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94"/>
  </p:normalViewPr>
  <p:slideViewPr>
    <p:cSldViewPr snapToGrid="0">
      <p:cViewPr varScale="1">
        <p:scale>
          <a:sx n="160" d="100"/>
          <a:sy n="16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78DAA3-2EB2-49DD-A3B8-B9118387CF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5633C6C-4FCE-4050-9417-5CB4F393B1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50F8655-4DA5-416E-8EA2-CA6859C7C1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A38159-2434-484F-9FFA-F21D13EF3D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7DB0E88A-8D32-4AF2-ABB0-879A7818D0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C937DC7-5917-450E-B4F4-A29A3B88D3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50B3E28-FF70-4A69-BF56-0D738E31D2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22890F94-CD90-4D4E-BA4C-CBB8C3A18A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4DC4AC5-4C1C-4D42-8FA6-A316D828A44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2381CD5-9FB4-47C5-86A8-CB0264EF46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3F152F5C-9D49-4B67-A9F8-E7C7C331DB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69C7AC-9937-46E5-B220-A7F0455724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2B684E7-EC1B-422A-B500-F3C57A7D12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AA619BB-4CE3-4FE5-BB15-9CCE019211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F6CD9E0-B6E3-4E71-85F7-128CCF2D02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49C367-ADD2-4DF5-BC61-36FEF8B71E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ABEC26-8F9B-4771-945C-CAAA810A12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59F75C-6902-4DF4-A40A-F47018032F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82378A-F1AA-4373-A626-0060A0B9D5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A4E3C1A-AC7E-4B46-9576-975CF1B9ED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E28C828-CE52-49F1-9C98-AB71B79D7E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BE59B1-B21F-4C6F-AFD1-1441C60DB3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7F6CA5E-2DBD-4802-AA6F-16F1ADA62A6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938D003-FD24-48A5-993C-36D00FDA209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1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1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B59255-4FC1-43BD-A5F5-DF3CD335CED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BB442DE-00B6-4CB1-99BE-BA4CE95AF42E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39D8F9-F261-45EF-8B29-639EDA5842FD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4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E4FC42C-4E67-438A-AE6E-4B11352357D5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5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8661F4D-19EE-4B1A-8144-F3ECB7587515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453CC5-6D17-4114-AA9E-2814F677E2EE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sldNum" idx="1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68857C-01D6-4E7F-BE4B-846F975FB6F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DFBD446-434D-447A-A198-A0E721E9978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9965D73-AE37-41E2-9B95-85937023D2D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130B90-785D-4E8F-8C7D-93105507520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66AC8B-4DBA-4666-A51A-9C2976AD113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sldNum" idx="2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B279056-2257-4D01-A98A-DDA90BA2CDA1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37D26C-1695-479B-BE38-C663D5306FDA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1D28565-D544-4672-9EE3-7DB5150EBCE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83C2422-397A-4B04-8DD1-F25066441A0A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sldNum" idx="5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EE13BED-6672-43F7-A3A5-039B48235F5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3F8F50-9992-407B-B16B-06A8DAD9969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49C04D0-4E58-4A7F-AF95-93A545420A7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CB1914-ECE5-49B5-800A-A18555D5CD1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C0672EF-5AE8-4B98-A46B-B28E530F3013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1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[name]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 email]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[GTID]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E1E0F-B8C5-CD10-B9B0-22480E78C574}"/>
              </a:ext>
            </a:extLst>
          </p:cNvPr>
          <p:cNvSpPr txBox="1"/>
          <p:nvPr/>
        </p:nvSpPr>
        <p:spPr>
          <a:xfrm>
            <a:off x="450109" y="56251"/>
            <a:ext cx="824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lang="en-US" altLang="zh-CN" sz="1800" dirty="0"/>
            </a:b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</a:t>
            </a:r>
            <a:r>
              <a:rPr lang="en-US" altLang="zh-CN" sz="1800" b="1" u="none" strike="noStrike" dirty="0" err="1">
                <a:solidFill>
                  <a:srgbClr val="C9211E"/>
                </a:solidFill>
                <a:uFillTx/>
                <a:latin typeface="Arial"/>
                <a:ea typeface="Arial"/>
              </a:rPr>
              <a:t>Gradescope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</a:t>
            </a:r>
            <a:endParaRPr lang="en-US" altLang="zh-C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Part 1 vs. Part 2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[Compare the run-times of Parts 1 and 2 here, as calculated in project-1.ipynb. Which method is faster?]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[Consider a 1-channel 5x5 image and a 3x3 filter. What are the output dimensions of a convolution with the following parameters?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0?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0?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1?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1?]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[What are the input &amp; output dimensions of the convolutions of the dog image and a 3x3 filter  with the following parameters: 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0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0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1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1?]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486320" y="1152360"/>
            <a:ext cx="4143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[Section 3 of the handout gives equations to calculate output dimensions given filter size, stride, and padding. What is the intuition behind this equation?]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8" name="Google Shape;176;p36"/>
          <p:cNvSpPr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rmAutofit/>
          </a:bodyPr>
          <a:lstStyle/>
          <a:p>
            <a:pPr defTabSz="914400"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[How many filters did we apply to the dog image?]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0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1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2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3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dog image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blurred dog image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2D Gaussian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[Try out some different cutoff values for the 2D Gaussian. </a:t>
            </a: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What relationship do you notice between the cutoff value and the frequency domain representation? Why is that?</a:t>
            </a: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3916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[Briefly explain the Convolution Theorem and why this is related to deconvolution]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mystery image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mystery kernel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de-blurred mystery image and its visualizations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de-blurred mystery image and its visualizations in the spatial and frequency domain after adding salt and pepper noise]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of Gaussian kernel from project-1.ipynb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1D: 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2D: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[Describe your implementation of my_conv2d_numpy() in words. Make sure to discuss padding, and the operations used between the filter and image.]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4: Frequency Domain Convolutions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742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[What factors limit the potential uses of deconvolution in the real world? Give two possible factors]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61" name="Google Shape;169;p35"/>
          <p:cNvSpPr/>
          <p:nvPr/>
        </p:nvSpPr>
        <p:spPr>
          <a:xfrm>
            <a:off x="4657680" y="1152360"/>
            <a:ext cx="4174200" cy="3416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rmAutofit/>
          </a:bodyPr>
          <a:lstStyle/>
          <a:p>
            <a:pPr defTabSz="914400"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[Describe any structures found in the frequency domain of the mystery image and explain what it’s caused by.]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[How does varying the cutoff frequency value or swapping images within a pair influences the resulting hybrid image?]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Small blur with a box filter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box filter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Identity filter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identity filter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Sobel filter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Sobel filter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Discrete Laplacian filter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discrete Laplacian filter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[Describe the three main steps of create_hybrid_image() here. Explain how to ensure the output values are within the appropriate range for matplotlib visualizations.]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954</Words>
  <Application>Microsoft Macintosh PowerPoint</Application>
  <PresentationFormat>On-screen Show (16:9)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21</vt:i4>
      </vt:variant>
    </vt:vector>
  </HeadingPairs>
  <TitlesOfParts>
    <vt:vector size="47" baseType="lpstr">
      <vt:lpstr>Arial</vt:lpstr>
      <vt:lpstr>Symbol</vt:lpstr>
      <vt:lpstr>Times New Roman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subject/>
  <dc:creator/>
  <dc:description/>
  <cp:lastModifiedBy>Yang, Mengyu</cp:lastModifiedBy>
  <cp:revision>8</cp:revision>
  <dcterms:modified xsi:type="dcterms:W3CDTF">2025-01-14T22:42:48Z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21</vt:i4>
  </property>
</Properties>
</file>