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5" r:id="rId3"/>
    <p:sldId id="294" r:id="rId4"/>
    <p:sldId id="286" r:id="rId5"/>
    <p:sldId id="295" r:id="rId6"/>
    <p:sldId id="289" r:id="rId7"/>
    <p:sldId id="287" r:id="rId8"/>
    <p:sldId id="291" r:id="rId9"/>
    <p:sldId id="290" r:id="rId10"/>
    <p:sldId id="292" r:id="rId11"/>
    <p:sldId id="325" r:id="rId12"/>
    <p:sldId id="330" r:id="rId13"/>
    <p:sldId id="293" r:id="rId14"/>
    <p:sldId id="332" r:id="rId15"/>
    <p:sldId id="303" r:id="rId16"/>
    <p:sldId id="327" r:id="rId17"/>
    <p:sldId id="334" r:id="rId18"/>
    <p:sldId id="302" r:id="rId19"/>
    <p:sldId id="328" r:id="rId20"/>
    <p:sldId id="336" r:id="rId21"/>
    <p:sldId id="318" r:id="rId22"/>
    <p:sldId id="308" r:id="rId23"/>
    <p:sldId id="296" r:id="rId24"/>
    <p:sldId id="304" r:id="rId25"/>
    <p:sldId id="319" r:id="rId26"/>
    <p:sldId id="309" r:id="rId27"/>
    <p:sldId id="310" r:id="rId28"/>
    <p:sldId id="320" r:id="rId29"/>
    <p:sldId id="306" r:id="rId30"/>
    <p:sldId id="316" r:id="rId31"/>
    <p:sldId id="329" r:id="rId32"/>
    <p:sldId id="288" r:id="rId33"/>
    <p:sldId id="305" r:id="rId34"/>
    <p:sldId id="322" r:id="rId35"/>
    <p:sldId id="323" r:id="rId36"/>
    <p:sldId id="324" r:id="rId37"/>
    <p:sldId id="26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2C54ED-87CA-4860-A2E6-583CFF8BED29}"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IN"/>
        </a:p>
      </dgm:t>
    </dgm:pt>
    <dgm:pt modelId="{28C271A1-25BF-4A42-B78A-B361178B53C0}">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dirty="0">
              <a:solidFill>
                <a:schemeClr val="tx1"/>
              </a:solidFill>
            </a:rPr>
            <a:t>Working directory</a:t>
          </a:r>
        </a:p>
        <a:p>
          <a:r>
            <a:rPr lang="en-IN" dirty="0">
              <a:solidFill>
                <a:schemeClr val="tx1"/>
              </a:solidFill>
            </a:rPr>
            <a:t>(Untracked by Git)</a:t>
          </a:r>
        </a:p>
      </dgm:t>
    </dgm:pt>
    <dgm:pt modelId="{DB7F8939-CB40-4755-86A4-C4449EBBAB24}" type="parTrans" cxnId="{FDEB8270-2DD7-4DE4-A284-90200E018287}">
      <dgm:prSet/>
      <dgm:spPr/>
      <dgm:t>
        <a:bodyPr/>
        <a:lstStyle/>
        <a:p>
          <a:endParaRPr lang="en-IN"/>
        </a:p>
      </dgm:t>
    </dgm:pt>
    <dgm:pt modelId="{A4013E91-18F1-401D-8C07-ECB866BABD8D}" type="sibTrans" cxnId="{FDEB8270-2DD7-4DE4-A284-90200E018287}">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IN"/>
        </a:p>
      </dgm:t>
    </dgm:pt>
    <dgm:pt modelId="{52703407-DD42-4982-8F8C-73026B6CBC30}">
      <dgm:prSet phldrT="[Text]"/>
      <dgm:spPr>
        <a:solidFill>
          <a:schemeClr val="accent6"/>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dirty="0">
              <a:solidFill>
                <a:schemeClr val="tx1"/>
              </a:solidFill>
            </a:rPr>
            <a:t>Staging area</a:t>
          </a:r>
        </a:p>
      </dgm:t>
    </dgm:pt>
    <dgm:pt modelId="{9AA459E9-D7CA-4028-A869-AF756D0296D7}" type="parTrans" cxnId="{15BFC6E4-9D33-415B-837B-E1625F9591C8}">
      <dgm:prSet/>
      <dgm:spPr/>
      <dgm:t>
        <a:bodyPr/>
        <a:lstStyle/>
        <a:p>
          <a:endParaRPr lang="en-IN"/>
        </a:p>
      </dgm:t>
    </dgm:pt>
    <dgm:pt modelId="{BB33531A-581B-47CA-8614-326D89A3AE46}" type="sibTrans" cxnId="{15BFC6E4-9D33-415B-837B-E1625F9591C8}">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IN"/>
        </a:p>
      </dgm:t>
    </dgm:pt>
    <dgm:pt modelId="{43E81D8D-EC3D-4A20-9E69-BD0A376E94FD}">
      <dgm:prSet/>
      <dgm:spPr>
        <a:solidFill>
          <a:schemeClr val="tx1">
            <a:lumMod val="75000"/>
            <a:lumOff val="2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dirty="0"/>
            <a:t>Local Repository</a:t>
          </a:r>
        </a:p>
      </dgm:t>
    </dgm:pt>
    <dgm:pt modelId="{C8D5BFFB-18E4-4FC2-859F-712C66E2B7A4}" type="parTrans" cxnId="{914D77B2-C852-4EC8-ACEE-FAD72D5B9D76}">
      <dgm:prSet/>
      <dgm:spPr/>
      <dgm:t>
        <a:bodyPr/>
        <a:lstStyle/>
        <a:p>
          <a:endParaRPr lang="en-IN"/>
        </a:p>
      </dgm:t>
    </dgm:pt>
    <dgm:pt modelId="{53143EA6-FD69-4DB4-9416-A41586CD4EA4}" type="sibTrans" cxnId="{914D77B2-C852-4EC8-ACEE-FAD72D5B9D76}">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IN"/>
        </a:p>
      </dgm:t>
    </dgm:pt>
    <dgm:pt modelId="{D803C29F-0A26-4F5B-A0D1-49C90252C5DE}">
      <dgm:prSet/>
      <dgm:spPr>
        <a:solidFill>
          <a:schemeClr val="accent4"/>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dirty="0">
              <a:solidFill>
                <a:schemeClr val="tx1"/>
              </a:solidFill>
            </a:rPr>
            <a:t>Remote</a:t>
          </a:r>
        </a:p>
        <a:p>
          <a:r>
            <a:rPr lang="en-IN" dirty="0">
              <a:solidFill>
                <a:schemeClr val="tx1"/>
              </a:solidFill>
            </a:rPr>
            <a:t>Repository</a:t>
          </a:r>
        </a:p>
      </dgm:t>
    </dgm:pt>
    <dgm:pt modelId="{93B44971-052D-41E1-9F77-C12BBF9A80FC}" type="parTrans" cxnId="{352B035A-3155-483B-A2BE-D2D8B1AF9F50}">
      <dgm:prSet/>
      <dgm:spPr/>
      <dgm:t>
        <a:bodyPr/>
        <a:lstStyle/>
        <a:p>
          <a:endParaRPr lang="en-IN"/>
        </a:p>
      </dgm:t>
    </dgm:pt>
    <dgm:pt modelId="{23D2E196-7A1F-45F1-8AFB-A3541751A84C}" type="sibTrans" cxnId="{352B035A-3155-483B-A2BE-D2D8B1AF9F50}">
      <dgm:prSet/>
      <dgm:spPr/>
      <dgm:t>
        <a:bodyPr/>
        <a:lstStyle/>
        <a:p>
          <a:endParaRPr lang="en-IN"/>
        </a:p>
      </dgm:t>
    </dgm:pt>
    <dgm:pt modelId="{505D4684-27A8-4521-A9EF-7DA6686FC647}">
      <dgm:prSet phldrT="[Text]"/>
      <dgm:spPr>
        <a:solidFill>
          <a:schemeClr val="accent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IN" dirty="0">
              <a:solidFill>
                <a:schemeClr val="tx1"/>
              </a:solidFill>
            </a:rPr>
            <a:t>Working directory</a:t>
          </a:r>
        </a:p>
        <a:p>
          <a:r>
            <a:rPr lang="en-IN" dirty="0">
              <a:solidFill>
                <a:schemeClr val="tx1"/>
              </a:solidFill>
            </a:rPr>
            <a:t>(Tracked by Git)</a:t>
          </a:r>
        </a:p>
      </dgm:t>
    </dgm:pt>
    <dgm:pt modelId="{B1FD8E16-8624-4293-A16E-1410F7B26F78}" type="sibTrans" cxnId="{890A66E3-EF09-4169-A499-83A35EB31CBA}">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endParaRPr lang="en-IN"/>
        </a:p>
      </dgm:t>
    </dgm:pt>
    <dgm:pt modelId="{75E36C58-77B6-4F08-B66F-B9498465D6BE}" type="parTrans" cxnId="{890A66E3-EF09-4169-A499-83A35EB31CBA}">
      <dgm:prSet/>
      <dgm:spPr/>
      <dgm:t>
        <a:bodyPr/>
        <a:lstStyle/>
        <a:p>
          <a:endParaRPr lang="en-IN"/>
        </a:p>
      </dgm:t>
    </dgm:pt>
    <dgm:pt modelId="{8712ECDA-31D1-4D23-8E9F-9B87AF38CA98}" type="pres">
      <dgm:prSet presAssocID="{602C54ED-87CA-4860-A2E6-583CFF8BED29}" presName="Name0" presStyleCnt="0">
        <dgm:presLayoutVars>
          <dgm:dir/>
          <dgm:resizeHandles val="exact"/>
        </dgm:presLayoutVars>
      </dgm:prSet>
      <dgm:spPr/>
    </dgm:pt>
    <dgm:pt modelId="{608A4556-7C99-4C60-9C7E-99CE7D081134}" type="pres">
      <dgm:prSet presAssocID="{28C271A1-25BF-4A42-B78A-B361178B53C0}" presName="node" presStyleLbl="node1" presStyleIdx="0" presStyleCnt="5" custScaleY="212953">
        <dgm:presLayoutVars>
          <dgm:bulletEnabled val="1"/>
        </dgm:presLayoutVars>
      </dgm:prSet>
      <dgm:spPr/>
    </dgm:pt>
    <dgm:pt modelId="{DAFF3727-E4FA-4531-B20F-0511EE917940}" type="pres">
      <dgm:prSet presAssocID="{A4013E91-18F1-401D-8C07-ECB866BABD8D}" presName="sibTrans" presStyleLbl="sibTrans2D1" presStyleIdx="0" presStyleCnt="4"/>
      <dgm:spPr/>
    </dgm:pt>
    <dgm:pt modelId="{B167811F-BCA9-43D2-901C-EE85F33A5E56}" type="pres">
      <dgm:prSet presAssocID="{A4013E91-18F1-401D-8C07-ECB866BABD8D}" presName="connectorText" presStyleLbl="sibTrans2D1" presStyleIdx="0" presStyleCnt="4"/>
      <dgm:spPr/>
    </dgm:pt>
    <dgm:pt modelId="{51642EA7-1050-42CC-B88B-F1AB60C35325}" type="pres">
      <dgm:prSet presAssocID="{505D4684-27A8-4521-A9EF-7DA6686FC647}" presName="node" presStyleLbl="node1" presStyleIdx="1" presStyleCnt="5" custScaleY="212953">
        <dgm:presLayoutVars>
          <dgm:bulletEnabled val="1"/>
        </dgm:presLayoutVars>
      </dgm:prSet>
      <dgm:spPr/>
    </dgm:pt>
    <dgm:pt modelId="{384A7FFE-910F-4D13-8B45-1596296E9941}" type="pres">
      <dgm:prSet presAssocID="{B1FD8E16-8624-4293-A16E-1410F7B26F78}" presName="sibTrans" presStyleLbl="sibTrans2D1" presStyleIdx="1" presStyleCnt="4" custLinFactNeighborX="-8332"/>
      <dgm:spPr/>
    </dgm:pt>
    <dgm:pt modelId="{7BDACA18-C952-4B17-91A6-8C0A9212CCAF}" type="pres">
      <dgm:prSet presAssocID="{B1FD8E16-8624-4293-A16E-1410F7B26F78}" presName="connectorText" presStyleLbl="sibTrans2D1" presStyleIdx="1" presStyleCnt="4"/>
      <dgm:spPr/>
    </dgm:pt>
    <dgm:pt modelId="{3E059191-9A78-45C4-9156-145FDF3882FB}" type="pres">
      <dgm:prSet presAssocID="{52703407-DD42-4982-8F8C-73026B6CBC30}" presName="node" presStyleLbl="node1" presStyleIdx="2" presStyleCnt="5" custScaleY="212953">
        <dgm:presLayoutVars>
          <dgm:bulletEnabled val="1"/>
        </dgm:presLayoutVars>
      </dgm:prSet>
      <dgm:spPr/>
    </dgm:pt>
    <dgm:pt modelId="{73D780FB-05E6-4CE5-8968-880B4EDF7A70}" type="pres">
      <dgm:prSet presAssocID="{BB33531A-581B-47CA-8614-326D89A3AE46}" presName="sibTrans" presStyleLbl="sibTrans2D1" presStyleIdx="2" presStyleCnt="4"/>
      <dgm:spPr/>
    </dgm:pt>
    <dgm:pt modelId="{A9217C23-A271-49C2-AB9F-299F306F25D2}" type="pres">
      <dgm:prSet presAssocID="{BB33531A-581B-47CA-8614-326D89A3AE46}" presName="connectorText" presStyleLbl="sibTrans2D1" presStyleIdx="2" presStyleCnt="4"/>
      <dgm:spPr/>
    </dgm:pt>
    <dgm:pt modelId="{CE7D552D-521F-47EF-97FB-3E0E7F6B13E8}" type="pres">
      <dgm:prSet presAssocID="{43E81D8D-EC3D-4A20-9E69-BD0A376E94FD}" presName="node" presStyleLbl="node1" presStyleIdx="3" presStyleCnt="5" custScaleY="216878">
        <dgm:presLayoutVars>
          <dgm:bulletEnabled val="1"/>
        </dgm:presLayoutVars>
      </dgm:prSet>
      <dgm:spPr/>
    </dgm:pt>
    <dgm:pt modelId="{4E4B2726-3D69-499C-AB48-ACB332AB808A}" type="pres">
      <dgm:prSet presAssocID="{53143EA6-FD69-4DB4-9416-A41586CD4EA4}" presName="sibTrans" presStyleLbl="sibTrans2D1" presStyleIdx="3" presStyleCnt="4"/>
      <dgm:spPr/>
    </dgm:pt>
    <dgm:pt modelId="{401073CF-8ED2-4CD9-AE05-6ED056DA45BF}" type="pres">
      <dgm:prSet presAssocID="{53143EA6-FD69-4DB4-9416-A41586CD4EA4}" presName="connectorText" presStyleLbl="sibTrans2D1" presStyleIdx="3" presStyleCnt="4"/>
      <dgm:spPr/>
    </dgm:pt>
    <dgm:pt modelId="{13B7C3E6-2C07-4DF5-9AD6-1F56E30F205B}" type="pres">
      <dgm:prSet presAssocID="{D803C29F-0A26-4F5B-A0D1-49C90252C5DE}" presName="node" presStyleLbl="node1" presStyleIdx="4" presStyleCnt="5" custScaleY="212953">
        <dgm:presLayoutVars>
          <dgm:bulletEnabled val="1"/>
        </dgm:presLayoutVars>
      </dgm:prSet>
      <dgm:spPr/>
    </dgm:pt>
  </dgm:ptLst>
  <dgm:cxnLst>
    <dgm:cxn modelId="{0B860705-5282-4657-A2D9-2CBE6C7E54D3}" type="presOf" srcId="{53143EA6-FD69-4DB4-9416-A41586CD4EA4}" destId="{4E4B2726-3D69-499C-AB48-ACB332AB808A}" srcOrd="0" destOrd="0" presId="urn:microsoft.com/office/officeart/2005/8/layout/process1"/>
    <dgm:cxn modelId="{55953F07-507E-4687-B72A-A8245B0F7C5C}" type="presOf" srcId="{43E81D8D-EC3D-4A20-9E69-BD0A376E94FD}" destId="{CE7D552D-521F-47EF-97FB-3E0E7F6B13E8}" srcOrd="0" destOrd="0" presId="urn:microsoft.com/office/officeart/2005/8/layout/process1"/>
    <dgm:cxn modelId="{DFC22F0D-7F1B-4659-823F-5C3658D1333B}" type="presOf" srcId="{BB33531A-581B-47CA-8614-326D89A3AE46}" destId="{73D780FB-05E6-4CE5-8968-880B4EDF7A70}" srcOrd="0" destOrd="0" presId="urn:microsoft.com/office/officeart/2005/8/layout/process1"/>
    <dgm:cxn modelId="{F34E9C64-E434-4E1F-BF71-1E51D736AF4C}" type="presOf" srcId="{28C271A1-25BF-4A42-B78A-B361178B53C0}" destId="{608A4556-7C99-4C60-9C7E-99CE7D081134}" srcOrd="0" destOrd="0" presId="urn:microsoft.com/office/officeart/2005/8/layout/process1"/>
    <dgm:cxn modelId="{FDEB8270-2DD7-4DE4-A284-90200E018287}" srcId="{602C54ED-87CA-4860-A2E6-583CFF8BED29}" destId="{28C271A1-25BF-4A42-B78A-B361178B53C0}" srcOrd="0" destOrd="0" parTransId="{DB7F8939-CB40-4755-86A4-C4449EBBAB24}" sibTransId="{A4013E91-18F1-401D-8C07-ECB866BABD8D}"/>
    <dgm:cxn modelId="{8707E159-493C-4746-AE66-FDAC42EDA802}" type="presOf" srcId="{BB33531A-581B-47CA-8614-326D89A3AE46}" destId="{A9217C23-A271-49C2-AB9F-299F306F25D2}" srcOrd="1" destOrd="0" presId="urn:microsoft.com/office/officeart/2005/8/layout/process1"/>
    <dgm:cxn modelId="{352B035A-3155-483B-A2BE-D2D8B1AF9F50}" srcId="{602C54ED-87CA-4860-A2E6-583CFF8BED29}" destId="{D803C29F-0A26-4F5B-A0D1-49C90252C5DE}" srcOrd="4" destOrd="0" parTransId="{93B44971-052D-41E1-9F77-C12BBF9A80FC}" sibTransId="{23D2E196-7A1F-45F1-8AFB-A3541751A84C}"/>
    <dgm:cxn modelId="{4E219590-2EDE-4475-9ED3-10CB2E0330EF}" type="presOf" srcId="{A4013E91-18F1-401D-8C07-ECB866BABD8D}" destId="{DAFF3727-E4FA-4531-B20F-0511EE917940}" srcOrd="0" destOrd="0" presId="urn:microsoft.com/office/officeart/2005/8/layout/process1"/>
    <dgm:cxn modelId="{FD1AB99E-B5A5-47CB-96C3-3725C5853684}" type="presOf" srcId="{B1FD8E16-8624-4293-A16E-1410F7B26F78}" destId="{384A7FFE-910F-4D13-8B45-1596296E9941}" srcOrd="0" destOrd="0" presId="urn:microsoft.com/office/officeart/2005/8/layout/process1"/>
    <dgm:cxn modelId="{C5D66FAC-A67B-44BE-8AD1-D8BF53C25312}" type="presOf" srcId="{B1FD8E16-8624-4293-A16E-1410F7B26F78}" destId="{7BDACA18-C952-4B17-91A6-8C0A9212CCAF}" srcOrd="1" destOrd="0" presId="urn:microsoft.com/office/officeart/2005/8/layout/process1"/>
    <dgm:cxn modelId="{914D77B2-C852-4EC8-ACEE-FAD72D5B9D76}" srcId="{602C54ED-87CA-4860-A2E6-583CFF8BED29}" destId="{43E81D8D-EC3D-4A20-9E69-BD0A376E94FD}" srcOrd="3" destOrd="0" parTransId="{C8D5BFFB-18E4-4FC2-859F-712C66E2B7A4}" sibTransId="{53143EA6-FD69-4DB4-9416-A41586CD4EA4}"/>
    <dgm:cxn modelId="{EA5870C3-9921-464E-9F00-29D50C1A1F81}" type="presOf" srcId="{602C54ED-87CA-4860-A2E6-583CFF8BED29}" destId="{8712ECDA-31D1-4D23-8E9F-9B87AF38CA98}" srcOrd="0" destOrd="0" presId="urn:microsoft.com/office/officeart/2005/8/layout/process1"/>
    <dgm:cxn modelId="{5A55D5C6-4C09-4059-A18D-741D9104D0F9}" type="presOf" srcId="{D803C29F-0A26-4F5B-A0D1-49C90252C5DE}" destId="{13B7C3E6-2C07-4DF5-9AD6-1F56E30F205B}" srcOrd="0" destOrd="0" presId="urn:microsoft.com/office/officeart/2005/8/layout/process1"/>
    <dgm:cxn modelId="{2C4E85C7-0D55-4651-B5D4-DAB1276D31E9}" type="presOf" srcId="{52703407-DD42-4982-8F8C-73026B6CBC30}" destId="{3E059191-9A78-45C4-9156-145FDF3882FB}" srcOrd="0" destOrd="0" presId="urn:microsoft.com/office/officeart/2005/8/layout/process1"/>
    <dgm:cxn modelId="{AEA5F9CF-015A-4B9C-96CD-AD17CE8C39F6}" type="presOf" srcId="{505D4684-27A8-4521-A9EF-7DA6686FC647}" destId="{51642EA7-1050-42CC-B88B-F1AB60C35325}" srcOrd="0" destOrd="0" presId="urn:microsoft.com/office/officeart/2005/8/layout/process1"/>
    <dgm:cxn modelId="{173FEBE1-6DB5-46A6-9902-737FC5D92536}" type="presOf" srcId="{53143EA6-FD69-4DB4-9416-A41586CD4EA4}" destId="{401073CF-8ED2-4CD9-AE05-6ED056DA45BF}" srcOrd="1" destOrd="0" presId="urn:microsoft.com/office/officeart/2005/8/layout/process1"/>
    <dgm:cxn modelId="{890A66E3-EF09-4169-A499-83A35EB31CBA}" srcId="{602C54ED-87CA-4860-A2E6-583CFF8BED29}" destId="{505D4684-27A8-4521-A9EF-7DA6686FC647}" srcOrd="1" destOrd="0" parTransId="{75E36C58-77B6-4F08-B66F-B9498465D6BE}" sibTransId="{B1FD8E16-8624-4293-A16E-1410F7B26F78}"/>
    <dgm:cxn modelId="{15BFC6E4-9D33-415B-837B-E1625F9591C8}" srcId="{602C54ED-87CA-4860-A2E6-583CFF8BED29}" destId="{52703407-DD42-4982-8F8C-73026B6CBC30}" srcOrd="2" destOrd="0" parTransId="{9AA459E9-D7CA-4028-A869-AF756D0296D7}" sibTransId="{BB33531A-581B-47CA-8614-326D89A3AE46}"/>
    <dgm:cxn modelId="{885D21F8-786D-4467-801A-8BA102F1C7AB}" type="presOf" srcId="{A4013E91-18F1-401D-8C07-ECB866BABD8D}" destId="{B167811F-BCA9-43D2-901C-EE85F33A5E56}" srcOrd="1" destOrd="0" presId="urn:microsoft.com/office/officeart/2005/8/layout/process1"/>
    <dgm:cxn modelId="{4993C59F-9A23-4778-A230-7B71CE6BCFF4}" type="presParOf" srcId="{8712ECDA-31D1-4D23-8E9F-9B87AF38CA98}" destId="{608A4556-7C99-4C60-9C7E-99CE7D081134}" srcOrd="0" destOrd="0" presId="urn:microsoft.com/office/officeart/2005/8/layout/process1"/>
    <dgm:cxn modelId="{436A3030-0109-4C74-882B-A1CD65314105}" type="presParOf" srcId="{8712ECDA-31D1-4D23-8E9F-9B87AF38CA98}" destId="{DAFF3727-E4FA-4531-B20F-0511EE917940}" srcOrd="1" destOrd="0" presId="urn:microsoft.com/office/officeart/2005/8/layout/process1"/>
    <dgm:cxn modelId="{6D6C8DB4-33BB-4A54-BFFE-9F6730BE56CD}" type="presParOf" srcId="{DAFF3727-E4FA-4531-B20F-0511EE917940}" destId="{B167811F-BCA9-43D2-901C-EE85F33A5E56}" srcOrd="0" destOrd="0" presId="urn:microsoft.com/office/officeart/2005/8/layout/process1"/>
    <dgm:cxn modelId="{34FC2DB2-8237-4FEF-8364-8A0C6CE31798}" type="presParOf" srcId="{8712ECDA-31D1-4D23-8E9F-9B87AF38CA98}" destId="{51642EA7-1050-42CC-B88B-F1AB60C35325}" srcOrd="2" destOrd="0" presId="urn:microsoft.com/office/officeart/2005/8/layout/process1"/>
    <dgm:cxn modelId="{CD139C9D-24E4-4D53-8ED1-BC6250EE3942}" type="presParOf" srcId="{8712ECDA-31D1-4D23-8E9F-9B87AF38CA98}" destId="{384A7FFE-910F-4D13-8B45-1596296E9941}" srcOrd="3" destOrd="0" presId="urn:microsoft.com/office/officeart/2005/8/layout/process1"/>
    <dgm:cxn modelId="{FEF4D02E-1CF9-4F80-A7D8-16B932DE4B13}" type="presParOf" srcId="{384A7FFE-910F-4D13-8B45-1596296E9941}" destId="{7BDACA18-C952-4B17-91A6-8C0A9212CCAF}" srcOrd="0" destOrd="0" presId="urn:microsoft.com/office/officeart/2005/8/layout/process1"/>
    <dgm:cxn modelId="{94F10BDB-E61F-4F25-BF7E-6AB8584C0197}" type="presParOf" srcId="{8712ECDA-31D1-4D23-8E9F-9B87AF38CA98}" destId="{3E059191-9A78-45C4-9156-145FDF3882FB}" srcOrd="4" destOrd="0" presId="urn:microsoft.com/office/officeart/2005/8/layout/process1"/>
    <dgm:cxn modelId="{41364369-78F6-4482-B477-7F20E93A32D6}" type="presParOf" srcId="{8712ECDA-31D1-4D23-8E9F-9B87AF38CA98}" destId="{73D780FB-05E6-4CE5-8968-880B4EDF7A70}" srcOrd="5" destOrd="0" presId="urn:microsoft.com/office/officeart/2005/8/layout/process1"/>
    <dgm:cxn modelId="{BF266A06-3F28-4711-B8BB-8302FB3F54D7}" type="presParOf" srcId="{73D780FB-05E6-4CE5-8968-880B4EDF7A70}" destId="{A9217C23-A271-49C2-AB9F-299F306F25D2}" srcOrd="0" destOrd="0" presId="urn:microsoft.com/office/officeart/2005/8/layout/process1"/>
    <dgm:cxn modelId="{199D88F0-38CF-4805-B583-4CAA376F793C}" type="presParOf" srcId="{8712ECDA-31D1-4D23-8E9F-9B87AF38CA98}" destId="{CE7D552D-521F-47EF-97FB-3E0E7F6B13E8}" srcOrd="6" destOrd="0" presId="urn:microsoft.com/office/officeart/2005/8/layout/process1"/>
    <dgm:cxn modelId="{AA1F0F4B-26B7-47A5-AECB-86B8F2CECA86}" type="presParOf" srcId="{8712ECDA-31D1-4D23-8E9F-9B87AF38CA98}" destId="{4E4B2726-3D69-499C-AB48-ACB332AB808A}" srcOrd="7" destOrd="0" presId="urn:microsoft.com/office/officeart/2005/8/layout/process1"/>
    <dgm:cxn modelId="{0E93E81B-D67D-4E5B-AB5C-FED1BB73F722}" type="presParOf" srcId="{4E4B2726-3D69-499C-AB48-ACB332AB808A}" destId="{401073CF-8ED2-4CD9-AE05-6ED056DA45BF}" srcOrd="0" destOrd="0" presId="urn:microsoft.com/office/officeart/2005/8/layout/process1"/>
    <dgm:cxn modelId="{6E2D2C58-79C0-44A7-A8B5-CC1C25670211}" type="presParOf" srcId="{8712ECDA-31D1-4D23-8E9F-9B87AF38CA98}" destId="{13B7C3E6-2C07-4DF5-9AD6-1F56E30F205B}"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8A4556-7C99-4C60-9C7E-99CE7D081134}">
      <dsp:nvSpPr>
        <dsp:cNvPr id="0" name=""/>
        <dsp:cNvSpPr/>
      </dsp:nvSpPr>
      <dsp:spPr>
        <a:xfrm>
          <a:off x="5566" y="1767840"/>
          <a:ext cx="1725513" cy="2204719"/>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solidFill>
                <a:schemeClr val="tx1"/>
              </a:solidFill>
            </a:rPr>
            <a:t>Working directory</a:t>
          </a:r>
        </a:p>
        <a:p>
          <a:pPr marL="0" lvl="0" indent="0" algn="ctr" defTabSz="889000">
            <a:lnSpc>
              <a:spcPct val="90000"/>
            </a:lnSpc>
            <a:spcBef>
              <a:spcPct val="0"/>
            </a:spcBef>
            <a:spcAft>
              <a:spcPct val="35000"/>
            </a:spcAft>
            <a:buNone/>
          </a:pPr>
          <a:r>
            <a:rPr lang="en-IN" sz="2000" kern="1200" dirty="0">
              <a:solidFill>
                <a:schemeClr val="tx1"/>
              </a:solidFill>
            </a:rPr>
            <a:t>(Untracked by Git)</a:t>
          </a:r>
        </a:p>
      </dsp:txBody>
      <dsp:txXfrm>
        <a:off x="56105" y="1818379"/>
        <a:ext cx="1624435" cy="2103641"/>
      </dsp:txXfrm>
    </dsp:sp>
    <dsp:sp modelId="{DAFF3727-E4FA-4531-B20F-0511EE917940}">
      <dsp:nvSpPr>
        <dsp:cNvPr id="0" name=""/>
        <dsp:cNvSpPr/>
      </dsp:nvSpPr>
      <dsp:spPr>
        <a:xfrm>
          <a:off x="1903630" y="2656236"/>
          <a:ext cx="365808" cy="42792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1903630" y="2741821"/>
        <a:ext cx="256066" cy="256757"/>
      </dsp:txXfrm>
    </dsp:sp>
    <dsp:sp modelId="{51642EA7-1050-42CC-B88B-F1AB60C35325}">
      <dsp:nvSpPr>
        <dsp:cNvPr id="0" name=""/>
        <dsp:cNvSpPr/>
      </dsp:nvSpPr>
      <dsp:spPr>
        <a:xfrm>
          <a:off x="2421284" y="1767840"/>
          <a:ext cx="1725513" cy="2204719"/>
        </a:xfrm>
        <a:prstGeom prst="roundRect">
          <a:avLst>
            <a:gd name="adj" fmla="val 10000"/>
          </a:avLst>
        </a:prstGeom>
        <a:solidFill>
          <a:schemeClr val="accent2"/>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Working directory</a:t>
          </a:r>
        </a:p>
        <a:p>
          <a:pPr marL="0" lvl="0" indent="0" algn="ctr" defTabSz="844550">
            <a:lnSpc>
              <a:spcPct val="90000"/>
            </a:lnSpc>
            <a:spcBef>
              <a:spcPct val="0"/>
            </a:spcBef>
            <a:spcAft>
              <a:spcPct val="35000"/>
            </a:spcAft>
            <a:buNone/>
          </a:pPr>
          <a:r>
            <a:rPr lang="en-IN" sz="1900" kern="1200" dirty="0">
              <a:solidFill>
                <a:schemeClr val="tx1"/>
              </a:solidFill>
            </a:rPr>
            <a:t>(Tracked by Git)</a:t>
          </a:r>
        </a:p>
      </dsp:txBody>
      <dsp:txXfrm>
        <a:off x="2471823" y="1818379"/>
        <a:ext cx="1624435" cy="2103641"/>
      </dsp:txXfrm>
    </dsp:sp>
    <dsp:sp modelId="{384A7FFE-910F-4D13-8B45-1596296E9941}">
      <dsp:nvSpPr>
        <dsp:cNvPr id="0" name=""/>
        <dsp:cNvSpPr/>
      </dsp:nvSpPr>
      <dsp:spPr>
        <a:xfrm>
          <a:off x="4288870" y="2656236"/>
          <a:ext cx="365808" cy="42792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4288870" y="2741821"/>
        <a:ext cx="256066" cy="256757"/>
      </dsp:txXfrm>
    </dsp:sp>
    <dsp:sp modelId="{3E059191-9A78-45C4-9156-145FDF3882FB}">
      <dsp:nvSpPr>
        <dsp:cNvPr id="0" name=""/>
        <dsp:cNvSpPr/>
      </dsp:nvSpPr>
      <dsp:spPr>
        <a:xfrm>
          <a:off x="4837003" y="1767840"/>
          <a:ext cx="1725513" cy="2204719"/>
        </a:xfrm>
        <a:prstGeom prst="roundRect">
          <a:avLst>
            <a:gd name="adj" fmla="val 10000"/>
          </a:avLst>
        </a:prstGeom>
        <a:solidFill>
          <a:schemeClr val="accent6"/>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Staging area</a:t>
          </a:r>
        </a:p>
      </dsp:txBody>
      <dsp:txXfrm>
        <a:off x="4887542" y="1818379"/>
        <a:ext cx="1624435" cy="2103641"/>
      </dsp:txXfrm>
    </dsp:sp>
    <dsp:sp modelId="{73D780FB-05E6-4CE5-8968-880B4EDF7A70}">
      <dsp:nvSpPr>
        <dsp:cNvPr id="0" name=""/>
        <dsp:cNvSpPr/>
      </dsp:nvSpPr>
      <dsp:spPr>
        <a:xfrm>
          <a:off x="6735067" y="2656236"/>
          <a:ext cx="365808" cy="42792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6735067" y="2741821"/>
        <a:ext cx="256066" cy="256757"/>
      </dsp:txXfrm>
    </dsp:sp>
    <dsp:sp modelId="{CE7D552D-521F-47EF-97FB-3E0E7F6B13E8}">
      <dsp:nvSpPr>
        <dsp:cNvPr id="0" name=""/>
        <dsp:cNvSpPr/>
      </dsp:nvSpPr>
      <dsp:spPr>
        <a:xfrm>
          <a:off x="7252721" y="1747522"/>
          <a:ext cx="1725513" cy="2245355"/>
        </a:xfrm>
        <a:prstGeom prst="roundRect">
          <a:avLst>
            <a:gd name="adj" fmla="val 10000"/>
          </a:avLst>
        </a:prstGeom>
        <a:solidFill>
          <a:schemeClr val="tx1">
            <a:lumMod val="75000"/>
            <a:lumOff val="2500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t>Local Repository</a:t>
          </a:r>
        </a:p>
      </dsp:txBody>
      <dsp:txXfrm>
        <a:off x="7303260" y="1798061"/>
        <a:ext cx="1624435" cy="2144277"/>
      </dsp:txXfrm>
    </dsp:sp>
    <dsp:sp modelId="{4E4B2726-3D69-499C-AB48-ACB332AB808A}">
      <dsp:nvSpPr>
        <dsp:cNvPr id="0" name=""/>
        <dsp:cNvSpPr/>
      </dsp:nvSpPr>
      <dsp:spPr>
        <a:xfrm>
          <a:off x="9150786" y="2656236"/>
          <a:ext cx="365808" cy="427927"/>
        </a:xfrm>
        <a:prstGeom prst="rightArrow">
          <a:avLst>
            <a:gd name="adj1" fmla="val 60000"/>
            <a:gd name="adj2" fmla="val 50000"/>
          </a:avLst>
        </a:prstGeom>
        <a:solidFill>
          <a:schemeClr val="accent1">
            <a:tint val="60000"/>
            <a:hueOff val="0"/>
            <a:satOff val="0"/>
            <a:lumOff val="0"/>
            <a:alphaOff val="0"/>
          </a:schemeClr>
        </a:solid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IN" sz="1500" kern="1200"/>
        </a:p>
      </dsp:txBody>
      <dsp:txXfrm>
        <a:off x="9150786" y="2741821"/>
        <a:ext cx="256066" cy="256757"/>
      </dsp:txXfrm>
    </dsp:sp>
    <dsp:sp modelId="{13B7C3E6-2C07-4DF5-9AD6-1F56E30F205B}">
      <dsp:nvSpPr>
        <dsp:cNvPr id="0" name=""/>
        <dsp:cNvSpPr/>
      </dsp:nvSpPr>
      <dsp:spPr>
        <a:xfrm>
          <a:off x="9668440" y="1767840"/>
          <a:ext cx="1725513" cy="2204719"/>
        </a:xfrm>
        <a:prstGeom prst="roundRect">
          <a:avLst>
            <a:gd name="adj" fmla="val 10000"/>
          </a:avLst>
        </a:prstGeom>
        <a:solidFill>
          <a:schemeClr val="accent4"/>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IN" sz="1900" kern="1200" dirty="0">
              <a:solidFill>
                <a:schemeClr val="tx1"/>
              </a:solidFill>
            </a:rPr>
            <a:t>Remote</a:t>
          </a:r>
        </a:p>
        <a:p>
          <a:pPr marL="0" lvl="0" indent="0" algn="ctr" defTabSz="844550">
            <a:lnSpc>
              <a:spcPct val="90000"/>
            </a:lnSpc>
            <a:spcBef>
              <a:spcPct val="0"/>
            </a:spcBef>
            <a:spcAft>
              <a:spcPct val="35000"/>
            </a:spcAft>
            <a:buNone/>
          </a:pPr>
          <a:r>
            <a:rPr lang="en-IN" sz="1900" kern="1200" dirty="0">
              <a:solidFill>
                <a:schemeClr val="tx1"/>
              </a:solidFill>
            </a:rPr>
            <a:t>Repository</a:t>
          </a:r>
        </a:p>
      </dsp:txBody>
      <dsp:txXfrm>
        <a:off x="9718979" y="1818379"/>
        <a:ext cx="1624435" cy="210364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2.jpeg"/><Relationship Id="rId7" Type="http://schemas.openxmlformats.org/officeDocument/2006/relationships/image" Target="../media/image6.png"/><Relationship Id="rId12" Type="http://schemas.microsoft.com/office/2007/relationships/hdphoto" Target="../media/hdphoto3.wdp"/><Relationship Id="rId17" Type="http://schemas.openxmlformats.org/officeDocument/2006/relationships/image" Target="../media/image13.png"/><Relationship Id="rId2" Type="http://schemas.openxmlformats.org/officeDocument/2006/relationships/image" Target="../media/image1.jpeg"/><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5.jpeg"/><Relationship Id="rId11" Type="http://schemas.openxmlformats.org/officeDocument/2006/relationships/image" Target="../media/image8.png"/><Relationship Id="rId5" Type="http://schemas.openxmlformats.org/officeDocument/2006/relationships/image" Target="../media/image4.jpeg"/><Relationship Id="rId15" Type="http://schemas.openxmlformats.org/officeDocument/2006/relationships/image" Target="../media/image11.png"/><Relationship Id="rId10" Type="http://schemas.microsoft.com/office/2007/relationships/hdphoto" Target="../media/hdphoto2.wdp"/><Relationship Id="rId19" Type="http://schemas.openxmlformats.org/officeDocument/2006/relationships/image" Target="../media/image15.tiff"/><Relationship Id="rId4" Type="http://schemas.openxmlformats.org/officeDocument/2006/relationships/image" Target="../media/image3.jpeg"/><Relationship Id="rId9" Type="http://schemas.openxmlformats.org/officeDocument/2006/relationships/image" Target="../media/image7.png"/><Relationship Id="rId14"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A593-D5BE-489F-9C36-619E89BB70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EBB2B3-2FFF-47AD-A7CD-16864AAC9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A44DC5-8F05-44C6-9917-D136A97FD2F6}"/>
              </a:ext>
            </a:extLst>
          </p:cNvPr>
          <p:cNvSpPr>
            <a:spLocks noGrp="1"/>
          </p:cNvSpPr>
          <p:nvPr>
            <p:ph type="dt" sz="half" idx="10"/>
          </p:nvPr>
        </p:nvSpPr>
        <p:spPr/>
        <p:txBody>
          <a:bodyPr/>
          <a:lstStyle/>
          <a:p>
            <a:fld id="{D35F10AA-5337-4FA4-A248-E06EA7E00CC8}" type="datetimeFigureOut">
              <a:rPr lang="en-IN" smtClean="0"/>
              <a:pPr/>
              <a:t>17-08-2025</a:t>
            </a:fld>
            <a:endParaRPr lang="en-IN"/>
          </a:p>
        </p:txBody>
      </p:sp>
      <p:sp>
        <p:nvSpPr>
          <p:cNvPr id="5" name="Footer Placeholder 4">
            <a:extLst>
              <a:ext uri="{FF2B5EF4-FFF2-40B4-BE49-F238E27FC236}">
                <a16:creationId xmlns:a16="http://schemas.microsoft.com/office/drawing/2014/main" id="{FB4F478D-D072-48FE-B9B3-EE7DDF4A49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7C3D8-C3F2-4A84-AD35-80B9BA2425DF}"/>
              </a:ext>
            </a:extLst>
          </p:cNvPr>
          <p:cNvSpPr>
            <a:spLocks noGrp="1"/>
          </p:cNvSpPr>
          <p:nvPr>
            <p:ph type="sldNum" sz="quarter" idx="12"/>
          </p:nvPr>
        </p:nvSpPr>
        <p:spPr/>
        <p:txBody>
          <a:bodyPr/>
          <a:lstStyle/>
          <a:p>
            <a:fld id="{4E04F9FA-7A15-445D-8D2F-278541F31F05}" type="slidenum">
              <a:rPr lang="en-IN" smtClean="0"/>
              <a:pPr/>
              <a:t>‹#›</a:t>
            </a:fld>
            <a:endParaRPr lang="en-IN"/>
          </a:p>
        </p:txBody>
      </p:sp>
    </p:spTree>
    <p:extLst>
      <p:ext uri="{BB962C8B-B14F-4D97-AF65-F5344CB8AC3E}">
        <p14:creationId xmlns:p14="http://schemas.microsoft.com/office/powerpoint/2010/main" val="426786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B699604-B6CB-4D7E-8A06-AD57DA8814C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40588" t="256" r="44275" b="73457"/>
          <a:stretch>
            <a:fillRect/>
          </a:stretch>
        </p:blipFill>
        <p:spPr>
          <a:xfrm rot="5400000">
            <a:off x="2261572" y="5949300"/>
            <a:ext cx="636138" cy="1193042"/>
          </a:xfrm>
          <a:custGeom>
            <a:avLst/>
            <a:gdLst>
              <a:gd name="connsiteX0" fmla="*/ 0 w 636138"/>
              <a:gd name="connsiteY0" fmla="*/ 1193042 h 1193042"/>
              <a:gd name="connsiteX1" fmla="*/ 7236 w 636138"/>
              <a:gd name="connsiteY1" fmla="*/ 1144922 h 1193042"/>
              <a:gd name="connsiteX2" fmla="*/ 595557 w 636138"/>
              <a:gd name="connsiteY2" fmla="*/ 37433 h 1193042"/>
              <a:gd name="connsiteX3" fmla="*/ 636138 w 636138"/>
              <a:gd name="connsiteY3" fmla="*/ 0 h 1193042"/>
              <a:gd name="connsiteX4" fmla="*/ 636138 w 636138"/>
              <a:gd name="connsiteY4" fmla="*/ 1070736 h 1193042"/>
              <a:gd name="connsiteX5" fmla="*/ 627995 w 636138"/>
              <a:gd name="connsiteY5" fmla="*/ 1070295 h 1193042"/>
              <a:gd name="connsiteX6" fmla="*/ 90417 w 636138"/>
              <a:gd name="connsiteY6" fmla="*/ 1157524 h 1193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6138" h="1193042">
                <a:moveTo>
                  <a:pt x="0" y="1193042"/>
                </a:moveTo>
                <a:lnTo>
                  <a:pt x="7236" y="1144922"/>
                </a:lnTo>
                <a:cubicBezTo>
                  <a:pt x="93491" y="717120"/>
                  <a:pt x="302617" y="334744"/>
                  <a:pt x="595557" y="37433"/>
                </a:cubicBezTo>
                <a:lnTo>
                  <a:pt x="636138" y="0"/>
                </a:lnTo>
                <a:lnTo>
                  <a:pt x="636138" y="1070736"/>
                </a:lnTo>
                <a:lnTo>
                  <a:pt x="627995" y="1070295"/>
                </a:lnTo>
                <a:cubicBezTo>
                  <a:pt x="440794" y="1070295"/>
                  <a:pt x="260238" y="1100834"/>
                  <a:pt x="90417" y="1157524"/>
                </a:cubicBezTo>
                <a:close/>
              </a:path>
            </a:pathLst>
          </a:custGeom>
        </p:spPr>
      </p:pic>
      <p:pic>
        <p:nvPicPr>
          <p:cNvPr id="3" name="Picture 2">
            <a:extLst>
              <a:ext uri="{FF2B5EF4-FFF2-40B4-BE49-F238E27FC236}">
                <a16:creationId xmlns:a16="http://schemas.microsoft.com/office/drawing/2014/main" id="{61EA7B69-EA98-49B6-ADC1-C695C0FEB833}"/>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25964" t="16942" r="57241" b="76335"/>
          <a:stretch>
            <a:fillRect/>
          </a:stretch>
        </p:blipFill>
        <p:spPr>
          <a:xfrm rot="5400000">
            <a:off x="-201483" y="4550348"/>
            <a:ext cx="705799" cy="305139"/>
          </a:xfrm>
          <a:custGeom>
            <a:avLst/>
            <a:gdLst>
              <a:gd name="connsiteX0" fmla="*/ 0 w 705799"/>
              <a:gd name="connsiteY0" fmla="*/ 305139 h 305139"/>
              <a:gd name="connsiteX1" fmla="*/ 158543 w 705799"/>
              <a:gd name="connsiteY1" fmla="*/ 207385 h 305139"/>
              <a:gd name="connsiteX2" fmla="*/ 545516 w 705799"/>
              <a:gd name="connsiteY2" fmla="*/ 41479 h 305139"/>
              <a:gd name="connsiteX3" fmla="*/ 704461 w 705799"/>
              <a:gd name="connsiteY3" fmla="*/ 0 h 305139"/>
              <a:gd name="connsiteX4" fmla="*/ 697952 w 705799"/>
              <a:gd name="connsiteY4" fmla="*/ 138346 h 305139"/>
              <a:gd name="connsiteX5" fmla="*/ 705799 w 705799"/>
              <a:gd name="connsiteY5" fmla="*/ 305139 h 305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799" h="305139">
                <a:moveTo>
                  <a:pt x="0" y="305139"/>
                </a:moveTo>
                <a:lnTo>
                  <a:pt x="158543" y="207385"/>
                </a:lnTo>
                <a:cubicBezTo>
                  <a:pt x="280873" y="139940"/>
                  <a:pt x="410347" y="84149"/>
                  <a:pt x="545516" y="41479"/>
                </a:cubicBezTo>
                <a:lnTo>
                  <a:pt x="704461" y="0"/>
                </a:lnTo>
                <a:lnTo>
                  <a:pt x="697952" y="138346"/>
                </a:lnTo>
                <a:lnTo>
                  <a:pt x="705799" y="305139"/>
                </a:lnTo>
                <a:close/>
              </a:path>
            </a:pathLst>
          </a:custGeom>
        </p:spPr>
      </p:pic>
      <p:pic>
        <p:nvPicPr>
          <p:cNvPr id="4" name="Picture 3">
            <a:extLst>
              <a:ext uri="{FF2B5EF4-FFF2-40B4-BE49-F238E27FC236}">
                <a16:creationId xmlns:a16="http://schemas.microsoft.com/office/drawing/2014/main" id="{9E9CCEEC-B1D2-402B-B1CF-114AA0C2E60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9887" t="22883" r="81496" b="44080"/>
          <a:stretch>
            <a:fillRect/>
          </a:stretch>
        </p:blipFill>
        <p:spPr>
          <a:xfrm>
            <a:off x="-1152" y="5160845"/>
            <a:ext cx="362143" cy="1499437"/>
          </a:xfrm>
          <a:custGeom>
            <a:avLst/>
            <a:gdLst>
              <a:gd name="connsiteX0" fmla="*/ 131683 w 362143"/>
              <a:gd name="connsiteY0" fmla="*/ 315 h 1499437"/>
              <a:gd name="connsiteX1" fmla="*/ 295474 w 362143"/>
              <a:gd name="connsiteY1" fmla="*/ 4179 h 1499437"/>
              <a:gd name="connsiteX2" fmla="*/ 327879 w 362143"/>
              <a:gd name="connsiteY2" fmla="*/ 7647 h 1499437"/>
              <a:gd name="connsiteX3" fmla="*/ 350833 w 362143"/>
              <a:gd name="connsiteY3" fmla="*/ 155841 h 1499437"/>
              <a:gd name="connsiteX4" fmla="*/ 362143 w 362143"/>
              <a:gd name="connsiteY4" fmla="*/ 376522 h 1499437"/>
              <a:gd name="connsiteX5" fmla="*/ 97754 w 362143"/>
              <a:gd name="connsiteY5" fmla="*/ 1405328 h 1499437"/>
              <a:gd name="connsiteX6" fmla="*/ 39729 w 362143"/>
              <a:gd name="connsiteY6" fmla="*/ 1499437 h 1499437"/>
              <a:gd name="connsiteX7" fmla="*/ 0 w 362143"/>
              <a:gd name="connsiteY7" fmla="*/ 1462426 h 1499437"/>
              <a:gd name="connsiteX8" fmla="*/ 0 w 362143"/>
              <a:gd name="connsiteY8" fmla="*/ 8126 h 1499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2143" h="1499437">
                <a:moveTo>
                  <a:pt x="131683" y="315"/>
                </a:moveTo>
                <a:cubicBezTo>
                  <a:pt x="186292" y="-658"/>
                  <a:pt x="240947" y="629"/>
                  <a:pt x="295474" y="4179"/>
                </a:cubicBezTo>
                <a:lnTo>
                  <a:pt x="327879" y="7647"/>
                </a:lnTo>
                <a:lnTo>
                  <a:pt x="350833" y="155841"/>
                </a:lnTo>
                <a:cubicBezTo>
                  <a:pt x="358312" y="228400"/>
                  <a:pt x="362143" y="302020"/>
                  <a:pt x="362143" y="376522"/>
                </a:cubicBezTo>
                <a:cubicBezTo>
                  <a:pt x="362143" y="749033"/>
                  <a:pt x="266367" y="1099502"/>
                  <a:pt x="97754" y="1405328"/>
                </a:cubicBezTo>
                <a:lnTo>
                  <a:pt x="39729" y="1499437"/>
                </a:lnTo>
                <a:lnTo>
                  <a:pt x="0" y="1462426"/>
                </a:lnTo>
                <a:lnTo>
                  <a:pt x="0" y="8126"/>
                </a:lnTo>
                <a:close/>
              </a:path>
            </a:pathLst>
          </a:custGeom>
        </p:spPr>
      </p:pic>
      <p:pic>
        <p:nvPicPr>
          <p:cNvPr id="5" name="Picture 4">
            <a:extLst>
              <a:ext uri="{FF2B5EF4-FFF2-40B4-BE49-F238E27FC236}">
                <a16:creationId xmlns:a16="http://schemas.microsoft.com/office/drawing/2014/main" id="{0DE96F3B-6209-4737-8A35-78E91FBDED7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l="22514" t="39018" r="33180" b="46159"/>
          <a:stretch>
            <a:fillRect/>
          </a:stretch>
        </p:blipFill>
        <p:spPr>
          <a:xfrm>
            <a:off x="128896" y="6191137"/>
            <a:ext cx="1861934" cy="672752"/>
          </a:xfrm>
          <a:custGeom>
            <a:avLst/>
            <a:gdLst>
              <a:gd name="connsiteX0" fmla="*/ 1460870 w 1861934"/>
              <a:gd name="connsiteY0" fmla="*/ 0 h 672752"/>
              <a:gd name="connsiteX1" fmla="*/ 1684843 w 1861934"/>
              <a:gd name="connsiteY1" fmla="*/ 11143 h 672752"/>
              <a:gd name="connsiteX2" fmla="*/ 1723508 w 1861934"/>
              <a:gd name="connsiteY2" fmla="*/ 16957 h 672752"/>
              <a:gd name="connsiteX3" fmla="*/ 1755231 w 1861934"/>
              <a:gd name="connsiteY3" fmla="*/ 87227 h 672752"/>
              <a:gd name="connsiteX4" fmla="*/ 1861688 w 1861934"/>
              <a:gd name="connsiteY4" fmla="*/ 577677 h 672752"/>
              <a:gd name="connsiteX5" fmla="*/ 1861934 w 1861934"/>
              <a:gd name="connsiteY5" fmla="*/ 672752 h 672752"/>
              <a:gd name="connsiteX6" fmla="*/ 128241 w 1861934"/>
              <a:gd name="connsiteY6" fmla="*/ 672752 h 672752"/>
              <a:gd name="connsiteX7" fmla="*/ 0 w 1861934"/>
              <a:gd name="connsiteY7" fmla="*/ 553284 h 672752"/>
              <a:gd name="connsiteX8" fmla="*/ 67467 w 1861934"/>
              <a:gd name="connsiteY8" fmla="*/ 492866 h 672752"/>
              <a:gd name="connsiteX9" fmla="*/ 1460870 w 1861934"/>
              <a:gd name="connsiteY9" fmla="*/ 0 h 672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61934" h="672752">
                <a:moveTo>
                  <a:pt x="1460870" y="0"/>
                </a:moveTo>
                <a:cubicBezTo>
                  <a:pt x="1536484" y="0"/>
                  <a:pt x="1611202" y="3775"/>
                  <a:pt x="1684843" y="11143"/>
                </a:cubicBezTo>
                <a:lnTo>
                  <a:pt x="1723508" y="16957"/>
                </a:lnTo>
                <a:lnTo>
                  <a:pt x="1755231" y="87227"/>
                </a:lnTo>
                <a:cubicBezTo>
                  <a:pt x="1816864" y="245541"/>
                  <a:pt x="1852458" y="410981"/>
                  <a:pt x="1861688" y="577677"/>
                </a:cubicBezTo>
                <a:lnTo>
                  <a:pt x="1861934" y="672752"/>
                </a:lnTo>
                <a:lnTo>
                  <a:pt x="128241" y="672752"/>
                </a:lnTo>
                <a:lnTo>
                  <a:pt x="0" y="553284"/>
                </a:lnTo>
                <a:lnTo>
                  <a:pt x="67467" y="492866"/>
                </a:lnTo>
                <a:cubicBezTo>
                  <a:pt x="446126" y="184963"/>
                  <a:pt x="931576" y="0"/>
                  <a:pt x="1460870" y="0"/>
                </a:cubicBezTo>
                <a:close/>
              </a:path>
            </a:pathLst>
          </a:custGeom>
        </p:spPr>
      </p:pic>
      <p:pic>
        <p:nvPicPr>
          <p:cNvPr id="6" name="Picture 5">
            <a:extLst>
              <a:ext uri="{FF2B5EF4-FFF2-40B4-BE49-F238E27FC236}">
                <a16:creationId xmlns:a16="http://schemas.microsoft.com/office/drawing/2014/main" id="{EEE7EB27-1788-4B59-A322-54D7697D76B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l="30498" t="61166" r="32242" b="7395"/>
          <a:stretch>
            <a:fillRect/>
          </a:stretch>
        </p:blipFill>
        <p:spPr>
          <a:xfrm rot="786810">
            <a:off x="238444" y="5326439"/>
            <a:ext cx="1565819" cy="1426925"/>
          </a:xfrm>
          <a:custGeom>
            <a:avLst/>
            <a:gdLst>
              <a:gd name="connsiteX0" fmla="*/ 0 w 1565819"/>
              <a:gd name="connsiteY0" fmla="*/ 11154 h 1426925"/>
              <a:gd name="connsiteX1" fmla="*/ 39072 w 1565819"/>
              <a:gd name="connsiteY1" fmla="*/ 6352 h 1426925"/>
              <a:gd name="connsiteX2" fmla="*/ 1007344 w 1565819"/>
              <a:gd name="connsiteY2" fmla="*/ 182152 h 1426925"/>
              <a:gd name="connsiteX3" fmla="*/ 1454232 w 1565819"/>
              <a:gd name="connsiteY3" fmla="*/ 488362 h 1426925"/>
              <a:gd name="connsiteX4" fmla="*/ 1565819 w 1565819"/>
              <a:gd name="connsiteY4" fmla="*/ 606152 h 1426925"/>
              <a:gd name="connsiteX5" fmla="*/ 1350622 w 1565819"/>
              <a:gd name="connsiteY5" fmla="*/ 645119 h 1426925"/>
              <a:gd name="connsiteX6" fmla="*/ 196414 w 1565819"/>
              <a:gd name="connsiteY6" fmla="*/ 1308089 h 1426925"/>
              <a:gd name="connsiteX7" fmla="*/ 94961 w 1565819"/>
              <a:gd name="connsiteY7" fmla="*/ 1426925 h 1426925"/>
              <a:gd name="connsiteX8" fmla="*/ 136430 w 1565819"/>
              <a:gd name="connsiteY8" fmla="*/ 1246272 h 1426925"/>
              <a:gd name="connsiteX9" fmla="*/ 112428 w 1565819"/>
              <a:gd name="connsiteY9" fmla="*/ 353665 h 1426925"/>
              <a:gd name="connsiteX10" fmla="*/ 48833 w 1565819"/>
              <a:gd name="connsiteY10" fmla="*/ 132547 h 142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65819" h="1426925">
                <a:moveTo>
                  <a:pt x="0" y="11154"/>
                </a:moveTo>
                <a:lnTo>
                  <a:pt x="39072" y="6352"/>
                </a:lnTo>
                <a:cubicBezTo>
                  <a:pt x="366180" y="-20071"/>
                  <a:pt x="701164" y="35450"/>
                  <a:pt x="1007344" y="182152"/>
                </a:cubicBezTo>
                <a:cubicBezTo>
                  <a:pt x="1177851" y="263848"/>
                  <a:pt x="1327364" y="367800"/>
                  <a:pt x="1454232" y="488362"/>
                </a:cubicBezTo>
                <a:lnTo>
                  <a:pt x="1565819" y="606152"/>
                </a:lnTo>
                <a:lnTo>
                  <a:pt x="1350622" y="645119"/>
                </a:lnTo>
                <a:cubicBezTo>
                  <a:pt x="890820" y="752232"/>
                  <a:pt x="495769" y="989544"/>
                  <a:pt x="196414" y="1308089"/>
                </a:cubicBezTo>
                <a:lnTo>
                  <a:pt x="94961" y="1426925"/>
                </a:lnTo>
                <a:lnTo>
                  <a:pt x="136430" y="1246272"/>
                </a:lnTo>
                <a:cubicBezTo>
                  <a:pt x="187772" y="958241"/>
                  <a:pt x="182828" y="655869"/>
                  <a:pt x="112428" y="353665"/>
                </a:cubicBezTo>
                <a:cubicBezTo>
                  <a:pt x="94827" y="278114"/>
                  <a:pt x="73553" y="204361"/>
                  <a:pt x="48833" y="132547"/>
                </a:cubicBezTo>
                <a:close/>
              </a:path>
            </a:pathLst>
          </a:custGeom>
        </p:spPr>
      </p:pic>
      <p:pic>
        <p:nvPicPr>
          <p:cNvPr id="7" name="Picture 6">
            <a:extLst>
              <a:ext uri="{FF2B5EF4-FFF2-40B4-BE49-F238E27FC236}">
                <a16:creationId xmlns:a16="http://schemas.microsoft.com/office/drawing/2014/main" id="{BC17FD6A-8AEF-4B30-AD74-5253A59522B3}"/>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83978" r="3408" b="39869"/>
          <a:stretch>
            <a:fillRect/>
          </a:stretch>
        </p:blipFill>
        <p:spPr>
          <a:xfrm>
            <a:off x="11352307" y="879417"/>
            <a:ext cx="839692" cy="2251514"/>
          </a:xfrm>
          <a:custGeom>
            <a:avLst/>
            <a:gdLst>
              <a:gd name="connsiteX0" fmla="*/ 127075 w 839692"/>
              <a:gd name="connsiteY0" fmla="*/ 0 h 2251514"/>
              <a:gd name="connsiteX1" fmla="*/ 238042 w 839692"/>
              <a:gd name="connsiteY1" fmla="*/ 0 h 2251514"/>
              <a:gd name="connsiteX2" fmla="*/ 261581 w 839692"/>
              <a:gd name="connsiteY2" fmla="*/ 3711 h 2251514"/>
              <a:gd name="connsiteX3" fmla="*/ 448252 w 839692"/>
              <a:gd name="connsiteY3" fmla="*/ 13448 h 2251514"/>
              <a:gd name="connsiteX4" fmla="*/ 634923 w 839692"/>
              <a:gd name="connsiteY4" fmla="*/ 3711 h 2251514"/>
              <a:gd name="connsiteX5" fmla="*/ 658464 w 839692"/>
              <a:gd name="connsiteY5" fmla="*/ 0 h 2251514"/>
              <a:gd name="connsiteX6" fmla="*/ 839692 w 839692"/>
              <a:gd name="connsiteY6" fmla="*/ 0 h 2251514"/>
              <a:gd name="connsiteX7" fmla="*/ 839692 w 839692"/>
              <a:gd name="connsiteY7" fmla="*/ 2251514 h 2251514"/>
              <a:gd name="connsiteX8" fmla="*/ 791509 w 839692"/>
              <a:gd name="connsiteY8" fmla="*/ 2221261 h 2251514"/>
              <a:gd name="connsiteX9" fmla="*/ 0 w 839692"/>
              <a:gd name="connsiteY9" fmla="*/ 682684 h 2251514"/>
              <a:gd name="connsiteX10" fmla="*/ 80711 w 839692"/>
              <a:gd name="connsiteY10" fmla="*/ 130927 h 2251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39692" h="2251514">
                <a:moveTo>
                  <a:pt x="127075" y="0"/>
                </a:moveTo>
                <a:lnTo>
                  <a:pt x="238042" y="0"/>
                </a:lnTo>
                <a:lnTo>
                  <a:pt x="261581" y="3711"/>
                </a:lnTo>
                <a:cubicBezTo>
                  <a:pt x="322957" y="10149"/>
                  <a:pt x="385231" y="13448"/>
                  <a:pt x="448252" y="13448"/>
                </a:cubicBezTo>
                <a:cubicBezTo>
                  <a:pt x="511272" y="13448"/>
                  <a:pt x="573547" y="10150"/>
                  <a:pt x="634923" y="3711"/>
                </a:cubicBezTo>
                <a:lnTo>
                  <a:pt x="658464" y="0"/>
                </a:lnTo>
                <a:lnTo>
                  <a:pt x="839692" y="0"/>
                </a:lnTo>
                <a:lnTo>
                  <a:pt x="839692" y="2251514"/>
                </a:lnTo>
                <a:lnTo>
                  <a:pt x="791509" y="2221261"/>
                </a:lnTo>
                <a:cubicBezTo>
                  <a:pt x="313969" y="1887821"/>
                  <a:pt x="0" y="1323148"/>
                  <a:pt x="0" y="682684"/>
                </a:cubicBezTo>
                <a:cubicBezTo>
                  <a:pt x="0" y="490545"/>
                  <a:pt x="28257" y="305227"/>
                  <a:pt x="80711" y="130927"/>
                </a:cubicBezTo>
                <a:close/>
              </a:path>
            </a:pathLst>
          </a:custGeom>
        </p:spPr>
      </p:pic>
      <p:pic>
        <p:nvPicPr>
          <p:cNvPr id="8" name="Picture 7">
            <a:extLst>
              <a:ext uri="{FF2B5EF4-FFF2-40B4-BE49-F238E27FC236}">
                <a16:creationId xmlns:a16="http://schemas.microsoft.com/office/drawing/2014/main" id="{7C34DC13-BB71-41EC-9682-9D067E2B7D09}"/>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l="68782" t="10725" r="11331" b="36657"/>
          <a:stretch>
            <a:fillRect/>
          </a:stretch>
        </p:blipFill>
        <p:spPr>
          <a:xfrm>
            <a:off x="11496243" y="0"/>
            <a:ext cx="695757" cy="862374"/>
          </a:xfrm>
          <a:custGeom>
            <a:avLst/>
            <a:gdLst>
              <a:gd name="connsiteX0" fmla="*/ 685038 w 695757"/>
              <a:gd name="connsiteY0" fmla="*/ 0 h 862374"/>
              <a:gd name="connsiteX1" fmla="*/ 695757 w 695757"/>
              <a:gd name="connsiteY1" fmla="*/ 0 h 862374"/>
              <a:gd name="connsiteX2" fmla="*/ 695757 w 695757"/>
              <a:gd name="connsiteY2" fmla="*/ 816802 h 862374"/>
              <a:gd name="connsiteX3" fmla="*/ 666123 w 695757"/>
              <a:gd name="connsiteY3" fmla="*/ 824678 h 862374"/>
              <a:gd name="connsiteX4" fmla="*/ 304317 w 695757"/>
              <a:gd name="connsiteY4" fmla="*/ 862374 h 862374"/>
              <a:gd name="connsiteX5" fmla="*/ 120763 w 695757"/>
              <a:gd name="connsiteY5" fmla="*/ 852794 h 862374"/>
              <a:gd name="connsiteX6" fmla="*/ 0 w 695757"/>
              <a:gd name="connsiteY6" fmla="*/ 833746 h 862374"/>
              <a:gd name="connsiteX7" fmla="*/ 72742 w 695757"/>
              <a:gd name="connsiteY7" fmla="*/ 677678 h 862374"/>
              <a:gd name="connsiteX8" fmla="*/ 647574 w 695757"/>
              <a:gd name="connsiteY8" fmla="*/ 23523 h 862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5757" h="862374">
                <a:moveTo>
                  <a:pt x="685038" y="0"/>
                </a:moveTo>
                <a:lnTo>
                  <a:pt x="695757" y="0"/>
                </a:lnTo>
                <a:lnTo>
                  <a:pt x="695757" y="816802"/>
                </a:lnTo>
                <a:lnTo>
                  <a:pt x="666123" y="824678"/>
                </a:lnTo>
                <a:cubicBezTo>
                  <a:pt x="549256" y="849394"/>
                  <a:pt x="428253" y="862374"/>
                  <a:pt x="304317" y="862374"/>
                </a:cubicBezTo>
                <a:cubicBezTo>
                  <a:pt x="242349" y="862374"/>
                  <a:pt x="181114" y="859129"/>
                  <a:pt x="120763" y="852794"/>
                </a:cubicBezTo>
                <a:lnTo>
                  <a:pt x="0" y="833746"/>
                </a:lnTo>
                <a:lnTo>
                  <a:pt x="72742" y="677678"/>
                </a:lnTo>
                <a:cubicBezTo>
                  <a:pt x="210927" y="414771"/>
                  <a:pt x="408804" y="190243"/>
                  <a:pt x="647574" y="23523"/>
                </a:cubicBezTo>
                <a:close/>
              </a:path>
            </a:pathLst>
          </a:custGeom>
        </p:spPr>
      </p:pic>
      <p:pic>
        <p:nvPicPr>
          <p:cNvPr id="9" name="Picture 8">
            <a:extLst>
              <a:ext uri="{FF2B5EF4-FFF2-40B4-BE49-F238E27FC236}">
                <a16:creationId xmlns:a16="http://schemas.microsoft.com/office/drawing/2014/main" id="{FE1C53C1-3EA3-4902-A450-3BE8F3A85C8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59514" t="53674" r="32948" b="33069"/>
          <a:stretch>
            <a:fillRect/>
          </a:stretch>
        </p:blipFill>
        <p:spPr>
          <a:xfrm>
            <a:off x="11199594" y="5717864"/>
            <a:ext cx="501785" cy="496372"/>
          </a:xfrm>
          <a:custGeom>
            <a:avLst/>
            <a:gdLst>
              <a:gd name="connsiteX0" fmla="*/ 501785 w 501785"/>
              <a:gd name="connsiteY0" fmla="*/ 0 h 496372"/>
              <a:gd name="connsiteX1" fmla="*/ 501065 w 501785"/>
              <a:gd name="connsiteY1" fmla="*/ 2033 h 496372"/>
              <a:gd name="connsiteX2" fmla="*/ 232197 w 501785"/>
              <a:gd name="connsiteY2" fmla="*/ 460049 h 496372"/>
              <a:gd name="connsiteX3" fmla="*/ 200256 w 501785"/>
              <a:gd name="connsiteY3" fmla="*/ 496372 h 496372"/>
              <a:gd name="connsiteX4" fmla="*/ 139544 w 501785"/>
              <a:gd name="connsiteY4" fmla="*/ 412459 h 496372"/>
              <a:gd name="connsiteX5" fmla="*/ 49620 w 501785"/>
              <a:gd name="connsiteY5" fmla="*/ 259476 h 496372"/>
              <a:gd name="connsiteX6" fmla="*/ 0 w 501785"/>
              <a:gd name="connsiteY6" fmla="*/ 153017 h 496372"/>
              <a:gd name="connsiteX7" fmla="*/ 55586 w 501785"/>
              <a:gd name="connsiteY7" fmla="*/ 125341 h 496372"/>
              <a:gd name="connsiteX8" fmla="*/ 392573 w 501785"/>
              <a:gd name="connsiteY8" fmla="*/ 17226 h 49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1785" h="496372">
                <a:moveTo>
                  <a:pt x="501785" y="0"/>
                </a:moveTo>
                <a:lnTo>
                  <a:pt x="501065" y="2033"/>
                </a:lnTo>
                <a:cubicBezTo>
                  <a:pt x="432932" y="168521"/>
                  <a:pt x="341955" y="322592"/>
                  <a:pt x="232197" y="460049"/>
                </a:cubicBezTo>
                <a:lnTo>
                  <a:pt x="200256" y="496372"/>
                </a:lnTo>
                <a:lnTo>
                  <a:pt x="139544" y="412459"/>
                </a:lnTo>
                <a:cubicBezTo>
                  <a:pt x="107282" y="363104"/>
                  <a:pt x="77257" y="312058"/>
                  <a:pt x="49620" y="259476"/>
                </a:cubicBezTo>
                <a:lnTo>
                  <a:pt x="0" y="153017"/>
                </a:lnTo>
                <a:lnTo>
                  <a:pt x="55586" y="125341"/>
                </a:lnTo>
                <a:cubicBezTo>
                  <a:pt x="162977" y="78396"/>
                  <a:pt x="275707" y="41943"/>
                  <a:pt x="392573" y="17226"/>
                </a:cubicBezTo>
                <a:close/>
              </a:path>
            </a:pathLst>
          </a:custGeom>
        </p:spPr>
      </p:pic>
      <p:pic>
        <p:nvPicPr>
          <p:cNvPr id="10" name="Picture 9">
            <a:extLst>
              <a:ext uri="{FF2B5EF4-FFF2-40B4-BE49-F238E27FC236}">
                <a16:creationId xmlns:a16="http://schemas.microsoft.com/office/drawing/2014/main" id="{A4EB9982-EC9E-444C-B41E-3D436984C73F}"/>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l="6900" t="40802" r="40061" b="22893"/>
          <a:stretch>
            <a:fillRect/>
          </a:stretch>
        </p:blipFill>
        <p:spPr>
          <a:xfrm>
            <a:off x="10333888" y="6262975"/>
            <a:ext cx="1855553" cy="595026"/>
          </a:xfrm>
          <a:custGeom>
            <a:avLst/>
            <a:gdLst>
              <a:gd name="connsiteX0" fmla="*/ 1063654 w 1855553"/>
              <a:gd name="connsiteY0" fmla="*/ 0 h 595026"/>
              <a:gd name="connsiteX1" fmla="*/ 1085069 w 1855553"/>
              <a:gd name="connsiteY1" fmla="*/ 29582 h 595026"/>
              <a:gd name="connsiteX2" fmla="*/ 1783239 w 1855553"/>
              <a:gd name="connsiteY2" fmla="*/ 567686 h 595026"/>
              <a:gd name="connsiteX3" fmla="*/ 1855553 w 1855553"/>
              <a:gd name="connsiteY3" fmla="*/ 595026 h 595026"/>
              <a:gd name="connsiteX4" fmla="*/ 0 w 1855553"/>
              <a:gd name="connsiteY4" fmla="*/ 595026 h 595026"/>
              <a:gd name="connsiteX5" fmla="*/ 80551 w 1855553"/>
              <a:gd name="connsiteY5" fmla="*/ 582327 h 595026"/>
              <a:gd name="connsiteX6" fmla="*/ 1003594 w 1855553"/>
              <a:gd name="connsiteY6" fmla="*/ 68261 h 59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55553" h="595026">
                <a:moveTo>
                  <a:pt x="1063654" y="0"/>
                </a:moveTo>
                <a:lnTo>
                  <a:pt x="1085069" y="29582"/>
                </a:lnTo>
                <a:cubicBezTo>
                  <a:pt x="1271107" y="262442"/>
                  <a:pt x="1510203" y="448393"/>
                  <a:pt x="1783239" y="567686"/>
                </a:cubicBezTo>
                <a:lnTo>
                  <a:pt x="1855553" y="595026"/>
                </a:lnTo>
                <a:lnTo>
                  <a:pt x="0" y="595026"/>
                </a:lnTo>
                <a:lnTo>
                  <a:pt x="80551" y="582327"/>
                </a:lnTo>
                <a:cubicBezTo>
                  <a:pt x="437105" y="506960"/>
                  <a:pt x="755798" y="324229"/>
                  <a:pt x="1003594" y="68261"/>
                </a:cubicBezTo>
                <a:close/>
              </a:path>
            </a:pathLst>
          </a:custGeom>
        </p:spPr>
      </p:pic>
      <p:pic>
        <p:nvPicPr>
          <p:cNvPr id="11" name="Picture 10">
            <a:extLst>
              <a:ext uri="{FF2B5EF4-FFF2-40B4-BE49-F238E27FC236}">
                <a16:creationId xmlns:a16="http://schemas.microsoft.com/office/drawing/2014/main" id="{B1722B00-2769-47BE-A916-8D17B3F0D14A}"/>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l="72925" t="65946" r="10848" b="8718"/>
          <a:stretch>
            <a:fillRect/>
          </a:stretch>
        </p:blipFill>
        <p:spPr>
          <a:xfrm>
            <a:off x="10299081" y="5884465"/>
            <a:ext cx="1080150" cy="948195"/>
          </a:xfrm>
          <a:custGeom>
            <a:avLst/>
            <a:gdLst>
              <a:gd name="connsiteX0" fmla="*/ 873231 w 1080150"/>
              <a:gd name="connsiteY0" fmla="*/ 0 h 948195"/>
              <a:gd name="connsiteX1" fmla="*/ 923322 w 1080150"/>
              <a:gd name="connsiteY1" fmla="*/ 107411 h 948195"/>
              <a:gd name="connsiteX2" fmla="*/ 1014773 w 1080150"/>
              <a:gd name="connsiteY2" fmla="*/ 262907 h 948195"/>
              <a:gd name="connsiteX3" fmla="*/ 1080150 w 1080150"/>
              <a:gd name="connsiteY3" fmla="*/ 353219 h 948195"/>
              <a:gd name="connsiteX4" fmla="*/ 1016840 w 1080150"/>
              <a:gd name="connsiteY4" fmla="*/ 425213 h 948195"/>
              <a:gd name="connsiteX5" fmla="*/ 109212 w 1080150"/>
              <a:gd name="connsiteY5" fmla="*/ 930969 h 948195"/>
              <a:gd name="connsiteX6" fmla="*/ 0 w 1080150"/>
              <a:gd name="connsiteY6" fmla="*/ 948195 h 948195"/>
              <a:gd name="connsiteX7" fmla="*/ 720 w 1080150"/>
              <a:gd name="connsiteY7" fmla="*/ 946162 h 948195"/>
              <a:gd name="connsiteX8" fmla="*/ 799168 w 1080150"/>
              <a:gd name="connsiteY8" fmla="*/ 36875 h 94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150" h="948195">
                <a:moveTo>
                  <a:pt x="873231" y="0"/>
                </a:moveTo>
                <a:lnTo>
                  <a:pt x="923322" y="107411"/>
                </a:lnTo>
                <a:cubicBezTo>
                  <a:pt x="951428" y="160856"/>
                  <a:pt x="981963" y="212741"/>
                  <a:pt x="1014773" y="262907"/>
                </a:cubicBezTo>
                <a:lnTo>
                  <a:pt x="1080150" y="353219"/>
                </a:lnTo>
                <a:lnTo>
                  <a:pt x="1016840" y="425213"/>
                </a:lnTo>
                <a:cubicBezTo>
                  <a:pt x="773183" y="677043"/>
                  <a:pt x="459811" y="856820"/>
                  <a:pt x="109212" y="930969"/>
                </a:cubicBezTo>
                <a:lnTo>
                  <a:pt x="0" y="948195"/>
                </a:lnTo>
                <a:lnTo>
                  <a:pt x="720" y="946162"/>
                </a:lnTo>
                <a:cubicBezTo>
                  <a:pt x="159698" y="557690"/>
                  <a:pt x="443043" y="236822"/>
                  <a:pt x="799168" y="36875"/>
                </a:cubicBezTo>
                <a:close/>
              </a:path>
            </a:pathLst>
          </a:custGeom>
        </p:spPr>
      </p:pic>
      <p:pic>
        <p:nvPicPr>
          <p:cNvPr id="12" name="Picture 11">
            <a:extLst>
              <a:ext uri="{FF2B5EF4-FFF2-40B4-BE49-F238E27FC236}">
                <a16:creationId xmlns:a16="http://schemas.microsoft.com/office/drawing/2014/main" id="{7AF7A27D-6181-4E7C-A1EB-600B5D046057}"/>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l="67390" t="27361" r="10491" b="3754"/>
          <a:stretch>
            <a:fillRect/>
          </a:stretch>
        </p:blipFill>
        <p:spPr>
          <a:xfrm>
            <a:off x="11418159" y="5697396"/>
            <a:ext cx="773841" cy="1129007"/>
          </a:xfrm>
          <a:custGeom>
            <a:avLst/>
            <a:gdLst>
              <a:gd name="connsiteX0" fmla="*/ 535814 w 773841"/>
              <a:gd name="connsiteY0" fmla="*/ 0 h 1129007"/>
              <a:gd name="connsiteX1" fmla="*/ 719368 w 773841"/>
              <a:gd name="connsiteY1" fmla="*/ 9580 h 1129007"/>
              <a:gd name="connsiteX2" fmla="*/ 773841 w 773841"/>
              <a:gd name="connsiteY2" fmla="*/ 18172 h 1129007"/>
              <a:gd name="connsiteX3" fmla="*/ 773841 w 773841"/>
              <a:gd name="connsiteY3" fmla="*/ 1129007 h 1129007"/>
              <a:gd name="connsiteX4" fmla="*/ 710836 w 773841"/>
              <a:gd name="connsiteY4" fmla="*/ 1105173 h 1129007"/>
              <a:gd name="connsiteX5" fmla="*/ 24326 w 773841"/>
              <a:gd name="connsiteY5" fmla="*/ 575769 h 1129007"/>
              <a:gd name="connsiteX6" fmla="*/ 0 w 773841"/>
              <a:gd name="connsiteY6" fmla="*/ 542148 h 1129007"/>
              <a:gd name="connsiteX7" fmla="*/ 37160 w 773841"/>
              <a:gd name="connsiteY7" fmla="*/ 499913 h 1129007"/>
              <a:gd name="connsiteX8" fmla="*/ 310594 w 773841"/>
              <a:gd name="connsiteY8" fmla="*/ 34371 h 1129007"/>
              <a:gd name="connsiteX9" fmla="*/ 317431 w 773841"/>
              <a:gd name="connsiteY9" fmla="*/ 15074 h 1129007"/>
              <a:gd name="connsiteX10" fmla="*/ 352260 w 773841"/>
              <a:gd name="connsiteY10" fmla="*/ 9580 h 1129007"/>
              <a:gd name="connsiteX11" fmla="*/ 535814 w 773841"/>
              <a:gd name="connsiteY11" fmla="*/ 0 h 1129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3841" h="1129007">
                <a:moveTo>
                  <a:pt x="535814" y="0"/>
                </a:moveTo>
                <a:cubicBezTo>
                  <a:pt x="597782" y="0"/>
                  <a:pt x="659017" y="3245"/>
                  <a:pt x="719368" y="9580"/>
                </a:cubicBezTo>
                <a:lnTo>
                  <a:pt x="773841" y="18172"/>
                </a:lnTo>
                <a:lnTo>
                  <a:pt x="773841" y="1129007"/>
                </a:lnTo>
                <a:lnTo>
                  <a:pt x="710836" y="1105173"/>
                </a:lnTo>
                <a:cubicBezTo>
                  <a:pt x="442360" y="987809"/>
                  <a:pt x="207257" y="804864"/>
                  <a:pt x="24326" y="575769"/>
                </a:cubicBezTo>
                <a:lnTo>
                  <a:pt x="0" y="542148"/>
                </a:lnTo>
                <a:lnTo>
                  <a:pt x="37160" y="499913"/>
                </a:lnTo>
                <a:cubicBezTo>
                  <a:pt x="148782" y="360198"/>
                  <a:pt x="241304" y="203595"/>
                  <a:pt x="310594" y="34371"/>
                </a:cubicBezTo>
                <a:lnTo>
                  <a:pt x="317431" y="15074"/>
                </a:lnTo>
                <a:lnTo>
                  <a:pt x="352260" y="9580"/>
                </a:lnTo>
                <a:cubicBezTo>
                  <a:pt x="412611" y="3245"/>
                  <a:pt x="473846" y="0"/>
                  <a:pt x="535814" y="0"/>
                </a:cubicBezTo>
                <a:close/>
              </a:path>
            </a:pathLst>
          </a:custGeom>
        </p:spPr>
      </p:pic>
      <p:pic>
        <p:nvPicPr>
          <p:cNvPr id="13" name="Picture 12">
            <a:extLst>
              <a:ext uri="{FF2B5EF4-FFF2-40B4-BE49-F238E27FC236}">
                <a16:creationId xmlns:a16="http://schemas.microsoft.com/office/drawing/2014/main" id="{E474F1C6-0E65-41E5-A366-B5AD52BF343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24742" t="21730" r="63102" b="25740"/>
          <a:stretch>
            <a:fillRect/>
          </a:stretch>
        </p:blipFill>
        <p:spPr>
          <a:xfrm>
            <a:off x="11032536" y="3876350"/>
            <a:ext cx="809202" cy="1966920"/>
          </a:xfrm>
          <a:custGeom>
            <a:avLst/>
            <a:gdLst>
              <a:gd name="connsiteX0" fmla="*/ 441889 w 809202"/>
              <a:gd name="connsiteY0" fmla="*/ 0 h 1966920"/>
              <a:gd name="connsiteX1" fmla="*/ 502601 w 809202"/>
              <a:gd name="connsiteY1" fmla="*/ 83913 h 1966920"/>
              <a:gd name="connsiteX2" fmla="*/ 809202 w 809202"/>
              <a:gd name="connsiteY2" fmla="*/ 1121318 h 1966920"/>
              <a:gd name="connsiteX3" fmla="*/ 728491 w 809202"/>
              <a:gd name="connsiteY3" fmla="*/ 1673075 h 1966920"/>
              <a:gd name="connsiteX4" fmla="*/ 680405 w 809202"/>
              <a:gd name="connsiteY4" fmla="*/ 1808861 h 1966920"/>
              <a:gd name="connsiteX5" fmla="*/ 553485 w 809202"/>
              <a:gd name="connsiteY5" fmla="*/ 1828870 h 1966920"/>
              <a:gd name="connsiteX6" fmla="*/ 210775 w 809202"/>
              <a:gd name="connsiteY6" fmla="*/ 1938761 h 1966920"/>
              <a:gd name="connsiteX7" fmla="*/ 154188 w 809202"/>
              <a:gd name="connsiteY7" fmla="*/ 1966920 h 1966920"/>
              <a:gd name="connsiteX8" fmla="*/ 141080 w 809202"/>
              <a:gd name="connsiteY8" fmla="*/ 1938797 h 1966920"/>
              <a:gd name="connsiteX9" fmla="*/ 0 w 809202"/>
              <a:gd name="connsiteY9" fmla="*/ 1216568 h 1966920"/>
              <a:gd name="connsiteX10" fmla="*/ 409948 w 809202"/>
              <a:gd name="connsiteY10" fmla="*/ 36323 h 1966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09202" h="1966920">
                <a:moveTo>
                  <a:pt x="441889" y="0"/>
                </a:moveTo>
                <a:lnTo>
                  <a:pt x="502601" y="83913"/>
                </a:lnTo>
                <a:cubicBezTo>
                  <a:pt x="696173" y="380046"/>
                  <a:pt x="809202" y="737040"/>
                  <a:pt x="809202" y="1121318"/>
                </a:cubicBezTo>
                <a:cubicBezTo>
                  <a:pt x="809202" y="1313457"/>
                  <a:pt x="780945" y="1498775"/>
                  <a:pt x="728491" y="1673075"/>
                </a:cubicBezTo>
                <a:lnTo>
                  <a:pt x="680405" y="1808861"/>
                </a:lnTo>
                <a:lnTo>
                  <a:pt x="553485" y="1828870"/>
                </a:lnTo>
                <a:cubicBezTo>
                  <a:pt x="434634" y="1853993"/>
                  <a:pt x="319989" y="1891044"/>
                  <a:pt x="210775" y="1938761"/>
                </a:cubicBezTo>
                <a:lnTo>
                  <a:pt x="154188" y="1966920"/>
                </a:lnTo>
                <a:lnTo>
                  <a:pt x="141080" y="1938797"/>
                </a:lnTo>
                <a:cubicBezTo>
                  <a:pt x="50235" y="1716812"/>
                  <a:pt x="0" y="1472753"/>
                  <a:pt x="0" y="1216568"/>
                </a:cubicBezTo>
                <a:cubicBezTo>
                  <a:pt x="0" y="768243"/>
                  <a:pt x="153845" y="357056"/>
                  <a:pt x="409948" y="36323"/>
                </a:cubicBezTo>
                <a:close/>
              </a:path>
            </a:pathLst>
          </a:custGeom>
        </p:spPr>
      </p:pic>
      <p:pic>
        <p:nvPicPr>
          <p:cNvPr id="14" name="Picture 13">
            <a:extLst>
              <a:ext uri="{FF2B5EF4-FFF2-40B4-BE49-F238E27FC236}">
                <a16:creationId xmlns:a16="http://schemas.microsoft.com/office/drawing/2014/main" id="{ED59B502-8995-4FFE-B1C0-152E16095A83}"/>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l="51155" t="17657" r="38375" b="20211"/>
          <a:stretch>
            <a:fillRect/>
          </a:stretch>
        </p:blipFill>
        <p:spPr>
          <a:xfrm>
            <a:off x="11495043" y="3359436"/>
            <a:ext cx="696956" cy="2325302"/>
          </a:xfrm>
          <a:custGeom>
            <a:avLst/>
            <a:gdLst>
              <a:gd name="connsiteX0" fmla="*/ 696956 w 696956"/>
              <a:gd name="connsiteY0" fmla="*/ 0 h 2325302"/>
              <a:gd name="connsiteX1" fmla="*/ 696956 w 696956"/>
              <a:gd name="connsiteY1" fmla="*/ 2325302 h 2325302"/>
              <a:gd name="connsiteX2" fmla="*/ 645600 w 696956"/>
              <a:gd name="connsiteY2" fmla="*/ 2317205 h 2325302"/>
              <a:gd name="connsiteX3" fmla="*/ 458929 w 696956"/>
              <a:gd name="connsiteY3" fmla="*/ 2307468 h 2325302"/>
              <a:gd name="connsiteX4" fmla="*/ 272258 w 696956"/>
              <a:gd name="connsiteY4" fmla="*/ 2317205 h 2325302"/>
              <a:gd name="connsiteX5" fmla="*/ 252115 w 696956"/>
              <a:gd name="connsiteY5" fmla="*/ 2320381 h 2325302"/>
              <a:gd name="connsiteX6" fmla="*/ 295103 w 696956"/>
              <a:gd name="connsiteY6" fmla="*/ 2199056 h 2325302"/>
              <a:gd name="connsiteX7" fmla="*/ 377185 w 696956"/>
              <a:gd name="connsiteY7" fmla="*/ 1638232 h 2325302"/>
              <a:gd name="connsiteX8" fmla="*/ 65377 w 696956"/>
              <a:gd name="connsiteY8" fmla="*/ 583780 h 2325302"/>
              <a:gd name="connsiteX9" fmla="*/ 0 w 696956"/>
              <a:gd name="connsiteY9" fmla="*/ 493468 h 2325302"/>
              <a:gd name="connsiteX10" fmla="*/ 63310 w 696956"/>
              <a:gd name="connsiteY10" fmla="*/ 421474 h 2325302"/>
              <a:gd name="connsiteX11" fmla="*/ 633951 w 696956"/>
              <a:gd name="connsiteY11" fmla="*/ 23833 h 23253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96956" h="2325302">
                <a:moveTo>
                  <a:pt x="696956" y="0"/>
                </a:moveTo>
                <a:lnTo>
                  <a:pt x="696956" y="2325302"/>
                </a:lnTo>
                <a:lnTo>
                  <a:pt x="645600" y="2317205"/>
                </a:lnTo>
                <a:cubicBezTo>
                  <a:pt x="584224" y="2310767"/>
                  <a:pt x="521950" y="2307468"/>
                  <a:pt x="458929" y="2307468"/>
                </a:cubicBezTo>
                <a:cubicBezTo>
                  <a:pt x="395908" y="2307468"/>
                  <a:pt x="333634" y="2310767"/>
                  <a:pt x="272258" y="2317205"/>
                </a:cubicBezTo>
                <a:lnTo>
                  <a:pt x="252115" y="2320381"/>
                </a:lnTo>
                <a:lnTo>
                  <a:pt x="295103" y="2199056"/>
                </a:lnTo>
                <a:cubicBezTo>
                  <a:pt x="348448" y="2021891"/>
                  <a:pt x="377185" y="1833528"/>
                  <a:pt x="377185" y="1638232"/>
                </a:cubicBezTo>
                <a:cubicBezTo>
                  <a:pt x="377185" y="1247639"/>
                  <a:pt x="262236" y="884779"/>
                  <a:pt x="65377" y="583780"/>
                </a:cubicBezTo>
                <a:lnTo>
                  <a:pt x="0" y="493468"/>
                </a:lnTo>
                <a:lnTo>
                  <a:pt x="63310" y="421474"/>
                </a:lnTo>
                <a:cubicBezTo>
                  <a:pt x="225748" y="253587"/>
                  <a:pt x="419170" y="117725"/>
                  <a:pt x="633951" y="23833"/>
                </a:cubicBezTo>
                <a:close/>
              </a:path>
            </a:pathLst>
          </a:custGeom>
        </p:spPr>
      </p:pic>
      <p:pic>
        <p:nvPicPr>
          <p:cNvPr id="15" name="Picture 14">
            <a:extLst>
              <a:ext uri="{FF2B5EF4-FFF2-40B4-BE49-F238E27FC236}">
                <a16:creationId xmlns:a16="http://schemas.microsoft.com/office/drawing/2014/main" id="{CE6B8522-194F-4C6F-8053-8527F86648BB}"/>
              </a:ext>
            </a:extLst>
          </p:cNvPr>
          <p:cNvPicPr>
            <a:picLocks noChangeAspect="1"/>
          </p:cNvPicPr>
          <p:nvPr userDrawn="1"/>
        </p:nvPicPr>
        <p:blipFill>
          <a:blip r:embed="rId6" cstate="print">
            <a:extLst>
              <a:ext uri="{28A0092B-C50C-407E-A947-70E740481C1C}">
                <a14:useLocalDpi xmlns:a14="http://schemas.microsoft.com/office/drawing/2010/main" val="0"/>
              </a:ext>
            </a:extLst>
          </a:blip>
          <a:srcRect l="57925" t="428" r="22655" b="3197"/>
          <a:stretch>
            <a:fillRect/>
          </a:stretch>
        </p:blipFill>
        <p:spPr>
          <a:xfrm>
            <a:off x="10163394" y="3232298"/>
            <a:ext cx="1292723" cy="3606885"/>
          </a:xfrm>
          <a:custGeom>
            <a:avLst/>
            <a:gdLst>
              <a:gd name="connsiteX0" fmla="*/ 434579 w 1292723"/>
              <a:gd name="connsiteY0" fmla="*/ 0 h 3606885"/>
              <a:gd name="connsiteX1" fmla="*/ 581887 w 1292723"/>
              <a:gd name="connsiteY1" fmla="*/ 55723 h 3606885"/>
              <a:gd name="connsiteX2" fmla="*/ 1268397 w 1292723"/>
              <a:gd name="connsiteY2" fmla="*/ 585127 h 3606885"/>
              <a:gd name="connsiteX3" fmla="*/ 1292723 w 1292723"/>
              <a:gd name="connsiteY3" fmla="*/ 618749 h 3606885"/>
              <a:gd name="connsiteX4" fmla="*/ 1255563 w 1292723"/>
              <a:gd name="connsiteY4" fmla="*/ 660983 h 3606885"/>
              <a:gd name="connsiteX5" fmla="*/ 838653 w 1292723"/>
              <a:gd name="connsiteY5" fmla="*/ 1860622 h 3606885"/>
              <a:gd name="connsiteX6" fmla="*/ 982129 w 1292723"/>
              <a:gd name="connsiteY6" fmla="*/ 2594719 h 3606885"/>
              <a:gd name="connsiteX7" fmla="*/ 996042 w 1292723"/>
              <a:gd name="connsiteY7" fmla="*/ 2624553 h 3606885"/>
              <a:gd name="connsiteX8" fmla="*/ 920322 w 1292723"/>
              <a:gd name="connsiteY8" fmla="*/ 2662232 h 3606885"/>
              <a:gd name="connsiteX9" fmla="*/ 108314 w 1292723"/>
              <a:gd name="connsiteY9" fmla="*/ 3586461 h 3606885"/>
              <a:gd name="connsiteX10" fmla="*/ 101477 w 1292723"/>
              <a:gd name="connsiteY10" fmla="*/ 3605759 h 3606885"/>
              <a:gd name="connsiteX11" fmla="*/ 94333 w 1292723"/>
              <a:gd name="connsiteY11" fmla="*/ 3606885 h 3606885"/>
              <a:gd name="connsiteX12" fmla="*/ 56413 w 1292723"/>
              <a:gd name="connsiteY12" fmla="*/ 3422638 h 3606885"/>
              <a:gd name="connsiteX13" fmla="*/ 362525 w 1292723"/>
              <a:gd name="connsiteY13" fmla="*/ 396730 h 3606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92723" h="3606885">
                <a:moveTo>
                  <a:pt x="434579" y="0"/>
                </a:moveTo>
                <a:lnTo>
                  <a:pt x="581887" y="55723"/>
                </a:lnTo>
                <a:cubicBezTo>
                  <a:pt x="850363" y="173087"/>
                  <a:pt x="1085466" y="356032"/>
                  <a:pt x="1268397" y="585127"/>
                </a:cubicBezTo>
                <a:lnTo>
                  <a:pt x="1292723" y="618749"/>
                </a:lnTo>
                <a:lnTo>
                  <a:pt x="1255563" y="660983"/>
                </a:lnTo>
                <a:cubicBezTo>
                  <a:pt x="995111" y="986986"/>
                  <a:pt x="838653" y="1404930"/>
                  <a:pt x="838653" y="1860622"/>
                </a:cubicBezTo>
                <a:cubicBezTo>
                  <a:pt x="838653" y="2121017"/>
                  <a:pt x="889741" y="2369087"/>
                  <a:pt x="982129" y="2594719"/>
                </a:cubicBezTo>
                <a:lnTo>
                  <a:pt x="996042" y="2624553"/>
                </a:lnTo>
                <a:lnTo>
                  <a:pt x="920322" y="2662232"/>
                </a:lnTo>
                <a:cubicBezTo>
                  <a:pt x="558149" y="2865465"/>
                  <a:pt x="269992" y="3191606"/>
                  <a:pt x="108314" y="3586461"/>
                </a:cubicBezTo>
                <a:lnTo>
                  <a:pt x="101477" y="3605759"/>
                </a:lnTo>
                <a:lnTo>
                  <a:pt x="94333" y="3606885"/>
                </a:lnTo>
                <a:lnTo>
                  <a:pt x="56413" y="3422638"/>
                </a:lnTo>
                <a:cubicBezTo>
                  <a:pt x="-121213" y="2409816"/>
                  <a:pt x="159374" y="1432573"/>
                  <a:pt x="362525" y="396730"/>
                </a:cubicBezTo>
                <a:close/>
              </a:path>
            </a:pathLst>
          </a:custGeom>
        </p:spPr>
      </p:pic>
      <p:pic>
        <p:nvPicPr>
          <p:cNvPr id="16" name="Picture 15">
            <a:extLst>
              <a:ext uri="{FF2B5EF4-FFF2-40B4-BE49-F238E27FC236}">
                <a16:creationId xmlns:a16="http://schemas.microsoft.com/office/drawing/2014/main" id="{428BE293-C71B-4056-907F-58DED6A5C55A}"/>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57390" t="8147" r="14990" b="69718"/>
          <a:stretch>
            <a:fillRect/>
          </a:stretch>
        </p:blipFill>
        <p:spPr>
          <a:xfrm>
            <a:off x="10285858" y="0"/>
            <a:ext cx="1838634" cy="828818"/>
          </a:xfrm>
          <a:custGeom>
            <a:avLst/>
            <a:gdLst>
              <a:gd name="connsiteX0" fmla="*/ 0 w 1838634"/>
              <a:gd name="connsiteY0" fmla="*/ 0 h 828818"/>
              <a:gd name="connsiteX1" fmla="*/ 1838634 w 1838634"/>
              <a:gd name="connsiteY1" fmla="*/ 0 h 828818"/>
              <a:gd name="connsiteX2" fmla="*/ 1700359 w 1838634"/>
              <a:gd name="connsiteY2" fmla="*/ 106809 h 828818"/>
              <a:gd name="connsiteX3" fmla="*/ 1179435 w 1838634"/>
              <a:gd name="connsiteY3" fmla="*/ 828003 h 828818"/>
              <a:gd name="connsiteX4" fmla="*/ 1179146 w 1838634"/>
              <a:gd name="connsiteY4" fmla="*/ 828818 h 828818"/>
              <a:gd name="connsiteX5" fmla="*/ 1152895 w 1838634"/>
              <a:gd name="connsiteY5" fmla="*/ 824678 h 828818"/>
              <a:gd name="connsiteX6" fmla="*/ 26051 w 1838634"/>
              <a:gd name="connsiteY6" fmla="*/ 44319 h 828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38634" h="828818">
                <a:moveTo>
                  <a:pt x="0" y="0"/>
                </a:moveTo>
                <a:lnTo>
                  <a:pt x="1838634" y="0"/>
                </a:lnTo>
                <a:lnTo>
                  <a:pt x="1700359" y="106809"/>
                </a:lnTo>
                <a:cubicBezTo>
                  <a:pt x="1474934" y="298982"/>
                  <a:pt x="1294919" y="545963"/>
                  <a:pt x="1179435" y="828003"/>
                </a:cubicBezTo>
                <a:lnTo>
                  <a:pt x="1179146" y="828818"/>
                </a:lnTo>
                <a:lnTo>
                  <a:pt x="1152895" y="824678"/>
                </a:lnTo>
                <a:cubicBezTo>
                  <a:pt x="685429" y="725812"/>
                  <a:pt x="284146" y="439163"/>
                  <a:pt x="26051" y="44319"/>
                </a:cubicBezTo>
                <a:close/>
              </a:path>
            </a:pathLst>
          </a:custGeom>
        </p:spPr>
      </p:pic>
      <p:pic>
        <p:nvPicPr>
          <p:cNvPr id="17" name="Picture 16">
            <a:extLst>
              <a:ext uri="{FF2B5EF4-FFF2-40B4-BE49-F238E27FC236}">
                <a16:creationId xmlns:a16="http://schemas.microsoft.com/office/drawing/2014/main" id="{61D94FC9-F6AD-4507-9493-35F5E92F45E9}"/>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l="42422" r="29235" b="551"/>
          <a:stretch>
            <a:fillRect/>
          </a:stretch>
        </p:blipFill>
        <p:spPr>
          <a:xfrm>
            <a:off x="10305305" y="103888"/>
            <a:ext cx="1886695" cy="3723725"/>
          </a:xfrm>
          <a:custGeom>
            <a:avLst/>
            <a:gdLst>
              <a:gd name="connsiteX0" fmla="*/ 0 w 1886695"/>
              <a:gd name="connsiteY0" fmla="*/ 0 h 3723725"/>
              <a:gd name="connsiteX1" fmla="*/ 12104 w 1886695"/>
              <a:gd name="connsiteY1" fmla="*/ 0 h 3723725"/>
              <a:gd name="connsiteX2" fmla="*/ 86424 w 1886695"/>
              <a:gd name="connsiteY2" fmla="*/ 102666 h 3723725"/>
              <a:gd name="connsiteX3" fmla="*/ 1127304 w 1886695"/>
              <a:gd name="connsiteY3" fmla="*/ 750661 h 3723725"/>
              <a:gd name="connsiteX4" fmla="*/ 1149352 w 1886695"/>
              <a:gd name="connsiteY4" fmla="*/ 754137 h 3723725"/>
              <a:gd name="connsiteX5" fmla="*/ 1098595 w 1886695"/>
              <a:gd name="connsiteY5" fmla="*/ 897389 h 3723725"/>
              <a:gd name="connsiteX6" fmla="*/ 1016513 w 1886695"/>
              <a:gd name="connsiteY6" fmla="*/ 1458213 h 3723725"/>
              <a:gd name="connsiteX7" fmla="*/ 1821465 w 1886695"/>
              <a:gd name="connsiteY7" fmla="*/ 3022072 h 3723725"/>
              <a:gd name="connsiteX8" fmla="*/ 1886695 w 1886695"/>
              <a:gd name="connsiteY8" fmla="*/ 3063007 h 3723725"/>
              <a:gd name="connsiteX9" fmla="*/ 1886695 w 1886695"/>
              <a:gd name="connsiteY9" fmla="*/ 3222981 h 3723725"/>
              <a:gd name="connsiteX10" fmla="*/ 1811822 w 1886695"/>
              <a:gd name="connsiteY10" fmla="*/ 3251288 h 3723725"/>
              <a:gd name="connsiteX11" fmla="*/ 1231489 w 1886695"/>
              <a:gd name="connsiteY11" fmla="*/ 3655463 h 3723725"/>
              <a:gd name="connsiteX12" fmla="*/ 1171429 w 1886695"/>
              <a:gd name="connsiteY12" fmla="*/ 3723725 h 3723725"/>
              <a:gd name="connsiteX13" fmla="*/ 1150014 w 1886695"/>
              <a:gd name="connsiteY13" fmla="*/ 3694142 h 3723725"/>
              <a:gd name="connsiteX14" fmla="*/ 451844 w 1886695"/>
              <a:gd name="connsiteY14" fmla="*/ 3156038 h 3723725"/>
              <a:gd name="connsiteX15" fmla="*/ 297834 w 1886695"/>
              <a:gd name="connsiteY15" fmla="*/ 3097811 h 3723725"/>
              <a:gd name="connsiteX16" fmla="*/ 356457 w 1886695"/>
              <a:gd name="connsiteY16" fmla="*/ 2682176 h 3723725"/>
              <a:gd name="connsiteX17" fmla="*/ 62103 w 1886695"/>
              <a:gd name="connsiteY17" fmla="*/ 147623 h 3723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86695" h="3723725">
                <a:moveTo>
                  <a:pt x="0" y="0"/>
                </a:moveTo>
                <a:lnTo>
                  <a:pt x="12104" y="0"/>
                </a:lnTo>
                <a:lnTo>
                  <a:pt x="86424" y="102666"/>
                </a:lnTo>
                <a:cubicBezTo>
                  <a:pt x="346877" y="428669"/>
                  <a:pt x="711325" y="662732"/>
                  <a:pt x="1127304" y="750661"/>
                </a:cubicBezTo>
                <a:lnTo>
                  <a:pt x="1149352" y="754137"/>
                </a:lnTo>
                <a:lnTo>
                  <a:pt x="1098595" y="897389"/>
                </a:lnTo>
                <a:cubicBezTo>
                  <a:pt x="1045250" y="1074553"/>
                  <a:pt x="1016513" y="1262916"/>
                  <a:pt x="1016513" y="1458213"/>
                </a:cubicBezTo>
                <a:cubicBezTo>
                  <a:pt x="1016513" y="2109201"/>
                  <a:pt x="1335815" y="2683153"/>
                  <a:pt x="1821465" y="3022072"/>
                </a:cubicBezTo>
                <a:lnTo>
                  <a:pt x="1886695" y="3063007"/>
                </a:lnTo>
                <a:lnTo>
                  <a:pt x="1886695" y="3222981"/>
                </a:lnTo>
                <a:lnTo>
                  <a:pt x="1811822" y="3251288"/>
                </a:lnTo>
                <a:cubicBezTo>
                  <a:pt x="1593394" y="3346723"/>
                  <a:pt x="1396686" y="3484818"/>
                  <a:pt x="1231489" y="3655463"/>
                </a:cubicBezTo>
                <a:lnTo>
                  <a:pt x="1171429" y="3723725"/>
                </a:lnTo>
                <a:lnTo>
                  <a:pt x="1150014" y="3694142"/>
                </a:lnTo>
                <a:cubicBezTo>
                  <a:pt x="963976" y="3461282"/>
                  <a:pt x="724880" y="3275331"/>
                  <a:pt x="451844" y="3156038"/>
                </a:cubicBezTo>
                <a:lnTo>
                  <a:pt x="297834" y="3097811"/>
                </a:lnTo>
                <a:lnTo>
                  <a:pt x="356457" y="2682176"/>
                </a:lnTo>
                <a:cubicBezTo>
                  <a:pt x="447214" y="1894726"/>
                  <a:pt x="419511" y="1062256"/>
                  <a:pt x="62103" y="147623"/>
                </a:cubicBezTo>
                <a:close/>
              </a:path>
            </a:pathLst>
          </a:custGeom>
        </p:spPr>
      </p:pic>
      <p:sp>
        <p:nvSpPr>
          <p:cNvPr id="18" name="TextBox 17">
            <a:extLst>
              <a:ext uri="{FF2B5EF4-FFF2-40B4-BE49-F238E27FC236}">
                <a16:creationId xmlns:a16="http://schemas.microsoft.com/office/drawing/2014/main" id="{40FC12C3-369B-4AB9-A80F-D5FF1A45B10A}"/>
              </a:ext>
            </a:extLst>
          </p:cNvPr>
          <p:cNvSpPr txBox="1"/>
          <p:nvPr userDrawn="1"/>
        </p:nvSpPr>
        <p:spPr>
          <a:xfrm>
            <a:off x="3063705" y="286051"/>
            <a:ext cx="5679455" cy="12618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prstClr val="black"/>
                </a:solidFill>
                <a:effectLst/>
                <a:uLnTx/>
                <a:uFillTx/>
                <a:latin typeface="Apple Braille" pitchFamily="2" charset="0"/>
                <a:ea typeface="+mn-ea"/>
                <a:cs typeface="+mn-cs"/>
              </a:rPr>
              <a:t>Thinknyx 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1" i="0" u="none" strike="noStrike" kern="1200" cap="none" spc="0" normalizeH="0" baseline="0" noProof="0" dirty="0">
              <a:ln>
                <a:noFill/>
              </a:ln>
              <a:solidFill>
                <a:prstClr val="black"/>
              </a:solidFill>
              <a:effectLst/>
              <a:uLnTx/>
              <a:uFillTx/>
              <a:latin typeface="Apple Braille" pitchFamily="2" charset="0"/>
              <a:ea typeface="+mn-ea"/>
              <a:cs typeface="+mn-cs"/>
            </a:endParaRPr>
          </a:p>
        </p:txBody>
      </p:sp>
      <p:grpSp>
        <p:nvGrpSpPr>
          <p:cNvPr id="19" name="Group 18">
            <a:extLst>
              <a:ext uri="{FF2B5EF4-FFF2-40B4-BE49-F238E27FC236}">
                <a16:creationId xmlns:a16="http://schemas.microsoft.com/office/drawing/2014/main" id="{28BE6279-CAC0-4E24-B094-D057C6490125}"/>
              </a:ext>
            </a:extLst>
          </p:cNvPr>
          <p:cNvGrpSpPr/>
          <p:nvPr userDrawn="1"/>
        </p:nvGrpSpPr>
        <p:grpSpPr>
          <a:xfrm>
            <a:off x="346499" y="2504738"/>
            <a:ext cx="2042088" cy="1664377"/>
            <a:chOff x="948920" y="3134689"/>
            <a:chExt cx="2042088" cy="1664377"/>
          </a:xfrm>
        </p:grpSpPr>
        <p:pic>
          <p:nvPicPr>
            <p:cNvPr id="20" name="Picture 19">
              <a:extLst>
                <a:ext uri="{FF2B5EF4-FFF2-40B4-BE49-F238E27FC236}">
                  <a16:creationId xmlns:a16="http://schemas.microsoft.com/office/drawing/2014/main" id="{55A3F0CF-4181-4B70-A2AC-7AFDAD2982C1}"/>
                </a:ext>
              </a:extLst>
            </p:cNvPr>
            <p:cNvPicPr>
              <a:picLocks noChangeAspect="1"/>
            </p:cNvPicPr>
            <p:nvPr/>
          </p:nvPicPr>
          <p:blipFill rotWithShape="1">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sharpenSoften amount="25000"/>
                      </a14:imgEffect>
                    </a14:imgLayer>
                  </a14:imgProps>
                </a:ext>
                <a:ext uri="{28A0092B-C50C-407E-A947-70E740481C1C}">
                  <a14:useLocalDpi xmlns:a14="http://schemas.microsoft.com/office/drawing/2010/main" val="0"/>
                </a:ext>
              </a:extLst>
            </a:blip>
            <a:srcRect l="7165" r="6645" b="16190"/>
            <a:stretch/>
          </p:blipFill>
          <p:spPr>
            <a:xfrm>
              <a:off x="1526439" y="3134689"/>
              <a:ext cx="887050" cy="862546"/>
            </a:xfrm>
            <a:prstGeom prst="rect">
              <a:avLst/>
            </a:prstGeom>
          </p:spPr>
        </p:pic>
        <p:sp>
          <p:nvSpPr>
            <p:cNvPr id="21" name="TextBox 20">
              <a:extLst>
                <a:ext uri="{FF2B5EF4-FFF2-40B4-BE49-F238E27FC236}">
                  <a16:creationId xmlns:a16="http://schemas.microsoft.com/office/drawing/2014/main" id="{55D8772C-4C5F-4408-9D02-DC34755268A6}"/>
                </a:ext>
              </a:extLst>
            </p:cNvPr>
            <p:cNvSpPr txBox="1"/>
            <p:nvPr/>
          </p:nvSpPr>
          <p:spPr>
            <a:xfrm>
              <a:off x="948920" y="3968069"/>
              <a:ext cx="2042088"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pple Braille" pitchFamily="2" charset="0"/>
                  <a:ea typeface="+mn-ea"/>
                  <a:cs typeface="+mn-cs"/>
                </a:rPr>
                <a:t>DevOps &amp; Automation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pple Braille" pitchFamily="2" charset="0"/>
                  <a:ea typeface="+mn-ea"/>
                  <a:cs typeface="+mn-cs"/>
                </a:rPr>
                <a:t>Projects</a:t>
              </a:r>
            </a:p>
          </p:txBody>
        </p:sp>
      </p:grpSp>
      <p:grpSp>
        <p:nvGrpSpPr>
          <p:cNvPr id="22" name="Group 21">
            <a:extLst>
              <a:ext uri="{FF2B5EF4-FFF2-40B4-BE49-F238E27FC236}">
                <a16:creationId xmlns:a16="http://schemas.microsoft.com/office/drawing/2014/main" id="{8EBD794A-8FB5-4AED-A451-F57D5B853A9E}"/>
              </a:ext>
            </a:extLst>
          </p:cNvPr>
          <p:cNvGrpSpPr/>
          <p:nvPr userDrawn="1"/>
        </p:nvGrpSpPr>
        <p:grpSpPr>
          <a:xfrm>
            <a:off x="1292701" y="3734153"/>
            <a:ext cx="3168765" cy="1671267"/>
            <a:chOff x="4264696" y="2264627"/>
            <a:chExt cx="3168765" cy="1671267"/>
          </a:xfrm>
        </p:grpSpPr>
        <p:pic>
          <p:nvPicPr>
            <p:cNvPr id="23" name="Picture 22">
              <a:extLst>
                <a:ext uri="{FF2B5EF4-FFF2-40B4-BE49-F238E27FC236}">
                  <a16:creationId xmlns:a16="http://schemas.microsoft.com/office/drawing/2014/main" id="{82D6C0C3-418C-401D-B8A9-9525A5AF9FE9}"/>
                </a:ext>
              </a:extLst>
            </p:cNvPr>
            <p:cNvPicPr>
              <a:picLocks noChangeAspect="1"/>
            </p:cNvPicPr>
            <p:nvPr/>
          </p:nvPicPr>
          <p:blipFill rotWithShape="1">
            <a:blip r:embed="rId9" cstate="print">
              <a:duotone>
                <a:schemeClr val="accent3">
                  <a:shade val="45000"/>
                  <a:satMod val="135000"/>
                </a:schemeClr>
                <a:prstClr val="white"/>
              </a:duotone>
              <a:extLst>
                <a:ext uri="{BEBA8EAE-BF5A-486C-A8C5-ECC9F3942E4B}">
                  <a14:imgProps xmlns:a14="http://schemas.microsoft.com/office/drawing/2010/main">
                    <a14:imgLayer r:embed="rId10">
                      <a14:imgEffect>
                        <a14:sharpenSoften amount="25000"/>
                      </a14:imgEffect>
                    </a14:imgLayer>
                  </a14:imgProps>
                </a:ext>
                <a:ext uri="{28A0092B-C50C-407E-A947-70E740481C1C}">
                  <a14:useLocalDpi xmlns:a14="http://schemas.microsoft.com/office/drawing/2010/main" val="0"/>
                </a:ext>
              </a:extLst>
            </a:blip>
            <a:srcRect l="6121" r="8641" b="15966"/>
            <a:stretch/>
          </p:blipFill>
          <p:spPr>
            <a:xfrm>
              <a:off x="5409716" y="2264627"/>
              <a:ext cx="878724" cy="866304"/>
            </a:xfrm>
            <a:prstGeom prst="rect">
              <a:avLst/>
            </a:prstGeom>
          </p:spPr>
        </p:pic>
        <p:sp>
          <p:nvSpPr>
            <p:cNvPr id="24" name="TextBox 23">
              <a:extLst>
                <a:ext uri="{FF2B5EF4-FFF2-40B4-BE49-F238E27FC236}">
                  <a16:creationId xmlns:a16="http://schemas.microsoft.com/office/drawing/2014/main" id="{25F59ED2-2C91-4812-9CB9-3D11759B0F7C}"/>
                </a:ext>
              </a:extLst>
            </p:cNvPr>
            <p:cNvSpPr txBox="1"/>
            <p:nvPr/>
          </p:nvSpPr>
          <p:spPr>
            <a:xfrm>
              <a:off x="4264696" y="3104897"/>
              <a:ext cx="3168765"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pple Braille" pitchFamily="2" charset="0"/>
                  <a:ea typeface="+mn-ea"/>
                  <a:cs typeface="+mn-cs"/>
                </a:rPr>
                <a:t>Infrastructure &amp; Containerization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pple Braille" pitchFamily="2" charset="0"/>
                  <a:ea typeface="+mn-ea"/>
                  <a:cs typeface="+mn-cs"/>
                </a:rPr>
                <a:t>Implementation &amp; Support</a:t>
              </a:r>
            </a:p>
          </p:txBody>
        </p:sp>
      </p:grpSp>
      <p:grpSp>
        <p:nvGrpSpPr>
          <p:cNvPr id="25" name="Group 24">
            <a:extLst>
              <a:ext uri="{FF2B5EF4-FFF2-40B4-BE49-F238E27FC236}">
                <a16:creationId xmlns:a16="http://schemas.microsoft.com/office/drawing/2014/main" id="{5BA6C3D2-F708-4424-AB7F-781A73FDB41A}"/>
              </a:ext>
            </a:extLst>
          </p:cNvPr>
          <p:cNvGrpSpPr/>
          <p:nvPr userDrawn="1"/>
        </p:nvGrpSpPr>
        <p:grpSpPr>
          <a:xfrm>
            <a:off x="3367736" y="2504738"/>
            <a:ext cx="2153369" cy="1546545"/>
            <a:chOff x="2773854" y="2445503"/>
            <a:chExt cx="2076075" cy="1447947"/>
          </a:xfrm>
        </p:grpSpPr>
        <p:pic>
          <p:nvPicPr>
            <p:cNvPr id="26" name="Picture 25">
              <a:extLst>
                <a:ext uri="{FF2B5EF4-FFF2-40B4-BE49-F238E27FC236}">
                  <a16:creationId xmlns:a16="http://schemas.microsoft.com/office/drawing/2014/main" id="{EF160E3A-9D62-4678-8A07-94A4EDB09D7A}"/>
                </a:ext>
              </a:extLst>
            </p:cNvPr>
            <p:cNvPicPr>
              <a:picLocks noChangeAspect="1"/>
            </p:cNvPicPr>
            <p:nvPr/>
          </p:nvPicPr>
          <p:blipFill rotWithShape="1">
            <a:blip r:embed="rId11" cstate="print">
              <a:duotone>
                <a:schemeClr val="accent5">
                  <a:shade val="45000"/>
                  <a:satMod val="135000"/>
                </a:schemeClr>
                <a:prstClr val="white"/>
              </a:duotone>
              <a:extLst>
                <a:ext uri="{BEBA8EAE-BF5A-486C-A8C5-ECC9F3942E4B}">
                  <a14:imgProps xmlns:a14="http://schemas.microsoft.com/office/drawing/2010/main">
                    <a14:imgLayer r:embed="rId12">
                      <a14:imgEffect>
                        <a14:sharpenSoften amount="25000"/>
                      </a14:imgEffect>
                    </a14:imgLayer>
                  </a14:imgProps>
                </a:ext>
                <a:ext uri="{28A0092B-C50C-407E-A947-70E740481C1C}">
                  <a14:useLocalDpi xmlns:a14="http://schemas.microsoft.com/office/drawing/2010/main" val="0"/>
                </a:ext>
              </a:extLst>
            </a:blip>
            <a:srcRect l="7090" r="6719" b="14869"/>
            <a:stretch/>
          </p:blipFill>
          <p:spPr>
            <a:xfrm>
              <a:off x="3374935" y="2445503"/>
              <a:ext cx="873913" cy="863172"/>
            </a:xfrm>
            <a:prstGeom prst="rect">
              <a:avLst/>
            </a:prstGeom>
          </p:spPr>
        </p:pic>
        <p:sp>
          <p:nvSpPr>
            <p:cNvPr id="27" name="TextBox 26">
              <a:extLst>
                <a:ext uri="{FF2B5EF4-FFF2-40B4-BE49-F238E27FC236}">
                  <a16:creationId xmlns:a16="http://schemas.microsoft.com/office/drawing/2014/main" id="{60D4A769-65B2-44C1-B4F6-BAD191B84939}"/>
                </a:ext>
              </a:extLst>
            </p:cNvPr>
            <p:cNvSpPr txBox="1"/>
            <p:nvPr/>
          </p:nvSpPr>
          <p:spPr>
            <a:xfrm>
              <a:off x="2773854" y="3308675"/>
              <a:ext cx="207607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Apple Braille" pitchFamily="2" charset="0"/>
                  <a:ea typeface="+mn-ea"/>
                  <a:cs typeface="+mn-cs"/>
                </a:rPr>
                <a:t>Training &amp; Workshops</a:t>
              </a:r>
            </a:p>
          </p:txBody>
        </p:sp>
      </p:grpSp>
      <p:sp>
        <p:nvSpPr>
          <p:cNvPr id="28" name="TextBox 27">
            <a:extLst>
              <a:ext uri="{FF2B5EF4-FFF2-40B4-BE49-F238E27FC236}">
                <a16:creationId xmlns:a16="http://schemas.microsoft.com/office/drawing/2014/main" id="{21DE0B88-AE7D-4FA0-B54C-C75DC40CE95F}"/>
              </a:ext>
            </a:extLst>
          </p:cNvPr>
          <p:cNvSpPr txBox="1"/>
          <p:nvPr userDrawn="1"/>
        </p:nvSpPr>
        <p:spPr>
          <a:xfrm>
            <a:off x="821609" y="1760357"/>
            <a:ext cx="3185487" cy="52322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B0F0"/>
                </a:solidFill>
                <a:effectLst/>
                <a:uLnTx/>
                <a:uFillTx/>
                <a:latin typeface="Avenir Book" panose="02000503020000020003" pitchFamily="2" charset="0"/>
                <a:ea typeface="+mn-ea"/>
                <a:cs typeface="+mn-cs"/>
              </a:rPr>
              <a:t>Thinknyx Expertise</a:t>
            </a:r>
          </a:p>
        </p:txBody>
      </p:sp>
      <p:sp>
        <p:nvSpPr>
          <p:cNvPr id="29" name="TextBox 28">
            <a:extLst>
              <a:ext uri="{FF2B5EF4-FFF2-40B4-BE49-F238E27FC236}">
                <a16:creationId xmlns:a16="http://schemas.microsoft.com/office/drawing/2014/main" id="{455598D8-63B2-433B-8D8D-1297D35E5B45}"/>
              </a:ext>
            </a:extLst>
          </p:cNvPr>
          <p:cNvSpPr txBox="1"/>
          <p:nvPr userDrawn="1"/>
        </p:nvSpPr>
        <p:spPr>
          <a:xfrm>
            <a:off x="5840096" y="1804932"/>
            <a:ext cx="5017963" cy="523220"/>
          </a:xfrm>
          <a:prstGeom prst="rect">
            <a:avLst/>
          </a:prstGeom>
          <a:noFill/>
        </p:spPr>
        <p:txBody>
          <a:bodyPr wrap="square" rtlCol="0">
            <a:spAutoFit/>
          </a:bodyPr>
          <a:lstStyle>
            <a:defPPr>
              <a:defRPr lang="en-US"/>
            </a:defPPr>
            <a:lvl1pPr>
              <a:defRPr sz="3200">
                <a:solidFill>
                  <a:srgbClr val="863D0C"/>
                </a:solidFill>
                <a:latin typeface="Caviar Dreams" panose="020B04020202040205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00B0F0"/>
                </a:solidFill>
                <a:effectLst/>
                <a:uLnTx/>
                <a:uFillTx/>
                <a:latin typeface="Avenir Book" panose="02000503020000020003" pitchFamily="2" charset="0"/>
                <a:ea typeface="+mn-ea"/>
                <a:cs typeface="+mn-cs"/>
              </a:rPr>
              <a:t>Our Certification Program</a:t>
            </a:r>
          </a:p>
        </p:txBody>
      </p:sp>
      <p:sp>
        <p:nvSpPr>
          <p:cNvPr id="30" name="Rectangle 29">
            <a:extLst>
              <a:ext uri="{FF2B5EF4-FFF2-40B4-BE49-F238E27FC236}">
                <a16:creationId xmlns:a16="http://schemas.microsoft.com/office/drawing/2014/main" id="{488B1E62-03FB-4D78-9412-A3D057140C03}"/>
              </a:ext>
            </a:extLst>
          </p:cNvPr>
          <p:cNvSpPr/>
          <p:nvPr userDrawn="1"/>
        </p:nvSpPr>
        <p:spPr>
          <a:xfrm>
            <a:off x="6203428" y="2538473"/>
            <a:ext cx="1874401" cy="1938992"/>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Flamenco" panose="02000000000000000000" pitchFamily="2" charset="0"/>
                <a:ea typeface="+mn-ea"/>
                <a:cs typeface="+mn-cs"/>
              </a:rPr>
              <a:t>DevOps Path</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Flamenco" panose="02000000000000000000" pitchFamily="2" charset="0"/>
                <a:ea typeface="+mn-ea"/>
                <a:cs typeface="+mn-cs"/>
              </a:rPr>
              <a:t>TCDOA</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Flamenco" panose="02000000000000000000" pitchFamily="2" charset="0"/>
                <a:ea typeface="+mn-ea"/>
                <a:cs typeface="+mn-cs"/>
              </a:rPr>
              <a:t>TCDOP</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Flamenco" panose="02000000000000000000" pitchFamily="2" charset="0"/>
                <a:ea typeface="+mn-ea"/>
                <a:cs typeface="+mn-cs"/>
              </a:rPr>
              <a:t>TCDOIP</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Flamenco" panose="02000000000000000000" pitchFamily="2" charset="0"/>
                <a:ea typeface="+mn-ea"/>
                <a:cs typeface="+mn-cs"/>
              </a:rPr>
              <a:t>TCDSOP</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Flamenco" panose="02000000000000000000" pitchFamily="2" charset="0"/>
                <a:ea typeface="+mn-ea"/>
                <a:cs typeface="+mn-cs"/>
              </a:rPr>
              <a:t>Cloud Security Path</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Flamenco" panose="02000000000000000000" pitchFamily="2" charset="0"/>
                <a:ea typeface="+mn-ea"/>
                <a:cs typeface="+mn-cs"/>
              </a:rPr>
              <a:t>TCCSA</a:t>
            </a: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Flamenco" panose="02000000000000000000" pitchFamily="2" charset="0"/>
                <a:ea typeface="+mn-ea"/>
                <a:cs typeface="+mn-cs"/>
              </a:rPr>
              <a:t>TCCSP</a:t>
            </a:r>
          </a:p>
        </p:txBody>
      </p:sp>
      <p:sp>
        <p:nvSpPr>
          <p:cNvPr id="31" name="TextBox 30">
            <a:extLst>
              <a:ext uri="{FF2B5EF4-FFF2-40B4-BE49-F238E27FC236}">
                <a16:creationId xmlns:a16="http://schemas.microsoft.com/office/drawing/2014/main" id="{2662AB0F-3E85-41B7-AE8E-50EF6288438D}"/>
              </a:ext>
            </a:extLst>
          </p:cNvPr>
          <p:cNvSpPr txBox="1"/>
          <p:nvPr userDrawn="1"/>
        </p:nvSpPr>
        <p:spPr>
          <a:xfrm>
            <a:off x="6031505" y="5910563"/>
            <a:ext cx="143404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ple Braille" pitchFamily="2" charset="0"/>
                <a:ea typeface="+mn-ea"/>
                <a:cs typeface="+mn-cs"/>
              </a:rPr>
              <a:t>Reach us at</a:t>
            </a:r>
          </a:p>
        </p:txBody>
      </p:sp>
      <p:grpSp>
        <p:nvGrpSpPr>
          <p:cNvPr id="32" name="Group 31">
            <a:extLst>
              <a:ext uri="{FF2B5EF4-FFF2-40B4-BE49-F238E27FC236}">
                <a16:creationId xmlns:a16="http://schemas.microsoft.com/office/drawing/2014/main" id="{1D38A6FE-29A7-4543-8996-D67D7C08A824}"/>
              </a:ext>
            </a:extLst>
          </p:cNvPr>
          <p:cNvGrpSpPr/>
          <p:nvPr userDrawn="1"/>
        </p:nvGrpSpPr>
        <p:grpSpPr>
          <a:xfrm>
            <a:off x="7541795" y="6275161"/>
            <a:ext cx="2744063" cy="476640"/>
            <a:chOff x="6458078" y="5655736"/>
            <a:chExt cx="2744063" cy="476640"/>
          </a:xfrm>
        </p:grpSpPr>
        <p:pic>
          <p:nvPicPr>
            <p:cNvPr id="33" name="Picture 32">
              <a:extLst>
                <a:ext uri="{FF2B5EF4-FFF2-40B4-BE49-F238E27FC236}">
                  <a16:creationId xmlns:a16="http://schemas.microsoft.com/office/drawing/2014/main" id="{68C25FA8-5206-4370-97FA-0A8278574130}"/>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458078" y="5655736"/>
              <a:ext cx="476640" cy="476640"/>
            </a:xfrm>
            <a:prstGeom prst="rect">
              <a:avLst/>
            </a:prstGeom>
          </p:spPr>
        </p:pic>
        <p:sp>
          <p:nvSpPr>
            <p:cNvPr id="34" name="TextBox 33">
              <a:extLst>
                <a:ext uri="{FF2B5EF4-FFF2-40B4-BE49-F238E27FC236}">
                  <a16:creationId xmlns:a16="http://schemas.microsoft.com/office/drawing/2014/main" id="{B3EBE17E-EB85-40C0-8D85-89881BEEA663}"/>
                </a:ext>
              </a:extLst>
            </p:cNvPr>
            <p:cNvSpPr txBox="1"/>
            <p:nvPr/>
          </p:nvSpPr>
          <p:spPr>
            <a:xfrm>
              <a:off x="6894782" y="5756412"/>
              <a:ext cx="2307359" cy="338554"/>
            </a:xfrm>
            <a:prstGeom prst="rect">
              <a:avLst/>
            </a:prstGeom>
            <a:noFill/>
          </p:spPr>
          <p:txBody>
            <a:bodyPr wrap="square" rtlCol="0">
              <a:spAutoFit/>
            </a:bodyPr>
            <a:lstStyle>
              <a:defPPr>
                <a:defRPr lang="en-US"/>
              </a:defPPr>
              <a:lvl1pPr algn="ctr">
                <a:defRPr sz="3200" b="1">
                  <a:latin typeface="Apple Braille" pitchFamily="2"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Apple Braille" pitchFamily="2" charset="0"/>
                  <a:ea typeface="+mn-ea"/>
                  <a:cs typeface="+mn-cs"/>
                </a:rPr>
                <a:t>support@thinknyx.com</a:t>
              </a:r>
            </a:p>
          </p:txBody>
        </p:sp>
      </p:grpSp>
      <p:grpSp>
        <p:nvGrpSpPr>
          <p:cNvPr id="35" name="Group 34">
            <a:extLst>
              <a:ext uri="{FF2B5EF4-FFF2-40B4-BE49-F238E27FC236}">
                <a16:creationId xmlns:a16="http://schemas.microsoft.com/office/drawing/2014/main" id="{827DCE4B-B1D9-4E11-9EFC-10406816B6CE}"/>
              </a:ext>
            </a:extLst>
          </p:cNvPr>
          <p:cNvGrpSpPr/>
          <p:nvPr userDrawn="1"/>
        </p:nvGrpSpPr>
        <p:grpSpPr>
          <a:xfrm>
            <a:off x="7528483" y="5756233"/>
            <a:ext cx="2548208" cy="505666"/>
            <a:chOff x="6674691" y="4973688"/>
            <a:chExt cx="2548208" cy="505666"/>
          </a:xfrm>
        </p:grpSpPr>
        <p:pic>
          <p:nvPicPr>
            <p:cNvPr id="36" name="Picture 35">
              <a:extLst>
                <a:ext uri="{FF2B5EF4-FFF2-40B4-BE49-F238E27FC236}">
                  <a16:creationId xmlns:a16="http://schemas.microsoft.com/office/drawing/2014/main" id="{977B6180-EB10-470F-B159-A8CF1FAC999C}"/>
                </a:ext>
              </a:extLst>
            </p:cNvPr>
            <p:cNvPicPr>
              <a:picLocks noChangeAspect="1"/>
            </p:cNvPicPr>
            <p:nvPr/>
          </p:nvPicPr>
          <p:blipFill>
            <a:blip r:embed="rId14"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674691" y="4973688"/>
              <a:ext cx="505666" cy="505666"/>
            </a:xfrm>
            <a:prstGeom prst="rect">
              <a:avLst/>
            </a:prstGeom>
          </p:spPr>
        </p:pic>
        <p:sp>
          <p:nvSpPr>
            <p:cNvPr id="37" name="TextBox 36">
              <a:extLst>
                <a:ext uri="{FF2B5EF4-FFF2-40B4-BE49-F238E27FC236}">
                  <a16:creationId xmlns:a16="http://schemas.microsoft.com/office/drawing/2014/main" id="{4F304554-5A3E-4471-BD98-2B26A879D24A}"/>
                </a:ext>
              </a:extLst>
            </p:cNvPr>
            <p:cNvSpPr txBox="1"/>
            <p:nvPr/>
          </p:nvSpPr>
          <p:spPr>
            <a:xfrm>
              <a:off x="6917581" y="5000443"/>
              <a:ext cx="2305318" cy="338554"/>
            </a:xfrm>
            <a:prstGeom prst="rect">
              <a:avLst/>
            </a:prstGeom>
            <a:noFill/>
          </p:spPr>
          <p:txBody>
            <a:bodyPr wrap="square" rtlCol="0">
              <a:spAutoFit/>
            </a:bodyPr>
            <a:lstStyle>
              <a:defPPr>
                <a:defRPr lang="en-US"/>
              </a:defPPr>
              <a:lvl1pPr algn="ctr">
                <a:defRPr sz="2400" b="1">
                  <a:latin typeface="Apple Braille" pitchFamily="2"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Flamenco" panose="02000000000000000000" pitchFamily="2" charset="0"/>
                  <a:ea typeface="+mn-ea"/>
                  <a:cs typeface="+mn-cs"/>
                </a:rPr>
                <a:t>www.</a:t>
              </a:r>
              <a:r>
                <a:rPr kumimoji="0" lang="en-US" sz="1600" b="0" i="0" u="none" strike="noStrike" kern="1200" cap="none" spc="0" normalizeH="0" baseline="0" noProof="0" dirty="0">
                  <a:ln>
                    <a:noFill/>
                  </a:ln>
                  <a:solidFill>
                    <a:prstClr val="black"/>
                  </a:solidFill>
                  <a:effectLst/>
                  <a:uLnTx/>
                  <a:uFillTx/>
                  <a:latin typeface="Apple Braille" pitchFamily="2" charset="0"/>
                  <a:ea typeface="+mn-ea"/>
                  <a:cs typeface="+mn-cs"/>
                </a:rPr>
                <a:t>thinknyx</a:t>
              </a:r>
              <a:r>
                <a:rPr kumimoji="0" lang="en-US" sz="1600" b="0" i="0" u="none" strike="noStrike" kern="1200" cap="none" spc="0" normalizeH="0" baseline="0" noProof="0" dirty="0">
                  <a:ln>
                    <a:noFill/>
                  </a:ln>
                  <a:solidFill>
                    <a:prstClr val="black"/>
                  </a:solidFill>
                  <a:effectLst/>
                  <a:uLnTx/>
                  <a:uFillTx/>
                  <a:latin typeface="Flamenco" panose="02000000000000000000" pitchFamily="2" charset="0"/>
                  <a:ea typeface="+mn-ea"/>
                  <a:cs typeface="+mn-cs"/>
                </a:rPr>
                <a:t>.com</a:t>
              </a:r>
            </a:p>
          </p:txBody>
        </p:sp>
      </p:grpSp>
      <p:sp>
        <p:nvSpPr>
          <p:cNvPr id="38" name="TextBox 37">
            <a:extLst>
              <a:ext uri="{FF2B5EF4-FFF2-40B4-BE49-F238E27FC236}">
                <a16:creationId xmlns:a16="http://schemas.microsoft.com/office/drawing/2014/main" id="{63BA2281-3943-46A4-B7EB-CB106CD3062E}"/>
              </a:ext>
            </a:extLst>
          </p:cNvPr>
          <p:cNvSpPr txBox="1"/>
          <p:nvPr userDrawn="1"/>
        </p:nvSpPr>
        <p:spPr>
          <a:xfrm>
            <a:off x="2067529" y="5958398"/>
            <a:ext cx="15551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ple Braille" pitchFamily="2" charset="0"/>
                <a:ea typeface="+mn-ea"/>
                <a:cs typeface="+mn-cs"/>
              </a:rPr>
              <a:t>Follow us on</a:t>
            </a:r>
          </a:p>
        </p:txBody>
      </p:sp>
      <p:grpSp>
        <p:nvGrpSpPr>
          <p:cNvPr id="39" name="Group 38">
            <a:extLst>
              <a:ext uri="{FF2B5EF4-FFF2-40B4-BE49-F238E27FC236}">
                <a16:creationId xmlns:a16="http://schemas.microsoft.com/office/drawing/2014/main" id="{06247BBE-643E-4867-9D79-877E84F26FA3}"/>
              </a:ext>
            </a:extLst>
          </p:cNvPr>
          <p:cNvGrpSpPr/>
          <p:nvPr userDrawn="1"/>
        </p:nvGrpSpPr>
        <p:grpSpPr>
          <a:xfrm>
            <a:off x="3635719" y="5862908"/>
            <a:ext cx="1007841" cy="830998"/>
            <a:chOff x="4193745" y="5548037"/>
            <a:chExt cx="832262" cy="755548"/>
          </a:xfrm>
        </p:grpSpPr>
        <p:pic>
          <p:nvPicPr>
            <p:cNvPr id="40" name="Picture 39">
              <a:extLst>
                <a:ext uri="{FF2B5EF4-FFF2-40B4-BE49-F238E27FC236}">
                  <a16:creationId xmlns:a16="http://schemas.microsoft.com/office/drawing/2014/main" id="{1390E305-7BEB-4BFA-88FF-C8B9BC8EBF7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4682253" y="5959831"/>
              <a:ext cx="343754" cy="343754"/>
            </a:xfrm>
            <a:prstGeom prst="rect">
              <a:avLst/>
            </a:prstGeom>
          </p:spPr>
        </p:pic>
        <p:pic>
          <p:nvPicPr>
            <p:cNvPr id="41" name="Picture 40">
              <a:extLst>
                <a:ext uri="{FF2B5EF4-FFF2-40B4-BE49-F238E27FC236}">
                  <a16:creationId xmlns:a16="http://schemas.microsoft.com/office/drawing/2014/main" id="{45D3E731-0136-4DBB-ADCF-96D4C4C40011}"/>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193745" y="5996463"/>
              <a:ext cx="292135" cy="292135"/>
            </a:xfrm>
            <a:prstGeom prst="rect">
              <a:avLst/>
            </a:prstGeom>
          </p:spPr>
        </p:pic>
        <p:pic>
          <p:nvPicPr>
            <p:cNvPr id="42" name="Picture 41">
              <a:extLst>
                <a:ext uri="{FF2B5EF4-FFF2-40B4-BE49-F238E27FC236}">
                  <a16:creationId xmlns:a16="http://schemas.microsoft.com/office/drawing/2014/main" id="{9AAA5446-C737-4D59-A7F7-0C72B236B25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201160" y="5558385"/>
              <a:ext cx="277304" cy="277304"/>
            </a:xfrm>
            <a:prstGeom prst="rect">
              <a:avLst/>
            </a:prstGeom>
          </p:spPr>
        </p:pic>
        <p:pic>
          <p:nvPicPr>
            <p:cNvPr id="43" name="Picture 42">
              <a:extLst>
                <a:ext uri="{FF2B5EF4-FFF2-40B4-BE49-F238E27FC236}">
                  <a16:creationId xmlns:a16="http://schemas.microsoft.com/office/drawing/2014/main" id="{84B8B1CC-7FFE-4C23-A70D-3AB856CB28D7}"/>
                </a:ext>
              </a:extLst>
            </p:cNvPr>
            <p:cNvPicPr>
              <a:picLocks noChangeAspect="1"/>
            </p:cNvPicPr>
            <p:nvPr/>
          </p:nvPicPr>
          <p:blipFill>
            <a:blip r:embed="rId1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12955" y="5548037"/>
              <a:ext cx="282351" cy="282351"/>
            </a:xfrm>
            <a:prstGeom prst="rect">
              <a:avLst/>
            </a:prstGeom>
          </p:spPr>
        </p:pic>
      </p:grpSp>
      <p:sp>
        <p:nvSpPr>
          <p:cNvPr id="44" name="Rectangle 43">
            <a:extLst>
              <a:ext uri="{FF2B5EF4-FFF2-40B4-BE49-F238E27FC236}">
                <a16:creationId xmlns:a16="http://schemas.microsoft.com/office/drawing/2014/main" id="{2A42D7B9-4A0D-4111-AC20-8E95F9206D81}"/>
              </a:ext>
            </a:extLst>
          </p:cNvPr>
          <p:cNvSpPr/>
          <p:nvPr userDrawn="1"/>
        </p:nvSpPr>
        <p:spPr>
          <a:xfrm>
            <a:off x="3900077" y="1007220"/>
            <a:ext cx="3880038" cy="523220"/>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pple Braille" pitchFamily="2" charset="0"/>
                <a:ea typeface="+mn-ea"/>
                <a:cs typeface="+mn-cs"/>
              </a:rPr>
              <a:t>You Trust We Deliver!</a:t>
            </a:r>
          </a:p>
        </p:txBody>
      </p:sp>
      <p:sp>
        <p:nvSpPr>
          <p:cNvPr id="45" name="Rectangle 44">
            <a:extLst>
              <a:ext uri="{FF2B5EF4-FFF2-40B4-BE49-F238E27FC236}">
                <a16:creationId xmlns:a16="http://schemas.microsoft.com/office/drawing/2014/main" id="{D0C073AC-37BC-47C1-BD26-8484AD319113}"/>
              </a:ext>
            </a:extLst>
          </p:cNvPr>
          <p:cNvSpPr/>
          <p:nvPr userDrawn="1"/>
        </p:nvSpPr>
        <p:spPr>
          <a:xfrm>
            <a:off x="5535176" y="1786856"/>
            <a:ext cx="86058" cy="3897882"/>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6" name="Picture 45">
            <a:extLst>
              <a:ext uri="{FF2B5EF4-FFF2-40B4-BE49-F238E27FC236}">
                <a16:creationId xmlns:a16="http://schemas.microsoft.com/office/drawing/2014/main" id="{26D19E9C-C85B-4C3D-89F4-51C010E05BEA}"/>
              </a:ext>
            </a:extLst>
          </p:cNvPr>
          <p:cNvPicPr>
            <a:picLocks noChangeAspect="1"/>
          </p:cNvPicPr>
          <p:nvPr userDrawn="1"/>
        </p:nvPicPr>
        <p:blipFill rotWithShape="1">
          <a:blip r:embed="rId19" cstate="print">
            <a:clrChange>
              <a:clrFrom>
                <a:srgbClr val="F7F7F7"/>
              </a:clrFrom>
              <a:clrTo>
                <a:srgbClr val="F7F7F7">
                  <a:alpha val="0"/>
                </a:srgbClr>
              </a:clrTo>
            </a:clrChange>
          </a:blip>
          <a:srcRect l="20751" t="3193" r="20447"/>
          <a:stretch/>
        </p:blipFill>
        <p:spPr>
          <a:xfrm>
            <a:off x="8037194" y="2428828"/>
            <a:ext cx="1949120" cy="2336867"/>
          </a:xfrm>
          <a:prstGeom prst="rect">
            <a:avLst/>
          </a:prstGeom>
        </p:spPr>
      </p:pic>
      <p:pic>
        <p:nvPicPr>
          <p:cNvPr id="47" name="Picture 46">
            <a:extLst>
              <a:ext uri="{FF2B5EF4-FFF2-40B4-BE49-F238E27FC236}">
                <a16:creationId xmlns:a16="http://schemas.microsoft.com/office/drawing/2014/main" id="{A7588205-F577-4A14-B037-75F336DAD005}"/>
              </a:ext>
            </a:extLst>
          </p:cNvPr>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103697" y="86490"/>
            <a:ext cx="2101319" cy="499873"/>
          </a:xfrm>
          <a:prstGeom prst="rect">
            <a:avLst/>
          </a:prstGeom>
        </p:spPr>
      </p:pic>
    </p:spTree>
    <p:extLst>
      <p:ext uri="{BB962C8B-B14F-4D97-AF65-F5344CB8AC3E}">
        <p14:creationId xmlns:p14="http://schemas.microsoft.com/office/powerpoint/2010/main" val="5113471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9F7E-9482-4C9A-A0E1-CCC24B7FC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60AAC5-5025-4B50-A6F2-9DE15772D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448036-0715-4640-985B-4A6B3FBFE4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36541B-F560-4F64-AFC8-2E7609C7DD36}"/>
              </a:ext>
            </a:extLst>
          </p:cNvPr>
          <p:cNvSpPr>
            <a:spLocks noGrp="1"/>
          </p:cNvSpPr>
          <p:nvPr>
            <p:ph type="dt" sz="half" idx="10"/>
          </p:nvPr>
        </p:nvSpPr>
        <p:spPr/>
        <p:txBody>
          <a:bodyPr/>
          <a:lstStyle/>
          <a:p>
            <a:fld id="{D35F10AA-5337-4FA4-A248-E06EA7E00CC8}" type="datetimeFigureOut">
              <a:rPr lang="en-IN" smtClean="0"/>
              <a:pPr/>
              <a:t>17-08-2025</a:t>
            </a:fld>
            <a:endParaRPr lang="en-IN"/>
          </a:p>
        </p:txBody>
      </p:sp>
      <p:sp>
        <p:nvSpPr>
          <p:cNvPr id="6" name="Footer Placeholder 5">
            <a:extLst>
              <a:ext uri="{FF2B5EF4-FFF2-40B4-BE49-F238E27FC236}">
                <a16:creationId xmlns:a16="http://schemas.microsoft.com/office/drawing/2014/main" id="{E8BA0138-3FEE-4CD5-B03B-B2FF89A2AF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2D69D0-F769-4758-91E3-FFD8352A19F1}"/>
              </a:ext>
            </a:extLst>
          </p:cNvPr>
          <p:cNvSpPr>
            <a:spLocks noGrp="1"/>
          </p:cNvSpPr>
          <p:nvPr>
            <p:ph type="sldNum" sz="quarter" idx="12"/>
          </p:nvPr>
        </p:nvSpPr>
        <p:spPr/>
        <p:txBody>
          <a:bodyPr/>
          <a:lstStyle/>
          <a:p>
            <a:fld id="{4E04F9FA-7A15-445D-8D2F-278541F31F05}" type="slidenum">
              <a:rPr lang="en-IN" smtClean="0"/>
              <a:pPr/>
              <a:t>‹#›</a:t>
            </a:fld>
            <a:endParaRPr lang="en-IN"/>
          </a:p>
        </p:txBody>
      </p:sp>
    </p:spTree>
    <p:extLst>
      <p:ext uri="{BB962C8B-B14F-4D97-AF65-F5344CB8AC3E}">
        <p14:creationId xmlns:p14="http://schemas.microsoft.com/office/powerpoint/2010/main" val="1097417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43E2A-047D-4BD9-AB13-847D29E6A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5D431B5-2E49-414C-982B-120BE298EF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19D24A-4EBE-4864-B8BF-B537FE88A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6C702-F49C-405D-9E12-E0021117C7E3}"/>
              </a:ext>
            </a:extLst>
          </p:cNvPr>
          <p:cNvSpPr>
            <a:spLocks noGrp="1"/>
          </p:cNvSpPr>
          <p:nvPr>
            <p:ph type="dt" sz="half" idx="10"/>
          </p:nvPr>
        </p:nvSpPr>
        <p:spPr/>
        <p:txBody>
          <a:bodyPr/>
          <a:lstStyle/>
          <a:p>
            <a:fld id="{D35F10AA-5337-4FA4-A248-E06EA7E00CC8}" type="datetimeFigureOut">
              <a:rPr lang="en-IN" smtClean="0"/>
              <a:pPr/>
              <a:t>17-08-2025</a:t>
            </a:fld>
            <a:endParaRPr lang="en-IN"/>
          </a:p>
        </p:txBody>
      </p:sp>
      <p:sp>
        <p:nvSpPr>
          <p:cNvPr id="6" name="Footer Placeholder 5">
            <a:extLst>
              <a:ext uri="{FF2B5EF4-FFF2-40B4-BE49-F238E27FC236}">
                <a16:creationId xmlns:a16="http://schemas.microsoft.com/office/drawing/2014/main" id="{D3E8A16B-6F36-4F01-8C85-FF80D9284E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355585-9954-4C7D-84A1-262FA78B079F}"/>
              </a:ext>
            </a:extLst>
          </p:cNvPr>
          <p:cNvSpPr>
            <a:spLocks noGrp="1"/>
          </p:cNvSpPr>
          <p:nvPr>
            <p:ph type="sldNum" sz="quarter" idx="12"/>
          </p:nvPr>
        </p:nvSpPr>
        <p:spPr/>
        <p:txBody>
          <a:bodyPr/>
          <a:lstStyle/>
          <a:p>
            <a:fld id="{4E04F9FA-7A15-445D-8D2F-278541F31F05}" type="slidenum">
              <a:rPr lang="en-IN" smtClean="0"/>
              <a:pPr/>
              <a:t>‹#›</a:t>
            </a:fld>
            <a:endParaRPr lang="en-IN"/>
          </a:p>
        </p:txBody>
      </p:sp>
    </p:spTree>
    <p:extLst>
      <p:ext uri="{BB962C8B-B14F-4D97-AF65-F5344CB8AC3E}">
        <p14:creationId xmlns:p14="http://schemas.microsoft.com/office/powerpoint/2010/main" val="169832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34E90-D396-42AE-827C-D2E80C7708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F8A451-DBF4-45B3-BED9-9B0AF794C5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02EADE-BA77-4347-AD8E-8C5E87FB2268}"/>
              </a:ext>
            </a:extLst>
          </p:cNvPr>
          <p:cNvSpPr>
            <a:spLocks noGrp="1"/>
          </p:cNvSpPr>
          <p:nvPr>
            <p:ph type="dt" sz="half" idx="10"/>
          </p:nvPr>
        </p:nvSpPr>
        <p:spPr/>
        <p:txBody>
          <a:bodyPr/>
          <a:lstStyle/>
          <a:p>
            <a:fld id="{D35F10AA-5337-4FA4-A248-E06EA7E00CC8}" type="datetimeFigureOut">
              <a:rPr lang="en-IN" smtClean="0"/>
              <a:pPr/>
              <a:t>17-08-2025</a:t>
            </a:fld>
            <a:endParaRPr lang="en-IN"/>
          </a:p>
        </p:txBody>
      </p:sp>
      <p:sp>
        <p:nvSpPr>
          <p:cNvPr id="5" name="Footer Placeholder 4">
            <a:extLst>
              <a:ext uri="{FF2B5EF4-FFF2-40B4-BE49-F238E27FC236}">
                <a16:creationId xmlns:a16="http://schemas.microsoft.com/office/drawing/2014/main" id="{14F42F86-905E-4064-A778-F45E9A1B57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110A45-34F2-4B84-83A8-94B979E0F090}"/>
              </a:ext>
            </a:extLst>
          </p:cNvPr>
          <p:cNvSpPr>
            <a:spLocks noGrp="1"/>
          </p:cNvSpPr>
          <p:nvPr>
            <p:ph type="sldNum" sz="quarter" idx="12"/>
          </p:nvPr>
        </p:nvSpPr>
        <p:spPr/>
        <p:txBody>
          <a:bodyPr/>
          <a:lstStyle/>
          <a:p>
            <a:fld id="{4E04F9FA-7A15-445D-8D2F-278541F31F05}" type="slidenum">
              <a:rPr lang="en-IN" smtClean="0"/>
              <a:pPr/>
              <a:t>‹#›</a:t>
            </a:fld>
            <a:endParaRPr lang="en-IN"/>
          </a:p>
        </p:txBody>
      </p:sp>
    </p:spTree>
    <p:extLst>
      <p:ext uri="{BB962C8B-B14F-4D97-AF65-F5344CB8AC3E}">
        <p14:creationId xmlns:p14="http://schemas.microsoft.com/office/powerpoint/2010/main" val="24079066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20069C-36E5-449E-80D0-781AC1B032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4A642B-2977-497F-BC70-80091A57160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2C16B1-A208-4D8B-8ED4-4FFEAD5FA4A3}"/>
              </a:ext>
            </a:extLst>
          </p:cNvPr>
          <p:cNvSpPr>
            <a:spLocks noGrp="1"/>
          </p:cNvSpPr>
          <p:nvPr>
            <p:ph type="dt" sz="half" idx="10"/>
          </p:nvPr>
        </p:nvSpPr>
        <p:spPr/>
        <p:txBody>
          <a:bodyPr/>
          <a:lstStyle/>
          <a:p>
            <a:fld id="{D35F10AA-5337-4FA4-A248-E06EA7E00CC8}" type="datetimeFigureOut">
              <a:rPr lang="en-IN" smtClean="0"/>
              <a:pPr/>
              <a:t>17-08-2025</a:t>
            </a:fld>
            <a:endParaRPr lang="en-IN"/>
          </a:p>
        </p:txBody>
      </p:sp>
      <p:sp>
        <p:nvSpPr>
          <p:cNvPr id="5" name="Footer Placeholder 4">
            <a:extLst>
              <a:ext uri="{FF2B5EF4-FFF2-40B4-BE49-F238E27FC236}">
                <a16:creationId xmlns:a16="http://schemas.microsoft.com/office/drawing/2014/main" id="{181967B3-1B0C-402B-B916-4EA48BC7E3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595293-65B7-4CF1-A5A2-902DE0471595}"/>
              </a:ext>
            </a:extLst>
          </p:cNvPr>
          <p:cNvSpPr>
            <a:spLocks noGrp="1"/>
          </p:cNvSpPr>
          <p:nvPr>
            <p:ph type="sldNum" sz="quarter" idx="12"/>
          </p:nvPr>
        </p:nvSpPr>
        <p:spPr/>
        <p:txBody>
          <a:bodyPr/>
          <a:lstStyle/>
          <a:p>
            <a:fld id="{4E04F9FA-7A15-445D-8D2F-278541F31F05}" type="slidenum">
              <a:rPr lang="en-IN" smtClean="0"/>
              <a:pPr/>
              <a:t>‹#›</a:t>
            </a:fld>
            <a:endParaRPr lang="en-IN"/>
          </a:p>
        </p:txBody>
      </p:sp>
    </p:spTree>
    <p:extLst>
      <p:ext uri="{BB962C8B-B14F-4D97-AF65-F5344CB8AC3E}">
        <p14:creationId xmlns:p14="http://schemas.microsoft.com/office/powerpoint/2010/main" val="361992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D1B9-38D3-4700-83EF-5475115F9E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C7DE3C-9E97-4484-B924-FE7003A793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906C90-885D-4631-B3E2-BF13D008B7B1}"/>
              </a:ext>
            </a:extLst>
          </p:cNvPr>
          <p:cNvSpPr>
            <a:spLocks noGrp="1"/>
          </p:cNvSpPr>
          <p:nvPr>
            <p:ph type="dt" sz="half" idx="10"/>
          </p:nvPr>
        </p:nvSpPr>
        <p:spPr/>
        <p:txBody>
          <a:bodyPr/>
          <a:lstStyle/>
          <a:p>
            <a:fld id="{D35F10AA-5337-4FA4-A248-E06EA7E00CC8}" type="datetimeFigureOut">
              <a:rPr lang="en-IN" smtClean="0"/>
              <a:pPr/>
              <a:t>17-08-2025</a:t>
            </a:fld>
            <a:endParaRPr lang="en-IN"/>
          </a:p>
        </p:txBody>
      </p:sp>
      <p:sp>
        <p:nvSpPr>
          <p:cNvPr id="5" name="Footer Placeholder 4">
            <a:extLst>
              <a:ext uri="{FF2B5EF4-FFF2-40B4-BE49-F238E27FC236}">
                <a16:creationId xmlns:a16="http://schemas.microsoft.com/office/drawing/2014/main" id="{0777D38F-91B1-449C-833B-1E16D24C12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69AEEA-3F61-4763-8119-6AAD7FA8EAB9}"/>
              </a:ext>
            </a:extLst>
          </p:cNvPr>
          <p:cNvSpPr>
            <a:spLocks noGrp="1"/>
          </p:cNvSpPr>
          <p:nvPr>
            <p:ph type="sldNum" sz="quarter" idx="12"/>
          </p:nvPr>
        </p:nvSpPr>
        <p:spPr/>
        <p:txBody>
          <a:bodyPr/>
          <a:lstStyle/>
          <a:p>
            <a:fld id="{4E04F9FA-7A15-445D-8D2F-278541F31F05}" type="slidenum">
              <a:rPr lang="en-IN" smtClean="0"/>
              <a:pPr/>
              <a:t>‹#›</a:t>
            </a:fld>
            <a:endParaRPr lang="en-IN"/>
          </a:p>
        </p:txBody>
      </p:sp>
    </p:spTree>
    <p:extLst>
      <p:ext uri="{BB962C8B-B14F-4D97-AF65-F5344CB8AC3E}">
        <p14:creationId xmlns:p14="http://schemas.microsoft.com/office/powerpoint/2010/main" val="2610541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0AB4-259E-45B9-AEC0-B993A721D7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6131CB1-ABB4-439B-94F0-FEA6AA6B9D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4CCEC-CEDA-423F-98A4-973087AE8405}"/>
              </a:ext>
            </a:extLst>
          </p:cNvPr>
          <p:cNvSpPr>
            <a:spLocks noGrp="1"/>
          </p:cNvSpPr>
          <p:nvPr>
            <p:ph type="dt" sz="half" idx="10"/>
          </p:nvPr>
        </p:nvSpPr>
        <p:spPr/>
        <p:txBody>
          <a:bodyPr/>
          <a:lstStyle/>
          <a:p>
            <a:fld id="{D35F10AA-5337-4FA4-A248-E06EA7E00CC8}" type="datetimeFigureOut">
              <a:rPr lang="en-IN" smtClean="0"/>
              <a:pPr/>
              <a:t>17-08-2025</a:t>
            </a:fld>
            <a:endParaRPr lang="en-IN"/>
          </a:p>
        </p:txBody>
      </p:sp>
      <p:sp>
        <p:nvSpPr>
          <p:cNvPr id="5" name="Footer Placeholder 4">
            <a:extLst>
              <a:ext uri="{FF2B5EF4-FFF2-40B4-BE49-F238E27FC236}">
                <a16:creationId xmlns:a16="http://schemas.microsoft.com/office/drawing/2014/main" id="{B5058837-DD29-414E-B272-5B2A834B26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F2B8DD-313A-4374-873E-F85E5B101FAF}"/>
              </a:ext>
            </a:extLst>
          </p:cNvPr>
          <p:cNvSpPr>
            <a:spLocks noGrp="1"/>
          </p:cNvSpPr>
          <p:nvPr>
            <p:ph type="sldNum" sz="quarter" idx="12"/>
          </p:nvPr>
        </p:nvSpPr>
        <p:spPr/>
        <p:txBody>
          <a:bodyPr/>
          <a:lstStyle/>
          <a:p>
            <a:fld id="{4E04F9FA-7A15-445D-8D2F-278541F31F05}" type="slidenum">
              <a:rPr lang="en-IN" smtClean="0"/>
              <a:pPr/>
              <a:t>‹#›</a:t>
            </a:fld>
            <a:endParaRPr lang="en-IN"/>
          </a:p>
        </p:txBody>
      </p:sp>
    </p:spTree>
    <p:extLst>
      <p:ext uri="{BB962C8B-B14F-4D97-AF65-F5344CB8AC3E}">
        <p14:creationId xmlns:p14="http://schemas.microsoft.com/office/powerpoint/2010/main" val="428656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3274E-17CE-4320-8268-709F23D53D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3788EE-D127-4438-9382-F6E7A99F09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DC9CBBA-BDB0-4AAB-B104-F3D923698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6EC3AD-DDBE-455B-8D85-A3B624D9D852}"/>
              </a:ext>
            </a:extLst>
          </p:cNvPr>
          <p:cNvSpPr>
            <a:spLocks noGrp="1"/>
          </p:cNvSpPr>
          <p:nvPr>
            <p:ph type="dt" sz="half" idx="10"/>
          </p:nvPr>
        </p:nvSpPr>
        <p:spPr/>
        <p:txBody>
          <a:bodyPr/>
          <a:lstStyle/>
          <a:p>
            <a:fld id="{D35F10AA-5337-4FA4-A248-E06EA7E00CC8}" type="datetimeFigureOut">
              <a:rPr lang="en-IN" smtClean="0"/>
              <a:pPr/>
              <a:t>17-08-2025</a:t>
            </a:fld>
            <a:endParaRPr lang="en-IN"/>
          </a:p>
        </p:txBody>
      </p:sp>
      <p:sp>
        <p:nvSpPr>
          <p:cNvPr id="6" name="Footer Placeholder 5">
            <a:extLst>
              <a:ext uri="{FF2B5EF4-FFF2-40B4-BE49-F238E27FC236}">
                <a16:creationId xmlns:a16="http://schemas.microsoft.com/office/drawing/2014/main" id="{6BB55135-7B3A-4336-A2F8-F21AF3862B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009075-1B80-4E74-9A6F-11E09ED02A60}"/>
              </a:ext>
            </a:extLst>
          </p:cNvPr>
          <p:cNvSpPr>
            <a:spLocks noGrp="1"/>
          </p:cNvSpPr>
          <p:nvPr>
            <p:ph type="sldNum" sz="quarter" idx="12"/>
          </p:nvPr>
        </p:nvSpPr>
        <p:spPr/>
        <p:txBody>
          <a:bodyPr/>
          <a:lstStyle/>
          <a:p>
            <a:fld id="{4E04F9FA-7A15-445D-8D2F-278541F31F05}" type="slidenum">
              <a:rPr lang="en-IN" smtClean="0"/>
              <a:pPr/>
              <a:t>‹#›</a:t>
            </a:fld>
            <a:endParaRPr lang="en-IN"/>
          </a:p>
        </p:txBody>
      </p:sp>
    </p:spTree>
    <p:extLst>
      <p:ext uri="{BB962C8B-B14F-4D97-AF65-F5344CB8AC3E}">
        <p14:creationId xmlns:p14="http://schemas.microsoft.com/office/powerpoint/2010/main" val="3033389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662D8-5AE5-40A1-8E0F-8C685BF6EF0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6161C3-6593-434C-B20C-CA297A5569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537BFE-A49D-4F68-BC95-7397564C89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9625D35-78CD-4E85-B780-2286D8E086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F8FF33-35C9-451B-9D91-F16E27A789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C318DFE-5622-4797-9D42-1EF57E28046E}"/>
              </a:ext>
            </a:extLst>
          </p:cNvPr>
          <p:cNvSpPr>
            <a:spLocks noGrp="1"/>
          </p:cNvSpPr>
          <p:nvPr>
            <p:ph type="dt" sz="half" idx="10"/>
          </p:nvPr>
        </p:nvSpPr>
        <p:spPr/>
        <p:txBody>
          <a:bodyPr/>
          <a:lstStyle/>
          <a:p>
            <a:fld id="{D35F10AA-5337-4FA4-A248-E06EA7E00CC8}" type="datetimeFigureOut">
              <a:rPr lang="en-IN" smtClean="0"/>
              <a:pPr/>
              <a:t>17-08-2025</a:t>
            </a:fld>
            <a:endParaRPr lang="en-IN"/>
          </a:p>
        </p:txBody>
      </p:sp>
      <p:sp>
        <p:nvSpPr>
          <p:cNvPr id="8" name="Footer Placeholder 7">
            <a:extLst>
              <a:ext uri="{FF2B5EF4-FFF2-40B4-BE49-F238E27FC236}">
                <a16:creationId xmlns:a16="http://schemas.microsoft.com/office/drawing/2014/main" id="{121E2393-F798-4822-90ED-94ED73AD6A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391C42D-5969-42D2-8FC7-7D39DA8ADAE1}"/>
              </a:ext>
            </a:extLst>
          </p:cNvPr>
          <p:cNvSpPr>
            <a:spLocks noGrp="1"/>
          </p:cNvSpPr>
          <p:nvPr>
            <p:ph type="sldNum" sz="quarter" idx="12"/>
          </p:nvPr>
        </p:nvSpPr>
        <p:spPr/>
        <p:txBody>
          <a:bodyPr/>
          <a:lstStyle/>
          <a:p>
            <a:fld id="{4E04F9FA-7A15-445D-8D2F-278541F31F05}" type="slidenum">
              <a:rPr lang="en-IN" smtClean="0"/>
              <a:pPr/>
              <a:t>‹#›</a:t>
            </a:fld>
            <a:endParaRPr lang="en-IN"/>
          </a:p>
        </p:txBody>
      </p:sp>
    </p:spTree>
    <p:extLst>
      <p:ext uri="{BB962C8B-B14F-4D97-AF65-F5344CB8AC3E}">
        <p14:creationId xmlns:p14="http://schemas.microsoft.com/office/powerpoint/2010/main" val="235052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97746-DDB5-41E4-A6E7-E958DE217D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752EEB5-B285-48A6-8555-025696850E0D}"/>
              </a:ext>
            </a:extLst>
          </p:cNvPr>
          <p:cNvSpPr>
            <a:spLocks noGrp="1"/>
          </p:cNvSpPr>
          <p:nvPr>
            <p:ph type="dt" sz="half" idx="10"/>
          </p:nvPr>
        </p:nvSpPr>
        <p:spPr/>
        <p:txBody>
          <a:bodyPr/>
          <a:lstStyle/>
          <a:p>
            <a:fld id="{D35F10AA-5337-4FA4-A248-E06EA7E00CC8}" type="datetimeFigureOut">
              <a:rPr lang="en-IN" smtClean="0"/>
              <a:pPr/>
              <a:t>17-08-2025</a:t>
            </a:fld>
            <a:endParaRPr lang="en-IN"/>
          </a:p>
        </p:txBody>
      </p:sp>
      <p:sp>
        <p:nvSpPr>
          <p:cNvPr id="4" name="Footer Placeholder 3">
            <a:extLst>
              <a:ext uri="{FF2B5EF4-FFF2-40B4-BE49-F238E27FC236}">
                <a16:creationId xmlns:a16="http://schemas.microsoft.com/office/drawing/2014/main" id="{4A77E582-57B1-47EE-82CB-305ED9BBDA3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6CB637-856C-4571-B226-00E3AA9C804F}"/>
              </a:ext>
            </a:extLst>
          </p:cNvPr>
          <p:cNvSpPr>
            <a:spLocks noGrp="1"/>
          </p:cNvSpPr>
          <p:nvPr>
            <p:ph type="sldNum" sz="quarter" idx="12"/>
          </p:nvPr>
        </p:nvSpPr>
        <p:spPr/>
        <p:txBody>
          <a:bodyPr/>
          <a:lstStyle/>
          <a:p>
            <a:fld id="{4E04F9FA-7A15-445D-8D2F-278541F31F05}" type="slidenum">
              <a:rPr lang="en-IN" smtClean="0"/>
              <a:pPr/>
              <a:t>‹#›</a:t>
            </a:fld>
            <a:endParaRPr lang="en-IN"/>
          </a:p>
        </p:txBody>
      </p:sp>
    </p:spTree>
    <p:extLst>
      <p:ext uri="{BB962C8B-B14F-4D97-AF65-F5344CB8AC3E}">
        <p14:creationId xmlns:p14="http://schemas.microsoft.com/office/powerpoint/2010/main" val="733683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0D1C728C-8C39-45C9-A72C-41F30A03A326}"/>
              </a:ext>
            </a:extLst>
          </p:cNvPr>
          <p:cNvGrpSpPr/>
          <p:nvPr userDrawn="1"/>
        </p:nvGrpSpPr>
        <p:grpSpPr>
          <a:xfrm>
            <a:off x="9359234" y="-11423"/>
            <a:ext cx="2832766" cy="1480838"/>
            <a:chOff x="9540971" y="125563"/>
            <a:chExt cx="2832766" cy="1480838"/>
          </a:xfrm>
        </p:grpSpPr>
        <p:sp>
          <p:nvSpPr>
            <p:cNvPr id="6" name="Rectangle 5">
              <a:extLst>
                <a:ext uri="{FF2B5EF4-FFF2-40B4-BE49-F238E27FC236}">
                  <a16:creationId xmlns:a16="http://schemas.microsoft.com/office/drawing/2014/main" id="{562EFA2B-5463-431A-9D42-496B02F893B2}"/>
                </a:ext>
              </a:extLst>
            </p:cNvPr>
            <p:cNvSpPr/>
            <p:nvPr userDrawn="1"/>
          </p:nvSpPr>
          <p:spPr>
            <a:xfrm rot="2701256">
              <a:off x="10230390" y="794803"/>
              <a:ext cx="694809" cy="639115"/>
            </a:xfrm>
            <a:prstGeom prst="rect">
              <a:avLst/>
            </a:prstGeom>
            <a:solidFill>
              <a:srgbClr val="FFD13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Freeform: Shape 41">
              <a:extLst>
                <a:ext uri="{FF2B5EF4-FFF2-40B4-BE49-F238E27FC236}">
                  <a16:creationId xmlns:a16="http://schemas.microsoft.com/office/drawing/2014/main" id="{477B7C41-301C-4A7C-BF38-F645EBCB3C9B}"/>
                </a:ext>
              </a:extLst>
            </p:cNvPr>
            <p:cNvSpPr/>
            <p:nvPr userDrawn="1"/>
          </p:nvSpPr>
          <p:spPr>
            <a:xfrm flipV="1">
              <a:off x="9540971" y="125563"/>
              <a:ext cx="2832766" cy="1480838"/>
            </a:xfrm>
            <a:custGeom>
              <a:avLst/>
              <a:gdLst>
                <a:gd name="connsiteX0" fmla="*/ 0 w 2832766"/>
                <a:gd name="connsiteY0" fmla="*/ 1480838 h 1480838"/>
                <a:gd name="connsiteX1" fmla="*/ 2832766 w 2832766"/>
                <a:gd name="connsiteY1" fmla="*/ 1480838 h 1480838"/>
                <a:gd name="connsiteX2" fmla="*/ 2832766 w 2832766"/>
                <a:gd name="connsiteY2" fmla="*/ 1293665 h 1480838"/>
                <a:gd name="connsiteX3" fmla="*/ 1572863 w 2832766"/>
                <a:gd name="connsiteY3" fmla="*/ 0 h 1480838"/>
              </a:gdLst>
              <a:ahLst/>
              <a:cxnLst>
                <a:cxn ang="0">
                  <a:pos x="connsiteX0" y="connsiteY0"/>
                </a:cxn>
                <a:cxn ang="0">
                  <a:pos x="connsiteX1" y="connsiteY1"/>
                </a:cxn>
                <a:cxn ang="0">
                  <a:pos x="connsiteX2" y="connsiteY2"/>
                </a:cxn>
                <a:cxn ang="0">
                  <a:pos x="connsiteX3" y="connsiteY3"/>
                </a:cxn>
              </a:cxnLst>
              <a:rect l="l" t="t" r="r" b="b"/>
              <a:pathLst>
                <a:path w="2832766" h="1480838">
                  <a:moveTo>
                    <a:pt x="0" y="1480838"/>
                  </a:moveTo>
                  <a:lnTo>
                    <a:pt x="2832766" y="1480838"/>
                  </a:lnTo>
                  <a:lnTo>
                    <a:pt x="2832766" y="1293665"/>
                  </a:lnTo>
                  <a:lnTo>
                    <a:pt x="1572863" y="0"/>
                  </a:lnTo>
                  <a:close/>
                </a:path>
              </a:pathLst>
            </a:custGeom>
            <a:solidFill>
              <a:srgbClr val="FFD13F">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9" name="Rectangle 8">
            <a:extLst>
              <a:ext uri="{FF2B5EF4-FFF2-40B4-BE49-F238E27FC236}">
                <a16:creationId xmlns:a16="http://schemas.microsoft.com/office/drawing/2014/main" id="{0A937BE3-14B4-4681-B4F6-C08E3B4FAF1A}"/>
              </a:ext>
            </a:extLst>
          </p:cNvPr>
          <p:cNvSpPr/>
          <p:nvPr userDrawn="1"/>
        </p:nvSpPr>
        <p:spPr>
          <a:xfrm>
            <a:off x="-6172" y="6485611"/>
            <a:ext cx="3637919" cy="338554"/>
          </a:xfrm>
          <a:prstGeom prst="rect">
            <a:avLst/>
          </a:prstGeom>
        </p:spPr>
        <p:txBody>
          <a:bodyPr wrap="non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dirty="0">
                <a:solidFill>
                  <a:schemeClr val="bg1"/>
                </a:solidFill>
                <a:latin typeface="Century" panose="02040604050505020304" pitchFamily="18" charset="0"/>
              </a:rPr>
              <a:t>Copyright  © Thinknyx Technologies</a:t>
            </a:r>
          </a:p>
        </p:txBody>
      </p:sp>
      <p:sp>
        <p:nvSpPr>
          <p:cNvPr id="12" name="Freeform: Shape 39">
            <a:extLst>
              <a:ext uri="{FF2B5EF4-FFF2-40B4-BE49-F238E27FC236}">
                <a16:creationId xmlns:a16="http://schemas.microsoft.com/office/drawing/2014/main" id="{A7D444A0-071D-4F0F-9439-ED3FDB8A6F8B}"/>
              </a:ext>
            </a:extLst>
          </p:cNvPr>
          <p:cNvSpPr/>
          <p:nvPr userDrawn="1"/>
        </p:nvSpPr>
        <p:spPr>
          <a:xfrm rot="18912401">
            <a:off x="-374828" y="-258580"/>
            <a:ext cx="1819512" cy="1372940"/>
          </a:xfrm>
          <a:custGeom>
            <a:avLst/>
            <a:gdLst>
              <a:gd name="connsiteX0" fmla="*/ 828808 w 1819512"/>
              <a:gd name="connsiteY0" fmla="*/ 0 h 1372940"/>
              <a:gd name="connsiteX1" fmla="*/ 1819512 w 1819512"/>
              <a:gd name="connsiteY1" fmla="*/ 983583 h 1372940"/>
              <a:gd name="connsiteX2" fmla="*/ 1819512 w 1819512"/>
              <a:gd name="connsiteY2" fmla="*/ 1372940 h 1372940"/>
              <a:gd name="connsiteX3" fmla="*/ 0 w 1819512"/>
              <a:gd name="connsiteY3" fmla="*/ 1372940 h 1372940"/>
              <a:gd name="connsiteX4" fmla="*/ 0 w 1819512"/>
              <a:gd name="connsiteY4" fmla="*/ 834809 h 137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512" h="1372940">
                <a:moveTo>
                  <a:pt x="828808" y="0"/>
                </a:moveTo>
                <a:lnTo>
                  <a:pt x="1819512" y="983583"/>
                </a:lnTo>
                <a:lnTo>
                  <a:pt x="1819512" y="1372940"/>
                </a:lnTo>
                <a:lnTo>
                  <a:pt x="0" y="1372940"/>
                </a:lnTo>
                <a:lnTo>
                  <a:pt x="0" y="834809"/>
                </a:lnTo>
                <a:close/>
              </a:path>
            </a:pathLst>
          </a:custGeom>
          <a:solidFill>
            <a:srgbClr val="428FCE">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142E77AF-DB37-461C-ADB8-AFCC6A3C3E83}"/>
              </a:ext>
            </a:extLst>
          </p:cNvPr>
          <p:cNvSpPr/>
          <p:nvPr userDrawn="1"/>
        </p:nvSpPr>
        <p:spPr>
          <a:xfrm rot="18829984">
            <a:off x="895975" y="424778"/>
            <a:ext cx="637789" cy="633837"/>
          </a:xfrm>
          <a:prstGeom prst="rect">
            <a:avLst/>
          </a:prstGeom>
          <a:solidFill>
            <a:srgbClr val="428FCE">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582180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37076C2-D0E8-489B-9908-B39F913D1181}"/>
              </a:ext>
            </a:extLst>
          </p:cNvPr>
          <p:cNvGrpSpPr/>
          <p:nvPr userDrawn="1"/>
        </p:nvGrpSpPr>
        <p:grpSpPr>
          <a:xfrm>
            <a:off x="9359234" y="-11423"/>
            <a:ext cx="2832766" cy="1480838"/>
            <a:chOff x="9540971" y="125563"/>
            <a:chExt cx="2832766" cy="1480838"/>
          </a:xfrm>
        </p:grpSpPr>
        <p:sp>
          <p:nvSpPr>
            <p:cNvPr id="3" name="Rectangle 2">
              <a:extLst>
                <a:ext uri="{FF2B5EF4-FFF2-40B4-BE49-F238E27FC236}">
                  <a16:creationId xmlns:a16="http://schemas.microsoft.com/office/drawing/2014/main" id="{44164923-FB99-4428-9C8A-CA610CC841C4}"/>
                </a:ext>
              </a:extLst>
            </p:cNvPr>
            <p:cNvSpPr/>
            <p:nvPr userDrawn="1"/>
          </p:nvSpPr>
          <p:spPr>
            <a:xfrm rot="2701256">
              <a:off x="10230390" y="794803"/>
              <a:ext cx="694809" cy="639115"/>
            </a:xfrm>
            <a:prstGeom prst="rect">
              <a:avLst/>
            </a:prstGeom>
            <a:solidFill>
              <a:srgbClr val="FFD13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Freeform: Shape 41">
              <a:extLst>
                <a:ext uri="{FF2B5EF4-FFF2-40B4-BE49-F238E27FC236}">
                  <a16:creationId xmlns:a16="http://schemas.microsoft.com/office/drawing/2014/main" id="{8B886D5B-B60F-4F89-AFFC-3D7E47A8F48F}"/>
                </a:ext>
              </a:extLst>
            </p:cNvPr>
            <p:cNvSpPr/>
            <p:nvPr userDrawn="1"/>
          </p:nvSpPr>
          <p:spPr>
            <a:xfrm flipV="1">
              <a:off x="9540971" y="125563"/>
              <a:ext cx="2832766" cy="1480838"/>
            </a:xfrm>
            <a:custGeom>
              <a:avLst/>
              <a:gdLst>
                <a:gd name="connsiteX0" fmla="*/ 0 w 2832766"/>
                <a:gd name="connsiteY0" fmla="*/ 1480838 h 1480838"/>
                <a:gd name="connsiteX1" fmla="*/ 2832766 w 2832766"/>
                <a:gd name="connsiteY1" fmla="*/ 1480838 h 1480838"/>
                <a:gd name="connsiteX2" fmla="*/ 2832766 w 2832766"/>
                <a:gd name="connsiteY2" fmla="*/ 1293665 h 1480838"/>
                <a:gd name="connsiteX3" fmla="*/ 1572863 w 2832766"/>
                <a:gd name="connsiteY3" fmla="*/ 0 h 1480838"/>
              </a:gdLst>
              <a:ahLst/>
              <a:cxnLst>
                <a:cxn ang="0">
                  <a:pos x="connsiteX0" y="connsiteY0"/>
                </a:cxn>
                <a:cxn ang="0">
                  <a:pos x="connsiteX1" y="connsiteY1"/>
                </a:cxn>
                <a:cxn ang="0">
                  <a:pos x="connsiteX2" y="connsiteY2"/>
                </a:cxn>
                <a:cxn ang="0">
                  <a:pos x="connsiteX3" y="connsiteY3"/>
                </a:cxn>
              </a:cxnLst>
              <a:rect l="l" t="t" r="r" b="b"/>
              <a:pathLst>
                <a:path w="2832766" h="1480838">
                  <a:moveTo>
                    <a:pt x="0" y="1480838"/>
                  </a:moveTo>
                  <a:lnTo>
                    <a:pt x="2832766" y="1480838"/>
                  </a:lnTo>
                  <a:lnTo>
                    <a:pt x="2832766" y="1293665"/>
                  </a:lnTo>
                  <a:lnTo>
                    <a:pt x="1572863" y="0"/>
                  </a:lnTo>
                  <a:close/>
                </a:path>
              </a:pathLst>
            </a:custGeom>
            <a:solidFill>
              <a:srgbClr val="FFD13F">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7" name="Freeform: Shape 39">
            <a:extLst>
              <a:ext uri="{FF2B5EF4-FFF2-40B4-BE49-F238E27FC236}">
                <a16:creationId xmlns:a16="http://schemas.microsoft.com/office/drawing/2014/main" id="{968199F3-E5F9-46EC-85E7-7D226BDE63FD}"/>
              </a:ext>
            </a:extLst>
          </p:cNvPr>
          <p:cNvSpPr/>
          <p:nvPr userDrawn="1"/>
        </p:nvSpPr>
        <p:spPr>
          <a:xfrm rot="18912401">
            <a:off x="-374828" y="-258580"/>
            <a:ext cx="1819512" cy="1372940"/>
          </a:xfrm>
          <a:custGeom>
            <a:avLst/>
            <a:gdLst>
              <a:gd name="connsiteX0" fmla="*/ 828808 w 1819512"/>
              <a:gd name="connsiteY0" fmla="*/ 0 h 1372940"/>
              <a:gd name="connsiteX1" fmla="*/ 1819512 w 1819512"/>
              <a:gd name="connsiteY1" fmla="*/ 983583 h 1372940"/>
              <a:gd name="connsiteX2" fmla="*/ 1819512 w 1819512"/>
              <a:gd name="connsiteY2" fmla="*/ 1372940 h 1372940"/>
              <a:gd name="connsiteX3" fmla="*/ 0 w 1819512"/>
              <a:gd name="connsiteY3" fmla="*/ 1372940 h 1372940"/>
              <a:gd name="connsiteX4" fmla="*/ 0 w 1819512"/>
              <a:gd name="connsiteY4" fmla="*/ 834809 h 137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512" h="1372940">
                <a:moveTo>
                  <a:pt x="828808" y="0"/>
                </a:moveTo>
                <a:lnTo>
                  <a:pt x="1819512" y="983583"/>
                </a:lnTo>
                <a:lnTo>
                  <a:pt x="1819512" y="1372940"/>
                </a:lnTo>
                <a:lnTo>
                  <a:pt x="0" y="1372940"/>
                </a:lnTo>
                <a:lnTo>
                  <a:pt x="0" y="834809"/>
                </a:lnTo>
                <a:close/>
              </a:path>
            </a:pathLst>
          </a:custGeom>
          <a:solidFill>
            <a:srgbClr val="428FCE">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 name="Rectangle 7">
            <a:extLst>
              <a:ext uri="{FF2B5EF4-FFF2-40B4-BE49-F238E27FC236}">
                <a16:creationId xmlns:a16="http://schemas.microsoft.com/office/drawing/2014/main" id="{3FFCD027-AB3F-4053-B439-CDFF3BEE4279}"/>
              </a:ext>
            </a:extLst>
          </p:cNvPr>
          <p:cNvSpPr/>
          <p:nvPr userDrawn="1"/>
        </p:nvSpPr>
        <p:spPr>
          <a:xfrm rot="18829984">
            <a:off x="895975" y="424778"/>
            <a:ext cx="637789" cy="633837"/>
          </a:xfrm>
          <a:prstGeom prst="rect">
            <a:avLst/>
          </a:prstGeom>
          <a:solidFill>
            <a:srgbClr val="428FCE">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232635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B8CE09E-F477-41D8-899F-13012748028C}"/>
              </a:ext>
            </a:extLst>
          </p:cNvPr>
          <p:cNvGrpSpPr/>
          <p:nvPr userDrawn="1"/>
        </p:nvGrpSpPr>
        <p:grpSpPr>
          <a:xfrm>
            <a:off x="9359234" y="-11423"/>
            <a:ext cx="2832766" cy="1480838"/>
            <a:chOff x="9540971" y="125563"/>
            <a:chExt cx="2832766" cy="1480838"/>
          </a:xfrm>
        </p:grpSpPr>
        <p:sp>
          <p:nvSpPr>
            <p:cNvPr id="3" name="Rectangle 2">
              <a:extLst>
                <a:ext uri="{FF2B5EF4-FFF2-40B4-BE49-F238E27FC236}">
                  <a16:creationId xmlns:a16="http://schemas.microsoft.com/office/drawing/2014/main" id="{BE05AC5A-3173-4701-952A-843ADCD54FB8}"/>
                </a:ext>
              </a:extLst>
            </p:cNvPr>
            <p:cNvSpPr/>
            <p:nvPr userDrawn="1"/>
          </p:nvSpPr>
          <p:spPr>
            <a:xfrm rot="2701256">
              <a:off x="10230390" y="794803"/>
              <a:ext cx="694809" cy="639115"/>
            </a:xfrm>
            <a:prstGeom prst="rect">
              <a:avLst/>
            </a:prstGeom>
            <a:solidFill>
              <a:srgbClr val="FFD13F">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4" name="Freeform: Shape 41">
              <a:extLst>
                <a:ext uri="{FF2B5EF4-FFF2-40B4-BE49-F238E27FC236}">
                  <a16:creationId xmlns:a16="http://schemas.microsoft.com/office/drawing/2014/main" id="{136E496B-226B-48A9-B43B-EF9DAED1828A}"/>
                </a:ext>
              </a:extLst>
            </p:cNvPr>
            <p:cNvSpPr/>
            <p:nvPr userDrawn="1"/>
          </p:nvSpPr>
          <p:spPr>
            <a:xfrm flipV="1">
              <a:off x="9540971" y="125563"/>
              <a:ext cx="2832766" cy="1480838"/>
            </a:xfrm>
            <a:custGeom>
              <a:avLst/>
              <a:gdLst>
                <a:gd name="connsiteX0" fmla="*/ 0 w 2832766"/>
                <a:gd name="connsiteY0" fmla="*/ 1480838 h 1480838"/>
                <a:gd name="connsiteX1" fmla="*/ 2832766 w 2832766"/>
                <a:gd name="connsiteY1" fmla="*/ 1480838 h 1480838"/>
                <a:gd name="connsiteX2" fmla="*/ 2832766 w 2832766"/>
                <a:gd name="connsiteY2" fmla="*/ 1293665 h 1480838"/>
                <a:gd name="connsiteX3" fmla="*/ 1572863 w 2832766"/>
                <a:gd name="connsiteY3" fmla="*/ 0 h 1480838"/>
              </a:gdLst>
              <a:ahLst/>
              <a:cxnLst>
                <a:cxn ang="0">
                  <a:pos x="connsiteX0" y="connsiteY0"/>
                </a:cxn>
                <a:cxn ang="0">
                  <a:pos x="connsiteX1" y="connsiteY1"/>
                </a:cxn>
                <a:cxn ang="0">
                  <a:pos x="connsiteX2" y="connsiteY2"/>
                </a:cxn>
                <a:cxn ang="0">
                  <a:pos x="connsiteX3" y="connsiteY3"/>
                </a:cxn>
              </a:cxnLst>
              <a:rect l="l" t="t" r="r" b="b"/>
              <a:pathLst>
                <a:path w="2832766" h="1480838">
                  <a:moveTo>
                    <a:pt x="0" y="1480838"/>
                  </a:moveTo>
                  <a:lnTo>
                    <a:pt x="2832766" y="1480838"/>
                  </a:lnTo>
                  <a:lnTo>
                    <a:pt x="2832766" y="1293665"/>
                  </a:lnTo>
                  <a:lnTo>
                    <a:pt x="1572863" y="0"/>
                  </a:lnTo>
                  <a:close/>
                </a:path>
              </a:pathLst>
            </a:custGeom>
            <a:solidFill>
              <a:srgbClr val="FFD13F">
                <a:alpha val="6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6" name="Google Shape;580;p10">
            <a:extLst>
              <a:ext uri="{FF2B5EF4-FFF2-40B4-BE49-F238E27FC236}">
                <a16:creationId xmlns:a16="http://schemas.microsoft.com/office/drawing/2014/main" id="{FEB32527-92E9-4A81-AEC0-11CAF6178521}"/>
              </a:ext>
            </a:extLst>
          </p:cNvPr>
          <p:cNvGrpSpPr/>
          <p:nvPr userDrawn="1"/>
        </p:nvGrpSpPr>
        <p:grpSpPr>
          <a:xfrm>
            <a:off x="-6172" y="5626318"/>
            <a:ext cx="12198172" cy="1231682"/>
            <a:chOff x="218" y="898161"/>
            <a:chExt cx="9143345" cy="1231682"/>
          </a:xfrm>
        </p:grpSpPr>
        <p:sp>
          <p:nvSpPr>
            <p:cNvPr id="7" name="Google Shape;581;p10">
              <a:extLst>
                <a:ext uri="{FF2B5EF4-FFF2-40B4-BE49-F238E27FC236}">
                  <a16:creationId xmlns:a16="http://schemas.microsoft.com/office/drawing/2014/main" id="{A243DE7C-136F-4B7E-94B7-7BD0DBC95BB4}"/>
                </a:ext>
              </a:extLst>
            </p:cNvPr>
            <p:cNvSpPr/>
            <p:nvPr/>
          </p:nvSpPr>
          <p:spPr>
            <a:xfrm>
              <a:off x="4567150" y="1374616"/>
              <a:ext cx="236742"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FFC229"/>
                </a:gs>
                <a:gs pos="100000">
                  <a:srgbClr val="FF826C"/>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582;p10">
              <a:extLst>
                <a:ext uri="{FF2B5EF4-FFF2-40B4-BE49-F238E27FC236}">
                  <a16:creationId xmlns:a16="http://schemas.microsoft.com/office/drawing/2014/main" id="{ECE1FB71-F9C1-4729-9CE9-C862501BBB35}"/>
                </a:ext>
              </a:extLst>
            </p:cNvPr>
            <p:cNvSpPr/>
            <p:nvPr/>
          </p:nvSpPr>
          <p:spPr>
            <a:xfrm flipH="1">
              <a:off x="4340118" y="1374612"/>
              <a:ext cx="232100" cy="232824"/>
            </a:xfrm>
            <a:custGeom>
              <a:avLst/>
              <a:gdLst/>
              <a:ahLst/>
              <a:cxnLst/>
              <a:rect l="l" t="t" r="r" b="b"/>
              <a:pathLst>
                <a:path w="618934" h="620864" extrusionOk="0">
                  <a:moveTo>
                    <a:pt x="0" y="0"/>
                  </a:moveTo>
                  <a:lnTo>
                    <a:pt x="0" y="620865"/>
                  </a:lnTo>
                  <a:lnTo>
                    <a:pt x="618935" y="620865"/>
                  </a:lnTo>
                  <a:cubicBezTo>
                    <a:pt x="480632" y="309101"/>
                    <a:pt x="339535" y="1459"/>
                    <a:pt x="0" y="0"/>
                  </a:cubicBezTo>
                  <a:close/>
                </a:path>
              </a:pathLst>
            </a:custGeom>
            <a:gradFill>
              <a:gsLst>
                <a:gs pos="0">
                  <a:srgbClr val="BEF176"/>
                </a:gs>
                <a:gs pos="100000">
                  <a:srgbClr val="FFC229"/>
                </a:gs>
              </a:gsLst>
              <a:lin ang="10800025"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583;p10">
              <a:extLst>
                <a:ext uri="{FF2B5EF4-FFF2-40B4-BE49-F238E27FC236}">
                  <a16:creationId xmlns:a16="http://schemas.microsoft.com/office/drawing/2014/main" id="{5389791D-8E85-4C23-8DB0-DD6206D706C6}"/>
                </a:ext>
              </a:extLst>
            </p:cNvPr>
            <p:cNvSpPr/>
            <p:nvPr/>
          </p:nvSpPr>
          <p:spPr>
            <a:xfrm>
              <a:off x="4765540"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584;p10">
              <a:extLst>
                <a:ext uri="{FF2B5EF4-FFF2-40B4-BE49-F238E27FC236}">
                  <a16:creationId xmlns:a16="http://schemas.microsoft.com/office/drawing/2014/main" id="{E6E53C0E-DA7D-488A-A626-E3F53BDAC1E7}"/>
                </a:ext>
              </a:extLst>
            </p:cNvPr>
            <p:cNvSpPr/>
            <p:nvPr/>
          </p:nvSpPr>
          <p:spPr>
            <a:xfrm>
              <a:off x="4803711"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585;p10">
              <a:extLst>
                <a:ext uri="{FF2B5EF4-FFF2-40B4-BE49-F238E27FC236}">
                  <a16:creationId xmlns:a16="http://schemas.microsoft.com/office/drawing/2014/main" id="{7ECB77B8-B891-40F5-82A9-B95096E80F21}"/>
                </a:ext>
              </a:extLst>
            </p:cNvPr>
            <p:cNvSpPr/>
            <p:nvPr/>
          </p:nvSpPr>
          <p:spPr>
            <a:xfrm>
              <a:off x="5519015"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83288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586;p10">
              <a:extLst>
                <a:ext uri="{FF2B5EF4-FFF2-40B4-BE49-F238E27FC236}">
                  <a16:creationId xmlns:a16="http://schemas.microsoft.com/office/drawing/2014/main" id="{0E474607-3CC6-4372-BAE7-B2F9648C5998}"/>
                </a:ext>
              </a:extLst>
            </p:cNvPr>
            <p:cNvSpPr/>
            <p:nvPr/>
          </p:nvSpPr>
          <p:spPr>
            <a:xfrm>
              <a:off x="522995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FFA22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587;p10">
              <a:extLst>
                <a:ext uri="{FF2B5EF4-FFF2-40B4-BE49-F238E27FC236}">
                  <a16:creationId xmlns:a16="http://schemas.microsoft.com/office/drawing/2014/main" id="{2CC0992E-BB3B-487A-B618-C2A9AC73EFB2}"/>
                </a:ext>
              </a:extLst>
            </p:cNvPr>
            <p:cNvSpPr/>
            <p:nvPr/>
          </p:nvSpPr>
          <p:spPr>
            <a:xfrm>
              <a:off x="5916017"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588;p10">
              <a:extLst>
                <a:ext uri="{FF2B5EF4-FFF2-40B4-BE49-F238E27FC236}">
                  <a16:creationId xmlns:a16="http://schemas.microsoft.com/office/drawing/2014/main" id="{68840C1E-F8FE-4BFE-A24A-DBD0A218C356}"/>
                </a:ext>
              </a:extLst>
            </p:cNvPr>
            <p:cNvSpPr/>
            <p:nvPr/>
          </p:nvSpPr>
          <p:spPr>
            <a:xfrm>
              <a:off x="7745341"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F0028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589;p10">
              <a:extLst>
                <a:ext uri="{FF2B5EF4-FFF2-40B4-BE49-F238E27FC236}">
                  <a16:creationId xmlns:a16="http://schemas.microsoft.com/office/drawing/2014/main" id="{A786A0BC-079D-40C0-8347-49B46BF318B5}"/>
                </a:ext>
              </a:extLst>
            </p:cNvPr>
            <p:cNvSpPr/>
            <p:nvPr/>
          </p:nvSpPr>
          <p:spPr>
            <a:xfrm>
              <a:off x="6788222"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590;p10">
              <a:extLst>
                <a:ext uri="{FF2B5EF4-FFF2-40B4-BE49-F238E27FC236}">
                  <a16:creationId xmlns:a16="http://schemas.microsoft.com/office/drawing/2014/main" id="{543F0801-8530-4313-AEC4-716D66A05C9D}"/>
                </a:ext>
              </a:extLst>
            </p:cNvPr>
            <p:cNvSpPr/>
            <p:nvPr/>
          </p:nvSpPr>
          <p:spPr>
            <a:xfrm>
              <a:off x="6308923"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3D47"/>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591;p10">
              <a:extLst>
                <a:ext uri="{FF2B5EF4-FFF2-40B4-BE49-F238E27FC236}">
                  <a16:creationId xmlns:a16="http://schemas.microsoft.com/office/drawing/2014/main" id="{05349DBD-CD7A-48A6-A563-BD54CAD3AFD4}"/>
                </a:ext>
              </a:extLst>
            </p:cNvPr>
            <p:cNvSpPr/>
            <p:nvPr/>
          </p:nvSpPr>
          <p:spPr>
            <a:xfrm>
              <a:off x="7467735"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592;p10">
              <a:extLst>
                <a:ext uri="{FF2B5EF4-FFF2-40B4-BE49-F238E27FC236}">
                  <a16:creationId xmlns:a16="http://schemas.microsoft.com/office/drawing/2014/main" id="{15DA5F28-04D8-46E9-B31D-80C1A0E9721F}"/>
                </a:ext>
              </a:extLst>
            </p:cNvPr>
            <p:cNvSpPr/>
            <p:nvPr/>
          </p:nvSpPr>
          <p:spPr>
            <a:xfrm>
              <a:off x="8954159"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593;p10">
              <a:extLst>
                <a:ext uri="{FF2B5EF4-FFF2-40B4-BE49-F238E27FC236}">
                  <a16:creationId xmlns:a16="http://schemas.microsoft.com/office/drawing/2014/main" id="{70A290D5-734E-4D59-9ED6-B188261FA3ED}"/>
                </a:ext>
              </a:extLst>
            </p:cNvPr>
            <p:cNvSpPr/>
            <p:nvPr/>
          </p:nvSpPr>
          <p:spPr>
            <a:xfrm>
              <a:off x="551901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594;p10">
              <a:extLst>
                <a:ext uri="{FF2B5EF4-FFF2-40B4-BE49-F238E27FC236}">
                  <a16:creationId xmlns:a16="http://schemas.microsoft.com/office/drawing/2014/main" id="{8FD5D3B5-155F-4B8C-AD08-F5017A45F31C}"/>
                </a:ext>
              </a:extLst>
            </p:cNvPr>
            <p:cNvSpPr/>
            <p:nvPr/>
          </p:nvSpPr>
          <p:spPr>
            <a:xfrm>
              <a:off x="7215942"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595;p10">
              <a:extLst>
                <a:ext uri="{FF2B5EF4-FFF2-40B4-BE49-F238E27FC236}">
                  <a16:creationId xmlns:a16="http://schemas.microsoft.com/office/drawing/2014/main" id="{8CF4A3E8-8F83-4B28-B17A-01720F40D976}"/>
                </a:ext>
              </a:extLst>
            </p:cNvPr>
            <p:cNvSpPr/>
            <p:nvPr/>
          </p:nvSpPr>
          <p:spPr>
            <a:xfrm>
              <a:off x="8828810"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solidFill>
              <a:srgbClr val="FF96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596;p10">
              <a:extLst>
                <a:ext uri="{FF2B5EF4-FFF2-40B4-BE49-F238E27FC236}">
                  <a16:creationId xmlns:a16="http://schemas.microsoft.com/office/drawing/2014/main" id="{4BE5E3F4-05EC-49F9-9144-C0BCB2FB3B80}"/>
                </a:ext>
              </a:extLst>
            </p:cNvPr>
            <p:cNvSpPr/>
            <p:nvPr/>
          </p:nvSpPr>
          <p:spPr>
            <a:xfrm>
              <a:off x="6509901"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597;p10">
              <a:extLst>
                <a:ext uri="{FF2B5EF4-FFF2-40B4-BE49-F238E27FC236}">
                  <a16:creationId xmlns:a16="http://schemas.microsoft.com/office/drawing/2014/main" id="{9E258B26-2E36-4DFF-8D63-1049A9FADA99}"/>
                </a:ext>
              </a:extLst>
            </p:cNvPr>
            <p:cNvSpPr/>
            <p:nvPr/>
          </p:nvSpPr>
          <p:spPr>
            <a:xfrm>
              <a:off x="768616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598;p10">
              <a:extLst>
                <a:ext uri="{FF2B5EF4-FFF2-40B4-BE49-F238E27FC236}">
                  <a16:creationId xmlns:a16="http://schemas.microsoft.com/office/drawing/2014/main" id="{764D1AD2-90F0-4F80-B8F1-8A18AE62F2E3}"/>
                </a:ext>
              </a:extLst>
            </p:cNvPr>
            <p:cNvSpPr/>
            <p:nvPr/>
          </p:nvSpPr>
          <p:spPr>
            <a:xfrm>
              <a:off x="8243403"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C182FF">
                    <a:alpha val="53333"/>
                    <a:alpha val="49800"/>
                  </a:srgbClr>
                </a:gs>
                <a:gs pos="100000">
                  <a:srgbClr val="002FFF">
                    <a:alpha val="58431"/>
                    <a:alpha val="49800"/>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599;p10">
              <a:extLst>
                <a:ext uri="{FF2B5EF4-FFF2-40B4-BE49-F238E27FC236}">
                  <a16:creationId xmlns:a16="http://schemas.microsoft.com/office/drawing/2014/main" id="{50420A67-9685-49D2-ADB4-AA071014DB83}"/>
                </a:ext>
              </a:extLst>
            </p:cNvPr>
            <p:cNvSpPr/>
            <p:nvPr/>
          </p:nvSpPr>
          <p:spPr>
            <a:xfrm>
              <a:off x="7686239"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600;p10">
              <a:extLst>
                <a:ext uri="{FF2B5EF4-FFF2-40B4-BE49-F238E27FC236}">
                  <a16:creationId xmlns:a16="http://schemas.microsoft.com/office/drawing/2014/main" id="{7D39B6E0-1802-43E0-BE44-8E0D5F6551A5}"/>
                </a:ext>
              </a:extLst>
            </p:cNvPr>
            <p:cNvSpPr/>
            <p:nvPr/>
          </p:nvSpPr>
          <p:spPr>
            <a:xfrm>
              <a:off x="8369228"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601;p10">
              <a:extLst>
                <a:ext uri="{FF2B5EF4-FFF2-40B4-BE49-F238E27FC236}">
                  <a16:creationId xmlns:a16="http://schemas.microsoft.com/office/drawing/2014/main" id="{C5FBBA05-87B6-411E-A24C-22B78EB1518B}"/>
                </a:ext>
              </a:extLst>
            </p:cNvPr>
            <p:cNvSpPr/>
            <p:nvPr/>
          </p:nvSpPr>
          <p:spPr>
            <a:xfrm>
              <a:off x="6000837"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33E7FF">
                <a:alpha val="59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602;p10">
              <a:extLst>
                <a:ext uri="{FF2B5EF4-FFF2-40B4-BE49-F238E27FC236}">
                  <a16:creationId xmlns:a16="http://schemas.microsoft.com/office/drawing/2014/main" id="{C67520DB-1705-4879-ACAD-A19464DD7D17}"/>
                </a:ext>
              </a:extLst>
            </p:cNvPr>
            <p:cNvSpPr/>
            <p:nvPr/>
          </p:nvSpPr>
          <p:spPr>
            <a:xfrm flipH="1">
              <a:off x="3624791" y="1606642"/>
              <a:ext cx="753451" cy="523201"/>
            </a:xfrm>
            <a:custGeom>
              <a:avLst/>
              <a:gdLst/>
              <a:ahLst/>
              <a:cxnLst/>
              <a:rect l="l" t="t" r="r" b="b"/>
              <a:pathLst>
                <a:path w="2009203" h="1395202" extrusionOk="0">
                  <a:moveTo>
                    <a:pt x="1005142" y="1395202"/>
                  </a:moveTo>
                  <a:cubicBezTo>
                    <a:pt x="1434656" y="1395202"/>
                    <a:pt x="1742377" y="650418"/>
                    <a:pt x="2009204" y="0"/>
                  </a:cubicBezTo>
                  <a:lnTo>
                    <a:pt x="0" y="0"/>
                  </a:lnTo>
                  <a:cubicBezTo>
                    <a:pt x="310706" y="521742"/>
                    <a:pt x="470408" y="1395202"/>
                    <a:pt x="1005142" y="1395202"/>
                  </a:cubicBezTo>
                  <a:close/>
                </a:path>
              </a:pathLst>
            </a:custGeom>
            <a:gradFill>
              <a:gsLst>
                <a:gs pos="0">
                  <a:srgbClr val="BEF176"/>
                </a:gs>
                <a:gs pos="100000">
                  <a:srgbClr val="17A892"/>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603;p10">
              <a:extLst>
                <a:ext uri="{FF2B5EF4-FFF2-40B4-BE49-F238E27FC236}">
                  <a16:creationId xmlns:a16="http://schemas.microsoft.com/office/drawing/2014/main" id="{CE0A116F-8B23-46D3-BF78-2D4377C2048E}"/>
                </a:ext>
              </a:extLst>
            </p:cNvPr>
            <p:cNvSpPr/>
            <p:nvPr/>
          </p:nvSpPr>
          <p:spPr>
            <a:xfrm flipH="1">
              <a:off x="3913827" y="1606642"/>
              <a:ext cx="426243" cy="242789"/>
            </a:xfrm>
            <a:custGeom>
              <a:avLst/>
              <a:gdLst/>
              <a:ahLst/>
              <a:cxnLst/>
              <a:rect l="l" t="t" r="r" b="b"/>
              <a:pathLst>
                <a:path w="1136649" h="647437" extrusionOk="0">
                  <a:moveTo>
                    <a:pt x="632968" y="647437"/>
                  </a:moveTo>
                  <a:cubicBezTo>
                    <a:pt x="884492" y="647437"/>
                    <a:pt x="1023684" y="362626"/>
                    <a:pt x="1136650" y="0"/>
                  </a:cubicBezTo>
                  <a:lnTo>
                    <a:pt x="0" y="0"/>
                  </a:lnTo>
                  <a:cubicBezTo>
                    <a:pt x="142494" y="321467"/>
                    <a:pt x="282067" y="647437"/>
                    <a:pt x="632968" y="647437"/>
                  </a:cubicBezTo>
                  <a:close/>
                </a:path>
              </a:pathLst>
            </a:custGeom>
            <a:solidFill>
              <a:srgbClr val="002FFF">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604;p10">
              <a:extLst>
                <a:ext uri="{FF2B5EF4-FFF2-40B4-BE49-F238E27FC236}">
                  <a16:creationId xmlns:a16="http://schemas.microsoft.com/office/drawing/2014/main" id="{4C1A6AC7-26FB-49EE-81E1-EA074BD3A43E}"/>
                </a:ext>
              </a:extLst>
            </p:cNvPr>
            <p:cNvSpPr/>
            <p:nvPr/>
          </p:nvSpPr>
          <p:spPr>
            <a:xfrm flipH="1">
              <a:off x="3142801" y="1249917"/>
              <a:ext cx="481965" cy="356728"/>
            </a:xfrm>
            <a:custGeom>
              <a:avLst/>
              <a:gdLst/>
              <a:ahLst/>
              <a:cxnLst/>
              <a:rect l="l" t="t" r="r" b="b"/>
              <a:pathLst>
                <a:path w="1285240" h="951274" extrusionOk="0">
                  <a:moveTo>
                    <a:pt x="584200" y="0"/>
                  </a:moveTo>
                  <a:cubicBezTo>
                    <a:pt x="388938" y="0"/>
                    <a:pt x="206692" y="447289"/>
                    <a:pt x="0" y="951274"/>
                  </a:cubicBezTo>
                  <a:lnTo>
                    <a:pt x="1285240" y="951274"/>
                  </a:lnTo>
                  <a:cubicBezTo>
                    <a:pt x="1028509" y="509883"/>
                    <a:pt x="837755" y="0"/>
                    <a:pt x="584200" y="0"/>
                  </a:cubicBezTo>
                  <a:close/>
                </a:path>
              </a:pathLst>
            </a:custGeom>
            <a:solidFill>
              <a:srgbClr val="FF85C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605;p10">
              <a:extLst>
                <a:ext uri="{FF2B5EF4-FFF2-40B4-BE49-F238E27FC236}">
                  <a16:creationId xmlns:a16="http://schemas.microsoft.com/office/drawing/2014/main" id="{0AD9D99E-48BE-4A93-9DE4-FF6FACB1F31A}"/>
                </a:ext>
              </a:extLst>
            </p:cNvPr>
            <p:cNvSpPr/>
            <p:nvPr/>
          </p:nvSpPr>
          <p:spPr>
            <a:xfrm flipH="1">
              <a:off x="3227765" y="1040852"/>
              <a:ext cx="686062" cy="565794"/>
            </a:xfrm>
            <a:custGeom>
              <a:avLst/>
              <a:gdLst/>
              <a:ahLst/>
              <a:cxnLst/>
              <a:rect l="l" t="t" r="r" b="b"/>
              <a:pathLst>
                <a:path w="1829498" h="1508784" extrusionOk="0">
                  <a:moveTo>
                    <a:pt x="815658" y="0"/>
                  </a:moveTo>
                  <a:cubicBezTo>
                    <a:pt x="315468" y="0"/>
                    <a:pt x="197866" y="873714"/>
                    <a:pt x="0" y="1508784"/>
                  </a:cubicBezTo>
                  <a:lnTo>
                    <a:pt x="1829498" y="1508784"/>
                  </a:lnTo>
                  <a:cubicBezTo>
                    <a:pt x="1541526" y="928000"/>
                    <a:pt x="1355789" y="0"/>
                    <a:pt x="815658" y="0"/>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606;p10">
              <a:extLst>
                <a:ext uri="{FF2B5EF4-FFF2-40B4-BE49-F238E27FC236}">
                  <a16:creationId xmlns:a16="http://schemas.microsoft.com/office/drawing/2014/main" id="{EF539A2D-8113-4231-AE6C-9BAE472112C6}"/>
                </a:ext>
              </a:extLst>
            </p:cNvPr>
            <p:cNvSpPr/>
            <p:nvPr/>
          </p:nvSpPr>
          <p:spPr>
            <a:xfrm flipH="1">
              <a:off x="2834859" y="1606642"/>
              <a:ext cx="392906" cy="171443"/>
            </a:xfrm>
            <a:custGeom>
              <a:avLst/>
              <a:gdLst/>
              <a:ahLst/>
              <a:cxnLst/>
              <a:rect l="l" t="t" r="r" b="b"/>
              <a:pathLst>
                <a:path w="1047750" h="457182" extrusionOk="0">
                  <a:moveTo>
                    <a:pt x="500190" y="457182"/>
                  </a:moveTo>
                  <a:cubicBezTo>
                    <a:pt x="745744" y="457182"/>
                    <a:pt x="914019" y="257605"/>
                    <a:pt x="1047750" y="0"/>
                  </a:cubicBezTo>
                  <a:lnTo>
                    <a:pt x="0" y="0"/>
                  </a:lnTo>
                  <a:cubicBezTo>
                    <a:pt x="131191" y="264645"/>
                    <a:pt x="283528" y="457182"/>
                    <a:pt x="500190" y="457182"/>
                  </a:cubicBezTo>
                  <a:close/>
                </a:path>
              </a:pathLst>
            </a:custGeom>
            <a:gradFill>
              <a:gsLst>
                <a:gs pos="0">
                  <a:srgbClr val="FF826C"/>
                </a:gs>
                <a:gs pos="100000">
                  <a:srgbClr val="FF3E45"/>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607;p10">
              <a:extLst>
                <a:ext uri="{FF2B5EF4-FFF2-40B4-BE49-F238E27FC236}">
                  <a16:creationId xmlns:a16="http://schemas.microsoft.com/office/drawing/2014/main" id="{D8008CAC-3E81-454C-92CF-158FF9BE4C82}"/>
                </a:ext>
              </a:extLst>
            </p:cNvPr>
            <p:cNvSpPr/>
            <p:nvPr/>
          </p:nvSpPr>
          <p:spPr>
            <a:xfrm flipH="1">
              <a:off x="904784" y="1606642"/>
              <a:ext cx="493657" cy="242765"/>
            </a:xfrm>
            <a:custGeom>
              <a:avLst/>
              <a:gdLst/>
              <a:ahLst/>
              <a:cxnLst/>
              <a:rect l="l" t="t" r="r" b="b"/>
              <a:pathLst>
                <a:path w="1316418" h="647373" extrusionOk="0">
                  <a:moveTo>
                    <a:pt x="475298" y="345376"/>
                  </a:moveTo>
                  <a:cubicBezTo>
                    <a:pt x="465201" y="345376"/>
                    <a:pt x="457010" y="353551"/>
                    <a:pt x="457010" y="363640"/>
                  </a:cubicBezTo>
                  <a:cubicBezTo>
                    <a:pt x="457010" y="373730"/>
                    <a:pt x="465201" y="381905"/>
                    <a:pt x="475298" y="381905"/>
                  </a:cubicBezTo>
                  <a:cubicBezTo>
                    <a:pt x="485394" y="381905"/>
                    <a:pt x="493586" y="373730"/>
                    <a:pt x="493586" y="363640"/>
                  </a:cubicBezTo>
                  <a:cubicBezTo>
                    <a:pt x="493586" y="353551"/>
                    <a:pt x="485394" y="345376"/>
                    <a:pt x="475298" y="345376"/>
                  </a:cubicBezTo>
                  <a:close/>
                  <a:moveTo>
                    <a:pt x="475298" y="436698"/>
                  </a:moveTo>
                  <a:cubicBezTo>
                    <a:pt x="465201" y="436698"/>
                    <a:pt x="457010" y="444873"/>
                    <a:pt x="457010" y="454963"/>
                  </a:cubicBezTo>
                  <a:cubicBezTo>
                    <a:pt x="457010" y="465053"/>
                    <a:pt x="465201" y="473227"/>
                    <a:pt x="475298" y="473227"/>
                  </a:cubicBezTo>
                  <a:cubicBezTo>
                    <a:pt x="485394" y="473227"/>
                    <a:pt x="493586" y="465053"/>
                    <a:pt x="493586" y="454963"/>
                  </a:cubicBezTo>
                  <a:cubicBezTo>
                    <a:pt x="493586" y="444873"/>
                    <a:pt x="485394" y="436698"/>
                    <a:pt x="475298" y="436698"/>
                  </a:cubicBezTo>
                  <a:close/>
                  <a:moveTo>
                    <a:pt x="475298" y="528021"/>
                  </a:moveTo>
                  <a:cubicBezTo>
                    <a:pt x="465138" y="527983"/>
                    <a:pt x="456947" y="536164"/>
                    <a:pt x="456883" y="546285"/>
                  </a:cubicBezTo>
                  <a:cubicBezTo>
                    <a:pt x="456819" y="556407"/>
                    <a:pt x="465011" y="564638"/>
                    <a:pt x="475171" y="564676"/>
                  </a:cubicBezTo>
                  <a:cubicBezTo>
                    <a:pt x="485331" y="564714"/>
                    <a:pt x="493523" y="556533"/>
                    <a:pt x="493586" y="546412"/>
                  </a:cubicBezTo>
                  <a:cubicBezTo>
                    <a:pt x="493586" y="546367"/>
                    <a:pt x="493586" y="546330"/>
                    <a:pt x="493586" y="546285"/>
                  </a:cubicBezTo>
                  <a:cubicBezTo>
                    <a:pt x="493586" y="536195"/>
                    <a:pt x="485394" y="528021"/>
                    <a:pt x="475298" y="528021"/>
                  </a:cubicBezTo>
                  <a:close/>
                  <a:moveTo>
                    <a:pt x="429578" y="25748"/>
                  </a:moveTo>
                  <a:cubicBezTo>
                    <a:pt x="419481" y="25748"/>
                    <a:pt x="411290" y="33922"/>
                    <a:pt x="411290" y="44012"/>
                  </a:cubicBezTo>
                  <a:cubicBezTo>
                    <a:pt x="411290" y="54102"/>
                    <a:pt x="419481" y="62277"/>
                    <a:pt x="429578" y="62277"/>
                  </a:cubicBezTo>
                  <a:cubicBezTo>
                    <a:pt x="439675" y="62277"/>
                    <a:pt x="447866" y="54102"/>
                    <a:pt x="447866" y="44012"/>
                  </a:cubicBezTo>
                  <a:cubicBezTo>
                    <a:pt x="447739" y="33998"/>
                    <a:pt x="439611" y="25938"/>
                    <a:pt x="429578" y="25938"/>
                  </a:cubicBezTo>
                  <a:close/>
                  <a:moveTo>
                    <a:pt x="475298" y="162731"/>
                  </a:moveTo>
                  <a:cubicBezTo>
                    <a:pt x="465201" y="162731"/>
                    <a:pt x="457010" y="170906"/>
                    <a:pt x="457010" y="180996"/>
                  </a:cubicBezTo>
                  <a:cubicBezTo>
                    <a:pt x="457010" y="191086"/>
                    <a:pt x="465201" y="199260"/>
                    <a:pt x="475298" y="199260"/>
                  </a:cubicBezTo>
                  <a:cubicBezTo>
                    <a:pt x="485394" y="199260"/>
                    <a:pt x="493586" y="191086"/>
                    <a:pt x="493586" y="180996"/>
                  </a:cubicBezTo>
                  <a:cubicBezTo>
                    <a:pt x="493586" y="170906"/>
                    <a:pt x="485394" y="162731"/>
                    <a:pt x="475298" y="162731"/>
                  </a:cubicBezTo>
                  <a:close/>
                  <a:moveTo>
                    <a:pt x="521018" y="573682"/>
                  </a:moveTo>
                  <a:cubicBezTo>
                    <a:pt x="510922" y="573682"/>
                    <a:pt x="502730" y="581856"/>
                    <a:pt x="502730" y="591946"/>
                  </a:cubicBezTo>
                  <a:cubicBezTo>
                    <a:pt x="502730" y="591946"/>
                    <a:pt x="502730" y="591946"/>
                    <a:pt x="502730" y="592263"/>
                  </a:cubicBezTo>
                  <a:cubicBezTo>
                    <a:pt x="512826" y="596747"/>
                    <a:pt x="523113" y="600971"/>
                    <a:pt x="533591" y="604947"/>
                  </a:cubicBezTo>
                  <a:cubicBezTo>
                    <a:pt x="541020" y="598123"/>
                    <a:pt x="541528" y="586568"/>
                    <a:pt x="534670" y="579142"/>
                  </a:cubicBezTo>
                  <a:cubicBezTo>
                    <a:pt x="531114" y="575293"/>
                    <a:pt x="526098" y="573143"/>
                    <a:pt x="520891" y="573238"/>
                  </a:cubicBezTo>
                  <a:close/>
                  <a:moveTo>
                    <a:pt x="475298" y="254054"/>
                  </a:moveTo>
                  <a:cubicBezTo>
                    <a:pt x="465201" y="254054"/>
                    <a:pt x="457010" y="262228"/>
                    <a:pt x="457010" y="272318"/>
                  </a:cubicBezTo>
                  <a:cubicBezTo>
                    <a:pt x="457010" y="282408"/>
                    <a:pt x="465201" y="290583"/>
                    <a:pt x="475298" y="290583"/>
                  </a:cubicBezTo>
                  <a:cubicBezTo>
                    <a:pt x="485394" y="290583"/>
                    <a:pt x="493586" y="282408"/>
                    <a:pt x="493586" y="272318"/>
                  </a:cubicBezTo>
                  <a:cubicBezTo>
                    <a:pt x="493459" y="262304"/>
                    <a:pt x="485331" y="254244"/>
                    <a:pt x="475298" y="254244"/>
                  </a:cubicBezTo>
                  <a:close/>
                  <a:moveTo>
                    <a:pt x="475298" y="71409"/>
                  </a:moveTo>
                  <a:cubicBezTo>
                    <a:pt x="465201" y="71409"/>
                    <a:pt x="457010" y="79584"/>
                    <a:pt x="457010" y="89673"/>
                  </a:cubicBezTo>
                  <a:cubicBezTo>
                    <a:pt x="457010" y="99763"/>
                    <a:pt x="465201" y="107938"/>
                    <a:pt x="475298" y="107938"/>
                  </a:cubicBezTo>
                  <a:cubicBezTo>
                    <a:pt x="485394" y="107938"/>
                    <a:pt x="493586" y="99763"/>
                    <a:pt x="493586" y="89673"/>
                  </a:cubicBezTo>
                  <a:cubicBezTo>
                    <a:pt x="493586" y="79584"/>
                    <a:pt x="485394" y="71409"/>
                    <a:pt x="475298" y="71409"/>
                  </a:cubicBezTo>
                  <a:close/>
                  <a:moveTo>
                    <a:pt x="521018" y="482359"/>
                  </a:moveTo>
                  <a:cubicBezTo>
                    <a:pt x="510922" y="482359"/>
                    <a:pt x="502730" y="490534"/>
                    <a:pt x="502730" y="500624"/>
                  </a:cubicBezTo>
                  <a:cubicBezTo>
                    <a:pt x="502730" y="510714"/>
                    <a:pt x="510922" y="518888"/>
                    <a:pt x="521018" y="518888"/>
                  </a:cubicBezTo>
                  <a:cubicBezTo>
                    <a:pt x="531114" y="518888"/>
                    <a:pt x="539306" y="510714"/>
                    <a:pt x="539306" y="500624"/>
                  </a:cubicBezTo>
                  <a:cubicBezTo>
                    <a:pt x="539179" y="490610"/>
                    <a:pt x="531051" y="482550"/>
                    <a:pt x="521018" y="482550"/>
                  </a:cubicBezTo>
                  <a:close/>
                  <a:moveTo>
                    <a:pt x="383858" y="162731"/>
                  </a:moveTo>
                  <a:cubicBezTo>
                    <a:pt x="373762" y="162731"/>
                    <a:pt x="365570" y="170906"/>
                    <a:pt x="365570" y="180996"/>
                  </a:cubicBezTo>
                  <a:cubicBezTo>
                    <a:pt x="365570" y="191086"/>
                    <a:pt x="373762" y="199260"/>
                    <a:pt x="383858" y="199260"/>
                  </a:cubicBezTo>
                  <a:cubicBezTo>
                    <a:pt x="393954" y="199260"/>
                    <a:pt x="402146" y="191086"/>
                    <a:pt x="402146" y="180996"/>
                  </a:cubicBezTo>
                  <a:cubicBezTo>
                    <a:pt x="402146" y="170906"/>
                    <a:pt x="393954" y="162731"/>
                    <a:pt x="383858" y="162731"/>
                  </a:cubicBezTo>
                  <a:close/>
                  <a:moveTo>
                    <a:pt x="383858" y="254054"/>
                  </a:moveTo>
                  <a:cubicBezTo>
                    <a:pt x="373762" y="254054"/>
                    <a:pt x="365570" y="262228"/>
                    <a:pt x="365570" y="272318"/>
                  </a:cubicBezTo>
                  <a:cubicBezTo>
                    <a:pt x="365570" y="282408"/>
                    <a:pt x="373762" y="290583"/>
                    <a:pt x="383858" y="290583"/>
                  </a:cubicBezTo>
                  <a:cubicBezTo>
                    <a:pt x="393954" y="290583"/>
                    <a:pt x="402146" y="282408"/>
                    <a:pt x="402146" y="272318"/>
                  </a:cubicBezTo>
                  <a:cubicBezTo>
                    <a:pt x="402019" y="262304"/>
                    <a:pt x="393891" y="254244"/>
                    <a:pt x="383858" y="254244"/>
                  </a:cubicBezTo>
                  <a:close/>
                  <a:moveTo>
                    <a:pt x="383858" y="71409"/>
                  </a:moveTo>
                  <a:cubicBezTo>
                    <a:pt x="373762" y="71409"/>
                    <a:pt x="365570" y="79584"/>
                    <a:pt x="365570" y="89673"/>
                  </a:cubicBezTo>
                  <a:cubicBezTo>
                    <a:pt x="365570" y="99763"/>
                    <a:pt x="373762" y="107938"/>
                    <a:pt x="383858" y="107938"/>
                  </a:cubicBezTo>
                  <a:cubicBezTo>
                    <a:pt x="393954" y="107938"/>
                    <a:pt x="402146" y="99763"/>
                    <a:pt x="402146" y="89673"/>
                  </a:cubicBezTo>
                  <a:cubicBezTo>
                    <a:pt x="402146" y="79584"/>
                    <a:pt x="393954" y="71409"/>
                    <a:pt x="383858" y="71409"/>
                  </a:cubicBezTo>
                  <a:close/>
                  <a:moveTo>
                    <a:pt x="383858" y="345376"/>
                  </a:moveTo>
                  <a:cubicBezTo>
                    <a:pt x="373762" y="345376"/>
                    <a:pt x="365570" y="353551"/>
                    <a:pt x="365570" y="363640"/>
                  </a:cubicBezTo>
                  <a:cubicBezTo>
                    <a:pt x="365570" y="373730"/>
                    <a:pt x="373762" y="381905"/>
                    <a:pt x="383858" y="381905"/>
                  </a:cubicBezTo>
                  <a:cubicBezTo>
                    <a:pt x="393954" y="381905"/>
                    <a:pt x="402146" y="373730"/>
                    <a:pt x="402146" y="363640"/>
                  </a:cubicBezTo>
                  <a:cubicBezTo>
                    <a:pt x="402146" y="353551"/>
                    <a:pt x="393954" y="345376"/>
                    <a:pt x="383858" y="345376"/>
                  </a:cubicBezTo>
                  <a:close/>
                  <a:moveTo>
                    <a:pt x="429578" y="208392"/>
                  </a:moveTo>
                  <a:cubicBezTo>
                    <a:pt x="419481" y="208392"/>
                    <a:pt x="411290" y="216567"/>
                    <a:pt x="411290" y="226657"/>
                  </a:cubicBezTo>
                  <a:cubicBezTo>
                    <a:pt x="411290" y="236747"/>
                    <a:pt x="419481" y="244921"/>
                    <a:pt x="429578" y="244921"/>
                  </a:cubicBezTo>
                  <a:cubicBezTo>
                    <a:pt x="439675" y="244921"/>
                    <a:pt x="447866" y="236747"/>
                    <a:pt x="447866" y="226657"/>
                  </a:cubicBezTo>
                  <a:cubicBezTo>
                    <a:pt x="447866" y="216567"/>
                    <a:pt x="439675" y="208392"/>
                    <a:pt x="429578" y="208392"/>
                  </a:cubicBezTo>
                  <a:close/>
                  <a:moveTo>
                    <a:pt x="429578" y="117070"/>
                  </a:moveTo>
                  <a:cubicBezTo>
                    <a:pt x="419481" y="117070"/>
                    <a:pt x="411290" y="125245"/>
                    <a:pt x="411290" y="135335"/>
                  </a:cubicBezTo>
                  <a:cubicBezTo>
                    <a:pt x="411290" y="145424"/>
                    <a:pt x="419481" y="153599"/>
                    <a:pt x="429578" y="153599"/>
                  </a:cubicBezTo>
                  <a:cubicBezTo>
                    <a:pt x="439675" y="153599"/>
                    <a:pt x="447866" y="145424"/>
                    <a:pt x="447866" y="135335"/>
                  </a:cubicBezTo>
                  <a:cubicBezTo>
                    <a:pt x="447866" y="125245"/>
                    <a:pt x="439675" y="117070"/>
                    <a:pt x="429578" y="117070"/>
                  </a:cubicBezTo>
                  <a:close/>
                  <a:moveTo>
                    <a:pt x="429578" y="299715"/>
                  </a:moveTo>
                  <a:cubicBezTo>
                    <a:pt x="419481" y="299715"/>
                    <a:pt x="411290" y="307890"/>
                    <a:pt x="411290" y="317979"/>
                  </a:cubicBezTo>
                  <a:cubicBezTo>
                    <a:pt x="411290" y="328069"/>
                    <a:pt x="419481" y="336244"/>
                    <a:pt x="429578" y="336244"/>
                  </a:cubicBezTo>
                  <a:cubicBezTo>
                    <a:pt x="439675" y="336244"/>
                    <a:pt x="447866" y="328069"/>
                    <a:pt x="447866" y="317979"/>
                  </a:cubicBezTo>
                  <a:cubicBezTo>
                    <a:pt x="447866" y="307890"/>
                    <a:pt x="439675" y="299715"/>
                    <a:pt x="429578" y="299715"/>
                  </a:cubicBezTo>
                  <a:close/>
                  <a:moveTo>
                    <a:pt x="429578" y="482359"/>
                  </a:moveTo>
                  <a:cubicBezTo>
                    <a:pt x="419481" y="482359"/>
                    <a:pt x="411290" y="490534"/>
                    <a:pt x="411290" y="500624"/>
                  </a:cubicBezTo>
                  <a:cubicBezTo>
                    <a:pt x="411290" y="510714"/>
                    <a:pt x="419481" y="518888"/>
                    <a:pt x="429578" y="518888"/>
                  </a:cubicBezTo>
                  <a:cubicBezTo>
                    <a:pt x="439675" y="518888"/>
                    <a:pt x="447866" y="510714"/>
                    <a:pt x="447866" y="500624"/>
                  </a:cubicBezTo>
                  <a:cubicBezTo>
                    <a:pt x="447739" y="490610"/>
                    <a:pt x="439611" y="482550"/>
                    <a:pt x="429578" y="482550"/>
                  </a:cubicBezTo>
                  <a:close/>
                  <a:moveTo>
                    <a:pt x="429578" y="391037"/>
                  </a:moveTo>
                  <a:cubicBezTo>
                    <a:pt x="419481" y="391037"/>
                    <a:pt x="411290" y="399212"/>
                    <a:pt x="411290" y="409302"/>
                  </a:cubicBezTo>
                  <a:cubicBezTo>
                    <a:pt x="411290" y="419391"/>
                    <a:pt x="419481" y="427566"/>
                    <a:pt x="429578" y="427566"/>
                  </a:cubicBezTo>
                  <a:cubicBezTo>
                    <a:pt x="439675" y="427566"/>
                    <a:pt x="447866" y="419391"/>
                    <a:pt x="447866" y="409302"/>
                  </a:cubicBezTo>
                  <a:cubicBezTo>
                    <a:pt x="447866" y="399212"/>
                    <a:pt x="439675" y="391037"/>
                    <a:pt x="429578" y="391037"/>
                  </a:cubicBezTo>
                  <a:close/>
                  <a:moveTo>
                    <a:pt x="566738" y="71409"/>
                  </a:moveTo>
                  <a:cubicBezTo>
                    <a:pt x="556641" y="71409"/>
                    <a:pt x="548450" y="79584"/>
                    <a:pt x="548450" y="89673"/>
                  </a:cubicBezTo>
                  <a:cubicBezTo>
                    <a:pt x="548450" y="99763"/>
                    <a:pt x="556641" y="107938"/>
                    <a:pt x="566738" y="107938"/>
                  </a:cubicBezTo>
                  <a:cubicBezTo>
                    <a:pt x="576835" y="107938"/>
                    <a:pt x="585026" y="99763"/>
                    <a:pt x="585026" y="89673"/>
                  </a:cubicBezTo>
                  <a:cubicBezTo>
                    <a:pt x="585026" y="79584"/>
                    <a:pt x="576835" y="71409"/>
                    <a:pt x="566738" y="71409"/>
                  </a:cubicBezTo>
                  <a:close/>
                  <a:moveTo>
                    <a:pt x="612458" y="391037"/>
                  </a:moveTo>
                  <a:cubicBezTo>
                    <a:pt x="602362" y="391037"/>
                    <a:pt x="594170" y="399212"/>
                    <a:pt x="594170" y="409302"/>
                  </a:cubicBezTo>
                  <a:cubicBezTo>
                    <a:pt x="594170" y="419391"/>
                    <a:pt x="602362" y="427566"/>
                    <a:pt x="612458" y="427566"/>
                  </a:cubicBezTo>
                  <a:cubicBezTo>
                    <a:pt x="622554" y="427566"/>
                    <a:pt x="630746" y="419391"/>
                    <a:pt x="630746" y="409302"/>
                  </a:cubicBezTo>
                  <a:cubicBezTo>
                    <a:pt x="630746" y="399212"/>
                    <a:pt x="622554" y="391037"/>
                    <a:pt x="612458" y="391037"/>
                  </a:cubicBezTo>
                  <a:close/>
                  <a:moveTo>
                    <a:pt x="612458" y="299715"/>
                  </a:moveTo>
                  <a:cubicBezTo>
                    <a:pt x="602362" y="299715"/>
                    <a:pt x="594170" y="307890"/>
                    <a:pt x="594170" y="317979"/>
                  </a:cubicBezTo>
                  <a:cubicBezTo>
                    <a:pt x="594170" y="328069"/>
                    <a:pt x="602362" y="336244"/>
                    <a:pt x="612458" y="336244"/>
                  </a:cubicBezTo>
                  <a:cubicBezTo>
                    <a:pt x="622554" y="336244"/>
                    <a:pt x="630746" y="328069"/>
                    <a:pt x="630746" y="317979"/>
                  </a:cubicBezTo>
                  <a:cubicBezTo>
                    <a:pt x="630746" y="307890"/>
                    <a:pt x="622554" y="299715"/>
                    <a:pt x="612458" y="299715"/>
                  </a:cubicBezTo>
                  <a:close/>
                  <a:moveTo>
                    <a:pt x="612458" y="482359"/>
                  </a:moveTo>
                  <a:cubicBezTo>
                    <a:pt x="602362" y="482359"/>
                    <a:pt x="594170" y="490534"/>
                    <a:pt x="594170" y="500624"/>
                  </a:cubicBezTo>
                  <a:cubicBezTo>
                    <a:pt x="594170" y="510714"/>
                    <a:pt x="602362" y="518888"/>
                    <a:pt x="612458" y="518888"/>
                  </a:cubicBezTo>
                  <a:cubicBezTo>
                    <a:pt x="622554" y="518888"/>
                    <a:pt x="630746" y="510714"/>
                    <a:pt x="630746" y="500624"/>
                  </a:cubicBezTo>
                  <a:cubicBezTo>
                    <a:pt x="630619" y="490610"/>
                    <a:pt x="622491" y="482550"/>
                    <a:pt x="612458" y="482550"/>
                  </a:cubicBezTo>
                  <a:close/>
                  <a:moveTo>
                    <a:pt x="521018" y="391037"/>
                  </a:moveTo>
                  <a:cubicBezTo>
                    <a:pt x="510922" y="391037"/>
                    <a:pt x="502730" y="399212"/>
                    <a:pt x="502730" y="409302"/>
                  </a:cubicBezTo>
                  <a:cubicBezTo>
                    <a:pt x="502730" y="419391"/>
                    <a:pt x="510922" y="427566"/>
                    <a:pt x="521018" y="427566"/>
                  </a:cubicBezTo>
                  <a:cubicBezTo>
                    <a:pt x="531114" y="427566"/>
                    <a:pt x="539306" y="419391"/>
                    <a:pt x="539306" y="409302"/>
                  </a:cubicBezTo>
                  <a:cubicBezTo>
                    <a:pt x="539306" y="399212"/>
                    <a:pt x="531114" y="391037"/>
                    <a:pt x="521018" y="391037"/>
                  </a:cubicBezTo>
                  <a:close/>
                  <a:moveTo>
                    <a:pt x="612458" y="25748"/>
                  </a:moveTo>
                  <a:cubicBezTo>
                    <a:pt x="602362" y="25748"/>
                    <a:pt x="594170" y="33922"/>
                    <a:pt x="594170" y="44012"/>
                  </a:cubicBezTo>
                  <a:cubicBezTo>
                    <a:pt x="594170" y="54102"/>
                    <a:pt x="602362" y="62277"/>
                    <a:pt x="612458" y="62277"/>
                  </a:cubicBezTo>
                  <a:cubicBezTo>
                    <a:pt x="622554" y="62277"/>
                    <a:pt x="630746" y="54102"/>
                    <a:pt x="630746" y="44012"/>
                  </a:cubicBezTo>
                  <a:cubicBezTo>
                    <a:pt x="630619" y="33998"/>
                    <a:pt x="622491" y="25938"/>
                    <a:pt x="612458" y="25938"/>
                  </a:cubicBezTo>
                  <a:close/>
                  <a:moveTo>
                    <a:pt x="658178" y="619343"/>
                  </a:moveTo>
                  <a:cubicBezTo>
                    <a:pt x="648970" y="619381"/>
                    <a:pt x="641224" y="626293"/>
                    <a:pt x="640144" y="635451"/>
                  </a:cubicBezTo>
                  <a:cubicBezTo>
                    <a:pt x="651891" y="637734"/>
                    <a:pt x="663829" y="639700"/>
                    <a:pt x="676085" y="641349"/>
                  </a:cubicBezTo>
                  <a:cubicBezTo>
                    <a:pt x="678180" y="631475"/>
                    <a:pt x="671830" y="621797"/>
                    <a:pt x="661925" y="619730"/>
                  </a:cubicBezTo>
                  <a:cubicBezTo>
                    <a:pt x="660718" y="619470"/>
                    <a:pt x="659448" y="619343"/>
                    <a:pt x="658178" y="619343"/>
                  </a:cubicBezTo>
                  <a:close/>
                  <a:moveTo>
                    <a:pt x="383858" y="436698"/>
                  </a:moveTo>
                  <a:cubicBezTo>
                    <a:pt x="373762" y="436698"/>
                    <a:pt x="365570" y="444873"/>
                    <a:pt x="365570" y="454963"/>
                  </a:cubicBezTo>
                  <a:cubicBezTo>
                    <a:pt x="365570" y="465053"/>
                    <a:pt x="373762" y="473227"/>
                    <a:pt x="383858" y="473227"/>
                  </a:cubicBezTo>
                  <a:cubicBezTo>
                    <a:pt x="393954" y="473227"/>
                    <a:pt x="402146" y="465053"/>
                    <a:pt x="402146" y="454963"/>
                  </a:cubicBezTo>
                  <a:cubicBezTo>
                    <a:pt x="402146" y="444873"/>
                    <a:pt x="393954" y="436698"/>
                    <a:pt x="383858" y="436698"/>
                  </a:cubicBezTo>
                  <a:close/>
                  <a:moveTo>
                    <a:pt x="612458" y="208392"/>
                  </a:moveTo>
                  <a:cubicBezTo>
                    <a:pt x="602362" y="208392"/>
                    <a:pt x="594170" y="216567"/>
                    <a:pt x="594170" y="226657"/>
                  </a:cubicBezTo>
                  <a:cubicBezTo>
                    <a:pt x="594170" y="236747"/>
                    <a:pt x="602362" y="244921"/>
                    <a:pt x="612458" y="244921"/>
                  </a:cubicBezTo>
                  <a:cubicBezTo>
                    <a:pt x="622554" y="244921"/>
                    <a:pt x="630746" y="236747"/>
                    <a:pt x="630746" y="226657"/>
                  </a:cubicBezTo>
                  <a:cubicBezTo>
                    <a:pt x="630746" y="216567"/>
                    <a:pt x="622554" y="208392"/>
                    <a:pt x="612458" y="208392"/>
                  </a:cubicBezTo>
                  <a:close/>
                  <a:moveTo>
                    <a:pt x="612458" y="117070"/>
                  </a:moveTo>
                  <a:cubicBezTo>
                    <a:pt x="602362" y="117070"/>
                    <a:pt x="594170" y="125245"/>
                    <a:pt x="594170" y="135335"/>
                  </a:cubicBezTo>
                  <a:cubicBezTo>
                    <a:pt x="594170" y="145424"/>
                    <a:pt x="602362" y="153599"/>
                    <a:pt x="612458" y="153599"/>
                  </a:cubicBezTo>
                  <a:cubicBezTo>
                    <a:pt x="622554" y="153599"/>
                    <a:pt x="630746" y="145424"/>
                    <a:pt x="630746" y="135335"/>
                  </a:cubicBezTo>
                  <a:cubicBezTo>
                    <a:pt x="630746" y="125245"/>
                    <a:pt x="622554" y="117070"/>
                    <a:pt x="612458" y="117070"/>
                  </a:cubicBezTo>
                  <a:close/>
                  <a:moveTo>
                    <a:pt x="612458" y="573682"/>
                  </a:moveTo>
                  <a:cubicBezTo>
                    <a:pt x="602362" y="573682"/>
                    <a:pt x="594170" y="581856"/>
                    <a:pt x="594170" y="591946"/>
                  </a:cubicBezTo>
                  <a:cubicBezTo>
                    <a:pt x="594170" y="602036"/>
                    <a:pt x="602362" y="610211"/>
                    <a:pt x="612458" y="610211"/>
                  </a:cubicBezTo>
                  <a:cubicBezTo>
                    <a:pt x="622554" y="610211"/>
                    <a:pt x="630746" y="602036"/>
                    <a:pt x="630746" y="591946"/>
                  </a:cubicBezTo>
                  <a:cubicBezTo>
                    <a:pt x="630746" y="581856"/>
                    <a:pt x="622554" y="573682"/>
                    <a:pt x="612458" y="573682"/>
                  </a:cubicBezTo>
                  <a:close/>
                  <a:moveTo>
                    <a:pt x="521018" y="25748"/>
                  </a:moveTo>
                  <a:cubicBezTo>
                    <a:pt x="510922" y="25748"/>
                    <a:pt x="502730" y="33922"/>
                    <a:pt x="502730" y="44012"/>
                  </a:cubicBezTo>
                  <a:cubicBezTo>
                    <a:pt x="502730" y="54102"/>
                    <a:pt x="510922" y="62277"/>
                    <a:pt x="521018" y="62277"/>
                  </a:cubicBezTo>
                  <a:cubicBezTo>
                    <a:pt x="531114" y="62277"/>
                    <a:pt x="539306" y="54102"/>
                    <a:pt x="539306" y="44012"/>
                  </a:cubicBezTo>
                  <a:cubicBezTo>
                    <a:pt x="539179" y="33998"/>
                    <a:pt x="531051" y="25938"/>
                    <a:pt x="521018" y="25938"/>
                  </a:cubicBezTo>
                  <a:close/>
                  <a:moveTo>
                    <a:pt x="521018" y="117070"/>
                  </a:moveTo>
                  <a:cubicBezTo>
                    <a:pt x="510922" y="117070"/>
                    <a:pt x="502730" y="125245"/>
                    <a:pt x="502730" y="135335"/>
                  </a:cubicBezTo>
                  <a:cubicBezTo>
                    <a:pt x="502730" y="145424"/>
                    <a:pt x="510922" y="153599"/>
                    <a:pt x="521018" y="153599"/>
                  </a:cubicBezTo>
                  <a:cubicBezTo>
                    <a:pt x="531114" y="153599"/>
                    <a:pt x="539306" y="145424"/>
                    <a:pt x="539306" y="135335"/>
                  </a:cubicBezTo>
                  <a:cubicBezTo>
                    <a:pt x="539306" y="125245"/>
                    <a:pt x="531114" y="117070"/>
                    <a:pt x="521018" y="117070"/>
                  </a:cubicBezTo>
                  <a:close/>
                  <a:moveTo>
                    <a:pt x="521018" y="208392"/>
                  </a:moveTo>
                  <a:cubicBezTo>
                    <a:pt x="510922" y="208392"/>
                    <a:pt x="502730" y="216567"/>
                    <a:pt x="502730" y="226657"/>
                  </a:cubicBezTo>
                  <a:cubicBezTo>
                    <a:pt x="502730" y="236747"/>
                    <a:pt x="510922" y="244921"/>
                    <a:pt x="521018" y="244921"/>
                  </a:cubicBezTo>
                  <a:cubicBezTo>
                    <a:pt x="531114" y="244921"/>
                    <a:pt x="539306" y="236747"/>
                    <a:pt x="539306" y="226657"/>
                  </a:cubicBezTo>
                  <a:cubicBezTo>
                    <a:pt x="539306" y="216567"/>
                    <a:pt x="531114" y="208392"/>
                    <a:pt x="521018" y="208392"/>
                  </a:cubicBezTo>
                  <a:close/>
                  <a:moveTo>
                    <a:pt x="521018" y="299715"/>
                  </a:moveTo>
                  <a:cubicBezTo>
                    <a:pt x="510922" y="299715"/>
                    <a:pt x="502730" y="307890"/>
                    <a:pt x="502730" y="317979"/>
                  </a:cubicBezTo>
                  <a:cubicBezTo>
                    <a:pt x="502730" y="328069"/>
                    <a:pt x="510922" y="336244"/>
                    <a:pt x="521018" y="336244"/>
                  </a:cubicBezTo>
                  <a:cubicBezTo>
                    <a:pt x="531114" y="336244"/>
                    <a:pt x="539306" y="328069"/>
                    <a:pt x="539306" y="317979"/>
                  </a:cubicBezTo>
                  <a:cubicBezTo>
                    <a:pt x="539306" y="307890"/>
                    <a:pt x="531114" y="299715"/>
                    <a:pt x="521018" y="299715"/>
                  </a:cubicBezTo>
                  <a:close/>
                  <a:moveTo>
                    <a:pt x="566738" y="162731"/>
                  </a:moveTo>
                  <a:cubicBezTo>
                    <a:pt x="556641" y="162731"/>
                    <a:pt x="548450" y="170906"/>
                    <a:pt x="548450" y="180996"/>
                  </a:cubicBezTo>
                  <a:cubicBezTo>
                    <a:pt x="548450" y="191086"/>
                    <a:pt x="556641" y="199260"/>
                    <a:pt x="566738" y="199260"/>
                  </a:cubicBezTo>
                  <a:cubicBezTo>
                    <a:pt x="576835" y="199260"/>
                    <a:pt x="585026" y="191086"/>
                    <a:pt x="585026" y="180996"/>
                  </a:cubicBezTo>
                  <a:cubicBezTo>
                    <a:pt x="585026" y="170906"/>
                    <a:pt x="576835" y="162731"/>
                    <a:pt x="566738" y="162731"/>
                  </a:cubicBezTo>
                  <a:close/>
                  <a:moveTo>
                    <a:pt x="566738" y="528021"/>
                  </a:moveTo>
                  <a:cubicBezTo>
                    <a:pt x="556578" y="527983"/>
                    <a:pt x="548387" y="536164"/>
                    <a:pt x="548323" y="546285"/>
                  </a:cubicBezTo>
                  <a:cubicBezTo>
                    <a:pt x="548260" y="556407"/>
                    <a:pt x="556451" y="564638"/>
                    <a:pt x="566611" y="564676"/>
                  </a:cubicBezTo>
                  <a:cubicBezTo>
                    <a:pt x="576771" y="564714"/>
                    <a:pt x="584962" y="556533"/>
                    <a:pt x="585026" y="546412"/>
                  </a:cubicBezTo>
                  <a:cubicBezTo>
                    <a:pt x="585026" y="546367"/>
                    <a:pt x="585026" y="546330"/>
                    <a:pt x="585026" y="546285"/>
                  </a:cubicBezTo>
                  <a:cubicBezTo>
                    <a:pt x="585026" y="536195"/>
                    <a:pt x="576835" y="528021"/>
                    <a:pt x="566738" y="528021"/>
                  </a:cubicBezTo>
                  <a:close/>
                  <a:moveTo>
                    <a:pt x="566738" y="254054"/>
                  </a:moveTo>
                  <a:cubicBezTo>
                    <a:pt x="556641" y="254054"/>
                    <a:pt x="548450" y="262228"/>
                    <a:pt x="548450" y="272318"/>
                  </a:cubicBezTo>
                  <a:cubicBezTo>
                    <a:pt x="548450" y="282408"/>
                    <a:pt x="556641" y="290583"/>
                    <a:pt x="566738" y="290583"/>
                  </a:cubicBezTo>
                  <a:cubicBezTo>
                    <a:pt x="576835" y="290583"/>
                    <a:pt x="585026" y="282408"/>
                    <a:pt x="585026" y="272318"/>
                  </a:cubicBezTo>
                  <a:cubicBezTo>
                    <a:pt x="584899" y="262304"/>
                    <a:pt x="576771" y="254244"/>
                    <a:pt x="566738" y="254244"/>
                  </a:cubicBezTo>
                  <a:close/>
                  <a:moveTo>
                    <a:pt x="566738" y="345376"/>
                  </a:moveTo>
                  <a:cubicBezTo>
                    <a:pt x="556641" y="345376"/>
                    <a:pt x="548450" y="353551"/>
                    <a:pt x="548450" y="363640"/>
                  </a:cubicBezTo>
                  <a:cubicBezTo>
                    <a:pt x="548450" y="373730"/>
                    <a:pt x="556641" y="381905"/>
                    <a:pt x="566738" y="381905"/>
                  </a:cubicBezTo>
                  <a:cubicBezTo>
                    <a:pt x="576835" y="381905"/>
                    <a:pt x="585026" y="373730"/>
                    <a:pt x="585026" y="363640"/>
                  </a:cubicBezTo>
                  <a:cubicBezTo>
                    <a:pt x="585026" y="353551"/>
                    <a:pt x="576835" y="345376"/>
                    <a:pt x="566738" y="345376"/>
                  </a:cubicBezTo>
                  <a:close/>
                  <a:moveTo>
                    <a:pt x="566738" y="436698"/>
                  </a:moveTo>
                  <a:cubicBezTo>
                    <a:pt x="556641" y="436698"/>
                    <a:pt x="548450" y="444873"/>
                    <a:pt x="548450" y="454963"/>
                  </a:cubicBezTo>
                  <a:cubicBezTo>
                    <a:pt x="548450" y="465053"/>
                    <a:pt x="556641" y="473227"/>
                    <a:pt x="566738" y="473227"/>
                  </a:cubicBezTo>
                  <a:cubicBezTo>
                    <a:pt x="576835" y="473227"/>
                    <a:pt x="585026" y="465053"/>
                    <a:pt x="585026" y="454963"/>
                  </a:cubicBezTo>
                  <a:cubicBezTo>
                    <a:pt x="585026" y="444873"/>
                    <a:pt x="576835" y="436698"/>
                    <a:pt x="566738" y="436698"/>
                  </a:cubicBezTo>
                  <a:close/>
                  <a:moveTo>
                    <a:pt x="338138" y="299715"/>
                  </a:moveTo>
                  <a:cubicBezTo>
                    <a:pt x="328041" y="299715"/>
                    <a:pt x="319849" y="307890"/>
                    <a:pt x="319849" y="317979"/>
                  </a:cubicBezTo>
                  <a:cubicBezTo>
                    <a:pt x="319849" y="328069"/>
                    <a:pt x="328041" y="336244"/>
                    <a:pt x="338138" y="336244"/>
                  </a:cubicBezTo>
                  <a:cubicBezTo>
                    <a:pt x="348235" y="336244"/>
                    <a:pt x="356426" y="328069"/>
                    <a:pt x="356426" y="317979"/>
                  </a:cubicBezTo>
                  <a:cubicBezTo>
                    <a:pt x="356426" y="307890"/>
                    <a:pt x="348235" y="299715"/>
                    <a:pt x="338138" y="299715"/>
                  </a:cubicBezTo>
                  <a:close/>
                  <a:moveTo>
                    <a:pt x="292418" y="16616"/>
                  </a:moveTo>
                  <a:cubicBezTo>
                    <a:pt x="301879" y="16590"/>
                    <a:pt x="309753" y="9392"/>
                    <a:pt x="310579" y="0"/>
                  </a:cubicBezTo>
                  <a:lnTo>
                    <a:pt x="274193" y="0"/>
                  </a:lnTo>
                  <a:cubicBezTo>
                    <a:pt x="275019" y="9443"/>
                    <a:pt x="282956" y="16679"/>
                    <a:pt x="292418" y="16616"/>
                  </a:cubicBezTo>
                  <a:close/>
                  <a:moveTo>
                    <a:pt x="200978" y="16616"/>
                  </a:moveTo>
                  <a:cubicBezTo>
                    <a:pt x="210439" y="16590"/>
                    <a:pt x="218313" y="9392"/>
                    <a:pt x="219139" y="0"/>
                  </a:cubicBezTo>
                  <a:lnTo>
                    <a:pt x="182880" y="0"/>
                  </a:lnTo>
                  <a:cubicBezTo>
                    <a:pt x="183642" y="9392"/>
                    <a:pt x="191516" y="16616"/>
                    <a:pt x="200978" y="16616"/>
                  </a:cubicBezTo>
                  <a:close/>
                  <a:moveTo>
                    <a:pt x="109538" y="16616"/>
                  </a:moveTo>
                  <a:cubicBezTo>
                    <a:pt x="119000" y="16590"/>
                    <a:pt x="126874" y="9392"/>
                    <a:pt x="127699" y="0"/>
                  </a:cubicBezTo>
                  <a:lnTo>
                    <a:pt x="91440" y="0"/>
                  </a:lnTo>
                  <a:cubicBezTo>
                    <a:pt x="92266" y="9380"/>
                    <a:pt x="100140" y="16584"/>
                    <a:pt x="109538" y="16616"/>
                  </a:cubicBezTo>
                  <a:close/>
                  <a:moveTo>
                    <a:pt x="383858" y="16616"/>
                  </a:moveTo>
                  <a:cubicBezTo>
                    <a:pt x="393319" y="16590"/>
                    <a:pt x="401193" y="9392"/>
                    <a:pt x="402019" y="0"/>
                  </a:cubicBezTo>
                  <a:lnTo>
                    <a:pt x="365761" y="0"/>
                  </a:lnTo>
                  <a:cubicBezTo>
                    <a:pt x="366523" y="9392"/>
                    <a:pt x="374397" y="16616"/>
                    <a:pt x="383858" y="16616"/>
                  </a:cubicBezTo>
                  <a:close/>
                  <a:moveTo>
                    <a:pt x="63818" y="25748"/>
                  </a:moveTo>
                  <a:cubicBezTo>
                    <a:pt x="53722" y="25748"/>
                    <a:pt x="45530" y="33922"/>
                    <a:pt x="45530" y="44012"/>
                  </a:cubicBezTo>
                  <a:cubicBezTo>
                    <a:pt x="45530" y="54102"/>
                    <a:pt x="53722" y="62277"/>
                    <a:pt x="63818" y="62277"/>
                  </a:cubicBezTo>
                  <a:cubicBezTo>
                    <a:pt x="73914" y="62277"/>
                    <a:pt x="82106" y="54102"/>
                    <a:pt x="82106" y="44012"/>
                  </a:cubicBezTo>
                  <a:cubicBezTo>
                    <a:pt x="81979" y="33998"/>
                    <a:pt x="73851" y="25938"/>
                    <a:pt x="63818" y="25938"/>
                  </a:cubicBezTo>
                  <a:close/>
                  <a:moveTo>
                    <a:pt x="63818" y="117070"/>
                  </a:moveTo>
                  <a:cubicBezTo>
                    <a:pt x="57341" y="117121"/>
                    <a:pt x="51436" y="120539"/>
                    <a:pt x="48133" y="126076"/>
                  </a:cubicBezTo>
                  <a:lnTo>
                    <a:pt x="65913" y="153409"/>
                  </a:lnTo>
                  <a:cubicBezTo>
                    <a:pt x="75947" y="152699"/>
                    <a:pt x="83503" y="143991"/>
                    <a:pt x="82804" y="133965"/>
                  </a:cubicBezTo>
                  <a:cubicBezTo>
                    <a:pt x="82106" y="124129"/>
                    <a:pt x="73661" y="116633"/>
                    <a:pt x="63818" y="117070"/>
                  </a:cubicBezTo>
                  <a:close/>
                  <a:moveTo>
                    <a:pt x="475298" y="16616"/>
                  </a:moveTo>
                  <a:cubicBezTo>
                    <a:pt x="484760" y="16590"/>
                    <a:pt x="492634" y="9392"/>
                    <a:pt x="493459" y="0"/>
                  </a:cubicBezTo>
                  <a:lnTo>
                    <a:pt x="457200" y="0"/>
                  </a:lnTo>
                  <a:cubicBezTo>
                    <a:pt x="457962" y="9392"/>
                    <a:pt x="465837" y="16616"/>
                    <a:pt x="475298" y="16616"/>
                  </a:cubicBezTo>
                  <a:close/>
                  <a:moveTo>
                    <a:pt x="18098" y="71409"/>
                  </a:moveTo>
                  <a:cubicBezTo>
                    <a:pt x="16511" y="71447"/>
                    <a:pt x="14923" y="71682"/>
                    <a:pt x="13399" y="72107"/>
                  </a:cubicBezTo>
                  <a:cubicBezTo>
                    <a:pt x="19749" y="81746"/>
                    <a:pt x="26099" y="91513"/>
                    <a:pt x="32449" y="101279"/>
                  </a:cubicBezTo>
                  <a:cubicBezTo>
                    <a:pt x="35179" y="98038"/>
                    <a:pt x="36703" y="93922"/>
                    <a:pt x="36703" y="89673"/>
                  </a:cubicBezTo>
                  <a:cubicBezTo>
                    <a:pt x="36703" y="79584"/>
                    <a:pt x="28512" y="71409"/>
                    <a:pt x="18415" y="71409"/>
                  </a:cubicBezTo>
                  <a:cubicBezTo>
                    <a:pt x="18288" y="71409"/>
                    <a:pt x="18224" y="71409"/>
                    <a:pt x="18098" y="71409"/>
                  </a:cubicBezTo>
                  <a:close/>
                  <a:moveTo>
                    <a:pt x="36259" y="0"/>
                  </a:moveTo>
                  <a:lnTo>
                    <a:pt x="0" y="0"/>
                  </a:lnTo>
                  <a:cubicBezTo>
                    <a:pt x="1016" y="10001"/>
                    <a:pt x="9970" y="17275"/>
                    <a:pt x="20003" y="16248"/>
                  </a:cubicBezTo>
                  <a:cubicBezTo>
                    <a:pt x="28575" y="15366"/>
                    <a:pt x="35370" y="8580"/>
                    <a:pt x="36259" y="0"/>
                  </a:cubicBezTo>
                  <a:close/>
                  <a:moveTo>
                    <a:pt x="1115378" y="16616"/>
                  </a:moveTo>
                  <a:cubicBezTo>
                    <a:pt x="1124839" y="16616"/>
                    <a:pt x="1132713" y="9392"/>
                    <a:pt x="1133475" y="0"/>
                  </a:cubicBezTo>
                  <a:lnTo>
                    <a:pt x="1097280" y="0"/>
                  </a:lnTo>
                  <a:cubicBezTo>
                    <a:pt x="1098042" y="9392"/>
                    <a:pt x="1105916" y="16616"/>
                    <a:pt x="1115378" y="16616"/>
                  </a:cubicBezTo>
                  <a:close/>
                  <a:moveTo>
                    <a:pt x="1023938" y="16616"/>
                  </a:moveTo>
                  <a:cubicBezTo>
                    <a:pt x="1033400" y="16616"/>
                    <a:pt x="1041274" y="9392"/>
                    <a:pt x="1042036" y="0"/>
                  </a:cubicBezTo>
                  <a:lnTo>
                    <a:pt x="1005840" y="0"/>
                  </a:lnTo>
                  <a:cubicBezTo>
                    <a:pt x="1006602" y="9392"/>
                    <a:pt x="1014476" y="16616"/>
                    <a:pt x="1023938" y="16616"/>
                  </a:cubicBezTo>
                  <a:close/>
                  <a:moveTo>
                    <a:pt x="932498" y="16616"/>
                  </a:moveTo>
                  <a:cubicBezTo>
                    <a:pt x="941960" y="16616"/>
                    <a:pt x="949834" y="9392"/>
                    <a:pt x="950595" y="0"/>
                  </a:cubicBezTo>
                  <a:lnTo>
                    <a:pt x="914400" y="0"/>
                  </a:lnTo>
                  <a:cubicBezTo>
                    <a:pt x="915162" y="9392"/>
                    <a:pt x="923037" y="16616"/>
                    <a:pt x="932498" y="16616"/>
                  </a:cubicBezTo>
                  <a:close/>
                  <a:moveTo>
                    <a:pt x="109538" y="162478"/>
                  </a:moveTo>
                  <a:cubicBezTo>
                    <a:pt x="99441" y="162478"/>
                    <a:pt x="91249" y="170652"/>
                    <a:pt x="91249" y="180742"/>
                  </a:cubicBezTo>
                  <a:cubicBezTo>
                    <a:pt x="91249" y="190832"/>
                    <a:pt x="99441" y="199007"/>
                    <a:pt x="109538" y="199007"/>
                  </a:cubicBezTo>
                  <a:cubicBezTo>
                    <a:pt x="119635" y="199007"/>
                    <a:pt x="127826" y="190832"/>
                    <a:pt x="127826" y="180742"/>
                  </a:cubicBezTo>
                  <a:cubicBezTo>
                    <a:pt x="127699" y="170754"/>
                    <a:pt x="119571" y="162731"/>
                    <a:pt x="109538" y="162731"/>
                  </a:cubicBezTo>
                  <a:close/>
                  <a:moveTo>
                    <a:pt x="566738" y="16616"/>
                  </a:moveTo>
                  <a:cubicBezTo>
                    <a:pt x="576200" y="16590"/>
                    <a:pt x="584074" y="9392"/>
                    <a:pt x="584899" y="0"/>
                  </a:cubicBezTo>
                  <a:lnTo>
                    <a:pt x="548640" y="0"/>
                  </a:lnTo>
                  <a:cubicBezTo>
                    <a:pt x="549402" y="9392"/>
                    <a:pt x="557276" y="16616"/>
                    <a:pt x="566738" y="16616"/>
                  </a:cubicBezTo>
                  <a:close/>
                  <a:moveTo>
                    <a:pt x="1206818" y="16616"/>
                  </a:moveTo>
                  <a:cubicBezTo>
                    <a:pt x="1216279" y="16616"/>
                    <a:pt x="1224153" y="9392"/>
                    <a:pt x="1224915" y="0"/>
                  </a:cubicBezTo>
                  <a:lnTo>
                    <a:pt x="1188593" y="0"/>
                  </a:lnTo>
                  <a:cubicBezTo>
                    <a:pt x="1189419" y="9443"/>
                    <a:pt x="1197356" y="16679"/>
                    <a:pt x="1206818" y="16616"/>
                  </a:cubicBezTo>
                  <a:close/>
                  <a:moveTo>
                    <a:pt x="841058" y="16616"/>
                  </a:moveTo>
                  <a:cubicBezTo>
                    <a:pt x="850519" y="16616"/>
                    <a:pt x="858393" y="9392"/>
                    <a:pt x="859155" y="0"/>
                  </a:cubicBezTo>
                  <a:lnTo>
                    <a:pt x="822961" y="0"/>
                  </a:lnTo>
                  <a:cubicBezTo>
                    <a:pt x="823723" y="9392"/>
                    <a:pt x="831597" y="16616"/>
                    <a:pt x="841058" y="16616"/>
                  </a:cubicBezTo>
                  <a:close/>
                  <a:moveTo>
                    <a:pt x="658178" y="16616"/>
                  </a:moveTo>
                  <a:cubicBezTo>
                    <a:pt x="667639" y="16590"/>
                    <a:pt x="675513" y="9392"/>
                    <a:pt x="676339" y="0"/>
                  </a:cubicBezTo>
                  <a:lnTo>
                    <a:pt x="640080" y="0"/>
                  </a:lnTo>
                  <a:cubicBezTo>
                    <a:pt x="640842" y="9392"/>
                    <a:pt x="648716" y="16616"/>
                    <a:pt x="658178" y="16616"/>
                  </a:cubicBezTo>
                  <a:close/>
                  <a:moveTo>
                    <a:pt x="749618" y="16616"/>
                  </a:moveTo>
                  <a:cubicBezTo>
                    <a:pt x="759079" y="16616"/>
                    <a:pt x="766953" y="9392"/>
                    <a:pt x="767715" y="0"/>
                  </a:cubicBezTo>
                  <a:lnTo>
                    <a:pt x="731393" y="0"/>
                  </a:lnTo>
                  <a:cubicBezTo>
                    <a:pt x="732219" y="9443"/>
                    <a:pt x="740156" y="16679"/>
                    <a:pt x="749618" y="16616"/>
                  </a:cubicBezTo>
                  <a:close/>
                  <a:moveTo>
                    <a:pt x="200978" y="71409"/>
                  </a:moveTo>
                  <a:cubicBezTo>
                    <a:pt x="190881" y="71409"/>
                    <a:pt x="182690" y="79584"/>
                    <a:pt x="182690" y="89673"/>
                  </a:cubicBezTo>
                  <a:cubicBezTo>
                    <a:pt x="182690" y="99763"/>
                    <a:pt x="190881" y="107938"/>
                    <a:pt x="200978" y="107938"/>
                  </a:cubicBezTo>
                  <a:cubicBezTo>
                    <a:pt x="211075" y="107938"/>
                    <a:pt x="219266" y="99763"/>
                    <a:pt x="219266" y="89673"/>
                  </a:cubicBezTo>
                  <a:cubicBezTo>
                    <a:pt x="219266" y="79584"/>
                    <a:pt x="211075" y="71409"/>
                    <a:pt x="200978" y="71409"/>
                  </a:cubicBezTo>
                  <a:close/>
                  <a:moveTo>
                    <a:pt x="292418" y="162731"/>
                  </a:moveTo>
                  <a:cubicBezTo>
                    <a:pt x="282322" y="162731"/>
                    <a:pt x="274130" y="170906"/>
                    <a:pt x="274130" y="180996"/>
                  </a:cubicBezTo>
                  <a:cubicBezTo>
                    <a:pt x="274130" y="191086"/>
                    <a:pt x="282322" y="199260"/>
                    <a:pt x="292418" y="199260"/>
                  </a:cubicBezTo>
                  <a:cubicBezTo>
                    <a:pt x="302514" y="199260"/>
                    <a:pt x="310706" y="191086"/>
                    <a:pt x="310706" y="180996"/>
                  </a:cubicBezTo>
                  <a:cubicBezTo>
                    <a:pt x="310706" y="170906"/>
                    <a:pt x="302514" y="162731"/>
                    <a:pt x="292418" y="162731"/>
                  </a:cubicBezTo>
                  <a:close/>
                  <a:moveTo>
                    <a:pt x="292418" y="71409"/>
                  </a:moveTo>
                  <a:cubicBezTo>
                    <a:pt x="282322" y="71409"/>
                    <a:pt x="274130" y="79584"/>
                    <a:pt x="274130" y="89673"/>
                  </a:cubicBezTo>
                  <a:cubicBezTo>
                    <a:pt x="274130" y="99763"/>
                    <a:pt x="282322" y="107938"/>
                    <a:pt x="292418" y="107938"/>
                  </a:cubicBezTo>
                  <a:cubicBezTo>
                    <a:pt x="302514" y="107938"/>
                    <a:pt x="310706" y="99763"/>
                    <a:pt x="310706" y="89673"/>
                  </a:cubicBezTo>
                  <a:cubicBezTo>
                    <a:pt x="310706" y="79584"/>
                    <a:pt x="302514" y="71409"/>
                    <a:pt x="292418" y="71409"/>
                  </a:cubicBezTo>
                  <a:close/>
                  <a:moveTo>
                    <a:pt x="292418" y="254054"/>
                  </a:moveTo>
                  <a:cubicBezTo>
                    <a:pt x="282322" y="254054"/>
                    <a:pt x="274130" y="262228"/>
                    <a:pt x="274130" y="272318"/>
                  </a:cubicBezTo>
                  <a:cubicBezTo>
                    <a:pt x="274130" y="282408"/>
                    <a:pt x="282322" y="290583"/>
                    <a:pt x="292418" y="290583"/>
                  </a:cubicBezTo>
                  <a:cubicBezTo>
                    <a:pt x="302514" y="290583"/>
                    <a:pt x="310706" y="282408"/>
                    <a:pt x="310706" y="272318"/>
                  </a:cubicBezTo>
                  <a:cubicBezTo>
                    <a:pt x="310579" y="262304"/>
                    <a:pt x="302451" y="254244"/>
                    <a:pt x="292418" y="254244"/>
                  </a:cubicBezTo>
                  <a:close/>
                  <a:moveTo>
                    <a:pt x="292418" y="345376"/>
                  </a:moveTo>
                  <a:cubicBezTo>
                    <a:pt x="282322" y="345376"/>
                    <a:pt x="274130" y="353551"/>
                    <a:pt x="274130" y="363640"/>
                  </a:cubicBezTo>
                  <a:cubicBezTo>
                    <a:pt x="274130" y="373730"/>
                    <a:pt x="282322" y="381905"/>
                    <a:pt x="292418" y="381905"/>
                  </a:cubicBezTo>
                  <a:cubicBezTo>
                    <a:pt x="302514" y="381905"/>
                    <a:pt x="310706" y="373730"/>
                    <a:pt x="310706" y="363640"/>
                  </a:cubicBezTo>
                  <a:cubicBezTo>
                    <a:pt x="310706" y="353551"/>
                    <a:pt x="302514" y="345376"/>
                    <a:pt x="292418" y="345376"/>
                  </a:cubicBezTo>
                  <a:close/>
                  <a:moveTo>
                    <a:pt x="338138" y="208392"/>
                  </a:moveTo>
                  <a:cubicBezTo>
                    <a:pt x="328041" y="208392"/>
                    <a:pt x="319849" y="216567"/>
                    <a:pt x="319849" y="226657"/>
                  </a:cubicBezTo>
                  <a:cubicBezTo>
                    <a:pt x="319849" y="236747"/>
                    <a:pt x="328041" y="244921"/>
                    <a:pt x="338138" y="244921"/>
                  </a:cubicBezTo>
                  <a:cubicBezTo>
                    <a:pt x="348235" y="244921"/>
                    <a:pt x="356426" y="236747"/>
                    <a:pt x="356426" y="226657"/>
                  </a:cubicBezTo>
                  <a:cubicBezTo>
                    <a:pt x="356426" y="216567"/>
                    <a:pt x="348235" y="208392"/>
                    <a:pt x="338138" y="208392"/>
                  </a:cubicBezTo>
                  <a:close/>
                  <a:moveTo>
                    <a:pt x="109538" y="71409"/>
                  </a:moveTo>
                  <a:cubicBezTo>
                    <a:pt x="99441" y="71409"/>
                    <a:pt x="91249" y="79584"/>
                    <a:pt x="91249" y="89673"/>
                  </a:cubicBezTo>
                  <a:cubicBezTo>
                    <a:pt x="91249" y="99763"/>
                    <a:pt x="99441" y="107938"/>
                    <a:pt x="109538" y="107938"/>
                  </a:cubicBezTo>
                  <a:cubicBezTo>
                    <a:pt x="119635" y="107938"/>
                    <a:pt x="127826" y="99763"/>
                    <a:pt x="127826" y="89673"/>
                  </a:cubicBezTo>
                  <a:cubicBezTo>
                    <a:pt x="127826" y="79584"/>
                    <a:pt x="119635" y="71409"/>
                    <a:pt x="109538" y="71409"/>
                  </a:cubicBezTo>
                  <a:close/>
                  <a:moveTo>
                    <a:pt x="246698" y="25748"/>
                  </a:moveTo>
                  <a:cubicBezTo>
                    <a:pt x="236601" y="25748"/>
                    <a:pt x="228410" y="33922"/>
                    <a:pt x="228410" y="44012"/>
                  </a:cubicBezTo>
                  <a:cubicBezTo>
                    <a:pt x="228410" y="54102"/>
                    <a:pt x="236601" y="62277"/>
                    <a:pt x="246698" y="62277"/>
                  </a:cubicBezTo>
                  <a:cubicBezTo>
                    <a:pt x="256794" y="62277"/>
                    <a:pt x="264986" y="54102"/>
                    <a:pt x="264986" y="44012"/>
                  </a:cubicBezTo>
                  <a:cubicBezTo>
                    <a:pt x="264859" y="33998"/>
                    <a:pt x="256731" y="25938"/>
                    <a:pt x="246698" y="25938"/>
                  </a:cubicBezTo>
                  <a:close/>
                  <a:moveTo>
                    <a:pt x="338138" y="117070"/>
                  </a:moveTo>
                  <a:cubicBezTo>
                    <a:pt x="328041" y="117070"/>
                    <a:pt x="319849" y="125245"/>
                    <a:pt x="319849" y="135335"/>
                  </a:cubicBezTo>
                  <a:cubicBezTo>
                    <a:pt x="319849" y="145424"/>
                    <a:pt x="328041" y="153599"/>
                    <a:pt x="338138" y="153599"/>
                  </a:cubicBezTo>
                  <a:cubicBezTo>
                    <a:pt x="348235" y="153599"/>
                    <a:pt x="356426" y="145424"/>
                    <a:pt x="356426" y="135335"/>
                  </a:cubicBezTo>
                  <a:cubicBezTo>
                    <a:pt x="356426" y="125245"/>
                    <a:pt x="348235" y="117070"/>
                    <a:pt x="338138" y="117070"/>
                  </a:cubicBezTo>
                  <a:close/>
                  <a:moveTo>
                    <a:pt x="658178" y="528021"/>
                  </a:moveTo>
                  <a:cubicBezTo>
                    <a:pt x="648018" y="527983"/>
                    <a:pt x="639826" y="536164"/>
                    <a:pt x="639763" y="546285"/>
                  </a:cubicBezTo>
                  <a:cubicBezTo>
                    <a:pt x="639700" y="556407"/>
                    <a:pt x="647891" y="564638"/>
                    <a:pt x="658051" y="564676"/>
                  </a:cubicBezTo>
                  <a:cubicBezTo>
                    <a:pt x="668211" y="564714"/>
                    <a:pt x="676402" y="556533"/>
                    <a:pt x="676466" y="546412"/>
                  </a:cubicBezTo>
                  <a:cubicBezTo>
                    <a:pt x="676466" y="546367"/>
                    <a:pt x="676466" y="546330"/>
                    <a:pt x="676466" y="546285"/>
                  </a:cubicBezTo>
                  <a:cubicBezTo>
                    <a:pt x="676466" y="536195"/>
                    <a:pt x="668275" y="528021"/>
                    <a:pt x="658178" y="528021"/>
                  </a:cubicBezTo>
                  <a:close/>
                  <a:moveTo>
                    <a:pt x="338138" y="391037"/>
                  </a:moveTo>
                  <a:cubicBezTo>
                    <a:pt x="328041" y="391037"/>
                    <a:pt x="319849" y="399212"/>
                    <a:pt x="319849" y="409302"/>
                  </a:cubicBezTo>
                  <a:cubicBezTo>
                    <a:pt x="319849" y="419391"/>
                    <a:pt x="328041" y="427566"/>
                    <a:pt x="338138" y="427566"/>
                  </a:cubicBezTo>
                  <a:cubicBezTo>
                    <a:pt x="348235" y="427566"/>
                    <a:pt x="356426" y="419391"/>
                    <a:pt x="356426" y="409302"/>
                  </a:cubicBezTo>
                  <a:cubicBezTo>
                    <a:pt x="356426" y="399212"/>
                    <a:pt x="348235" y="391037"/>
                    <a:pt x="338138" y="391037"/>
                  </a:cubicBezTo>
                  <a:close/>
                  <a:moveTo>
                    <a:pt x="155258" y="25748"/>
                  </a:moveTo>
                  <a:cubicBezTo>
                    <a:pt x="145162" y="25748"/>
                    <a:pt x="136970" y="33922"/>
                    <a:pt x="136970" y="44012"/>
                  </a:cubicBezTo>
                  <a:cubicBezTo>
                    <a:pt x="136970" y="54102"/>
                    <a:pt x="145162" y="62277"/>
                    <a:pt x="155258" y="62277"/>
                  </a:cubicBezTo>
                  <a:cubicBezTo>
                    <a:pt x="165354" y="62277"/>
                    <a:pt x="173546" y="54102"/>
                    <a:pt x="173546" y="44012"/>
                  </a:cubicBezTo>
                  <a:cubicBezTo>
                    <a:pt x="173419" y="33998"/>
                    <a:pt x="165291" y="25938"/>
                    <a:pt x="155258" y="25938"/>
                  </a:cubicBezTo>
                  <a:close/>
                  <a:moveTo>
                    <a:pt x="155258" y="117070"/>
                  </a:moveTo>
                  <a:cubicBezTo>
                    <a:pt x="145162" y="117070"/>
                    <a:pt x="136970" y="125245"/>
                    <a:pt x="136970" y="135335"/>
                  </a:cubicBezTo>
                  <a:cubicBezTo>
                    <a:pt x="136970" y="145424"/>
                    <a:pt x="145162" y="153599"/>
                    <a:pt x="155258" y="153599"/>
                  </a:cubicBezTo>
                  <a:cubicBezTo>
                    <a:pt x="165354" y="153599"/>
                    <a:pt x="173546" y="145424"/>
                    <a:pt x="173546" y="135335"/>
                  </a:cubicBezTo>
                  <a:cubicBezTo>
                    <a:pt x="173546" y="125245"/>
                    <a:pt x="165354" y="117070"/>
                    <a:pt x="155258" y="117070"/>
                  </a:cubicBezTo>
                  <a:close/>
                  <a:moveTo>
                    <a:pt x="200978" y="254054"/>
                  </a:moveTo>
                  <a:cubicBezTo>
                    <a:pt x="190881" y="254054"/>
                    <a:pt x="182690" y="262228"/>
                    <a:pt x="182690" y="272318"/>
                  </a:cubicBezTo>
                  <a:cubicBezTo>
                    <a:pt x="182690" y="282408"/>
                    <a:pt x="190881" y="290583"/>
                    <a:pt x="200978" y="290583"/>
                  </a:cubicBezTo>
                  <a:cubicBezTo>
                    <a:pt x="211075" y="290583"/>
                    <a:pt x="219266" y="282408"/>
                    <a:pt x="219266" y="272318"/>
                  </a:cubicBezTo>
                  <a:cubicBezTo>
                    <a:pt x="219139" y="262304"/>
                    <a:pt x="211011" y="254244"/>
                    <a:pt x="200978" y="254244"/>
                  </a:cubicBezTo>
                  <a:close/>
                  <a:moveTo>
                    <a:pt x="155258" y="208392"/>
                  </a:moveTo>
                  <a:cubicBezTo>
                    <a:pt x="145162" y="208392"/>
                    <a:pt x="136970" y="216567"/>
                    <a:pt x="136970" y="226657"/>
                  </a:cubicBezTo>
                  <a:cubicBezTo>
                    <a:pt x="136970" y="236747"/>
                    <a:pt x="145162" y="244921"/>
                    <a:pt x="155258" y="244921"/>
                  </a:cubicBezTo>
                  <a:cubicBezTo>
                    <a:pt x="165354" y="244921"/>
                    <a:pt x="173546" y="236747"/>
                    <a:pt x="173546" y="226657"/>
                  </a:cubicBezTo>
                  <a:cubicBezTo>
                    <a:pt x="173546" y="216567"/>
                    <a:pt x="165354" y="208392"/>
                    <a:pt x="155258" y="208392"/>
                  </a:cubicBezTo>
                  <a:close/>
                  <a:moveTo>
                    <a:pt x="200978" y="162731"/>
                  </a:moveTo>
                  <a:cubicBezTo>
                    <a:pt x="190881" y="162731"/>
                    <a:pt x="182690" y="170906"/>
                    <a:pt x="182690" y="180996"/>
                  </a:cubicBezTo>
                  <a:cubicBezTo>
                    <a:pt x="182690" y="191086"/>
                    <a:pt x="190881" y="199260"/>
                    <a:pt x="200978" y="199260"/>
                  </a:cubicBezTo>
                  <a:cubicBezTo>
                    <a:pt x="211075" y="199260"/>
                    <a:pt x="219266" y="191086"/>
                    <a:pt x="219266" y="180996"/>
                  </a:cubicBezTo>
                  <a:cubicBezTo>
                    <a:pt x="219266" y="170906"/>
                    <a:pt x="211075" y="162731"/>
                    <a:pt x="200978" y="162731"/>
                  </a:cubicBezTo>
                  <a:close/>
                  <a:moveTo>
                    <a:pt x="246698" y="208392"/>
                  </a:moveTo>
                  <a:cubicBezTo>
                    <a:pt x="236601" y="208392"/>
                    <a:pt x="228410" y="216567"/>
                    <a:pt x="228410" y="226657"/>
                  </a:cubicBezTo>
                  <a:cubicBezTo>
                    <a:pt x="228410" y="236747"/>
                    <a:pt x="236601" y="244921"/>
                    <a:pt x="246698" y="244921"/>
                  </a:cubicBezTo>
                  <a:cubicBezTo>
                    <a:pt x="256794" y="244921"/>
                    <a:pt x="264986" y="236747"/>
                    <a:pt x="264986" y="226657"/>
                  </a:cubicBezTo>
                  <a:cubicBezTo>
                    <a:pt x="264986" y="216567"/>
                    <a:pt x="256794" y="208392"/>
                    <a:pt x="246698" y="208392"/>
                  </a:cubicBezTo>
                  <a:close/>
                  <a:moveTo>
                    <a:pt x="246698" y="299715"/>
                  </a:moveTo>
                  <a:cubicBezTo>
                    <a:pt x="236601" y="299715"/>
                    <a:pt x="228410" y="307890"/>
                    <a:pt x="228410" y="317979"/>
                  </a:cubicBezTo>
                  <a:cubicBezTo>
                    <a:pt x="228410" y="328069"/>
                    <a:pt x="236601" y="336244"/>
                    <a:pt x="246698" y="336244"/>
                  </a:cubicBezTo>
                  <a:cubicBezTo>
                    <a:pt x="256794" y="336244"/>
                    <a:pt x="264986" y="328069"/>
                    <a:pt x="264986" y="317979"/>
                  </a:cubicBezTo>
                  <a:cubicBezTo>
                    <a:pt x="264986" y="307890"/>
                    <a:pt x="256794" y="299715"/>
                    <a:pt x="246698" y="299715"/>
                  </a:cubicBezTo>
                  <a:close/>
                  <a:moveTo>
                    <a:pt x="338138" y="25748"/>
                  </a:moveTo>
                  <a:cubicBezTo>
                    <a:pt x="328041" y="25748"/>
                    <a:pt x="319849" y="33922"/>
                    <a:pt x="319849" y="44012"/>
                  </a:cubicBezTo>
                  <a:cubicBezTo>
                    <a:pt x="319849" y="54102"/>
                    <a:pt x="328041" y="62277"/>
                    <a:pt x="338138" y="62277"/>
                  </a:cubicBezTo>
                  <a:cubicBezTo>
                    <a:pt x="348235" y="62277"/>
                    <a:pt x="356426" y="54102"/>
                    <a:pt x="356426" y="44012"/>
                  </a:cubicBezTo>
                  <a:cubicBezTo>
                    <a:pt x="356299" y="33998"/>
                    <a:pt x="348171" y="25938"/>
                    <a:pt x="338138" y="25938"/>
                  </a:cubicBezTo>
                  <a:close/>
                  <a:moveTo>
                    <a:pt x="246698" y="117070"/>
                  </a:moveTo>
                  <a:cubicBezTo>
                    <a:pt x="236601" y="117070"/>
                    <a:pt x="228410" y="125245"/>
                    <a:pt x="228410" y="135335"/>
                  </a:cubicBezTo>
                  <a:cubicBezTo>
                    <a:pt x="228410" y="145424"/>
                    <a:pt x="236601" y="153599"/>
                    <a:pt x="246698" y="153599"/>
                  </a:cubicBezTo>
                  <a:cubicBezTo>
                    <a:pt x="256794" y="153599"/>
                    <a:pt x="264986" y="145424"/>
                    <a:pt x="264986" y="135335"/>
                  </a:cubicBezTo>
                  <a:cubicBezTo>
                    <a:pt x="264986" y="125245"/>
                    <a:pt x="256794" y="117070"/>
                    <a:pt x="246698" y="117070"/>
                  </a:cubicBezTo>
                  <a:close/>
                  <a:moveTo>
                    <a:pt x="1023938" y="345376"/>
                  </a:moveTo>
                  <a:cubicBezTo>
                    <a:pt x="1013841" y="345376"/>
                    <a:pt x="1005650" y="353551"/>
                    <a:pt x="1005650" y="363640"/>
                  </a:cubicBezTo>
                  <a:cubicBezTo>
                    <a:pt x="1005650" y="373730"/>
                    <a:pt x="1013841" y="381905"/>
                    <a:pt x="1023938" y="381905"/>
                  </a:cubicBezTo>
                  <a:cubicBezTo>
                    <a:pt x="1034035" y="381905"/>
                    <a:pt x="1042226" y="373730"/>
                    <a:pt x="1042226" y="363640"/>
                  </a:cubicBezTo>
                  <a:cubicBezTo>
                    <a:pt x="1042226" y="353551"/>
                    <a:pt x="1034035" y="345376"/>
                    <a:pt x="1023938" y="345376"/>
                  </a:cubicBezTo>
                  <a:close/>
                  <a:moveTo>
                    <a:pt x="978218" y="25748"/>
                  </a:moveTo>
                  <a:cubicBezTo>
                    <a:pt x="968122" y="25748"/>
                    <a:pt x="959930" y="33922"/>
                    <a:pt x="959930" y="44012"/>
                  </a:cubicBezTo>
                  <a:cubicBezTo>
                    <a:pt x="959930" y="54102"/>
                    <a:pt x="968122" y="62277"/>
                    <a:pt x="978218" y="62277"/>
                  </a:cubicBezTo>
                  <a:cubicBezTo>
                    <a:pt x="988314" y="62277"/>
                    <a:pt x="996506" y="54102"/>
                    <a:pt x="996506" y="44012"/>
                  </a:cubicBezTo>
                  <a:cubicBezTo>
                    <a:pt x="996379" y="33998"/>
                    <a:pt x="988251" y="25938"/>
                    <a:pt x="978218" y="25938"/>
                  </a:cubicBezTo>
                  <a:close/>
                  <a:moveTo>
                    <a:pt x="1023938" y="436698"/>
                  </a:moveTo>
                  <a:cubicBezTo>
                    <a:pt x="1013841" y="436698"/>
                    <a:pt x="1005650" y="444873"/>
                    <a:pt x="1005650" y="454963"/>
                  </a:cubicBezTo>
                  <a:cubicBezTo>
                    <a:pt x="1005650" y="465053"/>
                    <a:pt x="1013841" y="473227"/>
                    <a:pt x="1023938" y="473227"/>
                  </a:cubicBezTo>
                  <a:cubicBezTo>
                    <a:pt x="1034035" y="473227"/>
                    <a:pt x="1042226" y="465053"/>
                    <a:pt x="1042226" y="454963"/>
                  </a:cubicBezTo>
                  <a:cubicBezTo>
                    <a:pt x="1042226" y="444873"/>
                    <a:pt x="1034035" y="436698"/>
                    <a:pt x="1023938" y="436698"/>
                  </a:cubicBezTo>
                  <a:close/>
                  <a:moveTo>
                    <a:pt x="978218" y="117070"/>
                  </a:moveTo>
                  <a:cubicBezTo>
                    <a:pt x="968122" y="117070"/>
                    <a:pt x="959930" y="125245"/>
                    <a:pt x="959930" y="135335"/>
                  </a:cubicBezTo>
                  <a:cubicBezTo>
                    <a:pt x="959930" y="145424"/>
                    <a:pt x="968122" y="153599"/>
                    <a:pt x="978218" y="153599"/>
                  </a:cubicBezTo>
                  <a:cubicBezTo>
                    <a:pt x="988314" y="153599"/>
                    <a:pt x="996506" y="145424"/>
                    <a:pt x="996506" y="135335"/>
                  </a:cubicBezTo>
                  <a:cubicBezTo>
                    <a:pt x="996506" y="125245"/>
                    <a:pt x="988314" y="117070"/>
                    <a:pt x="978218" y="117070"/>
                  </a:cubicBezTo>
                  <a:close/>
                  <a:moveTo>
                    <a:pt x="1069658" y="391037"/>
                  </a:moveTo>
                  <a:cubicBezTo>
                    <a:pt x="1059562" y="391037"/>
                    <a:pt x="1051370" y="399212"/>
                    <a:pt x="1051370" y="409302"/>
                  </a:cubicBezTo>
                  <a:cubicBezTo>
                    <a:pt x="1051370" y="419391"/>
                    <a:pt x="1059562" y="427566"/>
                    <a:pt x="1069658" y="427566"/>
                  </a:cubicBezTo>
                  <a:cubicBezTo>
                    <a:pt x="1079754" y="427566"/>
                    <a:pt x="1087946" y="419391"/>
                    <a:pt x="1087946" y="409302"/>
                  </a:cubicBezTo>
                  <a:cubicBezTo>
                    <a:pt x="1087946" y="399212"/>
                    <a:pt x="1079754" y="391037"/>
                    <a:pt x="1069658" y="391037"/>
                  </a:cubicBezTo>
                  <a:close/>
                  <a:moveTo>
                    <a:pt x="1023938" y="254054"/>
                  </a:moveTo>
                  <a:cubicBezTo>
                    <a:pt x="1013841" y="254054"/>
                    <a:pt x="1005650" y="262228"/>
                    <a:pt x="1005650" y="272318"/>
                  </a:cubicBezTo>
                  <a:cubicBezTo>
                    <a:pt x="1005650" y="282408"/>
                    <a:pt x="1013841" y="290583"/>
                    <a:pt x="1023938" y="290583"/>
                  </a:cubicBezTo>
                  <a:cubicBezTo>
                    <a:pt x="1034035" y="290583"/>
                    <a:pt x="1042226" y="282408"/>
                    <a:pt x="1042226" y="272318"/>
                  </a:cubicBezTo>
                  <a:cubicBezTo>
                    <a:pt x="1042099" y="262304"/>
                    <a:pt x="1033971" y="254244"/>
                    <a:pt x="1023938" y="254244"/>
                  </a:cubicBezTo>
                  <a:close/>
                  <a:moveTo>
                    <a:pt x="1023938" y="71409"/>
                  </a:moveTo>
                  <a:cubicBezTo>
                    <a:pt x="1013841" y="71409"/>
                    <a:pt x="1005650" y="79584"/>
                    <a:pt x="1005650" y="89673"/>
                  </a:cubicBezTo>
                  <a:cubicBezTo>
                    <a:pt x="1005650" y="99763"/>
                    <a:pt x="1013841" y="107938"/>
                    <a:pt x="1023938" y="107938"/>
                  </a:cubicBezTo>
                  <a:cubicBezTo>
                    <a:pt x="1034035" y="107938"/>
                    <a:pt x="1042226" y="99763"/>
                    <a:pt x="1042226" y="89673"/>
                  </a:cubicBezTo>
                  <a:cubicBezTo>
                    <a:pt x="1042226" y="79584"/>
                    <a:pt x="1034035" y="71409"/>
                    <a:pt x="1023938" y="71409"/>
                  </a:cubicBezTo>
                  <a:close/>
                  <a:moveTo>
                    <a:pt x="978218" y="208392"/>
                  </a:moveTo>
                  <a:cubicBezTo>
                    <a:pt x="968122" y="208392"/>
                    <a:pt x="959930" y="216567"/>
                    <a:pt x="959930" y="226657"/>
                  </a:cubicBezTo>
                  <a:cubicBezTo>
                    <a:pt x="959930" y="236747"/>
                    <a:pt x="968122" y="244921"/>
                    <a:pt x="978218" y="244921"/>
                  </a:cubicBezTo>
                  <a:cubicBezTo>
                    <a:pt x="988314" y="244921"/>
                    <a:pt x="996506" y="236747"/>
                    <a:pt x="996506" y="226657"/>
                  </a:cubicBezTo>
                  <a:cubicBezTo>
                    <a:pt x="996506" y="216567"/>
                    <a:pt x="988314" y="208392"/>
                    <a:pt x="978218" y="208392"/>
                  </a:cubicBezTo>
                  <a:close/>
                  <a:moveTo>
                    <a:pt x="1023938" y="162731"/>
                  </a:moveTo>
                  <a:cubicBezTo>
                    <a:pt x="1013841" y="162731"/>
                    <a:pt x="1005650" y="170906"/>
                    <a:pt x="1005650" y="180996"/>
                  </a:cubicBezTo>
                  <a:cubicBezTo>
                    <a:pt x="1005650" y="191086"/>
                    <a:pt x="1013841" y="199260"/>
                    <a:pt x="1023938" y="199260"/>
                  </a:cubicBezTo>
                  <a:cubicBezTo>
                    <a:pt x="1034035" y="199260"/>
                    <a:pt x="1042226" y="191086"/>
                    <a:pt x="1042226" y="180996"/>
                  </a:cubicBezTo>
                  <a:cubicBezTo>
                    <a:pt x="1042226" y="170906"/>
                    <a:pt x="1034035" y="162731"/>
                    <a:pt x="1023938" y="162731"/>
                  </a:cubicBezTo>
                  <a:close/>
                  <a:moveTo>
                    <a:pt x="932498" y="528021"/>
                  </a:moveTo>
                  <a:cubicBezTo>
                    <a:pt x="922338" y="527983"/>
                    <a:pt x="914147" y="536164"/>
                    <a:pt x="914083" y="546285"/>
                  </a:cubicBezTo>
                  <a:cubicBezTo>
                    <a:pt x="914019" y="556407"/>
                    <a:pt x="922211" y="564638"/>
                    <a:pt x="932371" y="564676"/>
                  </a:cubicBezTo>
                  <a:cubicBezTo>
                    <a:pt x="942531" y="564714"/>
                    <a:pt x="950723" y="556533"/>
                    <a:pt x="950786" y="546412"/>
                  </a:cubicBezTo>
                  <a:cubicBezTo>
                    <a:pt x="950786" y="546367"/>
                    <a:pt x="950786" y="546330"/>
                    <a:pt x="950786" y="546285"/>
                  </a:cubicBezTo>
                  <a:cubicBezTo>
                    <a:pt x="950786" y="536195"/>
                    <a:pt x="942594" y="528021"/>
                    <a:pt x="932498" y="528021"/>
                  </a:cubicBezTo>
                  <a:close/>
                  <a:moveTo>
                    <a:pt x="932498" y="436698"/>
                  </a:moveTo>
                  <a:cubicBezTo>
                    <a:pt x="922401" y="436698"/>
                    <a:pt x="914210" y="444873"/>
                    <a:pt x="914210" y="454963"/>
                  </a:cubicBezTo>
                  <a:cubicBezTo>
                    <a:pt x="914210" y="465053"/>
                    <a:pt x="922401" y="473227"/>
                    <a:pt x="932498" y="473227"/>
                  </a:cubicBezTo>
                  <a:cubicBezTo>
                    <a:pt x="942594" y="473227"/>
                    <a:pt x="950786" y="465053"/>
                    <a:pt x="950786" y="454963"/>
                  </a:cubicBezTo>
                  <a:cubicBezTo>
                    <a:pt x="950786" y="444873"/>
                    <a:pt x="942594" y="436698"/>
                    <a:pt x="932498" y="436698"/>
                  </a:cubicBezTo>
                  <a:close/>
                  <a:moveTo>
                    <a:pt x="932498" y="345376"/>
                  </a:moveTo>
                  <a:cubicBezTo>
                    <a:pt x="922401" y="345376"/>
                    <a:pt x="914210" y="353551"/>
                    <a:pt x="914210" y="363640"/>
                  </a:cubicBezTo>
                  <a:cubicBezTo>
                    <a:pt x="914210" y="373730"/>
                    <a:pt x="922401" y="381905"/>
                    <a:pt x="932498" y="381905"/>
                  </a:cubicBezTo>
                  <a:cubicBezTo>
                    <a:pt x="942594" y="381905"/>
                    <a:pt x="950786" y="373730"/>
                    <a:pt x="950786" y="363640"/>
                  </a:cubicBezTo>
                  <a:cubicBezTo>
                    <a:pt x="950786" y="353551"/>
                    <a:pt x="942594" y="345376"/>
                    <a:pt x="932498" y="345376"/>
                  </a:cubicBezTo>
                  <a:close/>
                  <a:moveTo>
                    <a:pt x="1069658" y="299715"/>
                  </a:moveTo>
                  <a:cubicBezTo>
                    <a:pt x="1059562" y="299715"/>
                    <a:pt x="1051370" y="307890"/>
                    <a:pt x="1051370" y="317979"/>
                  </a:cubicBezTo>
                  <a:cubicBezTo>
                    <a:pt x="1051370" y="328069"/>
                    <a:pt x="1059562" y="336244"/>
                    <a:pt x="1069658" y="336244"/>
                  </a:cubicBezTo>
                  <a:cubicBezTo>
                    <a:pt x="1079754" y="336244"/>
                    <a:pt x="1087946" y="328069"/>
                    <a:pt x="1087946" y="317979"/>
                  </a:cubicBezTo>
                  <a:cubicBezTo>
                    <a:pt x="1087946" y="307890"/>
                    <a:pt x="1079754" y="299715"/>
                    <a:pt x="1069658" y="299715"/>
                  </a:cubicBezTo>
                  <a:close/>
                  <a:moveTo>
                    <a:pt x="886778" y="25748"/>
                  </a:moveTo>
                  <a:cubicBezTo>
                    <a:pt x="876681" y="25748"/>
                    <a:pt x="868490" y="33922"/>
                    <a:pt x="868490" y="44012"/>
                  </a:cubicBezTo>
                  <a:cubicBezTo>
                    <a:pt x="868490" y="54102"/>
                    <a:pt x="876681" y="62277"/>
                    <a:pt x="886778" y="62277"/>
                  </a:cubicBezTo>
                  <a:cubicBezTo>
                    <a:pt x="896875" y="62277"/>
                    <a:pt x="905066" y="54102"/>
                    <a:pt x="905066" y="44012"/>
                  </a:cubicBezTo>
                  <a:cubicBezTo>
                    <a:pt x="904939" y="33998"/>
                    <a:pt x="896811" y="25938"/>
                    <a:pt x="886778" y="25938"/>
                  </a:cubicBezTo>
                  <a:close/>
                  <a:moveTo>
                    <a:pt x="932498" y="162731"/>
                  </a:moveTo>
                  <a:cubicBezTo>
                    <a:pt x="922401" y="162731"/>
                    <a:pt x="914210" y="170906"/>
                    <a:pt x="914210" y="180996"/>
                  </a:cubicBezTo>
                  <a:cubicBezTo>
                    <a:pt x="914210" y="191086"/>
                    <a:pt x="922401" y="199260"/>
                    <a:pt x="932498" y="199260"/>
                  </a:cubicBezTo>
                  <a:cubicBezTo>
                    <a:pt x="942594" y="199260"/>
                    <a:pt x="950786" y="191086"/>
                    <a:pt x="950786" y="180996"/>
                  </a:cubicBezTo>
                  <a:cubicBezTo>
                    <a:pt x="950786" y="170906"/>
                    <a:pt x="942594" y="162731"/>
                    <a:pt x="932498" y="162731"/>
                  </a:cubicBezTo>
                  <a:close/>
                  <a:moveTo>
                    <a:pt x="978218" y="482359"/>
                  </a:moveTo>
                  <a:cubicBezTo>
                    <a:pt x="968122" y="482359"/>
                    <a:pt x="959930" y="490534"/>
                    <a:pt x="959930" y="500624"/>
                  </a:cubicBezTo>
                  <a:cubicBezTo>
                    <a:pt x="959930" y="510714"/>
                    <a:pt x="968122" y="518888"/>
                    <a:pt x="978218" y="518888"/>
                  </a:cubicBezTo>
                  <a:cubicBezTo>
                    <a:pt x="988314" y="518888"/>
                    <a:pt x="996506" y="510714"/>
                    <a:pt x="996506" y="500624"/>
                  </a:cubicBezTo>
                  <a:cubicBezTo>
                    <a:pt x="996379" y="490610"/>
                    <a:pt x="988251" y="482550"/>
                    <a:pt x="978218" y="482550"/>
                  </a:cubicBezTo>
                  <a:close/>
                  <a:moveTo>
                    <a:pt x="978218" y="299715"/>
                  </a:moveTo>
                  <a:cubicBezTo>
                    <a:pt x="968122" y="299715"/>
                    <a:pt x="959930" y="307890"/>
                    <a:pt x="959930" y="317979"/>
                  </a:cubicBezTo>
                  <a:cubicBezTo>
                    <a:pt x="959930" y="328069"/>
                    <a:pt x="968122" y="336244"/>
                    <a:pt x="978218" y="336244"/>
                  </a:cubicBezTo>
                  <a:cubicBezTo>
                    <a:pt x="988314" y="336244"/>
                    <a:pt x="996506" y="328069"/>
                    <a:pt x="996506" y="317979"/>
                  </a:cubicBezTo>
                  <a:cubicBezTo>
                    <a:pt x="996506" y="307890"/>
                    <a:pt x="988314" y="299715"/>
                    <a:pt x="978218" y="299715"/>
                  </a:cubicBezTo>
                  <a:close/>
                  <a:moveTo>
                    <a:pt x="978218" y="391037"/>
                  </a:moveTo>
                  <a:cubicBezTo>
                    <a:pt x="968122" y="391037"/>
                    <a:pt x="959930" y="399212"/>
                    <a:pt x="959930" y="409302"/>
                  </a:cubicBezTo>
                  <a:cubicBezTo>
                    <a:pt x="959930" y="419391"/>
                    <a:pt x="968122" y="427566"/>
                    <a:pt x="978218" y="427566"/>
                  </a:cubicBezTo>
                  <a:cubicBezTo>
                    <a:pt x="988314" y="427566"/>
                    <a:pt x="996506" y="419391"/>
                    <a:pt x="996506" y="409302"/>
                  </a:cubicBezTo>
                  <a:cubicBezTo>
                    <a:pt x="996506" y="399212"/>
                    <a:pt x="988314" y="391037"/>
                    <a:pt x="978218" y="391037"/>
                  </a:cubicBezTo>
                  <a:close/>
                  <a:moveTo>
                    <a:pt x="932498" y="71409"/>
                  </a:moveTo>
                  <a:cubicBezTo>
                    <a:pt x="922401" y="71409"/>
                    <a:pt x="914210" y="79584"/>
                    <a:pt x="914210" y="89673"/>
                  </a:cubicBezTo>
                  <a:cubicBezTo>
                    <a:pt x="914210" y="99763"/>
                    <a:pt x="922401" y="107938"/>
                    <a:pt x="932498" y="107938"/>
                  </a:cubicBezTo>
                  <a:cubicBezTo>
                    <a:pt x="942594" y="107938"/>
                    <a:pt x="950786" y="99763"/>
                    <a:pt x="950786" y="89673"/>
                  </a:cubicBezTo>
                  <a:cubicBezTo>
                    <a:pt x="950786" y="79584"/>
                    <a:pt x="942594" y="71409"/>
                    <a:pt x="932498" y="71409"/>
                  </a:cubicBezTo>
                  <a:close/>
                  <a:moveTo>
                    <a:pt x="932498" y="254054"/>
                  </a:moveTo>
                  <a:cubicBezTo>
                    <a:pt x="922401" y="254054"/>
                    <a:pt x="914210" y="262228"/>
                    <a:pt x="914210" y="272318"/>
                  </a:cubicBezTo>
                  <a:cubicBezTo>
                    <a:pt x="914210" y="282408"/>
                    <a:pt x="922401" y="290583"/>
                    <a:pt x="932498" y="290583"/>
                  </a:cubicBezTo>
                  <a:cubicBezTo>
                    <a:pt x="942594" y="290583"/>
                    <a:pt x="950786" y="282408"/>
                    <a:pt x="950786" y="272318"/>
                  </a:cubicBezTo>
                  <a:cubicBezTo>
                    <a:pt x="950659" y="262304"/>
                    <a:pt x="942531" y="254244"/>
                    <a:pt x="932498" y="254244"/>
                  </a:cubicBezTo>
                  <a:close/>
                  <a:moveTo>
                    <a:pt x="1206818" y="162731"/>
                  </a:moveTo>
                  <a:cubicBezTo>
                    <a:pt x="1196722" y="162731"/>
                    <a:pt x="1188530" y="170906"/>
                    <a:pt x="1188530" y="180996"/>
                  </a:cubicBezTo>
                  <a:cubicBezTo>
                    <a:pt x="1188530" y="191086"/>
                    <a:pt x="1196722" y="199260"/>
                    <a:pt x="1206818" y="199260"/>
                  </a:cubicBezTo>
                  <a:cubicBezTo>
                    <a:pt x="1216914" y="199260"/>
                    <a:pt x="1225106" y="191086"/>
                    <a:pt x="1225106" y="180996"/>
                  </a:cubicBezTo>
                  <a:cubicBezTo>
                    <a:pt x="1225106" y="170906"/>
                    <a:pt x="1216914" y="162731"/>
                    <a:pt x="1206818" y="162731"/>
                  </a:cubicBezTo>
                  <a:close/>
                  <a:moveTo>
                    <a:pt x="1206818" y="71409"/>
                  </a:moveTo>
                  <a:cubicBezTo>
                    <a:pt x="1196722" y="71409"/>
                    <a:pt x="1188530" y="79584"/>
                    <a:pt x="1188530" y="89673"/>
                  </a:cubicBezTo>
                  <a:cubicBezTo>
                    <a:pt x="1188530" y="99763"/>
                    <a:pt x="1196722" y="107938"/>
                    <a:pt x="1206818" y="107938"/>
                  </a:cubicBezTo>
                  <a:cubicBezTo>
                    <a:pt x="1216914" y="107938"/>
                    <a:pt x="1225106" y="99763"/>
                    <a:pt x="1225106" y="89673"/>
                  </a:cubicBezTo>
                  <a:cubicBezTo>
                    <a:pt x="1225106" y="79584"/>
                    <a:pt x="1216914" y="71409"/>
                    <a:pt x="1206818" y="71409"/>
                  </a:cubicBezTo>
                  <a:close/>
                  <a:moveTo>
                    <a:pt x="1188593" y="272318"/>
                  </a:moveTo>
                  <a:cubicBezTo>
                    <a:pt x="1188593" y="276599"/>
                    <a:pt x="1190117" y="280734"/>
                    <a:pt x="1192912" y="283987"/>
                  </a:cubicBezTo>
                  <a:cubicBezTo>
                    <a:pt x="1198309" y="274221"/>
                    <a:pt x="1203706" y="264327"/>
                    <a:pt x="1209104" y="254307"/>
                  </a:cubicBezTo>
                  <a:cubicBezTo>
                    <a:pt x="1208342" y="254244"/>
                    <a:pt x="1207643" y="254244"/>
                    <a:pt x="1206881" y="254307"/>
                  </a:cubicBezTo>
                  <a:cubicBezTo>
                    <a:pt x="1196849" y="254307"/>
                    <a:pt x="1188721" y="262330"/>
                    <a:pt x="1188593" y="272318"/>
                  </a:cubicBezTo>
                  <a:close/>
                  <a:moveTo>
                    <a:pt x="658241" y="436698"/>
                  </a:moveTo>
                  <a:cubicBezTo>
                    <a:pt x="648145" y="436698"/>
                    <a:pt x="639953" y="444873"/>
                    <a:pt x="639953" y="454963"/>
                  </a:cubicBezTo>
                  <a:cubicBezTo>
                    <a:pt x="639953" y="465053"/>
                    <a:pt x="648145" y="473227"/>
                    <a:pt x="658241" y="473227"/>
                  </a:cubicBezTo>
                  <a:cubicBezTo>
                    <a:pt x="668338" y="473227"/>
                    <a:pt x="676529" y="465053"/>
                    <a:pt x="676529" y="454963"/>
                  </a:cubicBezTo>
                  <a:cubicBezTo>
                    <a:pt x="676529" y="444873"/>
                    <a:pt x="668338" y="436698"/>
                    <a:pt x="658241" y="436698"/>
                  </a:cubicBezTo>
                  <a:cubicBezTo>
                    <a:pt x="658241" y="436698"/>
                    <a:pt x="658178" y="436698"/>
                    <a:pt x="658178" y="436698"/>
                  </a:cubicBezTo>
                  <a:close/>
                  <a:moveTo>
                    <a:pt x="1161162" y="25748"/>
                  </a:moveTo>
                  <a:cubicBezTo>
                    <a:pt x="1151065" y="25748"/>
                    <a:pt x="1142874" y="33922"/>
                    <a:pt x="1142874" y="44012"/>
                  </a:cubicBezTo>
                  <a:cubicBezTo>
                    <a:pt x="1142874" y="54102"/>
                    <a:pt x="1151065" y="62277"/>
                    <a:pt x="1161162" y="62277"/>
                  </a:cubicBezTo>
                  <a:cubicBezTo>
                    <a:pt x="1171258" y="62277"/>
                    <a:pt x="1179450" y="54102"/>
                    <a:pt x="1179450" y="44012"/>
                  </a:cubicBezTo>
                  <a:cubicBezTo>
                    <a:pt x="1179323" y="33973"/>
                    <a:pt x="1171131" y="25900"/>
                    <a:pt x="1161098" y="25938"/>
                  </a:cubicBezTo>
                  <a:close/>
                  <a:moveTo>
                    <a:pt x="1280034" y="89673"/>
                  </a:moveTo>
                  <a:cubicBezTo>
                    <a:pt x="1280034" y="93859"/>
                    <a:pt x="1281494" y="97911"/>
                    <a:pt x="1284161" y="101152"/>
                  </a:cubicBezTo>
                  <a:cubicBezTo>
                    <a:pt x="1288606" y="91322"/>
                    <a:pt x="1293051" y="81493"/>
                    <a:pt x="1297432" y="71536"/>
                  </a:cubicBezTo>
                  <a:cubicBezTo>
                    <a:pt x="1287717" y="71942"/>
                    <a:pt x="1279970" y="79939"/>
                    <a:pt x="1279970" y="89673"/>
                  </a:cubicBezTo>
                  <a:close/>
                  <a:moveTo>
                    <a:pt x="1069722" y="208392"/>
                  </a:moveTo>
                  <a:cubicBezTo>
                    <a:pt x="1059625" y="208392"/>
                    <a:pt x="1051434" y="216567"/>
                    <a:pt x="1051434" y="226657"/>
                  </a:cubicBezTo>
                  <a:cubicBezTo>
                    <a:pt x="1051434" y="236747"/>
                    <a:pt x="1059625" y="244921"/>
                    <a:pt x="1069722" y="244921"/>
                  </a:cubicBezTo>
                  <a:cubicBezTo>
                    <a:pt x="1079818" y="244921"/>
                    <a:pt x="1088010" y="236747"/>
                    <a:pt x="1088010" y="226657"/>
                  </a:cubicBezTo>
                  <a:cubicBezTo>
                    <a:pt x="1088010" y="216567"/>
                    <a:pt x="1079818" y="208392"/>
                    <a:pt x="1069722" y="208392"/>
                  </a:cubicBezTo>
                  <a:cubicBezTo>
                    <a:pt x="1069722" y="208392"/>
                    <a:pt x="1069658" y="208392"/>
                    <a:pt x="1069658" y="208392"/>
                  </a:cubicBezTo>
                  <a:close/>
                  <a:moveTo>
                    <a:pt x="1252601" y="25748"/>
                  </a:moveTo>
                  <a:cubicBezTo>
                    <a:pt x="1242505" y="25748"/>
                    <a:pt x="1234313" y="33922"/>
                    <a:pt x="1234313" y="44012"/>
                  </a:cubicBezTo>
                  <a:cubicBezTo>
                    <a:pt x="1234313" y="54102"/>
                    <a:pt x="1242505" y="62277"/>
                    <a:pt x="1252601" y="62277"/>
                  </a:cubicBezTo>
                  <a:cubicBezTo>
                    <a:pt x="1262698" y="62277"/>
                    <a:pt x="1270889" y="54102"/>
                    <a:pt x="1270889" y="44012"/>
                  </a:cubicBezTo>
                  <a:cubicBezTo>
                    <a:pt x="1270762" y="33973"/>
                    <a:pt x="1262571" y="25900"/>
                    <a:pt x="1252538" y="25938"/>
                  </a:cubicBezTo>
                  <a:close/>
                  <a:moveTo>
                    <a:pt x="1252601" y="117070"/>
                  </a:moveTo>
                  <a:cubicBezTo>
                    <a:pt x="1242505" y="117070"/>
                    <a:pt x="1234313" y="125245"/>
                    <a:pt x="1234313" y="135335"/>
                  </a:cubicBezTo>
                  <a:cubicBezTo>
                    <a:pt x="1234313" y="145424"/>
                    <a:pt x="1242505" y="153599"/>
                    <a:pt x="1252601" y="153599"/>
                  </a:cubicBezTo>
                  <a:cubicBezTo>
                    <a:pt x="1255396" y="153574"/>
                    <a:pt x="1258189" y="152901"/>
                    <a:pt x="1260729" y="151633"/>
                  </a:cubicBezTo>
                  <a:cubicBezTo>
                    <a:pt x="1263904" y="144847"/>
                    <a:pt x="1267079" y="138062"/>
                    <a:pt x="1270318" y="131149"/>
                  </a:cubicBezTo>
                  <a:cubicBezTo>
                    <a:pt x="1268413" y="122879"/>
                    <a:pt x="1261047" y="117032"/>
                    <a:pt x="1252538" y="117070"/>
                  </a:cubicBezTo>
                  <a:close/>
                  <a:moveTo>
                    <a:pt x="1280224" y="0"/>
                  </a:moveTo>
                  <a:cubicBezTo>
                    <a:pt x="1281050" y="9982"/>
                    <a:pt x="1289812" y="17396"/>
                    <a:pt x="1299846" y="16558"/>
                  </a:cubicBezTo>
                  <a:cubicBezTo>
                    <a:pt x="1308672" y="15816"/>
                    <a:pt x="1315657" y="8821"/>
                    <a:pt x="1316419" y="0"/>
                  </a:cubicBezTo>
                  <a:close/>
                  <a:moveTo>
                    <a:pt x="1115124" y="345376"/>
                  </a:moveTo>
                  <a:cubicBezTo>
                    <a:pt x="1105027" y="345376"/>
                    <a:pt x="1096836" y="353551"/>
                    <a:pt x="1096836" y="363640"/>
                  </a:cubicBezTo>
                  <a:cubicBezTo>
                    <a:pt x="1096836" y="373730"/>
                    <a:pt x="1105027" y="381905"/>
                    <a:pt x="1115124" y="381905"/>
                  </a:cubicBezTo>
                  <a:cubicBezTo>
                    <a:pt x="1125221" y="381905"/>
                    <a:pt x="1133412" y="373730"/>
                    <a:pt x="1133412" y="363640"/>
                  </a:cubicBezTo>
                  <a:cubicBezTo>
                    <a:pt x="1133412" y="353652"/>
                    <a:pt x="1125411" y="345515"/>
                    <a:pt x="1115378" y="345376"/>
                  </a:cubicBezTo>
                  <a:close/>
                  <a:moveTo>
                    <a:pt x="1115124" y="254054"/>
                  </a:moveTo>
                  <a:cubicBezTo>
                    <a:pt x="1105027" y="254054"/>
                    <a:pt x="1096836" y="262228"/>
                    <a:pt x="1096836" y="272318"/>
                  </a:cubicBezTo>
                  <a:cubicBezTo>
                    <a:pt x="1096836" y="282408"/>
                    <a:pt x="1105027" y="290583"/>
                    <a:pt x="1115124" y="290583"/>
                  </a:cubicBezTo>
                  <a:cubicBezTo>
                    <a:pt x="1125221" y="290583"/>
                    <a:pt x="1133412" y="282408"/>
                    <a:pt x="1133412" y="272318"/>
                  </a:cubicBezTo>
                  <a:cubicBezTo>
                    <a:pt x="1133285" y="262406"/>
                    <a:pt x="1125284" y="254383"/>
                    <a:pt x="1115378" y="254244"/>
                  </a:cubicBezTo>
                  <a:close/>
                  <a:moveTo>
                    <a:pt x="1069404" y="25748"/>
                  </a:moveTo>
                  <a:cubicBezTo>
                    <a:pt x="1059307" y="25748"/>
                    <a:pt x="1051116" y="33922"/>
                    <a:pt x="1051116" y="44012"/>
                  </a:cubicBezTo>
                  <a:cubicBezTo>
                    <a:pt x="1051116" y="54102"/>
                    <a:pt x="1059307" y="62277"/>
                    <a:pt x="1069404" y="62277"/>
                  </a:cubicBezTo>
                  <a:cubicBezTo>
                    <a:pt x="1079500" y="62277"/>
                    <a:pt x="1087692" y="54102"/>
                    <a:pt x="1087692" y="44012"/>
                  </a:cubicBezTo>
                  <a:cubicBezTo>
                    <a:pt x="1087565" y="34100"/>
                    <a:pt x="1079564" y="26078"/>
                    <a:pt x="1069658" y="25938"/>
                  </a:cubicBezTo>
                  <a:close/>
                  <a:moveTo>
                    <a:pt x="1069404" y="117070"/>
                  </a:moveTo>
                  <a:cubicBezTo>
                    <a:pt x="1059307" y="117070"/>
                    <a:pt x="1051116" y="125245"/>
                    <a:pt x="1051116" y="135335"/>
                  </a:cubicBezTo>
                  <a:cubicBezTo>
                    <a:pt x="1051116" y="145424"/>
                    <a:pt x="1059307" y="153599"/>
                    <a:pt x="1069404" y="153599"/>
                  </a:cubicBezTo>
                  <a:cubicBezTo>
                    <a:pt x="1079500" y="153599"/>
                    <a:pt x="1087692" y="145424"/>
                    <a:pt x="1087692" y="135335"/>
                  </a:cubicBezTo>
                  <a:cubicBezTo>
                    <a:pt x="1087692" y="125346"/>
                    <a:pt x="1079627" y="117210"/>
                    <a:pt x="1069658" y="117070"/>
                  </a:cubicBezTo>
                  <a:close/>
                  <a:moveTo>
                    <a:pt x="1160844" y="299715"/>
                  </a:moveTo>
                  <a:cubicBezTo>
                    <a:pt x="1150748" y="299715"/>
                    <a:pt x="1142556" y="307890"/>
                    <a:pt x="1142556" y="317979"/>
                  </a:cubicBezTo>
                  <a:cubicBezTo>
                    <a:pt x="1142556" y="328069"/>
                    <a:pt x="1150748" y="336244"/>
                    <a:pt x="1160844" y="336244"/>
                  </a:cubicBezTo>
                  <a:lnTo>
                    <a:pt x="1162495" y="336244"/>
                  </a:lnTo>
                  <a:cubicBezTo>
                    <a:pt x="1167512" y="327790"/>
                    <a:pt x="1172528" y="319330"/>
                    <a:pt x="1177544" y="310876"/>
                  </a:cubicBezTo>
                  <a:cubicBezTo>
                    <a:pt x="1174750" y="304255"/>
                    <a:pt x="1168274" y="299892"/>
                    <a:pt x="1161098" y="299715"/>
                  </a:cubicBezTo>
                  <a:close/>
                  <a:moveTo>
                    <a:pt x="1160844" y="208392"/>
                  </a:moveTo>
                  <a:cubicBezTo>
                    <a:pt x="1150748" y="208392"/>
                    <a:pt x="1142556" y="216567"/>
                    <a:pt x="1142556" y="226657"/>
                  </a:cubicBezTo>
                  <a:cubicBezTo>
                    <a:pt x="1142556" y="236747"/>
                    <a:pt x="1150748" y="244921"/>
                    <a:pt x="1160844" y="244921"/>
                  </a:cubicBezTo>
                  <a:cubicBezTo>
                    <a:pt x="1170940" y="244921"/>
                    <a:pt x="1179132" y="236747"/>
                    <a:pt x="1179132" y="226657"/>
                  </a:cubicBezTo>
                  <a:cubicBezTo>
                    <a:pt x="1179132" y="216669"/>
                    <a:pt x="1171067" y="208532"/>
                    <a:pt x="1161098" y="208392"/>
                  </a:cubicBezTo>
                  <a:close/>
                  <a:moveTo>
                    <a:pt x="1115124" y="162731"/>
                  </a:moveTo>
                  <a:cubicBezTo>
                    <a:pt x="1105027" y="162731"/>
                    <a:pt x="1096836" y="170906"/>
                    <a:pt x="1096836" y="180996"/>
                  </a:cubicBezTo>
                  <a:cubicBezTo>
                    <a:pt x="1096836" y="191086"/>
                    <a:pt x="1105027" y="199260"/>
                    <a:pt x="1115124" y="199260"/>
                  </a:cubicBezTo>
                  <a:cubicBezTo>
                    <a:pt x="1125221" y="199260"/>
                    <a:pt x="1133412" y="191086"/>
                    <a:pt x="1133412" y="180996"/>
                  </a:cubicBezTo>
                  <a:cubicBezTo>
                    <a:pt x="1133412" y="171007"/>
                    <a:pt x="1125411" y="162871"/>
                    <a:pt x="1115378" y="162731"/>
                  </a:cubicBezTo>
                  <a:close/>
                  <a:moveTo>
                    <a:pt x="1115124" y="71409"/>
                  </a:moveTo>
                  <a:cubicBezTo>
                    <a:pt x="1105027" y="71409"/>
                    <a:pt x="1096836" y="79584"/>
                    <a:pt x="1096836" y="89673"/>
                  </a:cubicBezTo>
                  <a:cubicBezTo>
                    <a:pt x="1096836" y="99763"/>
                    <a:pt x="1105027" y="107938"/>
                    <a:pt x="1115124" y="107938"/>
                  </a:cubicBezTo>
                  <a:cubicBezTo>
                    <a:pt x="1125221" y="107938"/>
                    <a:pt x="1133412" y="99763"/>
                    <a:pt x="1133412" y="89673"/>
                  </a:cubicBezTo>
                  <a:cubicBezTo>
                    <a:pt x="1133412" y="79685"/>
                    <a:pt x="1125411" y="71548"/>
                    <a:pt x="1115378" y="71409"/>
                  </a:cubicBezTo>
                  <a:close/>
                  <a:moveTo>
                    <a:pt x="1160844" y="117070"/>
                  </a:moveTo>
                  <a:cubicBezTo>
                    <a:pt x="1150748" y="117070"/>
                    <a:pt x="1142556" y="125245"/>
                    <a:pt x="1142556" y="135335"/>
                  </a:cubicBezTo>
                  <a:cubicBezTo>
                    <a:pt x="1142556" y="145424"/>
                    <a:pt x="1150748" y="153599"/>
                    <a:pt x="1160844" y="153599"/>
                  </a:cubicBezTo>
                  <a:cubicBezTo>
                    <a:pt x="1170940" y="153599"/>
                    <a:pt x="1179132" y="145424"/>
                    <a:pt x="1179132" y="135335"/>
                  </a:cubicBezTo>
                  <a:cubicBezTo>
                    <a:pt x="1179132" y="125346"/>
                    <a:pt x="1171067" y="117210"/>
                    <a:pt x="1161098" y="117070"/>
                  </a:cubicBezTo>
                  <a:close/>
                  <a:moveTo>
                    <a:pt x="749364" y="619343"/>
                  </a:moveTo>
                  <a:cubicBezTo>
                    <a:pt x="739267" y="619343"/>
                    <a:pt x="731076" y="627518"/>
                    <a:pt x="731076" y="637607"/>
                  </a:cubicBezTo>
                  <a:cubicBezTo>
                    <a:pt x="731076" y="640747"/>
                    <a:pt x="731965" y="643822"/>
                    <a:pt x="733489" y="646549"/>
                  </a:cubicBezTo>
                  <a:cubicBezTo>
                    <a:pt x="743776" y="647057"/>
                    <a:pt x="754190" y="647310"/>
                    <a:pt x="764794" y="647374"/>
                  </a:cubicBezTo>
                  <a:cubicBezTo>
                    <a:pt x="770192" y="638850"/>
                    <a:pt x="767652" y="627568"/>
                    <a:pt x="759143" y="622171"/>
                  </a:cubicBezTo>
                  <a:cubicBezTo>
                    <a:pt x="756222" y="620326"/>
                    <a:pt x="752793" y="619349"/>
                    <a:pt x="749364" y="619343"/>
                  </a:cubicBezTo>
                  <a:close/>
                  <a:moveTo>
                    <a:pt x="749364" y="436698"/>
                  </a:moveTo>
                  <a:cubicBezTo>
                    <a:pt x="739267" y="436698"/>
                    <a:pt x="731076" y="444873"/>
                    <a:pt x="731076" y="454963"/>
                  </a:cubicBezTo>
                  <a:cubicBezTo>
                    <a:pt x="731076" y="465053"/>
                    <a:pt x="739267" y="473227"/>
                    <a:pt x="749364" y="473227"/>
                  </a:cubicBezTo>
                  <a:cubicBezTo>
                    <a:pt x="759461" y="473227"/>
                    <a:pt x="767652" y="465053"/>
                    <a:pt x="767652" y="454963"/>
                  </a:cubicBezTo>
                  <a:cubicBezTo>
                    <a:pt x="767652" y="444974"/>
                    <a:pt x="759587" y="436838"/>
                    <a:pt x="749618" y="436698"/>
                  </a:cubicBezTo>
                  <a:close/>
                  <a:moveTo>
                    <a:pt x="749364" y="528021"/>
                  </a:moveTo>
                  <a:cubicBezTo>
                    <a:pt x="739204" y="527983"/>
                    <a:pt x="731012" y="536164"/>
                    <a:pt x="730949" y="546285"/>
                  </a:cubicBezTo>
                  <a:cubicBezTo>
                    <a:pt x="730886" y="556407"/>
                    <a:pt x="739077" y="564638"/>
                    <a:pt x="749237" y="564676"/>
                  </a:cubicBezTo>
                  <a:cubicBezTo>
                    <a:pt x="759397" y="564714"/>
                    <a:pt x="767588" y="556533"/>
                    <a:pt x="767652" y="546412"/>
                  </a:cubicBezTo>
                  <a:cubicBezTo>
                    <a:pt x="767652" y="546367"/>
                    <a:pt x="767652" y="546330"/>
                    <a:pt x="767652" y="546285"/>
                  </a:cubicBezTo>
                  <a:cubicBezTo>
                    <a:pt x="767652" y="536297"/>
                    <a:pt x="759587" y="528160"/>
                    <a:pt x="749618" y="528021"/>
                  </a:cubicBezTo>
                  <a:close/>
                  <a:moveTo>
                    <a:pt x="703644" y="25748"/>
                  </a:moveTo>
                  <a:cubicBezTo>
                    <a:pt x="693548" y="25748"/>
                    <a:pt x="685356" y="33922"/>
                    <a:pt x="685356" y="44012"/>
                  </a:cubicBezTo>
                  <a:cubicBezTo>
                    <a:pt x="685356" y="54102"/>
                    <a:pt x="693548" y="62277"/>
                    <a:pt x="703644" y="62277"/>
                  </a:cubicBezTo>
                  <a:cubicBezTo>
                    <a:pt x="713740" y="62277"/>
                    <a:pt x="721932" y="54102"/>
                    <a:pt x="721932" y="44012"/>
                  </a:cubicBezTo>
                  <a:cubicBezTo>
                    <a:pt x="721805" y="34100"/>
                    <a:pt x="713804" y="26078"/>
                    <a:pt x="703898" y="25938"/>
                  </a:cubicBezTo>
                  <a:close/>
                  <a:moveTo>
                    <a:pt x="749364" y="162731"/>
                  </a:moveTo>
                  <a:cubicBezTo>
                    <a:pt x="739267" y="162731"/>
                    <a:pt x="731076" y="170906"/>
                    <a:pt x="731076" y="180996"/>
                  </a:cubicBezTo>
                  <a:cubicBezTo>
                    <a:pt x="731076" y="191086"/>
                    <a:pt x="739267" y="199260"/>
                    <a:pt x="749364" y="199260"/>
                  </a:cubicBezTo>
                  <a:cubicBezTo>
                    <a:pt x="759461" y="199260"/>
                    <a:pt x="767652" y="191086"/>
                    <a:pt x="767652" y="180996"/>
                  </a:cubicBezTo>
                  <a:cubicBezTo>
                    <a:pt x="767652" y="171007"/>
                    <a:pt x="759587" y="162871"/>
                    <a:pt x="749618" y="162731"/>
                  </a:cubicBezTo>
                  <a:close/>
                  <a:moveTo>
                    <a:pt x="749364" y="345376"/>
                  </a:moveTo>
                  <a:cubicBezTo>
                    <a:pt x="739267" y="345376"/>
                    <a:pt x="731076" y="353551"/>
                    <a:pt x="731076" y="363640"/>
                  </a:cubicBezTo>
                  <a:cubicBezTo>
                    <a:pt x="731076" y="373730"/>
                    <a:pt x="739267" y="381905"/>
                    <a:pt x="749364" y="381905"/>
                  </a:cubicBezTo>
                  <a:cubicBezTo>
                    <a:pt x="759461" y="381905"/>
                    <a:pt x="767652" y="373730"/>
                    <a:pt x="767652" y="363640"/>
                  </a:cubicBezTo>
                  <a:cubicBezTo>
                    <a:pt x="767652" y="353652"/>
                    <a:pt x="759587" y="345515"/>
                    <a:pt x="749618" y="345376"/>
                  </a:cubicBezTo>
                  <a:close/>
                  <a:moveTo>
                    <a:pt x="749364" y="71409"/>
                  </a:moveTo>
                  <a:cubicBezTo>
                    <a:pt x="739267" y="71409"/>
                    <a:pt x="731076" y="79584"/>
                    <a:pt x="731076" y="89673"/>
                  </a:cubicBezTo>
                  <a:cubicBezTo>
                    <a:pt x="731076" y="99763"/>
                    <a:pt x="739267" y="107938"/>
                    <a:pt x="749364" y="107938"/>
                  </a:cubicBezTo>
                  <a:cubicBezTo>
                    <a:pt x="759461" y="107938"/>
                    <a:pt x="767652" y="99763"/>
                    <a:pt x="767652" y="89673"/>
                  </a:cubicBezTo>
                  <a:cubicBezTo>
                    <a:pt x="767652" y="79685"/>
                    <a:pt x="759587" y="71548"/>
                    <a:pt x="749618" y="71409"/>
                  </a:cubicBezTo>
                  <a:close/>
                  <a:moveTo>
                    <a:pt x="703644" y="117070"/>
                  </a:moveTo>
                  <a:cubicBezTo>
                    <a:pt x="693548" y="117070"/>
                    <a:pt x="685356" y="125245"/>
                    <a:pt x="685356" y="135335"/>
                  </a:cubicBezTo>
                  <a:cubicBezTo>
                    <a:pt x="685356" y="145424"/>
                    <a:pt x="693548" y="153599"/>
                    <a:pt x="703644" y="153599"/>
                  </a:cubicBezTo>
                  <a:cubicBezTo>
                    <a:pt x="713740" y="153599"/>
                    <a:pt x="721932" y="145424"/>
                    <a:pt x="721932" y="135335"/>
                  </a:cubicBezTo>
                  <a:cubicBezTo>
                    <a:pt x="721932" y="125346"/>
                    <a:pt x="713867" y="117210"/>
                    <a:pt x="703898" y="117070"/>
                  </a:cubicBezTo>
                  <a:close/>
                  <a:moveTo>
                    <a:pt x="749364" y="254054"/>
                  </a:moveTo>
                  <a:cubicBezTo>
                    <a:pt x="739267" y="254054"/>
                    <a:pt x="731076" y="262228"/>
                    <a:pt x="731076" y="272318"/>
                  </a:cubicBezTo>
                  <a:cubicBezTo>
                    <a:pt x="731076" y="282408"/>
                    <a:pt x="739267" y="290583"/>
                    <a:pt x="749364" y="290583"/>
                  </a:cubicBezTo>
                  <a:cubicBezTo>
                    <a:pt x="759461" y="290583"/>
                    <a:pt x="767652" y="282408"/>
                    <a:pt x="767652" y="272318"/>
                  </a:cubicBezTo>
                  <a:cubicBezTo>
                    <a:pt x="767525" y="262406"/>
                    <a:pt x="759524" y="254383"/>
                    <a:pt x="749618" y="254244"/>
                  </a:cubicBezTo>
                  <a:close/>
                  <a:moveTo>
                    <a:pt x="703644" y="482359"/>
                  </a:moveTo>
                  <a:cubicBezTo>
                    <a:pt x="693548" y="482359"/>
                    <a:pt x="685356" y="490534"/>
                    <a:pt x="685356" y="500624"/>
                  </a:cubicBezTo>
                  <a:cubicBezTo>
                    <a:pt x="685356" y="510714"/>
                    <a:pt x="693548" y="518888"/>
                    <a:pt x="703644" y="518888"/>
                  </a:cubicBezTo>
                  <a:cubicBezTo>
                    <a:pt x="713740" y="518888"/>
                    <a:pt x="721932" y="510714"/>
                    <a:pt x="721932" y="500624"/>
                  </a:cubicBezTo>
                  <a:cubicBezTo>
                    <a:pt x="721805" y="490712"/>
                    <a:pt x="713804" y="482689"/>
                    <a:pt x="703898" y="482550"/>
                  </a:cubicBezTo>
                  <a:close/>
                  <a:moveTo>
                    <a:pt x="657924" y="71409"/>
                  </a:moveTo>
                  <a:cubicBezTo>
                    <a:pt x="647827" y="71409"/>
                    <a:pt x="639636" y="79584"/>
                    <a:pt x="639636" y="89673"/>
                  </a:cubicBezTo>
                  <a:cubicBezTo>
                    <a:pt x="639636" y="99763"/>
                    <a:pt x="647827" y="107938"/>
                    <a:pt x="657924" y="107938"/>
                  </a:cubicBezTo>
                  <a:cubicBezTo>
                    <a:pt x="668020" y="107938"/>
                    <a:pt x="676212" y="99763"/>
                    <a:pt x="676212" y="89673"/>
                  </a:cubicBezTo>
                  <a:cubicBezTo>
                    <a:pt x="676212" y="79685"/>
                    <a:pt x="668211" y="71548"/>
                    <a:pt x="658178" y="71409"/>
                  </a:cubicBezTo>
                  <a:close/>
                  <a:moveTo>
                    <a:pt x="886524" y="117070"/>
                  </a:moveTo>
                  <a:cubicBezTo>
                    <a:pt x="876427" y="117070"/>
                    <a:pt x="868236" y="125245"/>
                    <a:pt x="868236" y="135335"/>
                  </a:cubicBezTo>
                  <a:cubicBezTo>
                    <a:pt x="868236" y="145424"/>
                    <a:pt x="876427" y="153599"/>
                    <a:pt x="886524" y="153599"/>
                  </a:cubicBezTo>
                  <a:cubicBezTo>
                    <a:pt x="896620" y="153599"/>
                    <a:pt x="904812" y="145424"/>
                    <a:pt x="904812" y="135335"/>
                  </a:cubicBezTo>
                  <a:cubicBezTo>
                    <a:pt x="904812" y="125346"/>
                    <a:pt x="896811" y="117210"/>
                    <a:pt x="886778" y="117070"/>
                  </a:cubicBezTo>
                  <a:close/>
                  <a:moveTo>
                    <a:pt x="657924" y="162731"/>
                  </a:moveTo>
                  <a:cubicBezTo>
                    <a:pt x="647827" y="162731"/>
                    <a:pt x="639636" y="170906"/>
                    <a:pt x="639636" y="180996"/>
                  </a:cubicBezTo>
                  <a:cubicBezTo>
                    <a:pt x="639636" y="191086"/>
                    <a:pt x="647827" y="199260"/>
                    <a:pt x="657924" y="199260"/>
                  </a:cubicBezTo>
                  <a:cubicBezTo>
                    <a:pt x="668020" y="199260"/>
                    <a:pt x="676212" y="191086"/>
                    <a:pt x="676212" y="180996"/>
                  </a:cubicBezTo>
                  <a:cubicBezTo>
                    <a:pt x="676212" y="171007"/>
                    <a:pt x="668211" y="162871"/>
                    <a:pt x="658178" y="162731"/>
                  </a:cubicBezTo>
                  <a:close/>
                  <a:moveTo>
                    <a:pt x="657924" y="345376"/>
                  </a:moveTo>
                  <a:cubicBezTo>
                    <a:pt x="647827" y="345376"/>
                    <a:pt x="639636" y="353551"/>
                    <a:pt x="639636" y="363640"/>
                  </a:cubicBezTo>
                  <a:cubicBezTo>
                    <a:pt x="639636" y="373730"/>
                    <a:pt x="647827" y="381905"/>
                    <a:pt x="657924" y="381905"/>
                  </a:cubicBezTo>
                  <a:cubicBezTo>
                    <a:pt x="668020" y="381905"/>
                    <a:pt x="676212" y="373730"/>
                    <a:pt x="676212" y="363640"/>
                  </a:cubicBezTo>
                  <a:cubicBezTo>
                    <a:pt x="676212" y="353652"/>
                    <a:pt x="668211" y="345515"/>
                    <a:pt x="658178" y="345376"/>
                  </a:cubicBezTo>
                  <a:close/>
                  <a:moveTo>
                    <a:pt x="703644" y="391037"/>
                  </a:moveTo>
                  <a:cubicBezTo>
                    <a:pt x="693548" y="391037"/>
                    <a:pt x="685356" y="399212"/>
                    <a:pt x="685356" y="409302"/>
                  </a:cubicBezTo>
                  <a:cubicBezTo>
                    <a:pt x="685356" y="419391"/>
                    <a:pt x="693548" y="427566"/>
                    <a:pt x="703644" y="427566"/>
                  </a:cubicBezTo>
                  <a:cubicBezTo>
                    <a:pt x="713740" y="427566"/>
                    <a:pt x="721932" y="419391"/>
                    <a:pt x="721932" y="409302"/>
                  </a:cubicBezTo>
                  <a:cubicBezTo>
                    <a:pt x="721932" y="399313"/>
                    <a:pt x="713867" y="391177"/>
                    <a:pt x="703898" y="391037"/>
                  </a:cubicBezTo>
                  <a:close/>
                  <a:moveTo>
                    <a:pt x="703644" y="573682"/>
                  </a:moveTo>
                  <a:cubicBezTo>
                    <a:pt x="693548" y="573682"/>
                    <a:pt x="685356" y="581856"/>
                    <a:pt x="685356" y="591946"/>
                  </a:cubicBezTo>
                  <a:cubicBezTo>
                    <a:pt x="685356" y="602036"/>
                    <a:pt x="693548" y="610211"/>
                    <a:pt x="703644" y="610211"/>
                  </a:cubicBezTo>
                  <a:cubicBezTo>
                    <a:pt x="713740" y="610211"/>
                    <a:pt x="721932" y="602036"/>
                    <a:pt x="721932" y="591946"/>
                  </a:cubicBezTo>
                  <a:cubicBezTo>
                    <a:pt x="721932" y="581958"/>
                    <a:pt x="713867" y="573821"/>
                    <a:pt x="703898" y="573682"/>
                  </a:cubicBezTo>
                  <a:close/>
                  <a:moveTo>
                    <a:pt x="703644" y="208392"/>
                  </a:moveTo>
                  <a:cubicBezTo>
                    <a:pt x="693548" y="208392"/>
                    <a:pt x="685356" y="216567"/>
                    <a:pt x="685356" y="226657"/>
                  </a:cubicBezTo>
                  <a:cubicBezTo>
                    <a:pt x="685356" y="236747"/>
                    <a:pt x="693548" y="244921"/>
                    <a:pt x="703644" y="244921"/>
                  </a:cubicBezTo>
                  <a:cubicBezTo>
                    <a:pt x="713740" y="244921"/>
                    <a:pt x="721932" y="236747"/>
                    <a:pt x="721932" y="226657"/>
                  </a:cubicBezTo>
                  <a:cubicBezTo>
                    <a:pt x="721932" y="216669"/>
                    <a:pt x="713867" y="208532"/>
                    <a:pt x="703898" y="208392"/>
                  </a:cubicBezTo>
                  <a:close/>
                  <a:moveTo>
                    <a:pt x="703644" y="299715"/>
                  </a:moveTo>
                  <a:cubicBezTo>
                    <a:pt x="693548" y="299715"/>
                    <a:pt x="685356" y="307890"/>
                    <a:pt x="685356" y="317979"/>
                  </a:cubicBezTo>
                  <a:cubicBezTo>
                    <a:pt x="685356" y="328069"/>
                    <a:pt x="693548" y="336244"/>
                    <a:pt x="703644" y="336244"/>
                  </a:cubicBezTo>
                  <a:cubicBezTo>
                    <a:pt x="713740" y="336244"/>
                    <a:pt x="721932" y="328069"/>
                    <a:pt x="721932" y="317979"/>
                  </a:cubicBezTo>
                  <a:cubicBezTo>
                    <a:pt x="721932" y="307991"/>
                    <a:pt x="713867" y="299854"/>
                    <a:pt x="703898" y="299715"/>
                  </a:cubicBezTo>
                  <a:close/>
                  <a:moveTo>
                    <a:pt x="795084" y="573682"/>
                  </a:moveTo>
                  <a:cubicBezTo>
                    <a:pt x="784987" y="573682"/>
                    <a:pt x="776796" y="581856"/>
                    <a:pt x="776796" y="591946"/>
                  </a:cubicBezTo>
                  <a:cubicBezTo>
                    <a:pt x="776796" y="602036"/>
                    <a:pt x="784987" y="610211"/>
                    <a:pt x="795084" y="610211"/>
                  </a:cubicBezTo>
                  <a:cubicBezTo>
                    <a:pt x="805180" y="610211"/>
                    <a:pt x="813372" y="602036"/>
                    <a:pt x="813372" y="591946"/>
                  </a:cubicBezTo>
                  <a:cubicBezTo>
                    <a:pt x="813372" y="581958"/>
                    <a:pt x="805371" y="573821"/>
                    <a:pt x="795338" y="573682"/>
                  </a:cubicBezTo>
                  <a:close/>
                  <a:moveTo>
                    <a:pt x="657924" y="254054"/>
                  </a:moveTo>
                  <a:cubicBezTo>
                    <a:pt x="647827" y="254054"/>
                    <a:pt x="639636" y="262228"/>
                    <a:pt x="639636" y="272318"/>
                  </a:cubicBezTo>
                  <a:cubicBezTo>
                    <a:pt x="639636" y="282408"/>
                    <a:pt x="647827" y="290583"/>
                    <a:pt x="657924" y="290583"/>
                  </a:cubicBezTo>
                  <a:cubicBezTo>
                    <a:pt x="668020" y="290583"/>
                    <a:pt x="676212" y="282408"/>
                    <a:pt x="676212" y="272318"/>
                  </a:cubicBezTo>
                  <a:cubicBezTo>
                    <a:pt x="676085" y="262406"/>
                    <a:pt x="668084" y="254383"/>
                    <a:pt x="658178" y="254244"/>
                  </a:cubicBezTo>
                  <a:close/>
                  <a:moveTo>
                    <a:pt x="840804" y="162731"/>
                  </a:moveTo>
                  <a:cubicBezTo>
                    <a:pt x="830707" y="162731"/>
                    <a:pt x="822516" y="170906"/>
                    <a:pt x="822516" y="180996"/>
                  </a:cubicBezTo>
                  <a:cubicBezTo>
                    <a:pt x="822516" y="191086"/>
                    <a:pt x="830707" y="199260"/>
                    <a:pt x="840804" y="199260"/>
                  </a:cubicBezTo>
                  <a:cubicBezTo>
                    <a:pt x="850900" y="199260"/>
                    <a:pt x="859092" y="191086"/>
                    <a:pt x="859092" y="180996"/>
                  </a:cubicBezTo>
                  <a:cubicBezTo>
                    <a:pt x="859092" y="171007"/>
                    <a:pt x="851027" y="162871"/>
                    <a:pt x="841058" y="162731"/>
                  </a:cubicBezTo>
                  <a:close/>
                  <a:moveTo>
                    <a:pt x="840804" y="71409"/>
                  </a:moveTo>
                  <a:cubicBezTo>
                    <a:pt x="830707" y="71409"/>
                    <a:pt x="822516" y="79584"/>
                    <a:pt x="822516" y="89673"/>
                  </a:cubicBezTo>
                  <a:cubicBezTo>
                    <a:pt x="822516" y="99763"/>
                    <a:pt x="830707" y="107938"/>
                    <a:pt x="840804" y="107938"/>
                  </a:cubicBezTo>
                  <a:cubicBezTo>
                    <a:pt x="850900" y="107938"/>
                    <a:pt x="859092" y="99763"/>
                    <a:pt x="859092" y="89673"/>
                  </a:cubicBezTo>
                  <a:cubicBezTo>
                    <a:pt x="859092" y="79685"/>
                    <a:pt x="851027" y="71548"/>
                    <a:pt x="841058" y="71409"/>
                  </a:cubicBezTo>
                  <a:close/>
                  <a:moveTo>
                    <a:pt x="840804" y="345376"/>
                  </a:moveTo>
                  <a:cubicBezTo>
                    <a:pt x="830707" y="345376"/>
                    <a:pt x="822516" y="353551"/>
                    <a:pt x="822516" y="363640"/>
                  </a:cubicBezTo>
                  <a:cubicBezTo>
                    <a:pt x="822516" y="373730"/>
                    <a:pt x="830707" y="381905"/>
                    <a:pt x="840804" y="381905"/>
                  </a:cubicBezTo>
                  <a:cubicBezTo>
                    <a:pt x="850900" y="381905"/>
                    <a:pt x="859092" y="373730"/>
                    <a:pt x="859092" y="363640"/>
                  </a:cubicBezTo>
                  <a:cubicBezTo>
                    <a:pt x="859092" y="353652"/>
                    <a:pt x="851027" y="345515"/>
                    <a:pt x="841058" y="345376"/>
                  </a:cubicBezTo>
                  <a:close/>
                  <a:moveTo>
                    <a:pt x="886524" y="573682"/>
                  </a:moveTo>
                  <a:cubicBezTo>
                    <a:pt x="876427" y="573682"/>
                    <a:pt x="868236" y="581856"/>
                    <a:pt x="868236" y="591946"/>
                  </a:cubicBezTo>
                  <a:cubicBezTo>
                    <a:pt x="868236" y="602036"/>
                    <a:pt x="876427" y="610211"/>
                    <a:pt x="886524" y="610211"/>
                  </a:cubicBezTo>
                  <a:cubicBezTo>
                    <a:pt x="896620" y="610211"/>
                    <a:pt x="904812" y="602036"/>
                    <a:pt x="904812" y="591946"/>
                  </a:cubicBezTo>
                  <a:cubicBezTo>
                    <a:pt x="904812" y="581958"/>
                    <a:pt x="896811" y="573821"/>
                    <a:pt x="886778" y="573682"/>
                  </a:cubicBezTo>
                  <a:close/>
                  <a:moveTo>
                    <a:pt x="840804" y="254054"/>
                  </a:moveTo>
                  <a:cubicBezTo>
                    <a:pt x="830707" y="254054"/>
                    <a:pt x="822516" y="262228"/>
                    <a:pt x="822516" y="272318"/>
                  </a:cubicBezTo>
                  <a:cubicBezTo>
                    <a:pt x="822516" y="282408"/>
                    <a:pt x="830707" y="290583"/>
                    <a:pt x="840804" y="290583"/>
                  </a:cubicBezTo>
                  <a:cubicBezTo>
                    <a:pt x="850900" y="290583"/>
                    <a:pt x="859092" y="282408"/>
                    <a:pt x="859092" y="272318"/>
                  </a:cubicBezTo>
                  <a:cubicBezTo>
                    <a:pt x="858965" y="262406"/>
                    <a:pt x="850964" y="254383"/>
                    <a:pt x="841058" y="254244"/>
                  </a:cubicBezTo>
                  <a:close/>
                  <a:moveTo>
                    <a:pt x="886524" y="208392"/>
                  </a:moveTo>
                  <a:cubicBezTo>
                    <a:pt x="876427" y="208392"/>
                    <a:pt x="868236" y="216567"/>
                    <a:pt x="868236" y="226657"/>
                  </a:cubicBezTo>
                  <a:cubicBezTo>
                    <a:pt x="868236" y="236747"/>
                    <a:pt x="876427" y="244921"/>
                    <a:pt x="886524" y="244921"/>
                  </a:cubicBezTo>
                  <a:cubicBezTo>
                    <a:pt x="896620" y="244921"/>
                    <a:pt x="904812" y="236747"/>
                    <a:pt x="904812" y="226657"/>
                  </a:cubicBezTo>
                  <a:cubicBezTo>
                    <a:pt x="904812" y="216669"/>
                    <a:pt x="896811" y="208532"/>
                    <a:pt x="886778" y="208392"/>
                  </a:cubicBezTo>
                  <a:close/>
                  <a:moveTo>
                    <a:pt x="886524" y="299715"/>
                  </a:moveTo>
                  <a:cubicBezTo>
                    <a:pt x="876427" y="299715"/>
                    <a:pt x="868236" y="307890"/>
                    <a:pt x="868236" y="317979"/>
                  </a:cubicBezTo>
                  <a:cubicBezTo>
                    <a:pt x="868236" y="328069"/>
                    <a:pt x="876427" y="336244"/>
                    <a:pt x="886524" y="336244"/>
                  </a:cubicBezTo>
                  <a:cubicBezTo>
                    <a:pt x="896620" y="336244"/>
                    <a:pt x="904812" y="328069"/>
                    <a:pt x="904812" y="317979"/>
                  </a:cubicBezTo>
                  <a:cubicBezTo>
                    <a:pt x="904812" y="307991"/>
                    <a:pt x="896811" y="299854"/>
                    <a:pt x="886778" y="299715"/>
                  </a:cubicBezTo>
                  <a:close/>
                  <a:moveTo>
                    <a:pt x="886524" y="391037"/>
                  </a:moveTo>
                  <a:cubicBezTo>
                    <a:pt x="876427" y="391037"/>
                    <a:pt x="868236" y="399212"/>
                    <a:pt x="868236" y="409302"/>
                  </a:cubicBezTo>
                  <a:cubicBezTo>
                    <a:pt x="868236" y="419391"/>
                    <a:pt x="876427" y="427566"/>
                    <a:pt x="886524" y="427566"/>
                  </a:cubicBezTo>
                  <a:cubicBezTo>
                    <a:pt x="896620" y="427566"/>
                    <a:pt x="904812" y="419391"/>
                    <a:pt x="904812" y="409302"/>
                  </a:cubicBezTo>
                  <a:cubicBezTo>
                    <a:pt x="904812" y="399313"/>
                    <a:pt x="896811" y="391177"/>
                    <a:pt x="886778" y="391037"/>
                  </a:cubicBezTo>
                  <a:close/>
                  <a:moveTo>
                    <a:pt x="886524" y="482359"/>
                  </a:moveTo>
                  <a:cubicBezTo>
                    <a:pt x="876427" y="482359"/>
                    <a:pt x="868236" y="490534"/>
                    <a:pt x="868236" y="500624"/>
                  </a:cubicBezTo>
                  <a:cubicBezTo>
                    <a:pt x="868236" y="510714"/>
                    <a:pt x="876427" y="518888"/>
                    <a:pt x="886524" y="518888"/>
                  </a:cubicBezTo>
                  <a:cubicBezTo>
                    <a:pt x="896620" y="518888"/>
                    <a:pt x="904812" y="510714"/>
                    <a:pt x="904812" y="500624"/>
                  </a:cubicBezTo>
                  <a:cubicBezTo>
                    <a:pt x="904685" y="490712"/>
                    <a:pt x="896684" y="482689"/>
                    <a:pt x="886778" y="482550"/>
                  </a:cubicBezTo>
                  <a:close/>
                  <a:moveTo>
                    <a:pt x="795084" y="391037"/>
                  </a:moveTo>
                  <a:cubicBezTo>
                    <a:pt x="784987" y="391037"/>
                    <a:pt x="776796" y="399212"/>
                    <a:pt x="776796" y="409302"/>
                  </a:cubicBezTo>
                  <a:cubicBezTo>
                    <a:pt x="776796" y="419391"/>
                    <a:pt x="784987" y="427566"/>
                    <a:pt x="795084" y="427566"/>
                  </a:cubicBezTo>
                  <a:cubicBezTo>
                    <a:pt x="805180" y="427566"/>
                    <a:pt x="813372" y="419391"/>
                    <a:pt x="813372" y="409302"/>
                  </a:cubicBezTo>
                  <a:cubicBezTo>
                    <a:pt x="813372" y="399313"/>
                    <a:pt x="805371" y="391177"/>
                    <a:pt x="795338" y="391037"/>
                  </a:cubicBezTo>
                  <a:close/>
                  <a:moveTo>
                    <a:pt x="795084" y="299715"/>
                  </a:moveTo>
                  <a:cubicBezTo>
                    <a:pt x="784987" y="299715"/>
                    <a:pt x="776796" y="307890"/>
                    <a:pt x="776796" y="317979"/>
                  </a:cubicBezTo>
                  <a:cubicBezTo>
                    <a:pt x="776796" y="328069"/>
                    <a:pt x="784987" y="336244"/>
                    <a:pt x="795084" y="336244"/>
                  </a:cubicBezTo>
                  <a:cubicBezTo>
                    <a:pt x="805180" y="336244"/>
                    <a:pt x="813372" y="328069"/>
                    <a:pt x="813372" y="317979"/>
                  </a:cubicBezTo>
                  <a:cubicBezTo>
                    <a:pt x="813372" y="307991"/>
                    <a:pt x="805371" y="299854"/>
                    <a:pt x="795338" y="299715"/>
                  </a:cubicBezTo>
                  <a:close/>
                  <a:moveTo>
                    <a:pt x="840804" y="436698"/>
                  </a:moveTo>
                  <a:cubicBezTo>
                    <a:pt x="830707" y="436698"/>
                    <a:pt x="822516" y="444873"/>
                    <a:pt x="822516" y="454963"/>
                  </a:cubicBezTo>
                  <a:cubicBezTo>
                    <a:pt x="822516" y="465053"/>
                    <a:pt x="830707" y="473227"/>
                    <a:pt x="840804" y="473227"/>
                  </a:cubicBezTo>
                  <a:cubicBezTo>
                    <a:pt x="850900" y="473227"/>
                    <a:pt x="859092" y="465053"/>
                    <a:pt x="859092" y="454963"/>
                  </a:cubicBezTo>
                  <a:cubicBezTo>
                    <a:pt x="859092" y="444974"/>
                    <a:pt x="851027" y="436838"/>
                    <a:pt x="841058" y="436698"/>
                  </a:cubicBezTo>
                  <a:close/>
                  <a:moveTo>
                    <a:pt x="795084" y="208392"/>
                  </a:moveTo>
                  <a:cubicBezTo>
                    <a:pt x="784987" y="208392"/>
                    <a:pt x="776796" y="216567"/>
                    <a:pt x="776796" y="226657"/>
                  </a:cubicBezTo>
                  <a:cubicBezTo>
                    <a:pt x="776796" y="236747"/>
                    <a:pt x="784987" y="244921"/>
                    <a:pt x="795084" y="244921"/>
                  </a:cubicBezTo>
                  <a:cubicBezTo>
                    <a:pt x="805180" y="244921"/>
                    <a:pt x="813372" y="236747"/>
                    <a:pt x="813372" y="226657"/>
                  </a:cubicBezTo>
                  <a:cubicBezTo>
                    <a:pt x="813372" y="216669"/>
                    <a:pt x="805371" y="208532"/>
                    <a:pt x="795338" y="208392"/>
                  </a:cubicBezTo>
                  <a:close/>
                  <a:moveTo>
                    <a:pt x="795084" y="482359"/>
                  </a:moveTo>
                  <a:cubicBezTo>
                    <a:pt x="784987" y="482359"/>
                    <a:pt x="776796" y="490534"/>
                    <a:pt x="776796" y="500624"/>
                  </a:cubicBezTo>
                  <a:cubicBezTo>
                    <a:pt x="776796" y="510714"/>
                    <a:pt x="784987" y="518888"/>
                    <a:pt x="795084" y="518888"/>
                  </a:cubicBezTo>
                  <a:cubicBezTo>
                    <a:pt x="805180" y="518888"/>
                    <a:pt x="813372" y="510714"/>
                    <a:pt x="813372" y="500624"/>
                  </a:cubicBezTo>
                  <a:cubicBezTo>
                    <a:pt x="813245" y="490712"/>
                    <a:pt x="805244" y="482689"/>
                    <a:pt x="795338" y="482550"/>
                  </a:cubicBezTo>
                  <a:close/>
                  <a:moveTo>
                    <a:pt x="795084" y="117070"/>
                  </a:moveTo>
                  <a:cubicBezTo>
                    <a:pt x="784987" y="117070"/>
                    <a:pt x="776796" y="125245"/>
                    <a:pt x="776796" y="135335"/>
                  </a:cubicBezTo>
                  <a:cubicBezTo>
                    <a:pt x="776796" y="145424"/>
                    <a:pt x="784987" y="153599"/>
                    <a:pt x="795084" y="153599"/>
                  </a:cubicBezTo>
                  <a:cubicBezTo>
                    <a:pt x="805180" y="153599"/>
                    <a:pt x="813372" y="145424"/>
                    <a:pt x="813372" y="135335"/>
                  </a:cubicBezTo>
                  <a:cubicBezTo>
                    <a:pt x="813372" y="125346"/>
                    <a:pt x="805371" y="117210"/>
                    <a:pt x="795338" y="117070"/>
                  </a:cubicBezTo>
                  <a:close/>
                  <a:moveTo>
                    <a:pt x="840804" y="528021"/>
                  </a:moveTo>
                  <a:cubicBezTo>
                    <a:pt x="830644" y="527983"/>
                    <a:pt x="822452" y="536164"/>
                    <a:pt x="822389" y="546285"/>
                  </a:cubicBezTo>
                  <a:cubicBezTo>
                    <a:pt x="822325" y="556407"/>
                    <a:pt x="830517" y="564638"/>
                    <a:pt x="840677" y="564676"/>
                  </a:cubicBezTo>
                  <a:cubicBezTo>
                    <a:pt x="850837" y="564714"/>
                    <a:pt x="859028" y="556533"/>
                    <a:pt x="859092" y="546412"/>
                  </a:cubicBezTo>
                  <a:cubicBezTo>
                    <a:pt x="859092" y="546367"/>
                    <a:pt x="859092" y="546330"/>
                    <a:pt x="859092" y="546285"/>
                  </a:cubicBezTo>
                  <a:cubicBezTo>
                    <a:pt x="859092" y="536297"/>
                    <a:pt x="851027" y="528160"/>
                    <a:pt x="841058" y="528021"/>
                  </a:cubicBezTo>
                  <a:close/>
                  <a:moveTo>
                    <a:pt x="840804" y="619343"/>
                  </a:moveTo>
                  <a:cubicBezTo>
                    <a:pt x="830707" y="619343"/>
                    <a:pt x="822516" y="627518"/>
                    <a:pt x="822516" y="637607"/>
                  </a:cubicBezTo>
                  <a:cubicBezTo>
                    <a:pt x="822516" y="639148"/>
                    <a:pt x="822770" y="640683"/>
                    <a:pt x="823151" y="642174"/>
                  </a:cubicBezTo>
                  <a:cubicBezTo>
                    <a:pt x="835089" y="639814"/>
                    <a:pt x="846837" y="636701"/>
                    <a:pt x="858393" y="632851"/>
                  </a:cubicBezTo>
                  <a:cubicBezTo>
                    <a:pt x="856298" y="624994"/>
                    <a:pt x="849186" y="619489"/>
                    <a:pt x="841058" y="619343"/>
                  </a:cubicBezTo>
                  <a:close/>
                  <a:moveTo>
                    <a:pt x="795084" y="25748"/>
                  </a:moveTo>
                  <a:cubicBezTo>
                    <a:pt x="784987" y="25748"/>
                    <a:pt x="776796" y="33922"/>
                    <a:pt x="776796" y="44012"/>
                  </a:cubicBezTo>
                  <a:cubicBezTo>
                    <a:pt x="776796" y="54102"/>
                    <a:pt x="784987" y="62277"/>
                    <a:pt x="795084" y="62277"/>
                  </a:cubicBezTo>
                  <a:cubicBezTo>
                    <a:pt x="805180" y="62277"/>
                    <a:pt x="813372" y="54102"/>
                    <a:pt x="813372" y="44012"/>
                  </a:cubicBezTo>
                  <a:cubicBezTo>
                    <a:pt x="813245" y="34100"/>
                    <a:pt x="805244" y="26078"/>
                    <a:pt x="795338" y="25938"/>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608;p10">
              <a:extLst>
                <a:ext uri="{FF2B5EF4-FFF2-40B4-BE49-F238E27FC236}">
                  <a16:creationId xmlns:a16="http://schemas.microsoft.com/office/drawing/2014/main" id="{2414041D-5E72-4133-8C55-13B48E527528}"/>
                </a:ext>
              </a:extLst>
            </p:cNvPr>
            <p:cNvSpPr/>
            <p:nvPr/>
          </p:nvSpPr>
          <p:spPr>
            <a:xfrm flipH="1">
              <a:off x="1676047" y="1606642"/>
              <a:ext cx="679513" cy="456825"/>
            </a:xfrm>
            <a:custGeom>
              <a:avLst/>
              <a:gdLst/>
              <a:ahLst/>
              <a:cxnLst/>
              <a:rect l="l" t="t" r="r" b="b"/>
              <a:pathLst>
                <a:path w="1812035" h="1218201" extrusionOk="0">
                  <a:moveTo>
                    <a:pt x="877760" y="1218202"/>
                  </a:moveTo>
                  <a:cubicBezTo>
                    <a:pt x="1373442" y="1218202"/>
                    <a:pt x="1576959" y="444118"/>
                    <a:pt x="1812036" y="0"/>
                  </a:cubicBezTo>
                  <a:lnTo>
                    <a:pt x="0" y="0"/>
                  </a:lnTo>
                  <a:cubicBezTo>
                    <a:pt x="243967" y="601269"/>
                    <a:pt x="522922" y="1218202"/>
                    <a:pt x="877760" y="1218202"/>
                  </a:cubicBezTo>
                  <a:close/>
                </a:path>
              </a:pathLst>
            </a:custGeom>
            <a:gradFill>
              <a:gsLst>
                <a:gs pos="0">
                  <a:srgbClr val="A54FA6"/>
                </a:gs>
                <a:gs pos="100000">
                  <a:srgbClr val="F702A2"/>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609;p10">
              <a:extLst>
                <a:ext uri="{FF2B5EF4-FFF2-40B4-BE49-F238E27FC236}">
                  <a16:creationId xmlns:a16="http://schemas.microsoft.com/office/drawing/2014/main" id="{7581BBD6-EB07-4CE8-9156-13465C9F8E68}"/>
                </a:ext>
              </a:extLst>
            </p:cNvPr>
            <p:cNvSpPr/>
            <p:nvPr/>
          </p:nvSpPr>
          <p:spPr>
            <a:xfrm flipH="1">
              <a:off x="2355561" y="1183542"/>
              <a:ext cx="479298" cy="423103"/>
            </a:xfrm>
            <a:custGeom>
              <a:avLst/>
              <a:gdLst/>
              <a:ahLst/>
              <a:cxnLst/>
              <a:rect l="l" t="t" r="r" b="b"/>
              <a:pathLst>
                <a:path w="1278128" h="1128274" extrusionOk="0">
                  <a:moveTo>
                    <a:pt x="641922" y="0"/>
                  </a:moveTo>
                  <a:cubicBezTo>
                    <a:pt x="371729" y="0"/>
                    <a:pt x="243142" y="659994"/>
                    <a:pt x="0" y="1128275"/>
                  </a:cubicBezTo>
                  <a:lnTo>
                    <a:pt x="1278128" y="1128275"/>
                  </a:lnTo>
                  <a:cubicBezTo>
                    <a:pt x="1046290" y="557066"/>
                    <a:pt x="845947" y="0"/>
                    <a:pt x="641922" y="0"/>
                  </a:cubicBezTo>
                  <a:close/>
                </a:path>
              </a:pathLst>
            </a:custGeom>
            <a:solidFill>
              <a:srgbClr val="FF800E"/>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610;p10">
              <a:extLst>
                <a:ext uri="{FF2B5EF4-FFF2-40B4-BE49-F238E27FC236}">
                  <a16:creationId xmlns:a16="http://schemas.microsoft.com/office/drawing/2014/main" id="{499003BC-FA99-43A7-9406-33029B4842F8}"/>
                </a:ext>
              </a:extLst>
            </p:cNvPr>
            <p:cNvSpPr/>
            <p:nvPr/>
          </p:nvSpPr>
          <p:spPr>
            <a:xfrm flipH="1">
              <a:off x="1411014" y="1492704"/>
              <a:ext cx="265033" cy="113939"/>
            </a:xfrm>
            <a:custGeom>
              <a:avLst/>
              <a:gdLst/>
              <a:ahLst/>
              <a:cxnLst/>
              <a:rect l="l" t="t" r="r" b="b"/>
              <a:pathLst>
                <a:path w="706755" h="303837" extrusionOk="0">
                  <a:moveTo>
                    <a:pt x="320167" y="0"/>
                  </a:moveTo>
                  <a:cubicBezTo>
                    <a:pt x="194310" y="0"/>
                    <a:pt x="94615" y="125251"/>
                    <a:pt x="0" y="303837"/>
                  </a:cubicBezTo>
                  <a:lnTo>
                    <a:pt x="706755" y="303837"/>
                  </a:lnTo>
                  <a:cubicBezTo>
                    <a:pt x="594932" y="135335"/>
                    <a:pt x="483933" y="0"/>
                    <a:pt x="320167" y="0"/>
                  </a:cubicBezTo>
                  <a:close/>
                </a:path>
              </a:pathLst>
            </a:custGeom>
            <a:solidFill>
              <a:srgbClr val="3BE5C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611;p10">
              <a:extLst>
                <a:ext uri="{FF2B5EF4-FFF2-40B4-BE49-F238E27FC236}">
                  <a16:creationId xmlns:a16="http://schemas.microsoft.com/office/drawing/2014/main" id="{7B3CF8A7-3E85-43E3-B349-075F1D6B2DAF}"/>
                </a:ext>
              </a:extLst>
            </p:cNvPr>
            <p:cNvSpPr/>
            <p:nvPr/>
          </p:nvSpPr>
          <p:spPr>
            <a:xfrm flipH="1">
              <a:off x="218" y="1606642"/>
              <a:ext cx="189405" cy="242741"/>
            </a:xfrm>
            <a:custGeom>
              <a:avLst/>
              <a:gdLst/>
              <a:ahLst/>
              <a:cxnLst/>
              <a:rect l="l" t="t" r="r" b="b"/>
              <a:pathLst>
                <a:path w="505079" h="647310" extrusionOk="0">
                  <a:moveTo>
                    <a:pt x="0" y="0"/>
                  </a:moveTo>
                  <a:cubicBezTo>
                    <a:pt x="127000" y="368460"/>
                    <a:pt x="278765" y="644013"/>
                    <a:pt x="505079" y="647310"/>
                  </a:cubicBezTo>
                  <a:lnTo>
                    <a:pt x="505079" y="0"/>
                  </a:lnTo>
                  <a:close/>
                </a:path>
              </a:pathLst>
            </a:custGeom>
            <a:solidFill>
              <a:srgbClr val="F702A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612;p10">
              <a:extLst>
                <a:ext uri="{FF2B5EF4-FFF2-40B4-BE49-F238E27FC236}">
                  <a16:creationId xmlns:a16="http://schemas.microsoft.com/office/drawing/2014/main" id="{207549B1-6A63-47E5-A2B7-7D71329FC08B}"/>
                </a:ext>
              </a:extLst>
            </p:cNvPr>
            <p:cNvSpPr/>
            <p:nvPr/>
          </p:nvSpPr>
          <p:spPr>
            <a:xfrm flipH="1">
              <a:off x="3227765" y="1249917"/>
              <a:ext cx="397002" cy="356728"/>
            </a:xfrm>
            <a:custGeom>
              <a:avLst/>
              <a:gdLst/>
              <a:ahLst/>
              <a:cxnLst/>
              <a:rect l="l" t="t" r="r" b="b"/>
              <a:pathLst>
                <a:path w="1058671" h="951274" extrusionOk="0">
                  <a:moveTo>
                    <a:pt x="584200" y="0"/>
                  </a:moveTo>
                  <a:cubicBezTo>
                    <a:pt x="388938" y="0"/>
                    <a:pt x="206692" y="447289"/>
                    <a:pt x="0" y="951274"/>
                  </a:cubicBezTo>
                  <a:lnTo>
                    <a:pt x="1058672" y="951274"/>
                  </a:lnTo>
                  <a:cubicBezTo>
                    <a:pt x="920623" y="672805"/>
                    <a:pt x="806005" y="314808"/>
                    <a:pt x="664654" y="17313"/>
                  </a:cubicBezTo>
                  <a:cubicBezTo>
                    <a:pt x="639312" y="6075"/>
                    <a:pt x="611924" y="184"/>
                    <a:pt x="584200" y="0"/>
                  </a:cubicBezTo>
                  <a:close/>
                </a:path>
              </a:pathLst>
            </a:custGeom>
            <a:solidFill>
              <a:srgbClr val="A54FA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613;p10">
              <a:extLst>
                <a:ext uri="{FF2B5EF4-FFF2-40B4-BE49-F238E27FC236}">
                  <a16:creationId xmlns:a16="http://schemas.microsoft.com/office/drawing/2014/main" id="{2A259AF4-1823-41FF-AD30-1981ADD97B15}"/>
                </a:ext>
              </a:extLst>
            </p:cNvPr>
            <p:cNvSpPr/>
            <p:nvPr/>
          </p:nvSpPr>
          <p:spPr>
            <a:xfrm flipH="1">
              <a:off x="1457615" y="1606642"/>
              <a:ext cx="470225" cy="214036"/>
            </a:xfrm>
            <a:custGeom>
              <a:avLst/>
              <a:gdLst/>
              <a:ahLst/>
              <a:cxnLst/>
              <a:rect l="l" t="t" r="r" b="b"/>
              <a:pathLst>
                <a:path w="1253934" h="570764" extrusionOk="0">
                  <a:moveTo>
                    <a:pt x="569913" y="570765"/>
                  </a:moveTo>
                  <a:cubicBezTo>
                    <a:pt x="852488" y="570765"/>
                    <a:pt x="1068959" y="318106"/>
                    <a:pt x="1253934" y="0"/>
                  </a:cubicBezTo>
                  <a:lnTo>
                    <a:pt x="0" y="0"/>
                  </a:lnTo>
                  <a:cubicBezTo>
                    <a:pt x="142240" y="325336"/>
                    <a:pt x="312674" y="570765"/>
                    <a:pt x="569913" y="570765"/>
                  </a:cubicBezTo>
                  <a:close/>
                </a:path>
              </a:pathLst>
            </a:custGeom>
            <a:solidFill>
              <a:srgbClr val="C182FF">
                <a:alpha val="531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614;p10">
              <a:extLst>
                <a:ext uri="{FF2B5EF4-FFF2-40B4-BE49-F238E27FC236}">
                  <a16:creationId xmlns:a16="http://schemas.microsoft.com/office/drawing/2014/main" id="{40990FB2-4387-40CE-BDB2-CDD8FC296A8E}"/>
                </a:ext>
              </a:extLst>
            </p:cNvPr>
            <p:cNvSpPr/>
            <p:nvPr/>
          </p:nvSpPr>
          <p:spPr>
            <a:xfrm flipH="1">
              <a:off x="218" y="1202353"/>
              <a:ext cx="314754" cy="404291"/>
            </a:xfrm>
            <a:custGeom>
              <a:avLst/>
              <a:gdLst/>
              <a:ahLst/>
              <a:cxnLst/>
              <a:rect l="l" t="t" r="r" b="b"/>
              <a:pathLst>
                <a:path w="839343" h="1078110" extrusionOk="0">
                  <a:moveTo>
                    <a:pt x="0" y="1078111"/>
                  </a:moveTo>
                  <a:lnTo>
                    <a:pt x="839343" y="1078111"/>
                  </a:lnTo>
                  <a:lnTo>
                    <a:pt x="839343" y="0"/>
                  </a:lnTo>
                  <a:cubicBezTo>
                    <a:pt x="537274" y="5898"/>
                    <a:pt x="328867" y="647881"/>
                    <a:pt x="0" y="1078111"/>
                  </a:cubicBezTo>
                  <a:close/>
                </a:path>
              </a:pathLst>
            </a:custGeom>
            <a:gradFill>
              <a:gsLst>
                <a:gs pos="0">
                  <a:srgbClr val="3BE5CC"/>
                </a:gs>
                <a:gs pos="100000">
                  <a:srgbClr val="027196"/>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615;p10">
              <a:extLst>
                <a:ext uri="{FF2B5EF4-FFF2-40B4-BE49-F238E27FC236}">
                  <a16:creationId xmlns:a16="http://schemas.microsoft.com/office/drawing/2014/main" id="{5F2B3A84-458F-4B00-BAC5-B2BC887B677A}"/>
                </a:ext>
              </a:extLst>
            </p:cNvPr>
            <p:cNvSpPr/>
            <p:nvPr/>
          </p:nvSpPr>
          <p:spPr>
            <a:xfrm flipH="1">
              <a:off x="1934650" y="1012171"/>
              <a:ext cx="699230" cy="594522"/>
            </a:xfrm>
            <a:custGeom>
              <a:avLst/>
              <a:gdLst/>
              <a:ahLst/>
              <a:cxnLst/>
              <a:rect l="l" t="t" r="r" b="b"/>
              <a:pathLst>
                <a:path w="1864614" h="1585393" extrusionOk="0">
                  <a:moveTo>
                    <a:pt x="215900" y="962880"/>
                  </a:moveTo>
                  <a:lnTo>
                    <a:pt x="839153" y="1585267"/>
                  </a:lnTo>
                  <a:lnTo>
                    <a:pt x="866648" y="1585267"/>
                  </a:lnTo>
                  <a:lnTo>
                    <a:pt x="223329" y="942523"/>
                  </a:lnTo>
                  <a:close/>
                  <a:moveTo>
                    <a:pt x="194754" y="1023761"/>
                  </a:moveTo>
                  <a:lnTo>
                    <a:pt x="757047" y="1585267"/>
                  </a:lnTo>
                  <a:lnTo>
                    <a:pt x="784542" y="1585267"/>
                  </a:lnTo>
                  <a:lnTo>
                    <a:pt x="201866" y="1003341"/>
                  </a:lnTo>
                  <a:cubicBezTo>
                    <a:pt x="199771" y="1010190"/>
                    <a:pt x="197358" y="1016976"/>
                    <a:pt x="195009" y="1023761"/>
                  </a:cubicBezTo>
                  <a:close/>
                  <a:moveTo>
                    <a:pt x="173990" y="1084833"/>
                  </a:moveTo>
                  <a:lnTo>
                    <a:pt x="675132" y="1585267"/>
                  </a:lnTo>
                  <a:lnTo>
                    <a:pt x="702691" y="1585267"/>
                  </a:lnTo>
                  <a:lnTo>
                    <a:pt x="181039" y="1064349"/>
                  </a:lnTo>
                  <a:close/>
                  <a:moveTo>
                    <a:pt x="259143" y="841751"/>
                  </a:moveTo>
                  <a:lnTo>
                    <a:pt x="1003681" y="1585267"/>
                  </a:lnTo>
                  <a:lnTo>
                    <a:pt x="1031177" y="1585267"/>
                  </a:lnTo>
                  <a:lnTo>
                    <a:pt x="266700" y="821584"/>
                  </a:lnTo>
                  <a:close/>
                  <a:moveTo>
                    <a:pt x="237490" y="902188"/>
                  </a:moveTo>
                  <a:lnTo>
                    <a:pt x="921512" y="1585267"/>
                  </a:lnTo>
                  <a:lnTo>
                    <a:pt x="949071" y="1585267"/>
                  </a:lnTo>
                  <a:lnTo>
                    <a:pt x="244729" y="881895"/>
                  </a:lnTo>
                  <a:close/>
                  <a:moveTo>
                    <a:pt x="303657" y="722207"/>
                  </a:moveTo>
                  <a:lnTo>
                    <a:pt x="1167892" y="1585267"/>
                  </a:lnTo>
                  <a:lnTo>
                    <a:pt x="1195451" y="1585267"/>
                  </a:lnTo>
                  <a:lnTo>
                    <a:pt x="311150" y="702358"/>
                  </a:lnTo>
                  <a:cubicBezTo>
                    <a:pt x="308801" y="708953"/>
                    <a:pt x="306260" y="715549"/>
                    <a:pt x="303657" y="722207"/>
                  </a:cubicBezTo>
                  <a:close/>
                  <a:moveTo>
                    <a:pt x="281178" y="781757"/>
                  </a:moveTo>
                  <a:lnTo>
                    <a:pt x="1085850" y="1585267"/>
                  </a:lnTo>
                  <a:lnTo>
                    <a:pt x="1113346" y="1585267"/>
                  </a:lnTo>
                  <a:lnTo>
                    <a:pt x="288671" y="761717"/>
                  </a:lnTo>
                  <a:cubicBezTo>
                    <a:pt x="286131" y="768376"/>
                    <a:pt x="283654" y="775035"/>
                    <a:pt x="281178" y="781757"/>
                  </a:cubicBezTo>
                  <a:close/>
                  <a:moveTo>
                    <a:pt x="45657" y="1448727"/>
                  </a:moveTo>
                  <a:lnTo>
                    <a:pt x="182372" y="1585267"/>
                  </a:lnTo>
                  <a:lnTo>
                    <a:pt x="209867" y="1585267"/>
                  </a:lnTo>
                  <a:lnTo>
                    <a:pt x="53086" y="1428687"/>
                  </a:lnTo>
                  <a:close/>
                  <a:moveTo>
                    <a:pt x="23051" y="1508150"/>
                  </a:moveTo>
                  <a:lnTo>
                    <a:pt x="100266" y="1585267"/>
                  </a:lnTo>
                  <a:lnTo>
                    <a:pt x="127762" y="1585267"/>
                  </a:lnTo>
                  <a:lnTo>
                    <a:pt x="30671" y="1488300"/>
                  </a:lnTo>
                  <a:close/>
                  <a:moveTo>
                    <a:pt x="67501" y="1388797"/>
                  </a:moveTo>
                  <a:lnTo>
                    <a:pt x="264351" y="1585394"/>
                  </a:lnTo>
                  <a:lnTo>
                    <a:pt x="292100" y="1585394"/>
                  </a:lnTo>
                  <a:lnTo>
                    <a:pt x="75121" y="1368757"/>
                  </a:lnTo>
                  <a:close/>
                  <a:moveTo>
                    <a:pt x="326517" y="663228"/>
                  </a:moveTo>
                  <a:lnTo>
                    <a:pt x="1249807" y="1585267"/>
                  </a:lnTo>
                  <a:lnTo>
                    <a:pt x="1277303" y="1585267"/>
                  </a:lnTo>
                  <a:lnTo>
                    <a:pt x="334709" y="643632"/>
                  </a:lnTo>
                  <a:cubicBezTo>
                    <a:pt x="332041" y="650164"/>
                    <a:pt x="329374" y="656696"/>
                    <a:pt x="326771" y="663228"/>
                  </a:cubicBezTo>
                  <a:close/>
                  <a:moveTo>
                    <a:pt x="153035" y="1145905"/>
                  </a:moveTo>
                  <a:lnTo>
                    <a:pt x="593027" y="1585267"/>
                  </a:lnTo>
                  <a:lnTo>
                    <a:pt x="620522" y="1585267"/>
                  </a:lnTo>
                  <a:lnTo>
                    <a:pt x="160084" y="1125421"/>
                  </a:lnTo>
                  <a:close/>
                  <a:moveTo>
                    <a:pt x="0" y="1566812"/>
                  </a:moveTo>
                  <a:lnTo>
                    <a:pt x="18288" y="1585077"/>
                  </a:lnTo>
                  <a:lnTo>
                    <a:pt x="45847" y="1585077"/>
                  </a:lnTo>
                  <a:lnTo>
                    <a:pt x="7747" y="1547026"/>
                  </a:lnTo>
                  <a:cubicBezTo>
                    <a:pt x="5080" y="1554128"/>
                    <a:pt x="2413" y="1560470"/>
                    <a:pt x="0" y="1566812"/>
                  </a:cubicBezTo>
                  <a:close/>
                  <a:moveTo>
                    <a:pt x="132207" y="1206723"/>
                  </a:moveTo>
                  <a:lnTo>
                    <a:pt x="511111" y="1585077"/>
                  </a:lnTo>
                  <a:lnTo>
                    <a:pt x="538607" y="1585077"/>
                  </a:lnTo>
                  <a:lnTo>
                    <a:pt x="139065" y="1186302"/>
                  </a:lnTo>
                  <a:close/>
                  <a:moveTo>
                    <a:pt x="110998" y="1267605"/>
                  </a:moveTo>
                  <a:lnTo>
                    <a:pt x="428942" y="1585077"/>
                  </a:lnTo>
                  <a:lnTo>
                    <a:pt x="456438" y="1585077"/>
                  </a:lnTo>
                  <a:lnTo>
                    <a:pt x="118110" y="1247184"/>
                  </a:lnTo>
                  <a:cubicBezTo>
                    <a:pt x="115570" y="1254223"/>
                    <a:pt x="113221" y="1261009"/>
                    <a:pt x="110808" y="1267795"/>
                  </a:cubicBezTo>
                  <a:close/>
                  <a:moveTo>
                    <a:pt x="89662" y="1328233"/>
                  </a:moveTo>
                  <a:lnTo>
                    <a:pt x="346837" y="1585077"/>
                  </a:lnTo>
                  <a:lnTo>
                    <a:pt x="374333" y="1585077"/>
                  </a:lnTo>
                  <a:lnTo>
                    <a:pt x="96838" y="1307939"/>
                  </a:lnTo>
                  <a:cubicBezTo>
                    <a:pt x="94234" y="1314915"/>
                    <a:pt x="91884" y="1321701"/>
                    <a:pt x="89472" y="1328423"/>
                  </a:cubicBezTo>
                  <a:close/>
                  <a:moveTo>
                    <a:pt x="1792922" y="1361400"/>
                  </a:moveTo>
                  <a:lnTo>
                    <a:pt x="599122" y="169137"/>
                  </a:lnTo>
                  <a:cubicBezTo>
                    <a:pt x="594868" y="173956"/>
                    <a:pt x="590614" y="178966"/>
                    <a:pt x="586422" y="183976"/>
                  </a:cubicBezTo>
                  <a:lnTo>
                    <a:pt x="1809750" y="1405920"/>
                  </a:lnTo>
                  <a:cubicBezTo>
                    <a:pt x="1804035" y="1391251"/>
                    <a:pt x="1798383" y="1376475"/>
                    <a:pt x="1792732" y="1361591"/>
                  </a:cubicBezTo>
                  <a:close/>
                  <a:moveTo>
                    <a:pt x="1608772" y="849171"/>
                  </a:moveTo>
                  <a:lnTo>
                    <a:pt x="785876" y="27967"/>
                  </a:lnTo>
                  <a:cubicBezTo>
                    <a:pt x="779526" y="30631"/>
                    <a:pt x="773176" y="33421"/>
                    <a:pt x="766826" y="36402"/>
                  </a:cubicBezTo>
                  <a:lnTo>
                    <a:pt x="1624076" y="892549"/>
                  </a:lnTo>
                  <a:close/>
                  <a:moveTo>
                    <a:pt x="1745488" y="1231837"/>
                  </a:moveTo>
                  <a:lnTo>
                    <a:pt x="638873" y="127217"/>
                  </a:lnTo>
                  <a:cubicBezTo>
                    <a:pt x="634238" y="131720"/>
                    <a:pt x="629603" y="136222"/>
                    <a:pt x="625030" y="140915"/>
                  </a:cubicBezTo>
                  <a:lnTo>
                    <a:pt x="1760728" y="1275088"/>
                  </a:lnTo>
                  <a:close/>
                  <a:moveTo>
                    <a:pt x="1700149" y="1104493"/>
                  </a:moveTo>
                  <a:lnTo>
                    <a:pt x="682689" y="89166"/>
                  </a:lnTo>
                  <a:cubicBezTo>
                    <a:pt x="677609" y="93161"/>
                    <a:pt x="672528" y="97347"/>
                    <a:pt x="667512" y="101533"/>
                  </a:cubicBezTo>
                  <a:lnTo>
                    <a:pt x="1714818" y="1147490"/>
                  </a:lnTo>
                  <a:close/>
                  <a:moveTo>
                    <a:pt x="1558734" y="717197"/>
                  </a:moveTo>
                  <a:lnTo>
                    <a:pt x="848423" y="8435"/>
                  </a:lnTo>
                  <a:cubicBezTo>
                    <a:pt x="841058" y="10020"/>
                    <a:pt x="833691" y="11859"/>
                    <a:pt x="826453" y="13952"/>
                  </a:cubicBezTo>
                  <a:lnTo>
                    <a:pt x="1575753" y="762288"/>
                  </a:lnTo>
                  <a:cubicBezTo>
                    <a:pt x="1569974" y="747239"/>
                    <a:pt x="1564132" y="732272"/>
                    <a:pt x="1558354" y="717388"/>
                  </a:cubicBezTo>
                  <a:close/>
                  <a:moveTo>
                    <a:pt x="1655128" y="977593"/>
                  </a:moveTo>
                  <a:lnTo>
                    <a:pt x="731266" y="55491"/>
                  </a:lnTo>
                  <a:cubicBezTo>
                    <a:pt x="725615" y="58852"/>
                    <a:pt x="719963" y="62404"/>
                    <a:pt x="714375" y="66082"/>
                  </a:cubicBezTo>
                  <a:lnTo>
                    <a:pt x="1670050" y="1020337"/>
                  </a:lnTo>
                  <a:cubicBezTo>
                    <a:pt x="1664843" y="1006131"/>
                    <a:pt x="1659827" y="991925"/>
                    <a:pt x="1654746" y="977783"/>
                  </a:cubicBezTo>
                  <a:close/>
                  <a:moveTo>
                    <a:pt x="1289876" y="202621"/>
                  </a:moveTo>
                  <a:lnTo>
                    <a:pt x="1173035" y="85995"/>
                  </a:lnTo>
                  <a:cubicBezTo>
                    <a:pt x="1150029" y="68341"/>
                    <a:pt x="1125385" y="52924"/>
                    <a:pt x="1099439" y="39954"/>
                  </a:cubicBezTo>
                  <a:lnTo>
                    <a:pt x="1356423" y="296544"/>
                  </a:lnTo>
                  <a:cubicBezTo>
                    <a:pt x="1335786" y="264142"/>
                    <a:pt x="1313434" y="232854"/>
                    <a:pt x="1289495" y="202812"/>
                  </a:cubicBezTo>
                  <a:close/>
                  <a:moveTo>
                    <a:pt x="1501457" y="577994"/>
                  </a:moveTo>
                  <a:lnTo>
                    <a:pt x="922147" y="0"/>
                  </a:lnTo>
                  <a:cubicBezTo>
                    <a:pt x="913321" y="0"/>
                    <a:pt x="904558" y="634"/>
                    <a:pt x="895922" y="1332"/>
                  </a:cubicBezTo>
                  <a:lnTo>
                    <a:pt x="1521396" y="625938"/>
                  </a:lnTo>
                  <a:cubicBezTo>
                    <a:pt x="1514666" y="609894"/>
                    <a:pt x="1507934" y="593912"/>
                    <a:pt x="1501077" y="578185"/>
                  </a:cubicBezTo>
                  <a:close/>
                  <a:moveTo>
                    <a:pt x="1428496" y="423127"/>
                  </a:moveTo>
                  <a:lnTo>
                    <a:pt x="1013841" y="9576"/>
                  </a:lnTo>
                  <a:cubicBezTo>
                    <a:pt x="1002792" y="7039"/>
                    <a:pt x="991597" y="4926"/>
                    <a:pt x="980250" y="3234"/>
                  </a:cubicBezTo>
                  <a:lnTo>
                    <a:pt x="1455293" y="477667"/>
                  </a:lnTo>
                  <a:cubicBezTo>
                    <a:pt x="1446340" y="459275"/>
                    <a:pt x="1437322" y="441157"/>
                    <a:pt x="1428115" y="423317"/>
                  </a:cubicBezTo>
                  <a:close/>
                  <a:moveTo>
                    <a:pt x="456057" y="381651"/>
                  </a:moveTo>
                  <a:lnTo>
                    <a:pt x="1661033" y="1585077"/>
                  </a:lnTo>
                  <a:lnTo>
                    <a:pt x="1688592" y="1585077"/>
                  </a:lnTo>
                  <a:lnTo>
                    <a:pt x="465455" y="364084"/>
                  </a:lnTo>
                  <a:cubicBezTo>
                    <a:pt x="462153" y="369982"/>
                    <a:pt x="458915" y="375880"/>
                    <a:pt x="455676" y="381842"/>
                  </a:cubicBezTo>
                  <a:close/>
                  <a:moveTo>
                    <a:pt x="427990" y="435620"/>
                  </a:moveTo>
                  <a:lnTo>
                    <a:pt x="1578928" y="1585077"/>
                  </a:lnTo>
                  <a:lnTo>
                    <a:pt x="1606423" y="1585077"/>
                  </a:lnTo>
                  <a:lnTo>
                    <a:pt x="436880" y="417609"/>
                  </a:lnTo>
                  <a:cubicBezTo>
                    <a:pt x="433769" y="423634"/>
                    <a:pt x="430657" y="429659"/>
                    <a:pt x="427609" y="435810"/>
                  </a:cubicBezTo>
                  <a:close/>
                  <a:moveTo>
                    <a:pt x="1845564" y="1495847"/>
                  </a:moveTo>
                  <a:lnTo>
                    <a:pt x="561911" y="214354"/>
                  </a:lnTo>
                  <a:cubicBezTo>
                    <a:pt x="557975" y="219554"/>
                    <a:pt x="554101" y="224881"/>
                    <a:pt x="550164" y="230145"/>
                  </a:cubicBezTo>
                  <a:lnTo>
                    <a:pt x="1864614" y="1542904"/>
                  </a:lnTo>
                  <a:cubicBezTo>
                    <a:pt x="1858137" y="1527429"/>
                    <a:pt x="1851660" y="1511828"/>
                    <a:pt x="1845183" y="1496037"/>
                  </a:cubicBezTo>
                  <a:close/>
                  <a:moveTo>
                    <a:pt x="375222" y="547553"/>
                  </a:moveTo>
                  <a:lnTo>
                    <a:pt x="1414272" y="1585267"/>
                  </a:lnTo>
                  <a:lnTo>
                    <a:pt x="1441831" y="1585267"/>
                  </a:lnTo>
                  <a:lnTo>
                    <a:pt x="383730" y="528528"/>
                  </a:lnTo>
                  <a:cubicBezTo>
                    <a:pt x="381000" y="534870"/>
                    <a:pt x="378016" y="541148"/>
                    <a:pt x="375222" y="547553"/>
                  </a:cubicBezTo>
                  <a:close/>
                  <a:moveTo>
                    <a:pt x="400622" y="491111"/>
                  </a:moveTo>
                  <a:lnTo>
                    <a:pt x="1496251" y="1585267"/>
                  </a:lnTo>
                  <a:lnTo>
                    <a:pt x="1524000" y="1585267"/>
                  </a:lnTo>
                  <a:lnTo>
                    <a:pt x="409702" y="472466"/>
                  </a:lnTo>
                  <a:close/>
                  <a:moveTo>
                    <a:pt x="516509" y="278723"/>
                  </a:moveTo>
                  <a:lnTo>
                    <a:pt x="1824609" y="1585140"/>
                  </a:lnTo>
                  <a:lnTo>
                    <a:pt x="1852105" y="1585140"/>
                  </a:lnTo>
                  <a:lnTo>
                    <a:pt x="527685" y="262235"/>
                  </a:lnTo>
                  <a:cubicBezTo>
                    <a:pt x="524002" y="267689"/>
                    <a:pt x="520319" y="273079"/>
                    <a:pt x="516699" y="278723"/>
                  </a:cubicBezTo>
                  <a:close/>
                  <a:moveTo>
                    <a:pt x="484759" y="329458"/>
                  </a:moveTo>
                  <a:lnTo>
                    <a:pt x="1742059" y="1585140"/>
                  </a:lnTo>
                  <a:lnTo>
                    <a:pt x="1769555" y="1585140"/>
                  </a:lnTo>
                  <a:lnTo>
                    <a:pt x="495617" y="312208"/>
                  </a:lnTo>
                  <a:cubicBezTo>
                    <a:pt x="492125" y="317916"/>
                    <a:pt x="488950" y="323814"/>
                    <a:pt x="485267" y="329395"/>
                  </a:cubicBezTo>
                  <a:close/>
                  <a:moveTo>
                    <a:pt x="350076" y="605010"/>
                  </a:moveTo>
                  <a:lnTo>
                    <a:pt x="1331659" y="1585330"/>
                  </a:lnTo>
                  <a:lnTo>
                    <a:pt x="1359154" y="1585330"/>
                  </a:lnTo>
                  <a:lnTo>
                    <a:pt x="358775" y="585668"/>
                  </a:lnTo>
                  <a:close/>
                </a:path>
              </a:pathLst>
            </a:custGeom>
            <a:solidFill>
              <a:srgbClr val="FFC229"/>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616;p10">
              <a:extLst>
                <a:ext uri="{FF2B5EF4-FFF2-40B4-BE49-F238E27FC236}">
                  <a16:creationId xmlns:a16="http://schemas.microsoft.com/office/drawing/2014/main" id="{75E77142-6974-4DC4-807E-8D67E94A8579}"/>
                </a:ext>
              </a:extLst>
            </p:cNvPr>
            <p:cNvSpPr/>
            <p:nvPr/>
          </p:nvSpPr>
          <p:spPr>
            <a:xfrm flipH="1">
              <a:off x="189647" y="898161"/>
              <a:ext cx="710732" cy="708485"/>
            </a:xfrm>
            <a:custGeom>
              <a:avLst/>
              <a:gdLst/>
              <a:ahLst/>
              <a:cxnLst/>
              <a:rect l="l" t="t" r="r" b="b"/>
              <a:pathLst>
                <a:path w="1895284" h="1889294" extrusionOk="0">
                  <a:moveTo>
                    <a:pt x="878205" y="1889294"/>
                  </a:moveTo>
                  <a:lnTo>
                    <a:pt x="931735" y="1889294"/>
                  </a:lnTo>
                  <a:lnTo>
                    <a:pt x="931735" y="14333"/>
                  </a:lnTo>
                  <a:cubicBezTo>
                    <a:pt x="913194" y="20420"/>
                    <a:pt x="895286" y="28190"/>
                    <a:pt x="878205" y="37544"/>
                  </a:cubicBezTo>
                  <a:close/>
                  <a:moveTo>
                    <a:pt x="607695" y="1889294"/>
                  </a:moveTo>
                  <a:lnTo>
                    <a:pt x="661226" y="1889294"/>
                  </a:lnTo>
                  <a:lnTo>
                    <a:pt x="661226" y="256971"/>
                  </a:lnTo>
                  <a:cubicBezTo>
                    <a:pt x="643065" y="284241"/>
                    <a:pt x="625221" y="313223"/>
                    <a:pt x="607695" y="343917"/>
                  </a:cubicBezTo>
                  <a:close/>
                  <a:moveTo>
                    <a:pt x="427419" y="1889294"/>
                  </a:moveTo>
                  <a:lnTo>
                    <a:pt x="480885" y="1889294"/>
                  </a:lnTo>
                  <a:lnTo>
                    <a:pt x="480885" y="601903"/>
                  </a:lnTo>
                  <a:cubicBezTo>
                    <a:pt x="462852" y="643505"/>
                    <a:pt x="445009" y="686357"/>
                    <a:pt x="427419" y="730452"/>
                  </a:cubicBezTo>
                  <a:close/>
                  <a:moveTo>
                    <a:pt x="697865" y="1889294"/>
                  </a:moveTo>
                  <a:lnTo>
                    <a:pt x="751396" y="1889294"/>
                  </a:lnTo>
                  <a:lnTo>
                    <a:pt x="751396" y="140281"/>
                  </a:lnTo>
                  <a:cubicBezTo>
                    <a:pt x="733171" y="160068"/>
                    <a:pt x="715328" y="181651"/>
                    <a:pt x="697865" y="205031"/>
                  </a:cubicBezTo>
                  <a:close/>
                  <a:moveTo>
                    <a:pt x="517525" y="1889294"/>
                  </a:moveTo>
                  <a:lnTo>
                    <a:pt x="571056" y="1889294"/>
                  </a:lnTo>
                  <a:lnTo>
                    <a:pt x="571056" y="411141"/>
                  </a:lnTo>
                  <a:cubicBezTo>
                    <a:pt x="552895" y="445894"/>
                    <a:pt x="535115" y="482296"/>
                    <a:pt x="517525" y="520030"/>
                  </a:cubicBezTo>
                  <a:close/>
                  <a:moveTo>
                    <a:pt x="66675" y="1889294"/>
                  </a:moveTo>
                  <a:lnTo>
                    <a:pt x="120206" y="1889294"/>
                  </a:lnTo>
                  <a:lnTo>
                    <a:pt x="120206" y="1579813"/>
                  </a:lnTo>
                  <a:cubicBezTo>
                    <a:pt x="102489" y="1628309"/>
                    <a:pt x="84646" y="1676037"/>
                    <a:pt x="66675" y="1723011"/>
                  </a:cubicBezTo>
                  <a:close/>
                  <a:moveTo>
                    <a:pt x="30035" y="1889294"/>
                  </a:moveTo>
                  <a:lnTo>
                    <a:pt x="30035" y="1816363"/>
                  </a:lnTo>
                  <a:cubicBezTo>
                    <a:pt x="20066" y="1841014"/>
                    <a:pt x="10096" y="1865322"/>
                    <a:pt x="0" y="1889294"/>
                  </a:cubicBezTo>
                  <a:close/>
                  <a:moveTo>
                    <a:pt x="247015" y="1889294"/>
                  </a:moveTo>
                  <a:lnTo>
                    <a:pt x="300482" y="1889294"/>
                  </a:lnTo>
                  <a:lnTo>
                    <a:pt x="300482" y="1069676"/>
                  </a:lnTo>
                  <a:cubicBezTo>
                    <a:pt x="282639" y="1119986"/>
                    <a:pt x="264858" y="1170721"/>
                    <a:pt x="247015" y="1221880"/>
                  </a:cubicBezTo>
                  <a:close/>
                  <a:moveTo>
                    <a:pt x="337185" y="1889294"/>
                  </a:moveTo>
                  <a:lnTo>
                    <a:pt x="390652" y="1889294"/>
                  </a:lnTo>
                  <a:lnTo>
                    <a:pt x="390652" y="823867"/>
                  </a:lnTo>
                  <a:cubicBezTo>
                    <a:pt x="372682" y="870923"/>
                    <a:pt x="354902" y="918823"/>
                    <a:pt x="337185" y="967573"/>
                  </a:cubicBezTo>
                  <a:close/>
                  <a:moveTo>
                    <a:pt x="156845" y="1889294"/>
                  </a:moveTo>
                  <a:lnTo>
                    <a:pt x="210376" y="1889294"/>
                  </a:lnTo>
                  <a:lnTo>
                    <a:pt x="210376" y="1326393"/>
                  </a:lnTo>
                  <a:cubicBezTo>
                    <a:pt x="192532" y="1377128"/>
                    <a:pt x="174689" y="1427691"/>
                    <a:pt x="156845" y="1478090"/>
                  </a:cubicBezTo>
                  <a:close/>
                  <a:moveTo>
                    <a:pt x="787971" y="1889294"/>
                  </a:moveTo>
                  <a:lnTo>
                    <a:pt x="841502" y="1889294"/>
                  </a:lnTo>
                  <a:lnTo>
                    <a:pt x="841502" y="60184"/>
                  </a:lnTo>
                  <a:cubicBezTo>
                    <a:pt x="822643" y="73317"/>
                    <a:pt x="804799" y="87748"/>
                    <a:pt x="787971" y="103372"/>
                  </a:cubicBezTo>
                  <a:close/>
                  <a:moveTo>
                    <a:pt x="1501902" y="1889294"/>
                  </a:moveTo>
                  <a:lnTo>
                    <a:pt x="1555369" y="1889294"/>
                  </a:lnTo>
                  <a:lnTo>
                    <a:pt x="1555369" y="725442"/>
                  </a:lnTo>
                  <a:cubicBezTo>
                    <a:pt x="1538033" y="671917"/>
                    <a:pt x="1520254" y="620041"/>
                    <a:pt x="1501902" y="570194"/>
                  </a:cubicBezTo>
                  <a:close/>
                  <a:moveTo>
                    <a:pt x="1592008" y="1889294"/>
                  </a:moveTo>
                  <a:lnTo>
                    <a:pt x="1645539" y="1889294"/>
                  </a:lnTo>
                  <a:lnTo>
                    <a:pt x="1645539" y="1026298"/>
                  </a:lnTo>
                  <a:cubicBezTo>
                    <a:pt x="1628013" y="964021"/>
                    <a:pt x="1610234" y="902569"/>
                    <a:pt x="1592008" y="842385"/>
                  </a:cubicBezTo>
                  <a:close/>
                  <a:moveTo>
                    <a:pt x="1682179" y="1889294"/>
                  </a:moveTo>
                  <a:lnTo>
                    <a:pt x="1735709" y="1889294"/>
                  </a:lnTo>
                  <a:lnTo>
                    <a:pt x="1735709" y="1353980"/>
                  </a:lnTo>
                  <a:cubicBezTo>
                    <a:pt x="1717866" y="1288786"/>
                    <a:pt x="1700085" y="1223339"/>
                    <a:pt x="1682179" y="1158272"/>
                  </a:cubicBezTo>
                  <a:close/>
                  <a:moveTo>
                    <a:pt x="1862519" y="1790425"/>
                  </a:moveTo>
                  <a:lnTo>
                    <a:pt x="1862519" y="1889294"/>
                  </a:lnTo>
                  <a:lnTo>
                    <a:pt x="1895284" y="1889294"/>
                  </a:lnTo>
                  <a:cubicBezTo>
                    <a:pt x="1884235" y="1856995"/>
                    <a:pt x="1873314" y="1824037"/>
                    <a:pt x="1862582" y="1790425"/>
                  </a:cubicBezTo>
                  <a:close/>
                  <a:moveTo>
                    <a:pt x="1772348" y="1889294"/>
                  </a:moveTo>
                  <a:lnTo>
                    <a:pt x="1825879" y="1889294"/>
                  </a:lnTo>
                  <a:lnTo>
                    <a:pt x="1825879" y="1671833"/>
                  </a:lnTo>
                  <a:cubicBezTo>
                    <a:pt x="1807718" y="1611205"/>
                    <a:pt x="1789938" y="1549245"/>
                    <a:pt x="1772348" y="1486525"/>
                  </a:cubicBezTo>
                  <a:close/>
                  <a:moveTo>
                    <a:pt x="968375" y="4883"/>
                  </a:moveTo>
                  <a:lnTo>
                    <a:pt x="968375" y="1889294"/>
                  </a:lnTo>
                  <a:lnTo>
                    <a:pt x="1021842" y="1889294"/>
                  </a:lnTo>
                  <a:lnTo>
                    <a:pt x="1021842" y="0"/>
                  </a:lnTo>
                  <a:lnTo>
                    <a:pt x="1020191" y="0"/>
                  </a:lnTo>
                  <a:cubicBezTo>
                    <a:pt x="1002792" y="-8"/>
                    <a:pt x="985457" y="1627"/>
                    <a:pt x="968375" y="4883"/>
                  </a:cubicBezTo>
                  <a:close/>
                  <a:moveTo>
                    <a:pt x="1050925" y="1889294"/>
                  </a:moveTo>
                  <a:lnTo>
                    <a:pt x="1104456" y="1889294"/>
                  </a:lnTo>
                  <a:lnTo>
                    <a:pt x="1104456" y="13318"/>
                  </a:lnTo>
                  <a:cubicBezTo>
                    <a:pt x="1087057" y="7658"/>
                    <a:pt x="1069086" y="3770"/>
                    <a:pt x="1050925" y="1712"/>
                  </a:cubicBezTo>
                  <a:close/>
                  <a:moveTo>
                    <a:pt x="1141096" y="1889294"/>
                  </a:moveTo>
                  <a:lnTo>
                    <a:pt x="1194626" y="1889294"/>
                  </a:lnTo>
                  <a:lnTo>
                    <a:pt x="1194626" y="60564"/>
                  </a:lnTo>
                  <a:cubicBezTo>
                    <a:pt x="1177862" y="48103"/>
                    <a:pt x="1159891" y="37232"/>
                    <a:pt x="1141096" y="28094"/>
                  </a:cubicBezTo>
                  <a:close/>
                  <a:moveTo>
                    <a:pt x="1321435" y="1889294"/>
                  </a:moveTo>
                  <a:lnTo>
                    <a:pt x="1374902" y="1889294"/>
                  </a:lnTo>
                  <a:lnTo>
                    <a:pt x="1374902" y="284304"/>
                  </a:lnTo>
                  <a:cubicBezTo>
                    <a:pt x="1357694" y="253187"/>
                    <a:pt x="1339850" y="224205"/>
                    <a:pt x="1321435" y="197358"/>
                  </a:cubicBezTo>
                  <a:close/>
                  <a:moveTo>
                    <a:pt x="1231265" y="90942"/>
                  </a:moveTo>
                  <a:lnTo>
                    <a:pt x="1231265" y="1889294"/>
                  </a:lnTo>
                  <a:lnTo>
                    <a:pt x="1284732" y="1889294"/>
                  </a:lnTo>
                  <a:lnTo>
                    <a:pt x="1284732" y="148335"/>
                  </a:lnTo>
                  <a:cubicBezTo>
                    <a:pt x="1268349" y="127978"/>
                    <a:pt x="1250569" y="108800"/>
                    <a:pt x="1231456" y="90942"/>
                  </a:cubicBezTo>
                  <a:close/>
                  <a:moveTo>
                    <a:pt x="1411605" y="1889294"/>
                  </a:moveTo>
                  <a:lnTo>
                    <a:pt x="1465072" y="1889294"/>
                  </a:lnTo>
                  <a:lnTo>
                    <a:pt x="1465072" y="475637"/>
                  </a:lnTo>
                  <a:cubicBezTo>
                    <a:pt x="1447800" y="433401"/>
                    <a:pt x="1430021" y="393193"/>
                    <a:pt x="1411605" y="355142"/>
                  </a:cubicBezTo>
                  <a:close/>
                </a:path>
              </a:pathLst>
            </a:custGeom>
            <a:gradFill>
              <a:gsLst>
                <a:gs pos="0">
                  <a:srgbClr val="FF826C">
                    <a:alpha val="49800"/>
                  </a:srgbClr>
                </a:gs>
                <a:gs pos="100000">
                  <a:srgbClr val="FF3E45">
                    <a:alpha val="49800"/>
                  </a:srgbClr>
                </a:gs>
              </a:gsLst>
              <a:lin ang="0"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617;p10">
              <a:extLst>
                <a:ext uri="{FF2B5EF4-FFF2-40B4-BE49-F238E27FC236}">
                  <a16:creationId xmlns:a16="http://schemas.microsoft.com/office/drawing/2014/main" id="{A1BA1365-8CDF-46B5-B583-BF880AD127C6}"/>
                </a:ext>
              </a:extLst>
            </p:cNvPr>
            <p:cNvSpPr/>
            <p:nvPr/>
          </p:nvSpPr>
          <p:spPr>
            <a:xfrm flipH="1">
              <a:off x="1410942" y="1569757"/>
              <a:ext cx="46601" cy="36885"/>
            </a:xfrm>
            <a:custGeom>
              <a:avLst/>
              <a:gdLst/>
              <a:ahLst/>
              <a:cxnLst/>
              <a:rect l="l" t="t" r="r" b="b"/>
              <a:pathLst>
                <a:path w="124269" h="98361" extrusionOk="0">
                  <a:moveTo>
                    <a:pt x="0" y="98362"/>
                  </a:moveTo>
                  <a:lnTo>
                    <a:pt x="124269" y="98362"/>
                  </a:lnTo>
                  <a:cubicBezTo>
                    <a:pt x="101409" y="63926"/>
                    <a:pt x="78549" y="30821"/>
                    <a:pt x="55245" y="0"/>
                  </a:cubicBezTo>
                  <a:cubicBezTo>
                    <a:pt x="37020" y="33358"/>
                    <a:pt x="18606" y="66145"/>
                    <a:pt x="0" y="98362"/>
                  </a:cubicBezTo>
                  <a:close/>
                </a:path>
              </a:pathLst>
            </a:custGeom>
            <a:solidFill>
              <a:srgbClr val="AF9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618;p10">
              <a:extLst>
                <a:ext uri="{FF2B5EF4-FFF2-40B4-BE49-F238E27FC236}">
                  <a16:creationId xmlns:a16="http://schemas.microsoft.com/office/drawing/2014/main" id="{21BCD441-CC9F-465A-89F0-79126053D497}"/>
                </a:ext>
              </a:extLst>
            </p:cNvPr>
            <p:cNvSpPr/>
            <p:nvPr/>
          </p:nvSpPr>
          <p:spPr>
            <a:xfrm flipH="1">
              <a:off x="314972" y="1606642"/>
              <a:ext cx="459581" cy="142691"/>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619;p10">
              <a:extLst>
                <a:ext uri="{FF2B5EF4-FFF2-40B4-BE49-F238E27FC236}">
                  <a16:creationId xmlns:a16="http://schemas.microsoft.com/office/drawing/2014/main" id="{2411385C-386A-4095-BC93-181DED4E6556}"/>
                </a:ext>
              </a:extLst>
            </p:cNvPr>
            <p:cNvSpPr/>
            <p:nvPr/>
          </p:nvSpPr>
          <p:spPr>
            <a:xfrm flipH="1">
              <a:off x="2636739" y="1606143"/>
              <a:ext cx="506206" cy="237366"/>
            </a:xfrm>
            <a:custGeom>
              <a:avLst/>
              <a:gdLst/>
              <a:ahLst/>
              <a:cxnLst/>
              <a:rect l="l" t="t" r="r" b="b"/>
              <a:pathLst>
                <a:path w="1349883" h="632977" extrusionOk="0">
                  <a:moveTo>
                    <a:pt x="617347" y="0"/>
                  </a:moveTo>
                  <a:cubicBezTo>
                    <a:pt x="595535" y="0"/>
                    <a:pt x="577850" y="17662"/>
                    <a:pt x="577850" y="39446"/>
                  </a:cubicBezTo>
                  <a:cubicBezTo>
                    <a:pt x="577850" y="39465"/>
                    <a:pt x="577850" y="39491"/>
                    <a:pt x="577850" y="39509"/>
                  </a:cubicBezTo>
                  <a:lnTo>
                    <a:pt x="577850" y="569877"/>
                  </a:lnTo>
                  <a:cubicBezTo>
                    <a:pt x="577850" y="591661"/>
                    <a:pt x="595535" y="609323"/>
                    <a:pt x="617347" y="609323"/>
                  </a:cubicBezTo>
                  <a:cubicBezTo>
                    <a:pt x="639159" y="609323"/>
                    <a:pt x="656844" y="591661"/>
                    <a:pt x="656844" y="569877"/>
                  </a:cubicBezTo>
                  <a:lnTo>
                    <a:pt x="656844" y="39509"/>
                  </a:lnTo>
                  <a:cubicBezTo>
                    <a:pt x="656876" y="17725"/>
                    <a:pt x="639223" y="38"/>
                    <a:pt x="617411" y="0"/>
                  </a:cubicBezTo>
                  <a:cubicBezTo>
                    <a:pt x="617392" y="0"/>
                    <a:pt x="617366" y="0"/>
                    <a:pt x="617347" y="0"/>
                  </a:cubicBezTo>
                  <a:close/>
                  <a:moveTo>
                    <a:pt x="39497" y="0"/>
                  </a:moveTo>
                  <a:cubicBezTo>
                    <a:pt x="17685" y="0"/>
                    <a:pt x="0" y="17662"/>
                    <a:pt x="0" y="39446"/>
                  </a:cubicBezTo>
                  <a:cubicBezTo>
                    <a:pt x="0" y="39465"/>
                    <a:pt x="0" y="39491"/>
                    <a:pt x="0" y="39509"/>
                  </a:cubicBezTo>
                  <a:lnTo>
                    <a:pt x="0" y="69506"/>
                  </a:lnTo>
                  <a:cubicBezTo>
                    <a:pt x="0" y="91291"/>
                    <a:pt x="17685" y="108953"/>
                    <a:pt x="39497" y="108953"/>
                  </a:cubicBezTo>
                  <a:cubicBezTo>
                    <a:pt x="61309" y="108953"/>
                    <a:pt x="78994" y="91291"/>
                    <a:pt x="78994" y="69506"/>
                  </a:cubicBezTo>
                  <a:lnTo>
                    <a:pt x="78994" y="39509"/>
                  </a:lnTo>
                  <a:cubicBezTo>
                    <a:pt x="79032" y="17821"/>
                    <a:pt x="61532" y="171"/>
                    <a:pt x="39815" y="0"/>
                  </a:cubicBezTo>
                  <a:close/>
                  <a:moveTo>
                    <a:pt x="501523" y="0"/>
                  </a:moveTo>
                  <a:cubicBezTo>
                    <a:pt x="479711" y="0"/>
                    <a:pt x="462026" y="17662"/>
                    <a:pt x="462026" y="39446"/>
                  </a:cubicBezTo>
                  <a:cubicBezTo>
                    <a:pt x="462026" y="39465"/>
                    <a:pt x="462026" y="39491"/>
                    <a:pt x="462026" y="39509"/>
                  </a:cubicBezTo>
                  <a:lnTo>
                    <a:pt x="462026" y="513561"/>
                  </a:lnTo>
                  <a:cubicBezTo>
                    <a:pt x="462026" y="535345"/>
                    <a:pt x="479711" y="553007"/>
                    <a:pt x="501523" y="553007"/>
                  </a:cubicBezTo>
                  <a:cubicBezTo>
                    <a:pt x="523336" y="553007"/>
                    <a:pt x="541020" y="535345"/>
                    <a:pt x="541020" y="513561"/>
                  </a:cubicBezTo>
                  <a:lnTo>
                    <a:pt x="541020" y="39509"/>
                  </a:lnTo>
                  <a:cubicBezTo>
                    <a:pt x="541058" y="17821"/>
                    <a:pt x="523558" y="171"/>
                    <a:pt x="501841" y="0"/>
                  </a:cubicBezTo>
                  <a:close/>
                  <a:moveTo>
                    <a:pt x="386017" y="0"/>
                  </a:moveTo>
                  <a:cubicBezTo>
                    <a:pt x="364205" y="0"/>
                    <a:pt x="346520" y="17662"/>
                    <a:pt x="346520" y="39446"/>
                  </a:cubicBezTo>
                  <a:cubicBezTo>
                    <a:pt x="346520" y="39465"/>
                    <a:pt x="346520" y="39491"/>
                    <a:pt x="346520" y="39509"/>
                  </a:cubicBezTo>
                  <a:lnTo>
                    <a:pt x="346520" y="437206"/>
                  </a:lnTo>
                  <a:cubicBezTo>
                    <a:pt x="346520" y="458990"/>
                    <a:pt x="364205" y="476652"/>
                    <a:pt x="386017" y="476652"/>
                  </a:cubicBezTo>
                  <a:cubicBezTo>
                    <a:pt x="407829" y="476652"/>
                    <a:pt x="425514" y="458990"/>
                    <a:pt x="425514" y="437206"/>
                  </a:cubicBezTo>
                  <a:lnTo>
                    <a:pt x="425514" y="39509"/>
                  </a:lnTo>
                  <a:cubicBezTo>
                    <a:pt x="425552" y="17821"/>
                    <a:pt x="408051" y="171"/>
                    <a:pt x="386334" y="0"/>
                  </a:cubicBezTo>
                  <a:close/>
                  <a:moveTo>
                    <a:pt x="155004" y="0"/>
                  </a:moveTo>
                  <a:cubicBezTo>
                    <a:pt x="133191" y="0"/>
                    <a:pt x="115507" y="17662"/>
                    <a:pt x="115507" y="39446"/>
                  </a:cubicBezTo>
                  <a:cubicBezTo>
                    <a:pt x="115507" y="39465"/>
                    <a:pt x="115507" y="39491"/>
                    <a:pt x="115507" y="39509"/>
                  </a:cubicBezTo>
                  <a:lnTo>
                    <a:pt x="115507" y="171356"/>
                  </a:lnTo>
                  <a:cubicBezTo>
                    <a:pt x="115507" y="193140"/>
                    <a:pt x="133191" y="210802"/>
                    <a:pt x="155004" y="210802"/>
                  </a:cubicBezTo>
                  <a:cubicBezTo>
                    <a:pt x="176816" y="210802"/>
                    <a:pt x="194501" y="193140"/>
                    <a:pt x="194501" y="171356"/>
                  </a:cubicBezTo>
                  <a:lnTo>
                    <a:pt x="194501" y="39509"/>
                  </a:lnTo>
                  <a:cubicBezTo>
                    <a:pt x="194539" y="17821"/>
                    <a:pt x="177038" y="171"/>
                    <a:pt x="155321" y="0"/>
                  </a:cubicBezTo>
                  <a:close/>
                  <a:moveTo>
                    <a:pt x="270510" y="0"/>
                  </a:moveTo>
                  <a:cubicBezTo>
                    <a:pt x="248698" y="0"/>
                    <a:pt x="231013" y="17662"/>
                    <a:pt x="231013" y="39446"/>
                  </a:cubicBezTo>
                  <a:cubicBezTo>
                    <a:pt x="231013" y="39465"/>
                    <a:pt x="231013" y="39491"/>
                    <a:pt x="231013" y="39509"/>
                  </a:cubicBezTo>
                  <a:lnTo>
                    <a:pt x="231013" y="322355"/>
                  </a:lnTo>
                  <a:cubicBezTo>
                    <a:pt x="231013" y="344139"/>
                    <a:pt x="248698" y="361801"/>
                    <a:pt x="270510" y="361801"/>
                  </a:cubicBezTo>
                  <a:cubicBezTo>
                    <a:pt x="292322" y="361801"/>
                    <a:pt x="310007" y="344139"/>
                    <a:pt x="310007" y="322355"/>
                  </a:cubicBezTo>
                  <a:lnTo>
                    <a:pt x="310007" y="39509"/>
                  </a:lnTo>
                  <a:cubicBezTo>
                    <a:pt x="310045" y="17821"/>
                    <a:pt x="292545" y="171"/>
                    <a:pt x="270828" y="0"/>
                  </a:cubicBezTo>
                  <a:close/>
                  <a:moveTo>
                    <a:pt x="848360" y="0"/>
                  </a:moveTo>
                  <a:cubicBezTo>
                    <a:pt x="826548" y="0"/>
                    <a:pt x="808863" y="17662"/>
                    <a:pt x="808863" y="39446"/>
                  </a:cubicBezTo>
                  <a:cubicBezTo>
                    <a:pt x="808863" y="39465"/>
                    <a:pt x="808863" y="39491"/>
                    <a:pt x="808863" y="39509"/>
                  </a:cubicBezTo>
                  <a:lnTo>
                    <a:pt x="808863" y="580911"/>
                  </a:lnTo>
                  <a:cubicBezTo>
                    <a:pt x="808863" y="602696"/>
                    <a:pt x="826548" y="620358"/>
                    <a:pt x="848360" y="620358"/>
                  </a:cubicBezTo>
                  <a:cubicBezTo>
                    <a:pt x="870172" y="620358"/>
                    <a:pt x="887857" y="602696"/>
                    <a:pt x="887857" y="580911"/>
                  </a:cubicBezTo>
                  <a:lnTo>
                    <a:pt x="887857" y="39509"/>
                  </a:lnTo>
                  <a:cubicBezTo>
                    <a:pt x="887889" y="17725"/>
                    <a:pt x="870236" y="38"/>
                    <a:pt x="848424" y="0"/>
                  </a:cubicBezTo>
                  <a:cubicBezTo>
                    <a:pt x="848405" y="0"/>
                    <a:pt x="848379" y="0"/>
                    <a:pt x="848360" y="0"/>
                  </a:cubicBezTo>
                  <a:close/>
                  <a:moveTo>
                    <a:pt x="1194880" y="0"/>
                  </a:moveTo>
                  <a:cubicBezTo>
                    <a:pt x="1173068" y="0"/>
                    <a:pt x="1155383" y="17662"/>
                    <a:pt x="1155383" y="39446"/>
                  </a:cubicBezTo>
                  <a:cubicBezTo>
                    <a:pt x="1155383" y="39465"/>
                    <a:pt x="1155383" y="39491"/>
                    <a:pt x="1155383" y="39509"/>
                  </a:cubicBezTo>
                  <a:lnTo>
                    <a:pt x="1155383" y="236106"/>
                  </a:lnTo>
                  <a:cubicBezTo>
                    <a:pt x="1155383" y="257890"/>
                    <a:pt x="1173068" y="275552"/>
                    <a:pt x="1194880" y="275552"/>
                  </a:cubicBezTo>
                  <a:cubicBezTo>
                    <a:pt x="1216692" y="275552"/>
                    <a:pt x="1234377" y="257890"/>
                    <a:pt x="1234377" y="236106"/>
                  </a:cubicBezTo>
                  <a:lnTo>
                    <a:pt x="1234377" y="39509"/>
                  </a:lnTo>
                  <a:cubicBezTo>
                    <a:pt x="1234408" y="17725"/>
                    <a:pt x="1216756" y="38"/>
                    <a:pt x="1194943" y="0"/>
                  </a:cubicBezTo>
                  <a:cubicBezTo>
                    <a:pt x="1194924" y="0"/>
                    <a:pt x="1194899" y="0"/>
                    <a:pt x="1194880" y="0"/>
                  </a:cubicBezTo>
                  <a:close/>
                  <a:moveTo>
                    <a:pt x="1310386" y="0"/>
                  </a:moveTo>
                  <a:cubicBezTo>
                    <a:pt x="1288574" y="0"/>
                    <a:pt x="1270889" y="17662"/>
                    <a:pt x="1270889" y="39446"/>
                  </a:cubicBezTo>
                  <a:cubicBezTo>
                    <a:pt x="1270889" y="39465"/>
                    <a:pt x="1270889" y="39491"/>
                    <a:pt x="1270889" y="39509"/>
                  </a:cubicBezTo>
                  <a:lnTo>
                    <a:pt x="1270889" y="71219"/>
                  </a:lnTo>
                  <a:cubicBezTo>
                    <a:pt x="1270889" y="93003"/>
                    <a:pt x="1288574" y="110665"/>
                    <a:pt x="1310386" y="110665"/>
                  </a:cubicBezTo>
                  <a:cubicBezTo>
                    <a:pt x="1332199" y="110665"/>
                    <a:pt x="1349883" y="93003"/>
                    <a:pt x="1349883" y="71219"/>
                  </a:cubicBezTo>
                  <a:lnTo>
                    <a:pt x="1349883" y="39509"/>
                  </a:lnTo>
                  <a:cubicBezTo>
                    <a:pt x="1349915" y="17725"/>
                    <a:pt x="1332262" y="38"/>
                    <a:pt x="1310450" y="0"/>
                  </a:cubicBezTo>
                  <a:cubicBezTo>
                    <a:pt x="1310431" y="0"/>
                    <a:pt x="1310405" y="0"/>
                    <a:pt x="1310386" y="0"/>
                  </a:cubicBezTo>
                  <a:close/>
                  <a:moveTo>
                    <a:pt x="732536" y="0"/>
                  </a:moveTo>
                  <a:cubicBezTo>
                    <a:pt x="710724" y="0"/>
                    <a:pt x="693039" y="17662"/>
                    <a:pt x="693039" y="39446"/>
                  </a:cubicBezTo>
                  <a:cubicBezTo>
                    <a:pt x="693039" y="39465"/>
                    <a:pt x="693039" y="39491"/>
                    <a:pt x="693039" y="39509"/>
                  </a:cubicBezTo>
                  <a:lnTo>
                    <a:pt x="693039" y="593532"/>
                  </a:lnTo>
                  <a:cubicBezTo>
                    <a:pt x="693039" y="615316"/>
                    <a:pt x="710724" y="632978"/>
                    <a:pt x="732536" y="632978"/>
                  </a:cubicBezTo>
                  <a:cubicBezTo>
                    <a:pt x="754349" y="632978"/>
                    <a:pt x="772033" y="615316"/>
                    <a:pt x="772033" y="593532"/>
                  </a:cubicBezTo>
                  <a:lnTo>
                    <a:pt x="772033" y="39509"/>
                  </a:lnTo>
                  <a:cubicBezTo>
                    <a:pt x="772072" y="17821"/>
                    <a:pt x="754571" y="171"/>
                    <a:pt x="732854" y="0"/>
                  </a:cubicBezTo>
                  <a:close/>
                  <a:moveTo>
                    <a:pt x="1079056" y="0"/>
                  </a:moveTo>
                  <a:cubicBezTo>
                    <a:pt x="1057244" y="0"/>
                    <a:pt x="1039559" y="17662"/>
                    <a:pt x="1039559" y="39446"/>
                  </a:cubicBezTo>
                  <a:cubicBezTo>
                    <a:pt x="1039559" y="39465"/>
                    <a:pt x="1039559" y="39491"/>
                    <a:pt x="1039559" y="39509"/>
                  </a:cubicBezTo>
                  <a:lnTo>
                    <a:pt x="1039559" y="411141"/>
                  </a:lnTo>
                  <a:cubicBezTo>
                    <a:pt x="1039559" y="432925"/>
                    <a:pt x="1057244" y="450587"/>
                    <a:pt x="1079056" y="450587"/>
                  </a:cubicBezTo>
                  <a:cubicBezTo>
                    <a:pt x="1100868" y="450587"/>
                    <a:pt x="1118553" y="432925"/>
                    <a:pt x="1118553" y="411141"/>
                  </a:cubicBezTo>
                  <a:lnTo>
                    <a:pt x="1118553" y="39509"/>
                  </a:lnTo>
                  <a:cubicBezTo>
                    <a:pt x="1118591" y="17821"/>
                    <a:pt x="1101090" y="171"/>
                    <a:pt x="1079373" y="0"/>
                  </a:cubicBezTo>
                  <a:close/>
                  <a:moveTo>
                    <a:pt x="963549" y="0"/>
                  </a:moveTo>
                  <a:lnTo>
                    <a:pt x="963549" y="0"/>
                  </a:lnTo>
                  <a:cubicBezTo>
                    <a:pt x="941737" y="0"/>
                    <a:pt x="924052" y="17662"/>
                    <a:pt x="924052" y="39446"/>
                  </a:cubicBezTo>
                  <a:cubicBezTo>
                    <a:pt x="924052" y="39465"/>
                    <a:pt x="924052" y="39491"/>
                    <a:pt x="924052" y="39509"/>
                  </a:cubicBezTo>
                  <a:lnTo>
                    <a:pt x="924052" y="524913"/>
                  </a:lnTo>
                  <a:cubicBezTo>
                    <a:pt x="924014" y="546697"/>
                    <a:pt x="941674" y="564391"/>
                    <a:pt x="963486" y="564423"/>
                  </a:cubicBezTo>
                  <a:cubicBezTo>
                    <a:pt x="963594" y="564423"/>
                    <a:pt x="963695" y="564423"/>
                    <a:pt x="963803" y="564423"/>
                  </a:cubicBezTo>
                  <a:lnTo>
                    <a:pt x="963803" y="564423"/>
                  </a:lnTo>
                  <a:cubicBezTo>
                    <a:pt x="985615" y="564423"/>
                    <a:pt x="1003300" y="546761"/>
                    <a:pt x="1003300" y="524977"/>
                  </a:cubicBezTo>
                  <a:cubicBezTo>
                    <a:pt x="1003300" y="524957"/>
                    <a:pt x="1003300" y="524932"/>
                    <a:pt x="1003300" y="524913"/>
                  </a:cubicBezTo>
                  <a:lnTo>
                    <a:pt x="1003300" y="39509"/>
                  </a:lnTo>
                  <a:cubicBezTo>
                    <a:pt x="1003332" y="17725"/>
                    <a:pt x="985679" y="38"/>
                    <a:pt x="963867" y="0"/>
                  </a:cubicBezTo>
                  <a:cubicBezTo>
                    <a:pt x="963848" y="0"/>
                    <a:pt x="963822" y="0"/>
                    <a:pt x="963803" y="0"/>
                  </a:cubicBezTo>
                  <a:close/>
                </a:path>
              </a:pathLst>
            </a:custGeom>
            <a:solidFill>
              <a:srgbClr val="7DFF29">
                <a:alpha val="4980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620;p10">
              <a:extLst>
                <a:ext uri="{FF2B5EF4-FFF2-40B4-BE49-F238E27FC236}">
                  <a16:creationId xmlns:a16="http://schemas.microsoft.com/office/drawing/2014/main" id="{23AFA07A-8619-4D92-88FE-8915D9C588AF}"/>
                </a:ext>
              </a:extLst>
            </p:cNvPr>
            <p:cNvSpPr/>
            <p:nvPr/>
          </p:nvSpPr>
          <p:spPr>
            <a:xfrm flipH="1">
              <a:off x="3650389"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FFFFFF">
                <a:alpha val="2626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621;p10">
              <a:extLst>
                <a:ext uri="{FF2B5EF4-FFF2-40B4-BE49-F238E27FC236}">
                  <a16:creationId xmlns:a16="http://schemas.microsoft.com/office/drawing/2014/main" id="{969CF804-1A70-43C9-84AD-FD2F1D396DDB}"/>
                </a:ext>
              </a:extLst>
            </p:cNvPr>
            <p:cNvSpPr/>
            <p:nvPr/>
          </p:nvSpPr>
          <p:spPr>
            <a:xfrm>
              <a:off x="4799544" y="1606595"/>
              <a:ext cx="693848" cy="513616"/>
            </a:xfrm>
            <a:custGeom>
              <a:avLst/>
              <a:gdLst/>
              <a:ahLst/>
              <a:cxnLst/>
              <a:rect l="l" t="t" r="r" b="b"/>
              <a:pathLst>
                <a:path w="1850262" h="1369644" extrusionOk="0">
                  <a:moveTo>
                    <a:pt x="750570" y="896291"/>
                  </a:moveTo>
                  <a:cubicBezTo>
                    <a:pt x="720268" y="896291"/>
                    <a:pt x="695706" y="920821"/>
                    <a:pt x="695706" y="951084"/>
                  </a:cubicBezTo>
                  <a:cubicBezTo>
                    <a:pt x="695706" y="981347"/>
                    <a:pt x="720268" y="1005877"/>
                    <a:pt x="750570" y="1005877"/>
                  </a:cubicBezTo>
                  <a:cubicBezTo>
                    <a:pt x="780872" y="1005877"/>
                    <a:pt x="805434" y="981347"/>
                    <a:pt x="805434" y="951084"/>
                  </a:cubicBezTo>
                  <a:cubicBezTo>
                    <a:pt x="805434" y="920821"/>
                    <a:pt x="780872" y="896291"/>
                    <a:pt x="750570" y="896291"/>
                  </a:cubicBezTo>
                  <a:close/>
                  <a:moveTo>
                    <a:pt x="750570" y="1261643"/>
                  </a:moveTo>
                  <a:cubicBezTo>
                    <a:pt x="720268" y="1261643"/>
                    <a:pt x="695706" y="1286173"/>
                    <a:pt x="695706" y="1316437"/>
                  </a:cubicBezTo>
                  <a:cubicBezTo>
                    <a:pt x="695700" y="1325842"/>
                    <a:pt x="698151" y="1335088"/>
                    <a:pt x="702818" y="1343263"/>
                  </a:cubicBezTo>
                  <a:cubicBezTo>
                    <a:pt x="722274" y="1353473"/>
                    <a:pt x="742436" y="1362294"/>
                    <a:pt x="763143" y="1369645"/>
                  </a:cubicBezTo>
                  <a:cubicBezTo>
                    <a:pt x="792499" y="1362288"/>
                    <a:pt x="810324" y="1332558"/>
                    <a:pt x="802964" y="1303239"/>
                  </a:cubicBezTo>
                  <a:cubicBezTo>
                    <a:pt x="796906" y="1279128"/>
                    <a:pt x="775335" y="1262119"/>
                    <a:pt x="750443" y="1261833"/>
                  </a:cubicBezTo>
                  <a:close/>
                  <a:moveTo>
                    <a:pt x="527939" y="127"/>
                  </a:moveTo>
                  <a:cubicBezTo>
                    <a:pt x="507054" y="22050"/>
                    <a:pt x="507924" y="56734"/>
                    <a:pt x="529876" y="77592"/>
                  </a:cubicBezTo>
                  <a:cubicBezTo>
                    <a:pt x="551828" y="98450"/>
                    <a:pt x="586556" y="97582"/>
                    <a:pt x="607441" y="75658"/>
                  </a:cubicBezTo>
                  <a:cubicBezTo>
                    <a:pt x="627590" y="54502"/>
                    <a:pt x="627590" y="21283"/>
                    <a:pt x="607441" y="127"/>
                  </a:cubicBezTo>
                  <a:close/>
                  <a:moveTo>
                    <a:pt x="567690" y="348357"/>
                  </a:moveTo>
                  <a:cubicBezTo>
                    <a:pt x="537388" y="348357"/>
                    <a:pt x="512826" y="372887"/>
                    <a:pt x="512826" y="403150"/>
                  </a:cubicBezTo>
                  <a:cubicBezTo>
                    <a:pt x="512731" y="405008"/>
                    <a:pt x="512731" y="406873"/>
                    <a:pt x="512826" y="408731"/>
                  </a:cubicBezTo>
                  <a:cubicBezTo>
                    <a:pt x="515912" y="438835"/>
                    <a:pt x="542855" y="460740"/>
                    <a:pt x="572999" y="457652"/>
                  </a:cubicBezTo>
                  <a:cubicBezTo>
                    <a:pt x="598875" y="455007"/>
                    <a:pt x="619328" y="434574"/>
                    <a:pt x="621983" y="408731"/>
                  </a:cubicBezTo>
                  <a:cubicBezTo>
                    <a:pt x="622186" y="406879"/>
                    <a:pt x="622294" y="405014"/>
                    <a:pt x="622300" y="403150"/>
                  </a:cubicBezTo>
                  <a:cubicBezTo>
                    <a:pt x="622300" y="372988"/>
                    <a:pt x="597891" y="348496"/>
                    <a:pt x="567690" y="348357"/>
                  </a:cubicBezTo>
                  <a:close/>
                  <a:moveTo>
                    <a:pt x="750570" y="165712"/>
                  </a:moveTo>
                  <a:cubicBezTo>
                    <a:pt x="720268" y="165712"/>
                    <a:pt x="695706" y="190242"/>
                    <a:pt x="695706" y="220505"/>
                  </a:cubicBezTo>
                  <a:cubicBezTo>
                    <a:pt x="695706" y="250769"/>
                    <a:pt x="720268" y="275299"/>
                    <a:pt x="750570" y="275299"/>
                  </a:cubicBezTo>
                  <a:cubicBezTo>
                    <a:pt x="780872" y="275299"/>
                    <a:pt x="805434" y="250769"/>
                    <a:pt x="805434" y="220505"/>
                  </a:cubicBezTo>
                  <a:cubicBezTo>
                    <a:pt x="805434" y="220486"/>
                    <a:pt x="805434" y="220461"/>
                    <a:pt x="805434" y="220442"/>
                  </a:cubicBezTo>
                  <a:cubicBezTo>
                    <a:pt x="805472" y="190179"/>
                    <a:pt x="780936" y="165623"/>
                    <a:pt x="750634" y="165585"/>
                  </a:cubicBezTo>
                  <a:cubicBezTo>
                    <a:pt x="750615" y="165585"/>
                    <a:pt x="750589" y="165585"/>
                    <a:pt x="750570" y="165585"/>
                  </a:cubicBezTo>
                  <a:close/>
                  <a:moveTo>
                    <a:pt x="933450" y="1078935"/>
                  </a:moveTo>
                  <a:cubicBezTo>
                    <a:pt x="931583" y="1078942"/>
                    <a:pt x="929716" y="1079049"/>
                    <a:pt x="927862" y="1079252"/>
                  </a:cubicBezTo>
                  <a:cubicBezTo>
                    <a:pt x="899884" y="1082112"/>
                    <a:pt x="878605" y="1105641"/>
                    <a:pt x="878586" y="1133729"/>
                  </a:cubicBezTo>
                  <a:cubicBezTo>
                    <a:pt x="878491" y="1135587"/>
                    <a:pt x="878491" y="1137451"/>
                    <a:pt x="878586" y="1139309"/>
                  </a:cubicBezTo>
                  <a:cubicBezTo>
                    <a:pt x="881272" y="1165159"/>
                    <a:pt x="901725" y="1185586"/>
                    <a:pt x="927608" y="1188268"/>
                  </a:cubicBezTo>
                  <a:cubicBezTo>
                    <a:pt x="929462" y="1188471"/>
                    <a:pt x="931329" y="1188579"/>
                    <a:pt x="933196" y="1188585"/>
                  </a:cubicBezTo>
                  <a:cubicBezTo>
                    <a:pt x="961333" y="1188535"/>
                    <a:pt x="984879" y="1167264"/>
                    <a:pt x="987743" y="1139309"/>
                  </a:cubicBezTo>
                  <a:cubicBezTo>
                    <a:pt x="987838" y="1137451"/>
                    <a:pt x="987838" y="1135587"/>
                    <a:pt x="987743" y="1133729"/>
                  </a:cubicBezTo>
                  <a:cubicBezTo>
                    <a:pt x="987812" y="1103637"/>
                    <a:pt x="963574" y="1079119"/>
                    <a:pt x="933450" y="1078808"/>
                  </a:cubicBezTo>
                  <a:close/>
                  <a:moveTo>
                    <a:pt x="750570" y="531001"/>
                  </a:moveTo>
                  <a:cubicBezTo>
                    <a:pt x="720268" y="531001"/>
                    <a:pt x="695706" y="555531"/>
                    <a:pt x="695706" y="585795"/>
                  </a:cubicBezTo>
                  <a:cubicBezTo>
                    <a:pt x="695706" y="616058"/>
                    <a:pt x="720268" y="640588"/>
                    <a:pt x="750570" y="640588"/>
                  </a:cubicBezTo>
                  <a:cubicBezTo>
                    <a:pt x="780872" y="640588"/>
                    <a:pt x="805434" y="616058"/>
                    <a:pt x="805434" y="585795"/>
                  </a:cubicBezTo>
                  <a:cubicBezTo>
                    <a:pt x="805434" y="555531"/>
                    <a:pt x="780872" y="531001"/>
                    <a:pt x="750570" y="531001"/>
                  </a:cubicBezTo>
                  <a:close/>
                  <a:moveTo>
                    <a:pt x="567690" y="713646"/>
                  </a:moveTo>
                  <a:cubicBezTo>
                    <a:pt x="537388" y="713646"/>
                    <a:pt x="512826" y="738176"/>
                    <a:pt x="512826" y="768439"/>
                  </a:cubicBezTo>
                  <a:cubicBezTo>
                    <a:pt x="512826" y="798702"/>
                    <a:pt x="537388" y="823233"/>
                    <a:pt x="567690" y="823233"/>
                  </a:cubicBezTo>
                  <a:cubicBezTo>
                    <a:pt x="597992" y="823233"/>
                    <a:pt x="622554" y="798702"/>
                    <a:pt x="622554" y="768439"/>
                  </a:cubicBezTo>
                  <a:cubicBezTo>
                    <a:pt x="622554" y="738176"/>
                    <a:pt x="597992" y="713646"/>
                    <a:pt x="567690" y="713646"/>
                  </a:cubicBezTo>
                  <a:close/>
                  <a:moveTo>
                    <a:pt x="384810" y="896291"/>
                  </a:moveTo>
                  <a:cubicBezTo>
                    <a:pt x="367494" y="896291"/>
                    <a:pt x="351193" y="904478"/>
                    <a:pt x="340868" y="918360"/>
                  </a:cubicBezTo>
                  <a:cubicBezTo>
                    <a:pt x="356699" y="948376"/>
                    <a:pt x="372872" y="977466"/>
                    <a:pt x="389382" y="1005624"/>
                  </a:cubicBezTo>
                  <a:cubicBezTo>
                    <a:pt x="419583" y="1003639"/>
                    <a:pt x="442455" y="977580"/>
                    <a:pt x="440461" y="947418"/>
                  </a:cubicBezTo>
                  <a:cubicBezTo>
                    <a:pt x="438544" y="918271"/>
                    <a:pt x="414052" y="895770"/>
                    <a:pt x="384810" y="896291"/>
                  </a:cubicBezTo>
                  <a:close/>
                  <a:moveTo>
                    <a:pt x="201930" y="348357"/>
                  </a:moveTo>
                  <a:cubicBezTo>
                    <a:pt x="171628" y="348357"/>
                    <a:pt x="147066" y="372887"/>
                    <a:pt x="147066" y="403150"/>
                  </a:cubicBezTo>
                  <a:cubicBezTo>
                    <a:pt x="146971" y="405008"/>
                    <a:pt x="146971" y="406873"/>
                    <a:pt x="147066" y="408731"/>
                  </a:cubicBezTo>
                  <a:cubicBezTo>
                    <a:pt x="150152" y="438835"/>
                    <a:pt x="177095" y="460740"/>
                    <a:pt x="207239" y="457652"/>
                  </a:cubicBezTo>
                  <a:cubicBezTo>
                    <a:pt x="233115" y="455007"/>
                    <a:pt x="253568" y="434574"/>
                    <a:pt x="256222" y="408731"/>
                  </a:cubicBezTo>
                  <a:cubicBezTo>
                    <a:pt x="256426" y="406879"/>
                    <a:pt x="256534" y="405014"/>
                    <a:pt x="256540" y="403150"/>
                  </a:cubicBezTo>
                  <a:cubicBezTo>
                    <a:pt x="256540" y="372988"/>
                    <a:pt x="232131" y="348496"/>
                    <a:pt x="201930" y="348357"/>
                  </a:cubicBezTo>
                  <a:close/>
                  <a:moveTo>
                    <a:pt x="19050" y="165585"/>
                  </a:moveTo>
                  <a:cubicBezTo>
                    <a:pt x="12548" y="165591"/>
                    <a:pt x="6098" y="166752"/>
                    <a:pt x="0" y="169010"/>
                  </a:cubicBezTo>
                  <a:cubicBezTo>
                    <a:pt x="15791" y="201226"/>
                    <a:pt x="31350" y="234077"/>
                    <a:pt x="46672" y="267562"/>
                  </a:cubicBezTo>
                  <a:cubicBezTo>
                    <a:pt x="72803" y="252303"/>
                    <a:pt x="81597" y="218787"/>
                    <a:pt x="66319" y="192690"/>
                  </a:cubicBezTo>
                  <a:cubicBezTo>
                    <a:pt x="56496" y="175916"/>
                    <a:pt x="38506" y="165598"/>
                    <a:pt x="19050" y="165585"/>
                  </a:cubicBezTo>
                  <a:close/>
                  <a:moveTo>
                    <a:pt x="162179" y="0"/>
                  </a:moveTo>
                  <a:cubicBezTo>
                    <a:pt x="141294" y="21924"/>
                    <a:pt x="142164" y="56607"/>
                    <a:pt x="164116" y="77465"/>
                  </a:cubicBezTo>
                  <a:cubicBezTo>
                    <a:pt x="186068" y="98324"/>
                    <a:pt x="220796" y="97455"/>
                    <a:pt x="241681" y="75531"/>
                  </a:cubicBezTo>
                  <a:cubicBezTo>
                    <a:pt x="261830" y="54375"/>
                    <a:pt x="261830" y="21156"/>
                    <a:pt x="241681" y="0"/>
                  </a:cubicBezTo>
                  <a:close/>
                  <a:moveTo>
                    <a:pt x="567690" y="1078808"/>
                  </a:moveTo>
                  <a:cubicBezTo>
                    <a:pt x="537388" y="1078808"/>
                    <a:pt x="512826" y="1103339"/>
                    <a:pt x="512826" y="1133602"/>
                  </a:cubicBezTo>
                  <a:cubicBezTo>
                    <a:pt x="512731" y="1135460"/>
                    <a:pt x="512731" y="1137324"/>
                    <a:pt x="512826" y="1139182"/>
                  </a:cubicBezTo>
                  <a:cubicBezTo>
                    <a:pt x="515912" y="1169287"/>
                    <a:pt x="542855" y="1191192"/>
                    <a:pt x="572999" y="1188103"/>
                  </a:cubicBezTo>
                  <a:cubicBezTo>
                    <a:pt x="598875" y="1185459"/>
                    <a:pt x="619328" y="1165026"/>
                    <a:pt x="621983" y="1139182"/>
                  </a:cubicBezTo>
                  <a:cubicBezTo>
                    <a:pt x="622186" y="1137331"/>
                    <a:pt x="622294" y="1135466"/>
                    <a:pt x="622300" y="1133602"/>
                  </a:cubicBezTo>
                  <a:cubicBezTo>
                    <a:pt x="622300" y="1103440"/>
                    <a:pt x="597891" y="1078948"/>
                    <a:pt x="567690" y="1078808"/>
                  </a:cubicBezTo>
                  <a:close/>
                  <a:moveTo>
                    <a:pt x="384810" y="165585"/>
                  </a:moveTo>
                  <a:cubicBezTo>
                    <a:pt x="354508" y="165585"/>
                    <a:pt x="329946" y="190115"/>
                    <a:pt x="329946" y="220379"/>
                  </a:cubicBezTo>
                  <a:cubicBezTo>
                    <a:pt x="329946" y="250642"/>
                    <a:pt x="354508" y="275172"/>
                    <a:pt x="384810" y="275172"/>
                  </a:cubicBezTo>
                  <a:cubicBezTo>
                    <a:pt x="415112" y="275172"/>
                    <a:pt x="439674" y="250642"/>
                    <a:pt x="439674" y="220379"/>
                  </a:cubicBezTo>
                  <a:cubicBezTo>
                    <a:pt x="439674" y="220359"/>
                    <a:pt x="439674" y="220334"/>
                    <a:pt x="439674" y="220315"/>
                  </a:cubicBezTo>
                  <a:cubicBezTo>
                    <a:pt x="439674" y="190090"/>
                    <a:pt x="415138" y="165585"/>
                    <a:pt x="384874" y="165585"/>
                  </a:cubicBezTo>
                  <a:cubicBezTo>
                    <a:pt x="384854" y="165585"/>
                    <a:pt x="384829" y="165585"/>
                    <a:pt x="384810" y="165585"/>
                  </a:cubicBezTo>
                  <a:close/>
                  <a:moveTo>
                    <a:pt x="933450" y="713519"/>
                  </a:moveTo>
                  <a:cubicBezTo>
                    <a:pt x="931590" y="713424"/>
                    <a:pt x="929723" y="713424"/>
                    <a:pt x="927862" y="713519"/>
                  </a:cubicBezTo>
                  <a:cubicBezTo>
                    <a:pt x="897700" y="716772"/>
                    <a:pt x="875894" y="743827"/>
                    <a:pt x="879151" y="773950"/>
                  </a:cubicBezTo>
                  <a:cubicBezTo>
                    <a:pt x="881920" y="799584"/>
                    <a:pt x="902195" y="819827"/>
                    <a:pt x="927862" y="822599"/>
                  </a:cubicBezTo>
                  <a:cubicBezTo>
                    <a:pt x="929704" y="822599"/>
                    <a:pt x="931545" y="822599"/>
                    <a:pt x="933450" y="822599"/>
                  </a:cubicBezTo>
                  <a:cubicBezTo>
                    <a:pt x="963752" y="822599"/>
                    <a:pt x="988314" y="798068"/>
                    <a:pt x="988314" y="767805"/>
                  </a:cubicBezTo>
                  <a:cubicBezTo>
                    <a:pt x="988314" y="737542"/>
                    <a:pt x="963752" y="713012"/>
                    <a:pt x="933450" y="713012"/>
                  </a:cubicBezTo>
                  <a:close/>
                  <a:moveTo>
                    <a:pt x="384810" y="530874"/>
                  </a:moveTo>
                  <a:cubicBezTo>
                    <a:pt x="354508" y="530874"/>
                    <a:pt x="329946" y="555404"/>
                    <a:pt x="329946" y="585668"/>
                  </a:cubicBezTo>
                  <a:cubicBezTo>
                    <a:pt x="329946" y="615931"/>
                    <a:pt x="354508" y="640461"/>
                    <a:pt x="384810" y="640461"/>
                  </a:cubicBezTo>
                  <a:cubicBezTo>
                    <a:pt x="415112" y="640461"/>
                    <a:pt x="439674" y="615931"/>
                    <a:pt x="439674" y="585668"/>
                  </a:cubicBezTo>
                  <a:cubicBezTo>
                    <a:pt x="439604" y="555455"/>
                    <a:pt x="415061" y="531001"/>
                    <a:pt x="384810" y="531001"/>
                  </a:cubicBezTo>
                  <a:close/>
                  <a:moveTo>
                    <a:pt x="1847850" y="165585"/>
                  </a:moveTo>
                  <a:cubicBezTo>
                    <a:pt x="1817586" y="165420"/>
                    <a:pt x="1792916" y="189786"/>
                    <a:pt x="1792745" y="220011"/>
                  </a:cubicBezTo>
                  <a:cubicBezTo>
                    <a:pt x="1792662" y="235485"/>
                    <a:pt x="1799139" y="250274"/>
                    <a:pt x="1810576" y="260712"/>
                  </a:cubicBezTo>
                  <a:cubicBezTo>
                    <a:pt x="1823911" y="229048"/>
                    <a:pt x="1837138" y="197440"/>
                    <a:pt x="1850263" y="165902"/>
                  </a:cubicBezTo>
                  <a:close/>
                  <a:moveTo>
                    <a:pt x="1427226" y="951084"/>
                  </a:moveTo>
                  <a:cubicBezTo>
                    <a:pt x="1427232" y="966767"/>
                    <a:pt x="1433982" y="981690"/>
                    <a:pt x="1445768" y="992052"/>
                  </a:cubicBezTo>
                  <a:cubicBezTo>
                    <a:pt x="1464818" y="962563"/>
                    <a:pt x="1483868" y="931868"/>
                    <a:pt x="1502346" y="900222"/>
                  </a:cubicBezTo>
                  <a:cubicBezTo>
                    <a:pt x="1474292" y="888978"/>
                    <a:pt x="1442422" y="902582"/>
                    <a:pt x="1431163" y="930600"/>
                  </a:cubicBezTo>
                  <a:cubicBezTo>
                    <a:pt x="1428560" y="937075"/>
                    <a:pt x="1427226" y="943981"/>
                    <a:pt x="1427226" y="950957"/>
                  </a:cubicBezTo>
                  <a:close/>
                  <a:moveTo>
                    <a:pt x="1482090" y="531001"/>
                  </a:moveTo>
                  <a:cubicBezTo>
                    <a:pt x="1451788" y="531001"/>
                    <a:pt x="1427226" y="555531"/>
                    <a:pt x="1427226" y="585795"/>
                  </a:cubicBezTo>
                  <a:cubicBezTo>
                    <a:pt x="1427226" y="616058"/>
                    <a:pt x="1451788" y="640588"/>
                    <a:pt x="1482090" y="640588"/>
                  </a:cubicBezTo>
                  <a:cubicBezTo>
                    <a:pt x="1512392" y="640588"/>
                    <a:pt x="1536954" y="616058"/>
                    <a:pt x="1536954" y="585795"/>
                  </a:cubicBezTo>
                  <a:cubicBezTo>
                    <a:pt x="1536954" y="555531"/>
                    <a:pt x="1512392" y="531001"/>
                    <a:pt x="1482090" y="531001"/>
                  </a:cubicBezTo>
                  <a:close/>
                  <a:moveTo>
                    <a:pt x="1259459" y="127"/>
                  </a:moveTo>
                  <a:cubicBezTo>
                    <a:pt x="1238574" y="22050"/>
                    <a:pt x="1239444" y="56734"/>
                    <a:pt x="1261396" y="77592"/>
                  </a:cubicBezTo>
                  <a:cubicBezTo>
                    <a:pt x="1283348" y="98450"/>
                    <a:pt x="1318076" y="97582"/>
                    <a:pt x="1338961" y="75658"/>
                  </a:cubicBezTo>
                  <a:cubicBezTo>
                    <a:pt x="1359110" y="54502"/>
                    <a:pt x="1359110" y="21283"/>
                    <a:pt x="1338961" y="127"/>
                  </a:cubicBezTo>
                  <a:close/>
                  <a:moveTo>
                    <a:pt x="1482090" y="165585"/>
                  </a:moveTo>
                  <a:cubicBezTo>
                    <a:pt x="1451788" y="165585"/>
                    <a:pt x="1427226" y="190115"/>
                    <a:pt x="1427226" y="220379"/>
                  </a:cubicBezTo>
                  <a:cubicBezTo>
                    <a:pt x="1427226" y="250642"/>
                    <a:pt x="1451788" y="275172"/>
                    <a:pt x="1482090" y="275172"/>
                  </a:cubicBezTo>
                  <a:cubicBezTo>
                    <a:pt x="1512392" y="275172"/>
                    <a:pt x="1536954" y="250642"/>
                    <a:pt x="1536954" y="220379"/>
                  </a:cubicBezTo>
                  <a:cubicBezTo>
                    <a:pt x="1536954" y="220359"/>
                    <a:pt x="1536954" y="220334"/>
                    <a:pt x="1536954" y="220315"/>
                  </a:cubicBezTo>
                  <a:cubicBezTo>
                    <a:pt x="1536922" y="190077"/>
                    <a:pt x="1512367" y="165585"/>
                    <a:pt x="1482090" y="165585"/>
                  </a:cubicBezTo>
                  <a:close/>
                  <a:moveTo>
                    <a:pt x="1625219" y="0"/>
                  </a:moveTo>
                  <a:cubicBezTo>
                    <a:pt x="1604334" y="21924"/>
                    <a:pt x="1605204" y="56607"/>
                    <a:pt x="1627156" y="77465"/>
                  </a:cubicBezTo>
                  <a:cubicBezTo>
                    <a:pt x="1649108" y="98324"/>
                    <a:pt x="1683836" y="97455"/>
                    <a:pt x="1704721" y="75531"/>
                  </a:cubicBezTo>
                  <a:cubicBezTo>
                    <a:pt x="1724870" y="54375"/>
                    <a:pt x="1724870" y="21156"/>
                    <a:pt x="1704721" y="0"/>
                  </a:cubicBezTo>
                  <a:close/>
                  <a:moveTo>
                    <a:pt x="1299210" y="348230"/>
                  </a:moveTo>
                  <a:cubicBezTo>
                    <a:pt x="1268908" y="348230"/>
                    <a:pt x="1244346" y="372760"/>
                    <a:pt x="1244346" y="403023"/>
                  </a:cubicBezTo>
                  <a:cubicBezTo>
                    <a:pt x="1244251" y="404881"/>
                    <a:pt x="1244251" y="406746"/>
                    <a:pt x="1244346" y="408604"/>
                  </a:cubicBezTo>
                  <a:cubicBezTo>
                    <a:pt x="1247604" y="438728"/>
                    <a:pt x="1274693" y="460505"/>
                    <a:pt x="1304855" y="457252"/>
                  </a:cubicBezTo>
                  <a:cubicBezTo>
                    <a:pt x="1330522" y="454487"/>
                    <a:pt x="1350791" y="434238"/>
                    <a:pt x="1353566" y="408604"/>
                  </a:cubicBezTo>
                  <a:cubicBezTo>
                    <a:pt x="1353566" y="406765"/>
                    <a:pt x="1353566" y="404926"/>
                    <a:pt x="1353566" y="403023"/>
                  </a:cubicBezTo>
                  <a:cubicBezTo>
                    <a:pt x="1353496" y="373007"/>
                    <a:pt x="1329265" y="348636"/>
                    <a:pt x="1299210" y="348357"/>
                  </a:cubicBezTo>
                  <a:close/>
                  <a:moveTo>
                    <a:pt x="1664970" y="348230"/>
                  </a:moveTo>
                  <a:cubicBezTo>
                    <a:pt x="1634668" y="348230"/>
                    <a:pt x="1610106" y="372760"/>
                    <a:pt x="1610106" y="403023"/>
                  </a:cubicBezTo>
                  <a:cubicBezTo>
                    <a:pt x="1610106" y="404926"/>
                    <a:pt x="1610106" y="406765"/>
                    <a:pt x="1610106" y="408604"/>
                  </a:cubicBezTo>
                  <a:cubicBezTo>
                    <a:pt x="1613192" y="438708"/>
                    <a:pt x="1640135" y="460613"/>
                    <a:pt x="1670279" y="457525"/>
                  </a:cubicBezTo>
                  <a:cubicBezTo>
                    <a:pt x="1696155" y="454880"/>
                    <a:pt x="1716608" y="434447"/>
                    <a:pt x="1719263" y="408604"/>
                  </a:cubicBezTo>
                  <a:cubicBezTo>
                    <a:pt x="1719466" y="406752"/>
                    <a:pt x="1719574" y="404888"/>
                    <a:pt x="1719580" y="403023"/>
                  </a:cubicBezTo>
                  <a:cubicBezTo>
                    <a:pt x="1719510" y="372912"/>
                    <a:pt x="1695120" y="348496"/>
                    <a:pt x="1664970" y="348357"/>
                  </a:cubicBezTo>
                  <a:close/>
                  <a:moveTo>
                    <a:pt x="1299210" y="713519"/>
                  </a:moveTo>
                  <a:cubicBezTo>
                    <a:pt x="1268908" y="713519"/>
                    <a:pt x="1244346" y="738049"/>
                    <a:pt x="1244346" y="768312"/>
                  </a:cubicBezTo>
                  <a:cubicBezTo>
                    <a:pt x="1244346" y="798576"/>
                    <a:pt x="1268908" y="823106"/>
                    <a:pt x="1299210" y="823106"/>
                  </a:cubicBezTo>
                  <a:cubicBezTo>
                    <a:pt x="1329512" y="823106"/>
                    <a:pt x="1354074" y="798576"/>
                    <a:pt x="1354074" y="768312"/>
                  </a:cubicBezTo>
                  <a:cubicBezTo>
                    <a:pt x="1354004" y="738100"/>
                    <a:pt x="1329462" y="713646"/>
                    <a:pt x="1299210" y="713646"/>
                  </a:cubicBezTo>
                  <a:close/>
                  <a:moveTo>
                    <a:pt x="1116330" y="1261516"/>
                  </a:moveTo>
                  <a:cubicBezTo>
                    <a:pt x="1086066" y="1261478"/>
                    <a:pt x="1061498" y="1285951"/>
                    <a:pt x="1061466" y="1316183"/>
                  </a:cubicBezTo>
                  <a:cubicBezTo>
                    <a:pt x="1061447" y="1331936"/>
                    <a:pt x="1068229" y="1346934"/>
                    <a:pt x="1080071" y="1357342"/>
                  </a:cubicBezTo>
                  <a:cubicBezTo>
                    <a:pt x="1111701" y="1342628"/>
                    <a:pt x="1141838" y="1324897"/>
                    <a:pt x="1170051" y="1304387"/>
                  </a:cubicBezTo>
                  <a:cubicBezTo>
                    <a:pt x="1164438" y="1279293"/>
                    <a:pt x="1142073" y="1261504"/>
                    <a:pt x="1116330" y="1261643"/>
                  </a:cubicBezTo>
                  <a:close/>
                  <a:moveTo>
                    <a:pt x="933450" y="348293"/>
                  </a:moveTo>
                  <a:cubicBezTo>
                    <a:pt x="931590" y="348198"/>
                    <a:pt x="929723" y="348198"/>
                    <a:pt x="927862" y="348293"/>
                  </a:cubicBezTo>
                  <a:cubicBezTo>
                    <a:pt x="899859" y="351160"/>
                    <a:pt x="878567" y="374719"/>
                    <a:pt x="878586" y="402833"/>
                  </a:cubicBezTo>
                  <a:cubicBezTo>
                    <a:pt x="878491" y="404691"/>
                    <a:pt x="878491" y="406556"/>
                    <a:pt x="878586" y="408414"/>
                  </a:cubicBezTo>
                  <a:cubicBezTo>
                    <a:pt x="881297" y="434250"/>
                    <a:pt x="901738" y="454665"/>
                    <a:pt x="927608" y="457373"/>
                  </a:cubicBezTo>
                  <a:cubicBezTo>
                    <a:pt x="929469" y="457468"/>
                    <a:pt x="931335" y="457468"/>
                    <a:pt x="933196" y="457373"/>
                  </a:cubicBezTo>
                  <a:cubicBezTo>
                    <a:pt x="961320" y="457353"/>
                    <a:pt x="984879" y="436102"/>
                    <a:pt x="987743" y="408160"/>
                  </a:cubicBezTo>
                  <a:cubicBezTo>
                    <a:pt x="987838" y="406302"/>
                    <a:pt x="987838" y="404437"/>
                    <a:pt x="987743" y="402579"/>
                  </a:cubicBezTo>
                  <a:cubicBezTo>
                    <a:pt x="987431" y="372760"/>
                    <a:pt x="963308" y="348667"/>
                    <a:pt x="933450" y="348357"/>
                  </a:cubicBezTo>
                  <a:close/>
                  <a:moveTo>
                    <a:pt x="1116330" y="896227"/>
                  </a:moveTo>
                  <a:cubicBezTo>
                    <a:pt x="1086028" y="896227"/>
                    <a:pt x="1061466" y="920757"/>
                    <a:pt x="1061466" y="951021"/>
                  </a:cubicBezTo>
                  <a:cubicBezTo>
                    <a:pt x="1061466" y="981284"/>
                    <a:pt x="1086028" y="1005814"/>
                    <a:pt x="1116330" y="1005814"/>
                  </a:cubicBezTo>
                  <a:cubicBezTo>
                    <a:pt x="1146632" y="1005814"/>
                    <a:pt x="1171194" y="981284"/>
                    <a:pt x="1171194" y="951021"/>
                  </a:cubicBezTo>
                  <a:cubicBezTo>
                    <a:pt x="1171156" y="920783"/>
                    <a:pt x="1146607" y="896291"/>
                    <a:pt x="1116330" y="896291"/>
                  </a:cubicBezTo>
                  <a:close/>
                  <a:moveTo>
                    <a:pt x="893636" y="127"/>
                  </a:moveTo>
                  <a:cubicBezTo>
                    <a:pt x="872788" y="22088"/>
                    <a:pt x="873709" y="56766"/>
                    <a:pt x="895699" y="77586"/>
                  </a:cubicBezTo>
                  <a:cubicBezTo>
                    <a:pt x="904494" y="85919"/>
                    <a:pt x="915803" y="91107"/>
                    <a:pt x="927862" y="92337"/>
                  </a:cubicBezTo>
                  <a:cubicBezTo>
                    <a:pt x="929716" y="92540"/>
                    <a:pt x="931583" y="92648"/>
                    <a:pt x="933450" y="92654"/>
                  </a:cubicBezTo>
                  <a:cubicBezTo>
                    <a:pt x="963752" y="92635"/>
                    <a:pt x="988301" y="68092"/>
                    <a:pt x="988282" y="37829"/>
                  </a:cubicBezTo>
                  <a:cubicBezTo>
                    <a:pt x="988276" y="23794"/>
                    <a:pt x="982878" y="10299"/>
                    <a:pt x="973201" y="127"/>
                  </a:cubicBezTo>
                  <a:close/>
                  <a:moveTo>
                    <a:pt x="1299210" y="1078808"/>
                  </a:moveTo>
                  <a:cubicBezTo>
                    <a:pt x="1268908" y="1078808"/>
                    <a:pt x="1244346" y="1103339"/>
                    <a:pt x="1244346" y="1133602"/>
                  </a:cubicBezTo>
                  <a:cubicBezTo>
                    <a:pt x="1244251" y="1135460"/>
                    <a:pt x="1244251" y="1137324"/>
                    <a:pt x="1244346" y="1139182"/>
                  </a:cubicBezTo>
                  <a:cubicBezTo>
                    <a:pt x="1247140" y="1166345"/>
                    <a:pt x="1269536" y="1187304"/>
                    <a:pt x="1296861" y="1188332"/>
                  </a:cubicBezTo>
                  <a:cubicBezTo>
                    <a:pt x="1315739" y="1167575"/>
                    <a:pt x="1334326" y="1145569"/>
                    <a:pt x="1352614" y="1122313"/>
                  </a:cubicBezTo>
                  <a:cubicBezTo>
                    <a:pt x="1347311" y="1097048"/>
                    <a:pt x="1325055" y="1078916"/>
                    <a:pt x="1299210" y="1078808"/>
                  </a:cubicBezTo>
                  <a:close/>
                  <a:moveTo>
                    <a:pt x="1116330" y="530874"/>
                  </a:moveTo>
                  <a:cubicBezTo>
                    <a:pt x="1086028" y="530874"/>
                    <a:pt x="1061466" y="555404"/>
                    <a:pt x="1061466" y="585668"/>
                  </a:cubicBezTo>
                  <a:cubicBezTo>
                    <a:pt x="1061466" y="615931"/>
                    <a:pt x="1086028" y="640461"/>
                    <a:pt x="1116330" y="640461"/>
                  </a:cubicBezTo>
                  <a:cubicBezTo>
                    <a:pt x="1146632" y="640461"/>
                    <a:pt x="1171194" y="615931"/>
                    <a:pt x="1171194" y="585668"/>
                  </a:cubicBezTo>
                  <a:cubicBezTo>
                    <a:pt x="1171124" y="555455"/>
                    <a:pt x="1146581" y="531001"/>
                    <a:pt x="1116330" y="531001"/>
                  </a:cubicBezTo>
                  <a:close/>
                  <a:moveTo>
                    <a:pt x="1116330" y="165585"/>
                  </a:moveTo>
                  <a:cubicBezTo>
                    <a:pt x="1086028" y="165585"/>
                    <a:pt x="1061466" y="190115"/>
                    <a:pt x="1061466" y="220379"/>
                  </a:cubicBezTo>
                  <a:cubicBezTo>
                    <a:pt x="1061466" y="250642"/>
                    <a:pt x="1086028" y="275172"/>
                    <a:pt x="1116330" y="275172"/>
                  </a:cubicBezTo>
                  <a:cubicBezTo>
                    <a:pt x="1146632" y="275172"/>
                    <a:pt x="1171194" y="250642"/>
                    <a:pt x="1171194" y="220379"/>
                  </a:cubicBezTo>
                  <a:cubicBezTo>
                    <a:pt x="1171194" y="220359"/>
                    <a:pt x="1171194" y="220334"/>
                    <a:pt x="1171194" y="220315"/>
                  </a:cubicBezTo>
                  <a:cubicBezTo>
                    <a:pt x="1171156" y="190077"/>
                    <a:pt x="1146607" y="165585"/>
                    <a:pt x="1116330" y="165585"/>
                  </a:cubicBezTo>
                  <a:close/>
                </a:path>
              </a:pathLst>
            </a:custGeom>
            <a:solidFill>
              <a:srgbClr val="04152C">
                <a:alpha val="134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622;p10">
              <a:extLst>
                <a:ext uri="{FF2B5EF4-FFF2-40B4-BE49-F238E27FC236}">
                  <a16:creationId xmlns:a16="http://schemas.microsoft.com/office/drawing/2014/main" id="{8AC89C18-1B55-468C-88E5-4C1EE7FA58F3}"/>
                </a:ext>
              </a:extLst>
            </p:cNvPr>
            <p:cNvSpPr/>
            <p:nvPr/>
          </p:nvSpPr>
          <p:spPr>
            <a:xfrm rot="10800000" flipH="1">
              <a:off x="4377375" y="1454281"/>
              <a:ext cx="389112" cy="153155"/>
            </a:xfrm>
            <a:custGeom>
              <a:avLst/>
              <a:gdLst/>
              <a:ahLst/>
              <a:cxnLst/>
              <a:rect l="l" t="t" r="r" b="b"/>
              <a:pathLst>
                <a:path w="1225550" h="380509" extrusionOk="0">
                  <a:moveTo>
                    <a:pt x="607632" y="380510"/>
                  </a:moveTo>
                  <a:cubicBezTo>
                    <a:pt x="862712" y="380510"/>
                    <a:pt x="1059435" y="217271"/>
                    <a:pt x="1225550" y="0"/>
                  </a:cubicBezTo>
                  <a:lnTo>
                    <a:pt x="0" y="0"/>
                  </a:lnTo>
                  <a:cubicBezTo>
                    <a:pt x="173101" y="220442"/>
                    <a:pt x="370078" y="380510"/>
                    <a:pt x="607632" y="380510"/>
                  </a:cubicBezTo>
                  <a:close/>
                </a:path>
              </a:pathLst>
            </a:custGeom>
            <a:solidFill>
              <a:srgbClr val="17A89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623;p10">
              <a:extLst>
                <a:ext uri="{FF2B5EF4-FFF2-40B4-BE49-F238E27FC236}">
                  <a16:creationId xmlns:a16="http://schemas.microsoft.com/office/drawing/2014/main" id="{1DA545F5-5DF9-4203-945E-10389DCEF0D2}"/>
                </a:ext>
              </a:extLst>
            </p:cNvPr>
            <p:cNvSpPr/>
            <p:nvPr/>
          </p:nvSpPr>
          <p:spPr>
            <a:xfrm flipH="1">
              <a:off x="774577" y="1131008"/>
              <a:ext cx="683038" cy="475637"/>
            </a:xfrm>
            <a:custGeom>
              <a:avLst/>
              <a:gdLst/>
              <a:ahLst/>
              <a:cxnLst/>
              <a:rect l="l" t="t" r="r" b="b"/>
              <a:pathLst>
                <a:path w="1821434" h="1268365" extrusionOk="0">
                  <a:moveTo>
                    <a:pt x="840804" y="0"/>
                  </a:moveTo>
                  <a:cubicBezTo>
                    <a:pt x="537718" y="0"/>
                    <a:pt x="314134" y="728422"/>
                    <a:pt x="0" y="1268366"/>
                  </a:cubicBezTo>
                  <a:lnTo>
                    <a:pt x="1821435" y="1268366"/>
                  </a:lnTo>
                  <a:cubicBezTo>
                    <a:pt x="1438784" y="781440"/>
                    <a:pt x="1172337" y="0"/>
                    <a:pt x="840804" y="0"/>
                  </a:cubicBezTo>
                  <a:close/>
                </a:path>
              </a:pathLst>
            </a:custGeom>
            <a:gradFill>
              <a:gsLst>
                <a:gs pos="0">
                  <a:srgbClr val="C182FF">
                    <a:alpha val="53333"/>
                  </a:srgbClr>
                </a:gs>
                <a:gs pos="100000">
                  <a:srgbClr val="002FFF">
                    <a:alpha val="58431"/>
                  </a:srgbClr>
                </a:gs>
              </a:gsLst>
              <a:lin ang="5400012" scaled="0"/>
            </a:gra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624;p10">
              <a:extLst>
                <a:ext uri="{FF2B5EF4-FFF2-40B4-BE49-F238E27FC236}">
                  <a16:creationId xmlns:a16="http://schemas.microsoft.com/office/drawing/2014/main" id="{3FE82D34-579A-41D4-87A1-4767B0478AFD}"/>
                </a:ext>
              </a:extLst>
            </p:cNvPr>
            <p:cNvSpPr/>
            <p:nvPr/>
          </p:nvSpPr>
          <p:spPr>
            <a:xfrm>
              <a:off x="4571564"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625;p10">
              <a:extLst>
                <a:ext uri="{FF2B5EF4-FFF2-40B4-BE49-F238E27FC236}">
                  <a16:creationId xmlns:a16="http://schemas.microsoft.com/office/drawing/2014/main" id="{486EBE6C-93CE-4928-9664-85CF22DDE756}"/>
                </a:ext>
              </a:extLst>
            </p:cNvPr>
            <p:cNvSpPr/>
            <p:nvPr/>
          </p:nvSpPr>
          <p:spPr>
            <a:xfrm flipH="1">
              <a:off x="218" y="989079"/>
              <a:ext cx="4572000" cy="1110066"/>
            </a:xfrm>
            <a:custGeom>
              <a:avLst/>
              <a:gdLst/>
              <a:ahLst/>
              <a:cxnLst/>
              <a:rect l="l" t="t" r="r" b="b"/>
              <a:pathLst>
                <a:path w="12192000" h="2960175" extrusionOk="0">
                  <a:moveTo>
                    <a:pt x="0" y="333390"/>
                  </a:moveTo>
                  <a:cubicBezTo>
                    <a:pt x="514350" y="333390"/>
                    <a:pt x="699072" y="1437375"/>
                    <a:pt x="1490980" y="1437375"/>
                  </a:cubicBezTo>
                  <a:cubicBezTo>
                    <a:pt x="2642870" y="1437375"/>
                    <a:pt x="2642870" y="0"/>
                    <a:pt x="3794697" y="0"/>
                  </a:cubicBezTo>
                  <a:cubicBezTo>
                    <a:pt x="4946523" y="0"/>
                    <a:pt x="4946650" y="2960175"/>
                    <a:pt x="6098413" y="2960175"/>
                  </a:cubicBezTo>
                  <a:cubicBezTo>
                    <a:pt x="7250176" y="2960175"/>
                    <a:pt x="7250303" y="571082"/>
                    <a:pt x="8402130" y="571082"/>
                  </a:cubicBezTo>
                  <a:cubicBezTo>
                    <a:pt x="9553956" y="571082"/>
                    <a:pt x="9490519" y="2769920"/>
                    <a:pt x="10642600" y="2769920"/>
                  </a:cubicBezTo>
                  <a:cubicBezTo>
                    <a:pt x="11588052" y="2769920"/>
                    <a:pt x="11586337" y="903964"/>
                    <a:pt x="12192000" y="235155"/>
                  </a:cubicBezTo>
                </a:path>
              </a:pathLst>
            </a:custGeom>
            <a:noFill/>
            <a:ln w="9525"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 name="Group 51">
            <a:extLst>
              <a:ext uri="{FF2B5EF4-FFF2-40B4-BE49-F238E27FC236}">
                <a16:creationId xmlns:a16="http://schemas.microsoft.com/office/drawing/2014/main" id="{D9795039-CBB2-4151-9B93-CE8BBC92A983}"/>
              </a:ext>
            </a:extLst>
          </p:cNvPr>
          <p:cNvGrpSpPr/>
          <p:nvPr userDrawn="1"/>
        </p:nvGrpSpPr>
        <p:grpSpPr>
          <a:xfrm>
            <a:off x="-374828" y="-258580"/>
            <a:ext cx="1906616" cy="1372940"/>
            <a:chOff x="-387528" y="-340034"/>
            <a:chExt cx="1906616" cy="1372940"/>
          </a:xfrm>
        </p:grpSpPr>
        <p:sp>
          <p:nvSpPr>
            <p:cNvPr id="53" name="Freeform: Shape 39">
              <a:extLst>
                <a:ext uri="{FF2B5EF4-FFF2-40B4-BE49-F238E27FC236}">
                  <a16:creationId xmlns:a16="http://schemas.microsoft.com/office/drawing/2014/main" id="{471457BF-B6FF-414B-88E7-6A6D7F1E8E8D}"/>
                </a:ext>
              </a:extLst>
            </p:cNvPr>
            <p:cNvSpPr/>
            <p:nvPr userDrawn="1"/>
          </p:nvSpPr>
          <p:spPr>
            <a:xfrm rot="18912401">
              <a:off x="-387528" y="-340034"/>
              <a:ext cx="1819512" cy="1372940"/>
            </a:xfrm>
            <a:custGeom>
              <a:avLst/>
              <a:gdLst>
                <a:gd name="connsiteX0" fmla="*/ 828808 w 1819512"/>
                <a:gd name="connsiteY0" fmla="*/ 0 h 1372940"/>
                <a:gd name="connsiteX1" fmla="*/ 1819512 w 1819512"/>
                <a:gd name="connsiteY1" fmla="*/ 983583 h 1372940"/>
                <a:gd name="connsiteX2" fmla="*/ 1819512 w 1819512"/>
                <a:gd name="connsiteY2" fmla="*/ 1372940 h 1372940"/>
                <a:gd name="connsiteX3" fmla="*/ 0 w 1819512"/>
                <a:gd name="connsiteY3" fmla="*/ 1372940 h 1372940"/>
                <a:gd name="connsiteX4" fmla="*/ 0 w 1819512"/>
                <a:gd name="connsiteY4" fmla="*/ 834809 h 13729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19512" h="1372940">
                  <a:moveTo>
                    <a:pt x="828808" y="0"/>
                  </a:moveTo>
                  <a:lnTo>
                    <a:pt x="1819512" y="983583"/>
                  </a:lnTo>
                  <a:lnTo>
                    <a:pt x="1819512" y="1372940"/>
                  </a:lnTo>
                  <a:lnTo>
                    <a:pt x="0" y="1372940"/>
                  </a:lnTo>
                  <a:lnTo>
                    <a:pt x="0" y="834809"/>
                  </a:lnTo>
                  <a:close/>
                </a:path>
              </a:pathLst>
            </a:custGeom>
            <a:solidFill>
              <a:srgbClr val="428FCE">
                <a:alpha val="6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4" name="Rectangle 53">
              <a:extLst>
                <a:ext uri="{FF2B5EF4-FFF2-40B4-BE49-F238E27FC236}">
                  <a16:creationId xmlns:a16="http://schemas.microsoft.com/office/drawing/2014/main" id="{12546B76-ACE9-430B-9A77-36D0BBF1E392}"/>
                </a:ext>
              </a:extLst>
            </p:cNvPr>
            <p:cNvSpPr/>
            <p:nvPr userDrawn="1"/>
          </p:nvSpPr>
          <p:spPr>
            <a:xfrm rot="18829984">
              <a:off x="883275" y="343324"/>
              <a:ext cx="637789" cy="633837"/>
            </a:xfrm>
            <a:prstGeom prst="rect">
              <a:avLst/>
            </a:prstGeom>
            <a:solidFill>
              <a:srgbClr val="428FCE">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Tree>
    <p:extLst>
      <p:ext uri="{BB962C8B-B14F-4D97-AF65-F5344CB8AC3E}">
        <p14:creationId xmlns:p14="http://schemas.microsoft.com/office/powerpoint/2010/main" val="1662796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254B68-D8D6-4B06-8C9B-2BEA656D99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71F6FF-2748-41BD-978C-18BA6BD633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AC8287-4FA9-42A5-AEAB-F3A784178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5F10AA-5337-4FA4-A248-E06EA7E00CC8}" type="datetimeFigureOut">
              <a:rPr lang="en-IN" smtClean="0"/>
              <a:pPr/>
              <a:t>17-08-2025</a:t>
            </a:fld>
            <a:endParaRPr lang="en-IN"/>
          </a:p>
        </p:txBody>
      </p:sp>
      <p:sp>
        <p:nvSpPr>
          <p:cNvPr id="5" name="Footer Placeholder 4">
            <a:extLst>
              <a:ext uri="{FF2B5EF4-FFF2-40B4-BE49-F238E27FC236}">
                <a16:creationId xmlns:a16="http://schemas.microsoft.com/office/drawing/2014/main" id="{C1912C7A-E787-4091-906A-F58275EBD0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82CA018-588B-44C0-8FC9-5CA4FFF8A4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4F9FA-7A15-445D-8D2F-278541F31F05}" type="slidenum">
              <a:rPr lang="en-IN" smtClean="0"/>
              <a:pPr/>
              <a:t>‹#›</a:t>
            </a:fld>
            <a:endParaRPr lang="en-IN"/>
          </a:p>
        </p:txBody>
      </p:sp>
    </p:spTree>
    <p:extLst>
      <p:ext uri="{BB962C8B-B14F-4D97-AF65-F5344CB8AC3E}">
        <p14:creationId xmlns:p14="http://schemas.microsoft.com/office/powerpoint/2010/main" val="1838905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61" r:id="rId9"/>
    <p:sldLayoutId id="2147483662"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1.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25.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38.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mailto:youremail@yourdomain.com" TargetMode="External"/><Relationship Id="rId2" Type="http://schemas.openxmlformats.org/officeDocument/2006/relationships/hyperlink" Target="https://docs.google.com/document/d/1BoXDmQ3PuB4j-mFo5mH59mgLOaYHPXy-9ssFxPQW2Mg/edit?usp=sharing"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docs.google.com/document/d/1weuIT_QN2PIIRUEQ6WCJ9O4rD8jUltZEreZl1OMA8aE/edit?usp=shar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mailto:youremail@yourdomain.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docs.google.com/document/d/1Q4liPE2XN1jpSAuH4WvpAlxiCDA9DclVI09oIBI_mHo/edit?usp=sharing"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docs.google.com/document/d/1CeYpoS0BUKrd5g72fa7MsiKq6W3uHKXytv82RTOHPDw/edit?usp=sharing"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docs.google.com/document/d/14RXC1oWRnYhgV2o8DtxOLXyg6G5WBaV_539jnjzC7Yo/edit?usp=sharing"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hyperlink" Target="https://docs.google.com/document/d/17l-22XkYOU_kZBeGPmoEaHlMiARoTVpM56temPuZ__4/edit?usp=sharing"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1nRJCyY8r08&amp;t=24s" TargetMode="External"/><Relationship Id="rId2" Type="http://schemas.openxmlformats.org/officeDocument/2006/relationships/hyperlink" Target="https://thinknyx.com/git-cheat-sheet-2-2/"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8.png"/><Relationship Id="rId2" Type="http://schemas.openxmlformats.org/officeDocument/2006/relationships/image" Target="../media/image43.jpeg"/><Relationship Id="rId1" Type="http://schemas.openxmlformats.org/officeDocument/2006/relationships/slideLayout" Target="../slideLayouts/slideLayout8.xml"/><Relationship Id="rId6" Type="http://schemas.openxmlformats.org/officeDocument/2006/relationships/image" Target="../media/image47.png"/><Relationship Id="rId5" Type="http://schemas.openxmlformats.org/officeDocument/2006/relationships/image" Target="../media/image46.jpeg"/><Relationship Id="rId4" Type="http://schemas.openxmlformats.org/officeDocument/2006/relationships/image" Target="../media/image45.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E5A7F-3431-4FB3-8611-1A8610823937}"/>
              </a:ext>
            </a:extLst>
          </p:cNvPr>
          <p:cNvSpPr txBox="1"/>
          <p:nvPr/>
        </p:nvSpPr>
        <p:spPr>
          <a:xfrm>
            <a:off x="1684720" y="1915623"/>
            <a:ext cx="8169494" cy="707886"/>
          </a:xfrm>
          <a:prstGeom prst="rect">
            <a:avLst/>
          </a:prstGeom>
          <a:noFill/>
        </p:spPr>
        <p:txBody>
          <a:bodyPr wrap="square" rtlCol="0">
            <a:spAutoFit/>
          </a:bodyPr>
          <a:lstStyle/>
          <a:p>
            <a:pPr algn="ctr"/>
            <a:r>
              <a:rPr lang="en-US" sz="4000" dirty="0">
                <a:ln w="0"/>
                <a:effectLst>
                  <a:outerShdw blurRad="25400" dist="25400" dir="13500000" algn="br" rotWithShape="0">
                    <a:prstClr val="black">
                      <a:alpha val="92000"/>
                    </a:prstClr>
                  </a:outerShdw>
                </a:effectLst>
                <a:latin typeface="Caviar Dreams" panose="020B0402020204020504" pitchFamily="34" charset="0"/>
              </a:rPr>
              <a:t>Version Control System with Git </a:t>
            </a:r>
          </a:p>
        </p:txBody>
      </p:sp>
      <p:pic>
        <p:nvPicPr>
          <p:cNvPr id="7" name="Picture 6">
            <a:extLst>
              <a:ext uri="{FF2B5EF4-FFF2-40B4-BE49-F238E27FC236}">
                <a16:creationId xmlns:a16="http://schemas.microsoft.com/office/drawing/2014/main" id="{C2C42F00-013D-CA55-9409-1CA9626018C3}"/>
              </a:ext>
            </a:extLst>
          </p:cNvPr>
          <p:cNvPicPr>
            <a:picLocks noChangeAspect="1"/>
          </p:cNvPicPr>
          <p:nvPr/>
        </p:nvPicPr>
        <p:blipFill>
          <a:blip r:embed="rId2"/>
          <a:stretch>
            <a:fillRect/>
          </a:stretch>
        </p:blipFill>
        <p:spPr>
          <a:xfrm>
            <a:off x="4089860" y="2978017"/>
            <a:ext cx="1391920" cy="1391920"/>
          </a:xfrm>
          <a:prstGeom prst="rect">
            <a:avLst/>
          </a:prstGeom>
        </p:spPr>
      </p:pic>
      <p:pic>
        <p:nvPicPr>
          <p:cNvPr id="5" name="Picture 2" descr="What is the GitHub logo? - Quora">
            <a:extLst>
              <a:ext uri="{FF2B5EF4-FFF2-40B4-BE49-F238E27FC236}">
                <a16:creationId xmlns:a16="http://schemas.microsoft.com/office/drawing/2014/main" id="{E237942E-E1B6-D496-00EF-6BAD75047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978017"/>
            <a:ext cx="1675871" cy="1391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585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type="lt">
                                    <p:tmAbs val="100"/>
                                  </p:iterate>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2601"/>
                            </p:stCondLst>
                            <p:childTnLst>
                              <p:par>
                                <p:cTn id="8" presetID="1" presetClass="entr" presetSubtype="0" fill="hold" nodeType="afterEffect">
                                  <p:stCondLst>
                                    <p:cond delay="0"/>
                                  </p:stCondLst>
                                  <p:childTnLst>
                                    <p:set>
                                      <p:cBhvr>
                                        <p:cTn id="9" dur="1" fill="hold">
                                          <p:stCondLst>
                                            <p:cond delay="0"/>
                                          </p:stCondLst>
                                        </p:cTn>
                                        <p:tgtEl>
                                          <p:spTgt spid="7"/>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941707-CE61-9D9B-F83A-B90EBE000A7A}"/>
              </a:ext>
            </a:extLst>
          </p:cNvPr>
          <p:cNvSpPr txBox="1"/>
          <p:nvPr/>
        </p:nvSpPr>
        <p:spPr>
          <a:xfrm>
            <a:off x="0" y="650240"/>
            <a:ext cx="12192000" cy="769441"/>
          </a:xfrm>
          <a:prstGeom prst="rect">
            <a:avLst/>
          </a:prstGeom>
          <a:noFill/>
        </p:spPr>
        <p:txBody>
          <a:bodyPr wrap="square" rtlCol="0">
            <a:spAutoFit/>
          </a:bodyPr>
          <a:lstStyle/>
          <a:p>
            <a:pPr algn="ctr"/>
            <a:r>
              <a:rPr lang="en-IN" sz="4400" dirty="0"/>
              <a:t>Distributed Version Control System</a:t>
            </a:r>
          </a:p>
        </p:txBody>
      </p:sp>
      <p:pic>
        <p:nvPicPr>
          <p:cNvPr id="4098" name="Picture 2" descr="Folder">
            <a:extLst>
              <a:ext uri="{FF2B5EF4-FFF2-40B4-BE49-F238E27FC236}">
                <a16:creationId xmlns:a16="http://schemas.microsoft.com/office/drawing/2014/main" id="{901CAA6C-A152-3291-90C7-DB15F0F96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680" y="1757680"/>
            <a:ext cx="1285240" cy="12852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Speedometer">
            <a:extLst>
              <a:ext uri="{FF2B5EF4-FFF2-40B4-BE49-F238E27FC236}">
                <a16:creationId xmlns:a16="http://schemas.microsoft.com/office/drawing/2014/main" id="{14AEA376-337F-3617-9719-928215DF8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 y="3429136"/>
            <a:ext cx="1285240" cy="128524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No wifi">
            <a:extLst>
              <a:ext uri="{FF2B5EF4-FFF2-40B4-BE49-F238E27FC236}">
                <a16:creationId xmlns:a16="http://schemas.microsoft.com/office/drawing/2014/main" id="{8B5DBE8A-5205-C175-08E1-590DF7398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7124" y="1757681"/>
            <a:ext cx="1285239" cy="12852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4705B03-8D09-FF81-7607-7AC13A8FF8F9}"/>
              </a:ext>
            </a:extLst>
          </p:cNvPr>
          <p:cNvSpPr txBox="1"/>
          <p:nvPr/>
        </p:nvSpPr>
        <p:spPr>
          <a:xfrm>
            <a:off x="2509520" y="2215634"/>
            <a:ext cx="6116320" cy="369332"/>
          </a:xfrm>
          <a:prstGeom prst="rect">
            <a:avLst/>
          </a:prstGeom>
          <a:noFill/>
        </p:spPr>
        <p:txBody>
          <a:bodyPr wrap="square">
            <a:spAutoFit/>
          </a:bodyPr>
          <a:lstStyle/>
          <a:p>
            <a:r>
              <a:rPr lang="en-IN" sz="1800" dirty="0"/>
              <a:t>Concept of local repositories</a:t>
            </a:r>
          </a:p>
        </p:txBody>
      </p:sp>
      <p:sp>
        <p:nvSpPr>
          <p:cNvPr id="9" name="TextBox 8">
            <a:extLst>
              <a:ext uri="{FF2B5EF4-FFF2-40B4-BE49-F238E27FC236}">
                <a16:creationId xmlns:a16="http://schemas.microsoft.com/office/drawing/2014/main" id="{B091C3E6-6163-9AE3-889D-CA9122131F99}"/>
              </a:ext>
            </a:extLst>
          </p:cNvPr>
          <p:cNvSpPr txBox="1"/>
          <p:nvPr/>
        </p:nvSpPr>
        <p:spPr>
          <a:xfrm>
            <a:off x="2509520" y="3827401"/>
            <a:ext cx="6116320" cy="369332"/>
          </a:xfrm>
          <a:prstGeom prst="rect">
            <a:avLst/>
          </a:prstGeom>
          <a:noFill/>
        </p:spPr>
        <p:txBody>
          <a:bodyPr wrap="square">
            <a:spAutoFit/>
          </a:bodyPr>
          <a:lstStyle/>
          <a:p>
            <a:r>
              <a:rPr lang="en-IN" sz="1800" dirty="0"/>
              <a:t>Faster</a:t>
            </a:r>
            <a:endParaRPr lang="en-IN" dirty="0"/>
          </a:p>
        </p:txBody>
      </p:sp>
      <p:sp>
        <p:nvSpPr>
          <p:cNvPr id="13" name="TextBox 12">
            <a:extLst>
              <a:ext uri="{FF2B5EF4-FFF2-40B4-BE49-F238E27FC236}">
                <a16:creationId xmlns:a16="http://schemas.microsoft.com/office/drawing/2014/main" id="{6D3CAD94-03FF-A318-9A93-AAF635306E8F}"/>
              </a:ext>
            </a:extLst>
          </p:cNvPr>
          <p:cNvSpPr txBox="1"/>
          <p:nvPr/>
        </p:nvSpPr>
        <p:spPr>
          <a:xfrm>
            <a:off x="8522550" y="2077134"/>
            <a:ext cx="3337560" cy="646331"/>
          </a:xfrm>
          <a:prstGeom prst="rect">
            <a:avLst/>
          </a:prstGeom>
          <a:noFill/>
        </p:spPr>
        <p:txBody>
          <a:bodyPr wrap="square">
            <a:spAutoFit/>
          </a:bodyPr>
          <a:lstStyle/>
          <a:p>
            <a:r>
              <a:rPr lang="en-US" sz="1800" dirty="0"/>
              <a:t>Can work with a local repository without an internet connection</a:t>
            </a:r>
          </a:p>
        </p:txBody>
      </p:sp>
      <p:pic>
        <p:nvPicPr>
          <p:cNvPr id="16" name="Picture 8" descr="Server">
            <a:extLst>
              <a:ext uri="{FF2B5EF4-FFF2-40B4-BE49-F238E27FC236}">
                <a16:creationId xmlns:a16="http://schemas.microsoft.com/office/drawing/2014/main" id="{36524663-ECC2-B0DC-A260-C3E04D650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82333" y="3589999"/>
            <a:ext cx="844135" cy="84413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73F4B7B-360B-73D1-1140-A9AF21AA9299}"/>
              </a:ext>
            </a:extLst>
          </p:cNvPr>
          <p:cNvSpPr txBox="1"/>
          <p:nvPr/>
        </p:nvSpPr>
        <p:spPr>
          <a:xfrm>
            <a:off x="8625839" y="3550400"/>
            <a:ext cx="2600109" cy="923330"/>
          </a:xfrm>
          <a:prstGeom prst="rect">
            <a:avLst/>
          </a:prstGeom>
          <a:noFill/>
        </p:spPr>
        <p:txBody>
          <a:bodyPr wrap="square">
            <a:spAutoFit/>
          </a:bodyPr>
          <a:lstStyle/>
          <a:p>
            <a:r>
              <a:rPr lang="en-US" dirty="0"/>
              <a:t>F</a:t>
            </a:r>
            <a:r>
              <a:rPr lang="en-US" sz="1800" dirty="0"/>
              <a:t>ailure in the main server does not affect the development</a:t>
            </a:r>
            <a:endParaRPr lang="en-IN" sz="1800" dirty="0"/>
          </a:p>
        </p:txBody>
      </p:sp>
      <p:pic>
        <p:nvPicPr>
          <p:cNvPr id="4106" name="Picture 10" descr="Men success laptop relieve work from home computer great">
            <a:extLst>
              <a:ext uri="{FF2B5EF4-FFF2-40B4-BE49-F238E27FC236}">
                <a16:creationId xmlns:a16="http://schemas.microsoft.com/office/drawing/2014/main" id="{22CF30C9-B61A-5204-06E0-8456A236FA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94011" y="3379923"/>
            <a:ext cx="1264285" cy="1264285"/>
          </a:xfrm>
          <a:prstGeom prst="rect">
            <a:avLst/>
          </a:prstGeom>
          <a:noFill/>
          <a:extLst>
            <a:ext uri="{909E8E84-426E-40DD-AFC4-6F175D3DCCD1}">
              <a14:hiddenFill xmlns:a14="http://schemas.microsoft.com/office/drawing/2010/main">
                <a:solidFill>
                  <a:srgbClr val="FFFFFF"/>
                </a:solidFill>
              </a14:hiddenFill>
            </a:ext>
          </a:extLst>
        </p:spPr>
      </p:pic>
      <p:grpSp>
        <p:nvGrpSpPr>
          <p:cNvPr id="36" name="Group 35">
            <a:extLst>
              <a:ext uri="{FF2B5EF4-FFF2-40B4-BE49-F238E27FC236}">
                <a16:creationId xmlns:a16="http://schemas.microsoft.com/office/drawing/2014/main" id="{8C3161F4-628E-203A-FB8A-394AD79917F0}"/>
              </a:ext>
            </a:extLst>
          </p:cNvPr>
          <p:cNvGrpSpPr/>
          <p:nvPr/>
        </p:nvGrpSpPr>
        <p:grpSpPr>
          <a:xfrm>
            <a:off x="3732004" y="4711706"/>
            <a:ext cx="2865120" cy="1496054"/>
            <a:chOff x="3860800" y="4978400"/>
            <a:chExt cx="2865120" cy="1496054"/>
          </a:xfrm>
        </p:grpSpPr>
        <p:pic>
          <p:nvPicPr>
            <p:cNvPr id="4110" name="Picture 14" descr="Image result for Mercurial logo">
              <a:extLst>
                <a:ext uri="{FF2B5EF4-FFF2-40B4-BE49-F238E27FC236}">
                  <a16:creationId xmlns:a16="http://schemas.microsoft.com/office/drawing/2014/main" id="{B3E4478D-CFB6-4E5D-B58B-5C8F37C2C3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5925" y="5086120"/>
              <a:ext cx="895350" cy="1152525"/>
            </a:xfrm>
            <a:prstGeom prst="rect">
              <a:avLst/>
            </a:prstGeom>
            <a:noFill/>
            <a:extLst>
              <a:ext uri="{909E8E84-426E-40DD-AFC4-6F175D3DCCD1}">
                <a14:hiddenFill xmlns:a14="http://schemas.microsoft.com/office/drawing/2010/main">
                  <a:solidFill>
                    <a:srgbClr val="FFFFFF"/>
                  </a:solidFill>
                </a14:hiddenFill>
              </a:ext>
            </a:extLst>
          </p:spPr>
        </p:pic>
        <p:sp>
          <p:nvSpPr>
            <p:cNvPr id="35" name="Rectangle 34">
              <a:extLst>
                <a:ext uri="{FF2B5EF4-FFF2-40B4-BE49-F238E27FC236}">
                  <a16:creationId xmlns:a16="http://schemas.microsoft.com/office/drawing/2014/main" id="{A786D061-9CCD-349C-091B-AB4FA8946B70}"/>
                </a:ext>
              </a:extLst>
            </p:cNvPr>
            <p:cNvSpPr/>
            <p:nvPr/>
          </p:nvSpPr>
          <p:spPr>
            <a:xfrm>
              <a:off x="3860800" y="4978400"/>
              <a:ext cx="2865120" cy="1496054"/>
            </a:xfrm>
            <a:prstGeom prst="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pic>
          <p:nvPicPr>
            <p:cNvPr id="4112" name="Picture 16" descr="Image result for git logo">
              <a:extLst>
                <a:ext uri="{FF2B5EF4-FFF2-40B4-BE49-F238E27FC236}">
                  <a16:creationId xmlns:a16="http://schemas.microsoft.com/office/drawing/2014/main" id="{80241633-65CF-8C6D-AF43-96AF4BEAA0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04594" y="5129452"/>
              <a:ext cx="1162050" cy="116205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0056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00"/>
                                        </p:tgtEl>
                                        <p:attrNameLst>
                                          <p:attrName>style.visibility</p:attrName>
                                        </p:attrNameLst>
                                      </p:cBhvr>
                                      <p:to>
                                        <p:strVal val="visible"/>
                                      </p:to>
                                    </p:set>
                                    <p:anim calcmode="lin" valueType="num">
                                      <p:cBhvr additive="base">
                                        <p:cTn id="13" dur="500" fill="hold"/>
                                        <p:tgtEl>
                                          <p:spTgt spid="4100"/>
                                        </p:tgtEl>
                                        <p:attrNameLst>
                                          <p:attrName>ppt_x</p:attrName>
                                        </p:attrNameLst>
                                      </p:cBhvr>
                                      <p:tavLst>
                                        <p:tav tm="0">
                                          <p:val>
                                            <p:strVal val="#ppt_x"/>
                                          </p:val>
                                        </p:tav>
                                        <p:tav tm="100000">
                                          <p:val>
                                            <p:strVal val="#ppt_x"/>
                                          </p:val>
                                        </p:tav>
                                      </p:tavLst>
                                    </p:anim>
                                    <p:anim calcmode="lin" valueType="num">
                                      <p:cBhvr additive="base">
                                        <p:cTn id="14" dur="500" fill="hold"/>
                                        <p:tgtEl>
                                          <p:spTgt spid="410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0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3"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9FFDAA-C003-7654-1707-FE14D66EC9BE}"/>
              </a:ext>
            </a:extLst>
          </p:cNvPr>
          <p:cNvSpPr txBox="1"/>
          <p:nvPr/>
        </p:nvSpPr>
        <p:spPr>
          <a:xfrm>
            <a:off x="0" y="650240"/>
            <a:ext cx="12192000" cy="769441"/>
          </a:xfrm>
          <a:prstGeom prst="rect">
            <a:avLst/>
          </a:prstGeom>
          <a:noFill/>
        </p:spPr>
        <p:txBody>
          <a:bodyPr wrap="square" rtlCol="0">
            <a:spAutoFit/>
          </a:bodyPr>
          <a:lstStyle/>
          <a:p>
            <a:pPr algn="ctr"/>
            <a:r>
              <a:rPr lang="en-IN" sz="4400" dirty="0"/>
              <a:t>Git </a:t>
            </a:r>
          </a:p>
        </p:txBody>
      </p:sp>
      <p:pic>
        <p:nvPicPr>
          <p:cNvPr id="4" name="Picture 3">
            <a:extLst>
              <a:ext uri="{FF2B5EF4-FFF2-40B4-BE49-F238E27FC236}">
                <a16:creationId xmlns:a16="http://schemas.microsoft.com/office/drawing/2014/main" id="{746D178B-B3EB-E992-06D1-633C5FD5E0E3}"/>
              </a:ext>
            </a:extLst>
          </p:cNvPr>
          <p:cNvPicPr>
            <a:picLocks noChangeAspect="1"/>
          </p:cNvPicPr>
          <p:nvPr/>
        </p:nvPicPr>
        <p:blipFill>
          <a:blip r:embed="rId2"/>
          <a:stretch>
            <a:fillRect/>
          </a:stretch>
        </p:blipFill>
        <p:spPr>
          <a:xfrm>
            <a:off x="1409459" y="3893130"/>
            <a:ext cx="9373082" cy="2140060"/>
          </a:xfrm>
          <a:prstGeom prst="rect">
            <a:avLst/>
          </a:prstGeom>
        </p:spPr>
      </p:pic>
      <p:sp>
        <p:nvSpPr>
          <p:cNvPr id="6" name="TextBox 5">
            <a:extLst>
              <a:ext uri="{FF2B5EF4-FFF2-40B4-BE49-F238E27FC236}">
                <a16:creationId xmlns:a16="http://schemas.microsoft.com/office/drawing/2014/main" id="{0D4556C0-B38F-CA01-CB7E-4242F6A3E850}"/>
              </a:ext>
            </a:extLst>
          </p:cNvPr>
          <p:cNvSpPr txBox="1"/>
          <p:nvPr/>
        </p:nvSpPr>
        <p:spPr>
          <a:xfrm>
            <a:off x="1270000" y="1686909"/>
            <a:ext cx="9174480" cy="461665"/>
          </a:xfrm>
          <a:prstGeom prst="rect">
            <a:avLst/>
          </a:prstGeom>
          <a:noFill/>
        </p:spPr>
        <p:txBody>
          <a:bodyPr wrap="square">
            <a:spAutoFit/>
          </a:bodyPr>
          <a:lstStyle/>
          <a:p>
            <a:pPr marL="285750" indent="-285750">
              <a:buFont typeface="Arial" panose="020B0604020202020204" pitchFamily="34" charset="0"/>
              <a:buChar char="•"/>
            </a:pPr>
            <a:r>
              <a:rPr lang="en-US" sz="2400" dirty="0"/>
              <a:t>Git is a free and open source distributed version control system.</a:t>
            </a:r>
            <a:endParaRPr lang="en-IN" sz="2400" dirty="0"/>
          </a:p>
        </p:txBody>
      </p:sp>
      <p:sp>
        <p:nvSpPr>
          <p:cNvPr id="7" name="TextBox 6">
            <a:extLst>
              <a:ext uri="{FF2B5EF4-FFF2-40B4-BE49-F238E27FC236}">
                <a16:creationId xmlns:a16="http://schemas.microsoft.com/office/drawing/2014/main" id="{80448C95-0C4B-A76E-2C9B-C30B2BAD318E}"/>
              </a:ext>
            </a:extLst>
          </p:cNvPr>
          <p:cNvSpPr txBox="1"/>
          <p:nvPr/>
        </p:nvSpPr>
        <p:spPr>
          <a:xfrm>
            <a:off x="1270000" y="2559186"/>
            <a:ext cx="8483600" cy="461665"/>
          </a:xfrm>
          <a:prstGeom prst="rect">
            <a:avLst/>
          </a:prstGeom>
          <a:noFill/>
        </p:spPr>
        <p:txBody>
          <a:bodyPr wrap="square" rtlCol="0">
            <a:spAutoFit/>
          </a:bodyPr>
          <a:lstStyle/>
          <a:p>
            <a:pPr marL="342900" indent="-342900">
              <a:buFont typeface="Arial" panose="020B0604020202020204" pitchFamily="34" charset="0"/>
              <a:buChar char="•"/>
            </a:pPr>
            <a:r>
              <a:rPr lang="en-IN" sz="2400" dirty="0"/>
              <a:t>It emphasises on speed and data integrity</a:t>
            </a:r>
          </a:p>
        </p:txBody>
      </p:sp>
      <p:pic>
        <p:nvPicPr>
          <p:cNvPr id="8" name="Picture 7">
            <a:extLst>
              <a:ext uri="{FF2B5EF4-FFF2-40B4-BE49-F238E27FC236}">
                <a16:creationId xmlns:a16="http://schemas.microsoft.com/office/drawing/2014/main" id="{A660C5FD-EDD6-0E52-BA41-3734A132ED9F}"/>
              </a:ext>
            </a:extLst>
          </p:cNvPr>
          <p:cNvPicPr>
            <a:picLocks noChangeAspect="1"/>
          </p:cNvPicPr>
          <p:nvPr/>
        </p:nvPicPr>
        <p:blipFill>
          <a:blip r:embed="rId3"/>
          <a:stretch>
            <a:fillRect/>
          </a:stretch>
        </p:blipFill>
        <p:spPr>
          <a:xfrm>
            <a:off x="413779" y="266000"/>
            <a:ext cx="1391920" cy="1391920"/>
          </a:xfrm>
          <a:prstGeom prst="rect">
            <a:avLst/>
          </a:prstGeom>
        </p:spPr>
      </p:pic>
    </p:spTree>
    <p:extLst>
      <p:ext uri="{BB962C8B-B14F-4D97-AF65-F5344CB8AC3E}">
        <p14:creationId xmlns:p14="http://schemas.microsoft.com/office/powerpoint/2010/main" val="3334661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9FFDAA-C003-7654-1707-FE14D66EC9BE}"/>
              </a:ext>
            </a:extLst>
          </p:cNvPr>
          <p:cNvSpPr txBox="1"/>
          <p:nvPr/>
        </p:nvSpPr>
        <p:spPr>
          <a:xfrm>
            <a:off x="0" y="650240"/>
            <a:ext cx="12192000" cy="769441"/>
          </a:xfrm>
          <a:prstGeom prst="rect">
            <a:avLst/>
          </a:prstGeom>
          <a:noFill/>
        </p:spPr>
        <p:txBody>
          <a:bodyPr wrap="square" rtlCol="0">
            <a:spAutoFit/>
          </a:bodyPr>
          <a:lstStyle/>
          <a:p>
            <a:pPr algn="ctr"/>
            <a:r>
              <a:rPr lang="en-IN" sz="4400" dirty="0"/>
              <a:t>Git </a:t>
            </a:r>
          </a:p>
        </p:txBody>
      </p:sp>
      <p:pic>
        <p:nvPicPr>
          <p:cNvPr id="8" name="Picture 7">
            <a:extLst>
              <a:ext uri="{FF2B5EF4-FFF2-40B4-BE49-F238E27FC236}">
                <a16:creationId xmlns:a16="http://schemas.microsoft.com/office/drawing/2014/main" id="{A660C5FD-EDD6-0E52-BA41-3734A132ED9F}"/>
              </a:ext>
            </a:extLst>
          </p:cNvPr>
          <p:cNvPicPr>
            <a:picLocks noChangeAspect="1"/>
          </p:cNvPicPr>
          <p:nvPr/>
        </p:nvPicPr>
        <p:blipFill>
          <a:blip r:embed="rId2"/>
          <a:stretch>
            <a:fillRect/>
          </a:stretch>
        </p:blipFill>
        <p:spPr>
          <a:xfrm>
            <a:off x="413779" y="266000"/>
            <a:ext cx="1391920" cy="1391920"/>
          </a:xfrm>
          <a:prstGeom prst="rect">
            <a:avLst/>
          </a:prstGeom>
        </p:spPr>
      </p:pic>
      <p:pic>
        <p:nvPicPr>
          <p:cNvPr id="1030" name="Picture 6" descr="Linus Torvalds | Biography, Linux, &amp; Facts | Britannica">
            <a:extLst>
              <a:ext uri="{FF2B5EF4-FFF2-40B4-BE49-F238E27FC236}">
                <a16:creationId xmlns:a16="http://schemas.microsoft.com/office/drawing/2014/main" id="{F8D8F7C2-4732-63A7-5ED6-DFA993458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565" y="1877919"/>
            <a:ext cx="1996864" cy="29715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178850D-4AC1-4998-6543-86B9E47541DD}"/>
              </a:ext>
            </a:extLst>
          </p:cNvPr>
          <p:cNvSpPr txBox="1"/>
          <p:nvPr/>
        </p:nvSpPr>
        <p:spPr>
          <a:xfrm>
            <a:off x="1045349" y="4995043"/>
            <a:ext cx="1910080" cy="461665"/>
          </a:xfrm>
          <a:prstGeom prst="rect">
            <a:avLst/>
          </a:prstGeom>
          <a:noFill/>
        </p:spPr>
        <p:txBody>
          <a:bodyPr wrap="square">
            <a:spAutoFit/>
          </a:bodyPr>
          <a:lstStyle/>
          <a:p>
            <a:r>
              <a:rPr lang="en-IN" sz="2400" dirty="0"/>
              <a:t>Linus Torvalds</a:t>
            </a:r>
          </a:p>
        </p:txBody>
      </p:sp>
      <p:sp>
        <p:nvSpPr>
          <p:cNvPr id="10" name="TextBox 9">
            <a:extLst>
              <a:ext uri="{FF2B5EF4-FFF2-40B4-BE49-F238E27FC236}">
                <a16:creationId xmlns:a16="http://schemas.microsoft.com/office/drawing/2014/main" id="{E599396C-4048-E1B9-6A3F-2D7481AFA8F5}"/>
              </a:ext>
            </a:extLst>
          </p:cNvPr>
          <p:cNvSpPr txBox="1"/>
          <p:nvPr/>
        </p:nvSpPr>
        <p:spPr>
          <a:xfrm>
            <a:off x="9133204" y="4981434"/>
            <a:ext cx="2213610" cy="461665"/>
          </a:xfrm>
          <a:prstGeom prst="rect">
            <a:avLst/>
          </a:prstGeom>
          <a:noFill/>
        </p:spPr>
        <p:txBody>
          <a:bodyPr wrap="square">
            <a:spAutoFit/>
          </a:bodyPr>
          <a:lstStyle/>
          <a:p>
            <a:r>
              <a:rPr lang="en-IN" sz="2400" dirty="0"/>
              <a:t>Junio C Hamano</a:t>
            </a:r>
          </a:p>
        </p:txBody>
      </p:sp>
      <p:sp>
        <p:nvSpPr>
          <p:cNvPr id="11" name="TextBox 10">
            <a:extLst>
              <a:ext uri="{FF2B5EF4-FFF2-40B4-BE49-F238E27FC236}">
                <a16:creationId xmlns:a16="http://schemas.microsoft.com/office/drawing/2014/main" id="{2E1F8623-E316-1637-F4A8-A3167FE9B169}"/>
              </a:ext>
            </a:extLst>
          </p:cNvPr>
          <p:cNvSpPr txBox="1"/>
          <p:nvPr/>
        </p:nvSpPr>
        <p:spPr>
          <a:xfrm>
            <a:off x="3655060" y="2794832"/>
            <a:ext cx="4625339" cy="1200329"/>
          </a:xfrm>
          <a:prstGeom prst="rect">
            <a:avLst/>
          </a:prstGeom>
          <a:noFill/>
        </p:spPr>
        <p:txBody>
          <a:bodyPr wrap="square" rtlCol="0">
            <a:spAutoFit/>
          </a:bodyPr>
          <a:lstStyle/>
          <a:p>
            <a:pPr marL="342900" indent="-342900">
              <a:buFont typeface="Arial" panose="020B0604020202020204" pitchFamily="34" charset="0"/>
              <a:buChar char="•"/>
            </a:pPr>
            <a:r>
              <a:rPr lang="en-IN" sz="2400" dirty="0"/>
              <a:t>Developed in the year 2005</a:t>
            </a:r>
          </a:p>
          <a:p>
            <a:pPr marL="342900" indent="-342900">
              <a:buFont typeface="Arial" panose="020B0604020202020204" pitchFamily="34" charset="0"/>
              <a:buChar char="•"/>
            </a:pPr>
            <a:r>
              <a:rPr lang="en-US" sz="2400" dirty="0"/>
              <a:t>Initially created for development of the Linux kernel</a:t>
            </a:r>
            <a:endParaRPr lang="en-IN" sz="2400" dirty="0"/>
          </a:p>
        </p:txBody>
      </p:sp>
      <p:sp>
        <p:nvSpPr>
          <p:cNvPr id="13" name="TextBox 12">
            <a:extLst>
              <a:ext uri="{FF2B5EF4-FFF2-40B4-BE49-F238E27FC236}">
                <a16:creationId xmlns:a16="http://schemas.microsoft.com/office/drawing/2014/main" id="{2F938A5A-E974-3F55-100F-9A70232A1D1B}"/>
              </a:ext>
            </a:extLst>
          </p:cNvPr>
          <p:cNvSpPr txBox="1"/>
          <p:nvPr/>
        </p:nvSpPr>
        <p:spPr>
          <a:xfrm>
            <a:off x="8920354" y="5540950"/>
            <a:ext cx="2726975" cy="461665"/>
          </a:xfrm>
          <a:prstGeom prst="rect">
            <a:avLst/>
          </a:prstGeom>
          <a:noFill/>
        </p:spPr>
        <p:txBody>
          <a:bodyPr wrap="square">
            <a:spAutoFit/>
          </a:bodyPr>
          <a:lstStyle/>
          <a:p>
            <a:pPr algn="ctr"/>
            <a:r>
              <a:rPr lang="en-IN" sz="2400" dirty="0"/>
              <a:t>Core maintainer</a:t>
            </a:r>
          </a:p>
        </p:txBody>
      </p:sp>
      <p:sp>
        <p:nvSpPr>
          <p:cNvPr id="14" name="TextBox 13">
            <a:extLst>
              <a:ext uri="{FF2B5EF4-FFF2-40B4-BE49-F238E27FC236}">
                <a16:creationId xmlns:a16="http://schemas.microsoft.com/office/drawing/2014/main" id="{52372DA2-D81D-B69C-6718-761EA1D925A6}"/>
              </a:ext>
            </a:extLst>
          </p:cNvPr>
          <p:cNvSpPr txBox="1"/>
          <p:nvPr/>
        </p:nvSpPr>
        <p:spPr>
          <a:xfrm>
            <a:off x="1001957" y="5540950"/>
            <a:ext cx="1910080" cy="461665"/>
          </a:xfrm>
          <a:prstGeom prst="rect">
            <a:avLst/>
          </a:prstGeom>
          <a:noFill/>
        </p:spPr>
        <p:txBody>
          <a:bodyPr wrap="square">
            <a:spAutoFit/>
          </a:bodyPr>
          <a:lstStyle/>
          <a:p>
            <a:pPr algn="ctr"/>
            <a:r>
              <a:rPr lang="en-IN" sz="2400" dirty="0"/>
              <a:t>Author</a:t>
            </a:r>
          </a:p>
        </p:txBody>
      </p:sp>
      <p:pic>
        <p:nvPicPr>
          <p:cNvPr id="1034" name="Picture 10" descr="Junio Hamano - Faces of Open Source">
            <a:extLst>
              <a:ext uri="{FF2B5EF4-FFF2-40B4-BE49-F238E27FC236}">
                <a16:creationId xmlns:a16="http://schemas.microsoft.com/office/drawing/2014/main" id="{5D445169-C1A2-3BB6-3E77-44E7B30C4C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0354" y="1877919"/>
            <a:ext cx="2379619" cy="297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710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1" grpId="0"/>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941707-CE61-9D9B-F83A-B90EBE000A7A}"/>
              </a:ext>
            </a:extLst>
          </p:cNvPr>
          <p:cNvSpPr txBox="1"/>
          <p:nvPr/>
        </p:nvSpPr>
        <p:spPr>
          <a:xfrm>
            <a:off x="0" y="650240"/>
            <a:ext cx="12192000" cy="769441"/>
          </a:xfrm>
          <a:prstGeom prst="rect">
            <a:avLst/>
          </a:prstGeom>
          <a:noFill/>
        </p:spPr>
        <p:txBody>
          <a:bodyPr wrap="square" rtlCol="0">
            <a:spAutoFit/>
          </a:bodyPr>
          <a:lstStyle/>
          <a:p>
            <a:pPr algn="ctr"/>
            <a:r>
              <a:rPr lang="en-IN" sz="4400" dirty="0"/>
              <a:t>Git Lifecycle</a:t>
            </a:r>
          </a:p>
        </p:txBody>
      </p:sp>
      <p:sp>
        <p:nvSpPr>
          <p:cNvPr id="2" name="TextBox 1">
            <a:extLst>
              <a:ext uri="{FF2B5EF4-FFF2-40B4-BE49-F238E27FC236}">
                <a16:creationId xmlns:a16="http://schemas.microsoft.com/office/drawing/2014/main" id="{920696FB-8B87-B9BE-F084-BD730223E4A8}"/>
              </a:ext>
            </a:extLst>
          </p:cNvPr>
          <p:cNvSpPr txBox="1"/>
          <p:nvPr/>
        </p:nvSpPr>
        <p:spPr>
          <a:xfrm>
            <a:off x="670560" y="1960880"/>
            <a:ext cx="6776720" cy="2215991"/>
          </a:xfrm>
          <a:prstGeom prst="rect">
            <a:avLst/>
          </a:prstGeom>
          <a:noFill/>
        </p:spPr>
        <p:txBody>
          <a:bodyPr wrap="square" rtlCol="0">
            <a:spAutoFit/>
          </a:bodyPr>
          <a:lstStyle/>
          <a:p>
            <a:pPr algn="l"/>
            <a:r>
              <a:rPr lang="en-US" sz="2400" b="1" dirty="0"/>
              <a:t>There are three Git states:</a:t>
            </a:r>
          </a:p>
          <a:p>
            <a:pPr algn="l"/>
            <a:endParaRPr lang="en-US" sz="2400" b="1" dirty="0"/>
          </a:p>
          <a:p>
            <a:pPr algn="l">
              <a:buFont typeface="Arial" panose="020B0604020202020204" pitchFamily="34" charset="0"/>
              <a:buChar char="•"/>
            </a:pPr>
            <a:r>
              <a:rPr lang="en-US" sz="2400" dirty="0"/>
              <a:t>Working directory</a:t>
            </a:r>
          </a:p>
          <a:p>
            <a:pPr algn="l">
              <a:buFont typeface="Arial" panose="020B0604020202020204" pitchFamily="34" charset="0"/>
              <a:buChar char="•"/>
            </a:pPr>
            <a:r>
              <a:rPr lang="en-US" sz="2400" dirty="0"/>
              <a:t>Staging area</a:t>
            </a:r>
          </a:p>
          <a:p>
            <a:pPr algn="l">
              <a:buFont typeface="Arial" panose="020B0604020202020204" pitchFamily="34" charset="0"/>
              <a:buChar char="•"/>
            </a:pPr>
            <a:r>
              <a:rPr lang="en-US" sz="2400" dirty="0"/>
              <a:t>Git directory</a:t>
            </a:r>
          </a:p>
          <a:p>
            <a:endParaRPr lang="en-IN" dirty="0"/>
          </a:p>
        </p:txBody>
      </p:sp>
    </p:spTree>
    <p:extLst>
      <p:ext uri="{BB962C8B-B14F-4D97-AF65-F5344CB8AC3E}">
        <p14:creationId xmlns:p14="http://schemas.microsoft.com/office/powerpoint/2010/main" val="346675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34C9789-D355-675B-71D3-8E4B1851B6F7}"/>
              </a:ext>
            </a:extLst>
          </p:cNvPr>
          <p:cNvSpPr/>
          <p:nvPr/>
        </p:nvSpPr>
        <p:spPr>
          <a:xfrm>
            <a:off x="-78149" y="21007"/>
            <a:ext cx="9479280" cy="643128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EEEE5965-4EBC-5DD2-5C5C-A1BEE8A2F1D5}"/>
              </a:ext>
            </a:extLst>
          </p:cNvPr>
          <p:cNvSpPr/>
          <p:nvPr/>
        </p:nvSpPr>
        <p:spPr>
          <a:xfrm>
            <a:off x="9652000" y="0"/>
            <a:ext cx="2418080" cy="643128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Diagram 3">
            <a:extLst>
              <a:ext uri="{FF2B5EF4-FFF2-40B4-BE49-F238E27FC236}">
                <a16:creationId xmlns:a16="http://schemas.microsoft.com/office/drawing/2014/main" id="{50FD285E-3CF4-694D-25CE-876F2A377705}"/>
              </a:ext>
            </a:extLst>
          </p:cNvPr>
          <p:cNvGraphicFramePr/>
          <p:nvPr>
            <p:extLst>
              <p:ext uri="{D42A27DB-BD31-4B8C-83A1-F6EECF244321}">
                <p14:modId xmlns:p14="http://schemas.microsoft.com/office/powerpoint/2010/main" val="403119149"/>
              </p:ext>
            </p:extLst>
          </p:nvPr>
        </p:nvGraphicFramePr>
        <p:xfrm>
          <a:off x="335280" y="426720"/>
          <a:ext cx="11399520" cy="5740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a16="http://schemas.microsoft.com/office/drawing/2014/main" id="{65567329-B7D7-442C-850B-7182B711A56E}"/>
              </a:ext>
            </a:extLst>
          </p:cNvPr>
          <p:cNvSpPr txBox="1"/>
          <p:nvPr/>
        </p:nvSpPr>
        <p:spPr>
          <a:xfrm>
            <a:off x="7208520" y="4448673"/>
            <a:ext cx="2357120" cy="584775"/>
          </a:xfrm>
          <a:prstGeom prst="rect">
            <a:avLst/>
          </a:prstGeom>
          <a:noFill/>
        </p:spPr>
        <p:txBody>
          <a:bodyPr wrap="square" rtlCol="0">
            <a:spAutoFit/>
          </a:bodyPr>
          <a:lstStyle/>
          <a:p>
            <a:pPr algn="ctr"/>
            <a:r>
              <a:rPr lang="en-IN" sz="3200" b="1" dirty="0"/>
              <a:t>LOCAL</a:t>
            </a:r>
          </a:p>
        </p:txBody>
      </p:sp>
      <p:sp>
        <p:nvSpPr>
          <p:cNvPr id="12" name="TextBox 11">
            <a:extLst>
              <a:ext uri="{FF2B5EF4-FFF2-40B4-BE49-F238E27FC236}">
                <a16:creationId xmlns:a16="http://schemas.microsoft.com/office/drawing/2014/main" id="{0503EBF9-BC5F-CDA1-5677-D0F58656E0D2}"/>
              </a:ext>
            </a:extLst>
          </p:cNvPr>
          <p:cNvSpPr txBox="1"/>
          <p:nvPr/>
        </p:nvSpPr>
        <p:spPr>
          <a:xfrm>
            <a:off x="9652000" y="4557652"/>
            <a:ext cx="2357120" cy="584775"/>
          </a:xfrm>
          <a:prstGeom prst="rect">
            <a:avLst/>
          </a:prstGeom>
          <a:noFill/>
        </p:spPr>
        <p:txBody>
          <a:bodyPr wrap="square" rtlCol="0">
            <a:spAutoFit/>
          </a:bodyPr>
          <a:lstStyle/>
          <a:p>
            <a:pPr algn="ctr"/>
            <a:r>
              <a:rPr lang="en-IN" sz="3200" b="1" dirty="0"/>
              <a:t>REMOTE</a:t>
            </a:r>
          </a:p>
        </p:txBody>
      </p:sp>
      <p:sp>
        <p:nvSpPr>
          <p:cNvPr id="2" name="TextBox 1">
            <a:extLst>
              <a:ext uri="{FF2B5EF4-FFF2-40B4-BE49-F238E27FC236}">
                <a16:creationId xmlns:a16="http://schemas.microsoft.com/office/drawing/2014/main" id="{43F41C7A-16FE-1D0D-1A67-E9DC48EF824C}"/>
              </a:ext>
            </a:extLst>
          </p:cNvPr>
          <p:cNvSpPr txBox="1"/>
          <p:nvPr/>
        </p:nvSpPr>
        <p:spPr>
          <a:xfrm>
            <a:off x="1996440" y="2570479"/>
            <a:ext cx="838200" cy="369332"/>
          </a:xfrm>
          <a:prstGeom prst="rect">
            <a:avLst/>
          </a:prstGeom>
          <a:noFill/>
        </p:spPr>
        <p:txBody>
          <a:bodyPr wrap="square" rtlCol="0">
            <a:spAutoFit/>
          </a:bodyPr>
          <a:lstStyle/>
          <a:p>
            <a:pPr algn="ctr"/>
            <a:r>
              <a:rPr lang="en-IN" b="1" dirty="0"/>
              <a:t>git </a:t>
            </a:r>
            <a:r>
              <a:rPr lang="en-IN" b="1" dirty="0" err="1"/>
              <a:t>init</a:t>
            </a:r>
            <a:endParaRPr lang="en-IN" b="1" dirty="0"/>
          </a:p>
        </p:txBody>
      </p:sp>
      <p:sp>
        <p:nvSpPr>
          <p:cNvPr id="3" name="TextBox 2">
            <a:extLst>
              <a:ext uri="{FF2B5EF4-FFF2-40B4-BE49-F238E27FC236}">
                <a16:creationId xmlns:a16="http://schemas.microsoft.com/office/drawing/2014/main" id="{2CEE3AAF-9501-16FB-5EA0-638C99F9D8B7}"/>
              </a:ext>
            </a:extLst>
          </p:cNvPr>
          <p:cNvSpPr txBox="1"/>
          <p:nvPr/>
        </p:nvSpPr>
        <p:spPr>
          <a:xfrm>
            <a:off x="4402455" y="2570479"/>
            <a:ext cx="838200" cy="369332"/>
          </a:xfrm>
          <a:prstGeom prst="rect">
            <a:avLst/>
          </a:prstGeom>
          <a:noFill/>
        </p:spPr>
        <p:txBody>
          <a:bodyPr wrap="square" rtlCol="0">
            <a:spAutoFit/>
          </a:bodyPr>
          <a:lstStyle/>
          <a:p>
            <a:pPr algn="ctr"/>
            <a:r>
              <a:rPr lang="en-IN" b="1" dirty="0"/>
              <a:t>git add</a:t>
            </a:r>
          </a:p>
        </p:txBody>
      </p:sp>
      <p:sp>
        <p:nvSpPr>
          <p:cNvPr id="5" name="TextBox 4">
            <a:extLst>
              <a:ext uri="{FF2B5EF4-FFF2-40B4-BE49-F238E27FC236}">
                <a16:creationId xmlns:a16="http://schemas.microsoft.com/office/drawing/2014/main" id="{4AA93E74-0DF6-620F-7C5E-049DCFBA7F34}"/>
              </a:ext>
            </a:extLst>
          </p:cNvPr>
          <p:cNvSpPr txBox="1"/>
          <p:nvPr/>
        </p:nvSpPr>
        <p:spPr>
          <a:xfrm>
            <a:off x="6737350" y="2431979"/>
            <a:ext cx="944880" cy="646331"/>
          </a:xfrm>
          <a:prstGeom prst="rect">
            <a:avLst/>
          </a:prstGeom>
          <a:noFill/>
        </p:spPr>
        <p:txBody>
          <a:bodyPr wrap="square" rtlCol="0">
            <a:spAutoFit/>
          </a:bodyPr>
          <a:lstStyle/>
          <a:p>
            <a:pPr algn="ctr"/>
            <a:r>
              <a:rPr lang="en-IN" b="1" dirty="0"/>
              <a:t>git</a:t>
            </a:r>
          </a:p>
          <a:p>
            <a:pPr algn="ctr"/>
            <a:r>
              <a:rPr lang="en-IN" b="1" dirty="0"/>
              <a:t>commit</a:t>
            </a:r>
          </a:p>
        </p:txBody>
      </p:sp>
      <p:sp>
        <p:nvSpPr>
          <p:cNvPr id="6" name="TextBox 5">
            <a:extLst>
              <a:ext uri="{FF2B5EF4-FFF2-40B4-BE49-F238E27FC236}">
                <a16:creationId xmlns:a16="http://schemas.microsoft.com/office/drawing/2014/main" id="{2F86AD53-8F10-D45B-D1D7-54880D33BB53}"/>
              </a:ext>
            </a:extLst>
          </p:cNvPr>
          <p:cNvSpPr txBox="1"/>
          <p:nvPr/>
        </p:nvSpPr>
        <p:spPr>
          <a:xfrm>
            <a:off x="9251950" y="2431978"/>
            <a:ext cx="750570" cy="646331"/>
          </a:xfrm>
          <a:prstGeom prst="rect">
            <a:avLst/>
          </a:prstGeom>
          <a:noFill/>
        </p:spPr>
        <p:txBody>
          <a:bodyPr wrap="square" rtlCol="0">
            <a:spAutoFit/>
          </a:bodyPr>
          <a:lstStyle/>
          <a:p>
            <a:pPr algn="ctr"/>
            <a:r>
              <a:rPr lang="en-IN" b="1" dirty="0"/>
              <a:t>git</a:t>
            </a:r>
          </a:p>
          <a:p>
            <a:pPr algn="ctr"/>
            <a:r>
              <a:rPr lang="en-IN" b="1" dirty="0"/>
              <a:t>push</a:t>
            </a:r>
          </a:p>
        </p:txBody>
      </p:sp>
      <p:sp>
        <p:nvSpPr>
          <p:cNvPr id="7" name="TextBox 6">
            <a:extLst>
              <a:ext uri="{FF2B5EF4-FFF2-40B4-BE49-F238E27FC236}">
                <a16:creationId xmlns:a16="http://schemas.microsoft.com/office/drawing/2014/main" id="{C5B46990-B5F1-FA80-EA4E-CA750467A39A}"/>
              </a:ext>
            </a:extLst>
          </p:cNvPr>
          <p:cNvSpPr txBox="1"/>
          <p:nvPr/>
        </p:nvSpPr>
        <p:spPr>
          <a:xfrm>
            <a:off x="-213360" y="116907"/>
            <a:ext cx="12192000" cy="769441"/>
          </a:xfrm>
          <a:prstGeom prst="rect">
            <a:avLst/>
          </a:prstGeom>
          <a:noFill/>
        </p:spPr>
        <p:txBody>
          <a:bodyPr wrap="square" rtlCol="0">
            <a:spAutoFit/>
          </a:bodyPr>
          <a:lstStyle/>
          <a:p>
            <a:pPr algn="ctr"/>
            <a:r>
              <a:rPr lang="en-IN" sz="4400" dirty="0"/>
              <a:t>Git Lifecycle</a:t>
            </a:r>
          </a:p>
        </p:txBody>
      </p:sp>
      <p:sp>
        <p:nvSpPr>
          <p:cNvPr id="8" name="TextBox 7">
            <a:extLst>
              <a:ext uri="{FF2B5EF4-FFF2-40B4-BE49-F238E27FC236}">
                <a16:creationId xmlns:a16="http://schemas.microsoft.com/office/drawing/2014/main" id="{72C22916-652D-4327-F716-2538BE559554}"/>
              </a:ext>
            </a:extLst>
          </p:cNvPr>
          <p:cNvSpPr txBox="1"/>
          <p:nvPr/>
        </p:nvSpPr>
        <p:spPr>
          <a:xfrm>
            <a:off x="206375" y="471607"/>
            <a:ext cx="2286000" cy="1846659"/>
          </a:xfrm>
          <a:prstGeom prst="rect">
            <a:avLst/>
          </a:prstGeom>
          <a:no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endParaRPr lang="en-US" sz="2400" b="1" dirty="0">
              <a:solidFill>
                <a:srgbClr val="FF0000"/>
              </a:solidFill>
            </a:endParaRPr>
          </a:p>
          <a:p>
            <a:pPr algn="l"/>
            <a:endParaRPr lang="en-US" sz="2400" b="1" dirty="0">
              <a:solidFill>
                <a:srgbClr val="FF0000"/>
              </a:solidFill>
            </a:endParaRPr>
          </a:p>
          <a:p>
            <a:pPr algn="ctr"/>
            <a:r>
              <a:rPr lang="en-US" sz="2400" b="1" dirty="0">
                <a:solidFill>
                  <a:srgbClr val="FF0000"/>
                </a:solidFill>
              </a:rPr>
              <a:t>Stage1: Working directory</a:t>
            </a:r>
          </a:p>
          <a:p>
            <a:endParaRPr lang="en-IN" b="1" dirty="0">
              <a:solidFill>
                <a:srgbClr val="FF0000"/>
              </a:solidFill>
            </a:endParaRPr>
          </a:p>
        </p:txBody>
      </p:sp>
      <p:sp>
        <p:nvSpPr>
          <p:cNvPr id="13" name="TextBox 12">
            <a:extLst>
              <a:ext uri="{FF2B5EF4-FFF2-40B4-BE49-F238E27FC236}">
                <a16:creationId xmlns:a16="http://schemas.microsoft.com/office/drawing/2014/main" id="{A57827AC-345F-AE3D-855B-A5388946D914}"/>
              </a:ext>
            </a:extLst>
          </p:cNvPr>
          <p:cNvSpPr txBox="1"/>
          <p:nvPr/>
        </p:nvSpPr>
        <p:spPr>
          <a:xfrm>
            <a:off x="322262" y="5249504"/>
            <a:ext cx="8160385" cy="461665"/>
          </a:xfrm>
          <a:prstGeom prst="rect">
            <a:avLst/>
          </a:prstGeom>
          <a:noFill/>
        </p:spPr>
        <p:txBody>
          <a:bodyPr wrap="square" rtlCol="0">
            <a:spAutoFit/>
          </a:bodyPr>
          <a:lstStyle/>
          <a:p>
            <a:r>
              <a:rPr lang="en-US" sz="2400" b="1" dirty="0"/>
              <a:t>Working directory is the directory containing hidden .git folder.</a:t>
            </a:r>
            <a:endParaRPr lang="en-IN" sz="2400" b="1" dirty="0"/>
          </a:p>
        </p:txBody>
      </p:sp>
      <p:sp>
        <p:nvSpPr>
          <p:cNvPr id="14" name="TextBox 13">
            <a:extLst>
              <a:ext uri="{FF2B5EF4-FFF2-40B4-BE49-F238E27FC236}">
                <a16:creationId xmlns:a16="http://schemas.microsoft.com/office/drawing/2014/main" id="{B180A9DC-F049-0652-4A23-B6F5EA113763}"/>
              </a:ext>
            </a:extLst>
          </p:cNvPr>
          <p:cNvSpPr txBox="1"/>
          <p:nvPr/>
        </p:nvSpPr>
        <p:spPr>
          <a:xfrm>
            <a:off x="2705735" y="405713"/>
            <a:ext cx="2286000" cy="1846659"/>
          </a:xfrm>
          <a:prstGeom prst="rect">
            <a:avLst/>
          </a:prstGeom>
          <a:no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endParaRPr lang="en-US" sz="2400" b="1" dirty="0">
              <a:solidFill>
                <a:srgbClr val="FF0000"/>
              </a:solidFill>
            </a:endParaRPr>
          </a:p>
          <a:p>
            <a:pPr algn="l"/>
            <a:endParaRPr lang="en-US" sz="2400" b="1" dirty="0">
              <a:solidFill>
                <a:srgbClr val="FF0000"/>
              </a:solidFill>
            </a:endParaRPr>
          </a:p>
          <a:p>
            <a:pPr algn="ctr"/>
            <a:r>
              <a:rPr lang="en-US" sz="2400" b="1" dirty="0">
                <a:solidFill>
                  <a:srgbClr val="FF0000"/>
                </a:solidFill>
              </a:rPr>
              <a:t>Stage2: Staging area</a:t>
            </a:r>
          </a:p>
          <a:p>
            <a:endParaRPr lang="en-IN" b="1" dirty="0">
              <a:solidFill>
                <a:srgbClr val="FF0000"/>
              </a:solidFill>
            </a:endParaRPr>
          </a:p>
        </p:txBody>
      </p:sp>
      <p:sp>
        <p:nvSpPr>
          <p:cNvPr id="15" name="TextBox 14">
            <a:extLst>
              <a:ext uri="{FF2B5EF4-FFF2-40B4-BE49-F238E27FC236}">
                <a16:creationId xmlns:a16="http://schemas.microsoft.com/office/drawing/2014/main" id="{0CF6A0B5-5893-3426-40D8-42C2C113A0F5}"/>
              </a:ext>
            </a:extLst>
          </p:cNvPr>
          <p:cNvSpPr txBox="1"/>
          <p:nvPr/>
        </p:nvSpPr>
        <p:spPr>
          <a:xfrm>
            <a:off x="121920" y="5702598"/>
            <a:ext cx="13122593" cy="400110"/>
          </a:xfrm>
          <a:prstGeom prst="rect">
            <a:avLst/>
          </a:prstGeom>
          <a:noFill/>
        </p:spPr>
        <p:txBody>
          <a:bodyPr wrap="square" rtlCol="0">
            <a:spAutoFit/>
          </a:bodyPr>
          <a:lstStyle/>
          <a:p>
            <a:r>
              <a:rPr lang="en-US" sz="2000" dirty="0">
                <a:solidFill>
                  <a:srgbClr val="212529"/>
                </a:solidFill>
                <a:latin typeface="open sans" panose="020B0606030504020204" pitchFamily="34" charset="0"/>
              </a:rPr>
              <a:t> </a:t>
            </a:r>
            <a:r>
              <a:rPr lang="en-US" sz="2000" b="1" dirty="0"/>
              <a:t>In this state, you group, add and organize the files to be committed to Git for tracking their versions.</a:t>
            </a:r>
            <a:endParaRPr lang="en-IN" sz="2000" b="1" dirty="0"/>
          </a:p>
        </p:txBody>
      </p:sp>
      <p:sp>
        <p:nvSpPr>
          <p:cNvPr id="16" name="TextBox 15">
            <a:extLst>
              <a:ext uri="{FF2B5EF4-FFF2-40B4-BE49-F238E27FC236}">
                <a16:creationId xmlns:a16="http://schemas.microsoft.com/office/drawing/2014/main" id="{9648D817-1C2F-8B3E-3C84-E27656B5AB2F}"/>
              </a:ext>
            </a:extLst>
          </p:cNvPr>
          <p:cNvSpPr txBox="1"/>
          <p:nvPr/>
        </p:nvSpPr>
        <p:spPr>
          <a:xfrm>
            <a:off x="-2446766" y="728640"/>
            <a:ext cx="12880712" cy="461665"/>
          </a:xfrm>
          <a:prstGeom prst="rect">
            <a:avLst/>
          </a:prstGeom>
          <a:noFill/>
        </p:spPr>
        <p:txBody>
          <a:bodyPr wrap="square">
            <a:spAutoFit/>
          </a:bodyPr>
          <a:lstStyle/>
          <a:p>
            <a:pPr algn="ctr"/>
            <a:r>
              <a:rPr lang="en-US" sz="2400" b="1" dirty="0"/>
              <a:t>Indexing</a:t>
            </a:r>
            <a:r>
              <a:rPr lang="en-US" sz="2400" dirty="0"/>
              <a:t> is the process of adding files to the staging area. </a:t>
            </a:r>
            <a:endParaRPr lang="en-IN" sz="2400" dirty="0"/>
          </a:p>
        </p:txBody>
      </p:sp>
      <p:sp>
        <p:nvSpPr>
          <p:cNvPr id="17" name="TextBox 16">
            <a:extLst>
              <a:ext uri="{FF2B5EF4-FFF2-40B4-BE49-F238E27FC236}">
                <a16:creationId xmlns:a16="http://schemas.microsoft.com/office/drawing/2014/main" id="{BC4BA357-AF95-BE5B-68E5-B51D8D5F3E74}"/>
              </a:ext>
            </a:extLst>
          </p:cNvPr>
          <p:cNvSpPr txBox="1"/>
          <p:nvPr/>
        </p:nvSpPr>
        <p:spPr>
          <a:xfrm>
            <a:off x="4963795" y="471607"/>
            <a:ext cx="2286000" cy="2215991"/>
          </a:xfrm>
          <a:prstGeom prst="rect">
            <a:avLst/>
          </a:prstGeom>
          <a:no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algn="l"/>
            <a:endParaRPr lang="en-US" sz="2400" b="1" dirty="0">
              <a:solidFill>
                <a:srgbClr val="FF0000"/>
              </a:solidFill>
            </a:endParaRPr>
          </a:p>
          <a:p>
            <a:pPr algn="l"/>
            <a:endParaRPr lang="en-US" sz="2400" b="1" dirty="0">
              <a:solidFill>
                <a:srgbClr val="FF0000"/>
              </a:solidFill>
            </a:endParaRPr>
          </a:p>
          <a:p>
            <a:pPr algn="ctr"/>
            <a:r>
              <a:rPr lang="en-US" sz="2400" b="1" dirty="0">
                <a:solidFill>
                  <a:srgbClr val="FF0000"/>
                </a:solidFill>
              </a:rPr>
              <a:t>Stage3: Git Directory</a:t>
            </a:r>
          </a:p>
          <a:p>
            <a:pPr algn="ctr"/>
            <a:endParaRPr lang="en-US" sz="2400" b="1" dirty="0">
              <a:solidFill>
                <a:srgbClr val="FF0000"/>
              </a:solidFill>
            </a:endParaRPr>
          </a:p>
          <a:p>
            <a:endParaRPr lang="en-IN" b="1" dirty="0">
              <a:solidFill>
                <a:srgbClr val="FF0000"/>
              </a:solidFill>
            </a:endParaRPr>
          </a:p>
        </p:txBody>
      </p:sp>
      <p:sp>
        <p:nvSpPr>
          <p:cNvPr id="18" name="TextBox 17">
            <a:extLst>
              <a:ext uri="{FF2B5EF4-FFF2-40B4-BE49-F238E27FC236}">
                <a16:creationId xmlns:a16="http://schemas.microsoft.com/office/drawing/2014/main" id="{12054113-25B1-50F5-AEA4-CD96783ADAFC}"/>
              </a:ext>
            </a:extLst>
          </p:cNvPr>
          <p:cNvSpPr txBox="1"/>
          <p:nvPr/>
        </p:nvSpPr>
        <p:spPr>
          <a:xfrm>
            <a:off x="-661353" y="4913530"/>
            <a:ext cx="10313353" cy="461665"/>
          </a:xfrm>
          <a:prstGeom prst="rect">
            <a:avLst/>
          </a:prstGeom>
          <a:noFill/>
        </p:spPr>
        <p:txBody>
          <a:bodyPr wrap="square" rtlCol="0">
            <a:spAutoFit/>
          </a:bodyPr>
          <a:lstStyle/>
          <a:p>
            <a:pPr algn="ctr"/>
            <a:r>
              <a:rPr lang="en-US" sz="2400" dirty="0">
                <a:solidFill>
                  <a:srgbClr val="212529"/>
                </a:solidFill>
                <a:latin typeface="open sans" panose="020B0606030504020204" pitchFamily="34" charset="0"/>
              </a:rPr>
              <a:t> </a:t>
            </a:r>
            <a:r>
              <a:rPr lang="en-US" sz="2400" b="1" dirty="0"/>
              <a:t>In this state, metadata about project files' history will be tracked.</a:t>
            </a:r>
            <a:endParaRPr lang="en-IN" sz="2400" b="1" dirty="0"/>
          </a:p>
        </p:txBody>
      </p:sp>
      <p:sp>
        <p:nvSpPr>
          <p:cNvPr id="19" name="TextBox 18">
            <a:extLst>
              <a:ext uri="{FF2B5EF4-FFF2-40B4-BE49-F238E27FC236}">
                <a16:creationId xmlns:a16="http://schemas.microsoft.com/office/drawing/2014/main" id="{F6F3533B-A208-77CF-AA8F-D18CEC9132BA}"/>
              </a:ext>
            </a:extLst>
          </p:cNvPr>
          <p:cNvSpPr txBox="1"/>
          <p:nvPr/>
        </p:nvSpPr>
        <p:spPr>
          <a:xfrm>
            <a:off x="-217920" y="6452168"/>
            <a:ext cx="10651866" cy="461665"/>
          </a:xfrm>
          <a:prstGeom prst="rect">
            <a:avLst/>
          </a:prstGeom>
          <a:noFill/>
        </p:spPr>
        <p:txBody>
          <a:bodyPr wrap="square" rtlCol="0">
            <a:spAutoFit/>
          </a:bodyPr>
          <a:lstStyle/>
          <a:p>
            <a:pPr algn="ctr"/>
            <a:r>
              <a:rPr lang="en-US" sz="2400" dirty="0">
                <a:solidFill>
                  <a:srgbClr val="212529"/>
                </a:solidFill>
                <a:latin typeface="open sans" panose="020B0606030504020204" pitchFamily="34" charset="0"/>
              </a:rPr>
              <a:t> </a:t>
            </a:r>
            <a:r>
              <a:rPr lang="en-US" sz="2400" b="1" dirty="0"/>
              <a:t>Remote repository means mirror or clone of the local Git repository in Gitlab.</a:t>
            </a:r>
            <a:endParaRPr lang="en-IN" sz="2400" b="1" dirty="0"/>
          </a:p>
        </p:txBody>
      </p:sp>
    </p:spTree>
    <p:extLst>
      <p:ext uri="{BB962C8B-B14F-4D97-AF65-F5344CB8AC3E}">
        <p14:creationId xmlns:p14="http://schemas.microsoft.com/office/powerpoint/2010/main" val="3293670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graphicEl>
                                              <a:dgm id="{608A4556-7C99-4C60-9C7E-99CE7D081134}"/>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dgm id="{DAFF3727-E4FA-4531-B20F-0511EE917940}"/>
                                            </p:graphic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graphicEl>
                                              <a:dgm id="{51642EA7-1050-42CC-B88B-F1AB60C35325}"/>
                                            </p:graphic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3"/>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graphicEl>
                                              <a:dgm id="{384A7FFE-910F-4D13-8B45-1596296E9941}"/>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graphicEl>
                                              <a:dgm id="{3E059191-9A78-45C4-9156-145FDF3882FB}"/>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childTnLst>
                          </p:cTn>
                        </p:par>
                        <p:par>
                          <p:cTn id="55" fill="hold">
                            <p:stCondLst>
                              <p:cond delay="0"/>
                            </p:stCondLst>
                            <p:childTnLst>
                              <p:par>
                                <p:cTn id="56" presetID="1" presetClass="exit" presetSubtype="0" fill="hold" grpId="1" nodeType="afterEffect">
                                  <p:stCondLst>
                                    <p:cond delay="0"/>
                                  </p:stCondLst>
                                  <p:childTnLst>
                                    <p:set>
                                      <p:cBhvr>
                                        <p:cTn id="57" dur="1" fill="hold">
                                          <p:stCondLst>
                                            <p:cond delay="0"/>
                                          </p:stCondLst>
                                        </p:cTn>
                                        <p:tgtEl>
                                          <p:spTgt spid="14"/>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1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
                                            <p:graphicEl>
                                              <a:dgm id="{73D780FB-05E6-4CE5-8968-880B4EDF7A70}"/>
                                            </p:graphic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
                                            <p:graphicEl>
                                              <a:dgm id="{CE7D552D-521F-47EF-97FB-3E0E7F6B13E8}"/>
                                            </p:graphic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5"/>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18"/>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7"/>
                                        </p:tgtEl>
                                        <p:attrNameLst>
                                          <p:attrName>style.visibility</p:attrName>
                                        </p:attrNameLst>
                                      </p:cBhvr>
                                      <p:to>
                                        <p:strVal val="hidden"/>
                                      </p:to>
                                    </p:set>
                                  </p:childTnLst>
                                </p:cTn>
                              </p:par>
                              <p:par>
                                <p:cTn id="80" presetID="1" presetClass="entr" presetSubtype="0" fill="hold" grpId="0" nodeType="withEffect">
                                  <p:stCondLst>
                                    <p:cond delay="0"/>
                                  </p:stCondLst>
                                  <p:childTnLst>
                                    <p:set>
                                      <p:cBhvr>
                                        <p:cTn id="81" dur="1" fill="hold">
                                          <p:stCondLst>
                                            <p:cond delay="0"/>
                                          </p:stCondLst>
                                        </p:cTn>
                                        <p:tgtEl>
                                          <p:spTgt spid="10"/>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9"/>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4">
                                            <p:graphicEl>
                                              <a:dgm id="{4E4B2726-3D69-499C-AB48-ACB332AB808A}"/>
                                            </p:graphic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4">
                                            <p:graphicEl>
                                              <a:dgm id="{13B7C3E6-2C07-4DF5-9AD6-1F56E30F205B}"/>
                                            </p:graphicEl>
                                          </p:spTgt>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1"/>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Graphic spid="4" grpId="0" uiExpand="1">
        <p:bldSub>
          <a:bldDgm bld="one"/>
        </p:bldSub>
      </p:bldGraphic>
      <p:bldP spid="10" grpId="0"/>
      <p:bldP spid="12" grpId="0"/>
      <p:bldP spid="5" grpId="0"/>
      <p:bldP spid="6" grpId="0"/>
      <p:bldP spid="8" grpId="0"/>
      <p:bldP spid="8" grpId="1"/>
      <p:bldP spid="13" grpId="0"/>
      <p:bldP spid="13" grpId="1"/>
      <p:bldP spid="14" grpId="0"/>
      <p:bldP spid="14" grpId="1"/>
      <p:bldP spid="15" grpId="0"/>
      <p:bldP spid="15" grpId="1"/>
      <p:bldP spid="16" grpId="0"/>
      <p:bldP spid="16" grpId="1"/>
      <p:bldP spid="17" grpId="0"/>
      <p:bldP spid="17" grpId="1"/>
      <p:bldP spid="18" grpId="0"/>
      <p:bldP spid="18" grpId="1"/>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417EC9-7682-F2A4-89E2-863270F8BBF7}"/>
              </a:ext>
            </a:extLst>
          </p:cNvPr>
          <p:cNvGraphicFramePr>
            <a:graphicFrameLocks noGrp="1"/>
          </p:cNvGraphicFramePr>
          <p:nvPr>
            <p:extLst>
              <p:ext uri="{D42A27DB-BD31-4B8C-83A1-F6EECF244321}">
                <p14:modId xmlns:p14="http://schemas.microsoft.com/office/powerpoint/2010/main" val="1003496153"/>
              </p:ext>
            </p:extLst>
          </p:nvPr>
        </p:nvGraphicFramePr>
        <p:xfrm>
          <a:off x="1046480" y="1828800"/>
          <a:ext cx="10424160" cy="2835457"/>
        </p:xfrm>
        <a:graphic>
          <a:graphicData uri="http://schemas.openxmlformats.org/drawingml/2006/table">
            <a:tbl>
              <a:tblPr firstRow="1" bandRow="1">
                <a:tableStyleId>{BC89EF96-8CEA-46FF-86C4-4CE0E7609802}</a:tableStyleId>
              </a:tblPr>
              <a:tblGrid>
                <a:gridCol w="1659963">
                  <a:extLst>
                    <a:ext uri="{9D8B030D-6E8A-4147-A177-3AD203B41FA5}">
                      <a16:colId xmlns:a16="http://schemas.microsoft.com/office/drawing/2014/main" val="3551217701"/>
                    </a:ext>
                  </a:extLst>
                </a:gridCol>
                <a:gridCol w="2921399">
                  <a:extLst>
                    <a:ext uri="{9D8B030D-6E8A-4147-A177-3AD203B41FA5}">
                      <a16:colId xmlns:a16="http://schemas.microsoft.com/office/drawing/2014/main" val="1706999323"/>
                    </a:ext>
                  </a:extLst>
                </a:gridCol>
                <a:gridCol w="2921399">
                  <a:extLst>
                    <a:ext uri="{9D8B030D-6E8A-4147-A177-3AD203B41FA5}">
                      <a16:colId xmlns:a16="http://schemas.microsoft.com/office/drawing/2014/main" val="2923710275"/>
                    </a:ext>
                  </a:extLst>
                </a:gridCol>
                <a:gridCol w="2921399">
                  <a:extLst>
                    <a:ext uri="{9D8B030D-6E8A-4147-A177-3AD203B41FA5}">
                      <a16:colId xmlns:a16="http://schemas.microsoft.com/office/drawing/2014/main" val="4073016434"/>
                    </a:ext>
                  </a:extLst>
                </a:gridCol>
              </a:tblGrid>
              <a:tr h="639674">
                <a:tc>
                  <a:txBody>
                    <a:bodyPr/>
                    <a:lstStyle/>
                    <a:p>
                      <a:r>
                        <a:rPr lang="en-IN" b="0" dirty="0"/>
                        <a:t>cd</a:t>
                      </a:r>
                    </a:p>
                  </a:txBody>
                  <a:tcPr/>
                </a:tc>
                <a:tc>
                  <a:txBody>
                    <a:bodyPr/>
                    <a:lstStyle/>
                    <a:p>
                      <a:r>
                        <a:rPr lang="en-IN" b="0" dirty="0"/>
                        <a:t>Change directory</a:t>
                      </a:r>
                    </a:p>
                  </a:txBody>
                  <a:tcPr/>
                </a:tc>
                <a:tc>
                  <a:txBody>
                    <a:bodyPr/>
                    <a:lstStyle/>
                    <a:p>
                      <a:r>
                        <a:rPr lang="en-IN" b="0" dirty="0"/>
                        <a:t>Navigate to other directories</a:t>
                      </a:r>
                    </a:p>
                  </a:txBody>
                  <a:tcPr/>
                </a:tc>
                <a:tc>
                  <a:txBody>
                    <a:bodyPr/>
                    <a:lstStyle/>
                    <a:p>
                      <a:r>
                        <a:rPr lang="en-IN" b="0" dirty="0"/>
                        <a:t>cd  &lt;path&gt;</a:t>
                      </a:r>
                    </a:p>
                  </a:txBody>
                  <a:tcPr/>
                </a:tc>
                <a:extLst>
                  <a:ext uri="{0D108BD9-81ED-4DB2-BD59-A6C34878D82A}">
                    <a16:rowId xmlns:a16="http://schemas.microsoft.com/office/drawing/2014/main" val="2102506795"/>
                  </a:ext>
                </a:extLst>
              </a:tr>
              <a:tr h="639674">
                <a:tc>
                  <a:txBody>
                    <a:bodyPr/>
                    <a:lstStyle/>
                    <a:p>
                      <a:r>
                        <a:rPr lang="en-IN" b="0" dirty="0" err="1"/>
                        <a:t>mkdir</a:t>
                      </a:r>
                      <a:endParaRPr lang="en-IN" b="0" dirty="0"/>
                    </a:p>
                  </a:txBody>
                  <a:tcPr/>
                </a:tc>
                <a:tc>
                  <a:txBody>
                    <a:bodyPr/>
                    <a:lstStyle/>
                    <a:p>
                      <a:r>
                        <a:rPr lang="en-IN" b="0" dirty="0"/>
                        <a:t>Make directory</a:t>
                      </a:r>
                    </a:p>
                  </a:txBody>
                  <a:tcPr/>
                </a:tc>
                <a:tc>
                  <a:txBody>
                    <a:bodyPr/>
                    <a:lstStyle/>
                    <a:p>
                      <a:r>
                        <a:rPr lang="en-IN" b="0" dirty="0"/>
                        <a:t>Creates new directory</a:t>
                      </a:r>
                    </a:p>
                  </a:txBody>
                  <a:tcPr/>
                </a:tc>
                <a:tc>
                  <a:txBody>
                    <a:bodyPr/>
                    <a:lstStyle/>
                    <a:p>
                      <a:r>
                        <a:rPr lang="en-IN" b="0" dirty="0" err="1"/>
                        <a:t>mkdir</a:t>
                      </a:r>
                      <a:r>
                        <a:rPr lang="en-IN" b="0" dirty="0"/>
                        <a:t> &lt;</a:t>
                      </a:r>
                      <a:r>
                        <a:rPr lang="en-IN" b="0" dirty="0" err="1"/>
                        <a:t>file_name</a:t>
                      </a:r>
                      <a:r>
                        <a:rPr lang="en-IN" b="0" dirty="0"/>
                        <a:t>&gt;</a:t>
                      </a:r>
                    </a:p>
                  </a:txBody>
                  <a:tcPr/>
                </a:tc>
                <a:extLst>
                  <a:ext uri="{0D108BD9-81ED-4DB2-BD59-A6C34878D82A}">
                    <a16:rowId xmlns:a16="http://schemas.microsoft.com/office/drawing/2014/main" val="3014168524"/>
                  </a:ext>
                </a:extLst>
              </a:tr>
              <a:tr h="641709">
                <a:tc>
                  <a:txBody>
                    <a:bodyPr/>
                    <a:lstStyle/>
                    <a:p>
                      <a:r>
                        <a:rPr lang="en-IN" b="0" dirty="0"/>
                        <a:t>ls</a:t>
                      </a:r>
                    </a:p>
                  </a:txBody>
                  <a:tcPr/>
                </a:tc>
                <a:tc>
                  <a:txBody>
                    <a:bodyPr/>
                    <a:lstStyle/>
                    <a:p>
                      <a:r>
                        <a:rPr lang="en-IN" b="0" dirty="0"/>
                        <a:t>List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List all files in current directory</a:t>
                      </a:r>
                    </a:p>
                    <a:p>
                      <a:endParaRPr lang="en-IN" b="0" dirty="0"/>
                    </a:p>
                  </a:txBody>
                  <a:tcPr/>
                </a:tc>
                <a:tc>
                  <a:txBody>
                    <a:bodyPr/>
                    <a:lstStyle/>
                    <a:p>
                      <a:r>
                        <a:rPr lang="en-IN" b="0" dirty="0"/>
                        <a:t>ls</a:t>
                      </a:r>
                    </a:p>
                  </a:txBody>
                  <a:tcPr/>
                </a:tc>
                <a:extLst>
                  <a:ext uri="{0D108BD9-81ED-4DB2-BD59-A6C34878D82A}">
                    <a16:rowId xmlns:a16="http://schemas.microsoft.com/office/drawing/2014/main" val="655911083"/>
                  </a:ext>
                </a:extLst>
              </a:tr>
              <a:tr h="641709">
                <a:tc>
                  <a:txBody>
                    <a:bodyPr/>
                    <a:lstStyle/>
                    <a:p>
                      <a:r>
                        <a:rPr lang="en-IN" b="0" dirty="0" err="1"/>
                        <a:t>pwd</a:t>
                      </a:r>
                      <a:endParaRPr lang="en-IN" b="0" dirty="0"/>
                    </a:p>
                  </a:txBody>
                  <a:tcPr/>
                </a:tc>
                <a:tc>
                  <a:txBody>
                    <a:bodyPr/>
                    <a:lstStyle/>
                    <a:p>
                      <a:r>
                        <a:rPr lang="en-IN" b="0" dirty="0"/>
                        <a:t>Present working directory</a:t>
                      </a:r>
                    </a:p>
                  </a:txBody>
                  <a:tcPr/>
                </a:tc>
                <a:tc>
                  <a:txBody>
                    <a:bodyPr/>
                    <a:lstStyle/>
                    <a:p>
                      <a:r>
                        <a:rPr lang="en-IN" b="0" dirty="0"/>
                        <a:t>Full path of the current directory</a:t>
                      </a:r>
                    </a:p>
                  </a:txBody>
                  <a:tcPr/>
                </a:tc>
                <a:tc>
                  <a:txBody>
                    <a:bodyPr/>
                    <a:lstStyle/>
                    <a:p>
                      <a:r>
                        <a:rPr lang="en-IN" b="0" dirty="0" err="1"/>
                        <a:t>pwd</a:t>
                      </a:r>
                      <a:endParaRPr lang="en-IN" b="0" dirty="0"/>
                    </a:p>
                  </a:txBody>
                  <a:tcPr/>
                </a:tc>
                <a:extLst>
                  <a:ext uri="{0D108BD9-81ED-4DB2-BD59-A6C34878D82A}">
                    <a16:rowId xmlns:a16="http://schemas.microsoft.com/office/drawing/2014/main" val="3315498656"/>
                  </a:ext>
                </a:extLst>
              </a:tr>
            </a:tbl>
          </a:graphicData>
        </a:graphic>
      </p:graphicFrame>
      <p:sp>
        <p:nvSpPr>
          <p:cNvPr id="3" name="TextBox 2">
            <a:extLst>
              <a:ext uri="{FF2B5EF4-FFF2-40B4-BE49-F238E27FC236}">
                <a16:creationId xmlns:a16="http://schemas.microsoft.com/office/drawing/2014/main" id="{06D23D34-0CAF-86DD-E025-B356E985EC6C}"/>
              </a:ext>
            </a:extLst>
          </p:cNvPr>
          <p:cNvSpPr txBox="1"/>
          <p:nvPr/>
        </p:nvSpPr>
        <p:spPr>
          <a:xfrm>
            <a:off x="0" y="650240"/>
            <a:ext cx="12192000" cy="769441"/>
          </a:xfrm>
          <a:prstGeom prst="rect">
            <a:avLst/>
          </a:prstGeom>
          <a:noFill/>
        </p:spPr>
        <p:txBody>
          <a:bodyPr wrap="square" rtlCol="0">
            <a:spAutoFit/>
          </a:bodyPr>
          <a:lstStyle/>
          <a:p>
            <a:pPr algn="ctr"/>
            <a:r>
              <a:rPr lang="en-IN" sz="4400" dirty="0"/>
              <a:t>Basic shell Commands</a:t>
            </a:r>
          </a:p>
        </p:txBody>
      </p:sp>
    </p:spTree>
    <p:extLst>
      <p:ext uri="{BB962C8B-B14F-4D97-AF65-F5344CB8AC3E}">
        <p14:creationId xmlns:p14="http://schemas.microsoft.com/office/powerpoint/2010/main" val="1589667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86F58A-D696-FDEF-D797-2E95A7240D0B}"/>
              </a:ext>
            </a:extLst>
          </p:cNvPr>
          <p:cNvSpPr txBox="1"/>
          <p:nvPr/>
        </p:nvSpPr>
        <p:spPr>
          <a:xfrm>
            <a:off x="0" y="650240"/>
            <a:ext cx="12192000" cy="769441"/>
          </a:xfrm>
          <a:prstGeom prst="rect">
            <a:avLst/>
          </a:prstGeom>
          <a:noFill/>
        </p:spPr>
        <p:txBody>
          <a:bodyPr wrap="square" rtlCol="0">
            <a:spAutoFit/>
          </a:bodyPr>
          <a:lstStyle/>
          <a:p>
            <a:pPr algn="ctr"/>
            <a:r>
              <a:rPr lang="en-IN" sz="4400" dirty="0"/>
              <a:t>Git- Download and Installation </a:t>
            </a:r>
          </a:p>
        </p:txBody>
      </p:sp>
      <p:sp>
        <p:nvSpPr>
          <p:cNvPr id="6" name="TextBox 5">
            <a:extLst>
              <a:ext uri="{FF2B5EF4-FFF2-40B4-BE49-F238E27FC236}">
                <a16:creationId xmlns:a16="http://schemas.microsoft.com/office/drawing/2014/main" id="{B2D2ED57-5518-260E-01C0-171D8FF892C6}"/>
              </a:ext>
            </a:extLst>
          </p:cNvPr>
          <p:cNvSpPr txBox="1"/>
          <p:nvPr/>
        </p:nvSpPr>
        <p:spPr>
          <a:xfrm>
            <a:off x="325120" y="1419681"/>
            <a:ext cx="11541760" cy="646331"/>
          </a:xfrm>
          <a:prstGeom prst="rect">
            <a:avLst/>
          </a:prstGeom>
          <a:noFill/>
        </p:spPr>
        <p:txBody>
          <a:bodyPr wrap="square">
            <a:spAutoFit/>
          </a:bodyPr>
          <a:lstStyle/>
          <a:p>
            <a:r>
              <a:rPr lang="en-IN" dirty="0">
                <a:hlinkClick r:id="rId2"/>
              </a:rPr>
              <a:t>https://docs.google.com/document/d/1BoXDmQ3PuB4j-mFo5mH59mgLOaYHPXy-9ssFxPQW2Mg/edit?usp=sharing</a:t>
            </a:r>
            <a:endParaRPr lang="en-IN" dirty="0"/>
          </a:p>
          <a:p>
            <a:endParaRPr lang="en-IN" dirty="0"/>
          </a:p>
        </p:txBody>
      </p:sp>
      <p:sp>
        <p:nvSpPr>
          <p:cNvPr id="4" name="TextBox 3">
            <a:extLst>
              <a:ext uri="{FF2B5EF4-FFF2-40B4-BE49-F238E27FC236}">
                <a16:creationId xmlns:a16="http://schemas.microsoft.com/office/drawing/2014/main" id="{5CD8E282-98EA-F19F-4BC9-D4DD153E26F4}"/>
              </a:ext>
            </a:extLst>
          </p:cNvPr>
          <p:cNvSpPr txBox="1"/>
          <p:nvPr/>
        </p:nvSpPr>
        <p:spPr>
          <a:xfrm>
            <a:off x="0" y="1755215"/>
            <a:ext cx="5715000" cy="3416320"/>
          </a:xfrm>
          <a:prstGeom prst="rect">
            <a:avLst/>
          </a:prstGeom>
          <a:noFill/>
        </p:spPr>
        <p:txBody>
          <a:bodyPr wrap="square">
            <a:spAutoFit/>
          </a:bodyPr>
          <a:lstStyle/>
          <a:p>
            <a:r>
              <a:rPr lang="en-IN" dirty="0">
                <a:highlight>
                  <a:srgbClr val="FFFF00"/>
                </a:highlight>
              </a:rPr>
              <a:t>Install git</a:t>
            </a:r>
          </a:p>
          <a:p>
            <a:r>
              <a:rPr lang="en-IN" dirty="0"/>
              <a:t>sudo apt update</a:t>
            </a:r>
          </a:p>
          <a:p>
            <a:r>
              <a:rPr lang="en-IN" dirty="0"/>
              <a:t>sudo apt install git</a:t>
            </a:r>
          </a:p>
          <a:p>
            <a:r>
              <a:rPr lang="en-IN" dirty="0"/>
              <a:t>git --version</a:t>
            </a:r>
          </a:p>
          <a:p>
            <a:endParaRPr lang="en-IN" dirty="0"/>
          </a:p>
          <a:p>
            <a:endParaRPr lang="en-IN" dirty="0">
              <a:highlight>
                <a:srgbClr val="FFFF00"/>
              </a:highlight>
            </a:endParaRPr>
          </a:p>
          <a:p>
            <a:r>
              <a:rPr lang="en-IN" dirty="0">
                <a:highlight>
                  <a:srgbClr val="FFFF00"/>
                </a:highlight>
              </a:rPr>
              <a:t>Configuring git</a:t>
            </a:r>
          </a:p>
          <a:p>
            <a:r>
              <a:rPr lang="en-US" b="0" i="0" dirty="0">
                <a:solidFill>
                  <a:srgbClr val="292929"/>
                </a:solidFill>
                <a:effectLst/>
                <a:latin typeface="source-code-pro"/>
              </a:rPr>
              <a:t>git config --global user.name "first name last name"</a:t>
            </a:r>
            <a:endParaRPr lang="en-IN" dirty="0">
              <a:highlight>
                <a:srgbClr val="FFFF00"/>
              </a:highlight>
            </a:endParaRPr>
          </a:p>
          <a:p>
            <a:r>
              <a:rPr lang="en-IN" dirty="0"/>
              <a:t>git config --global </a:t>
            </a:r>
            <a:r>
              <a:rPr lang="en-IN" dirty="0" err="1"/>
              <a:t>user.email</a:t>
            </a:r>
            <a:r>
              <a:rPr lang="en-IN" dirty="0"/>
              <a:t> </a:t>
            </a:r>
            <a:r>
              <a:rPr lang="en-IN" dirty="0">
                <a:hlinkClick r:id="rId3"/>
              </a:rPr>
              <a:t>youremail@yourdomain.com</a:t>
            </a:r>
            <a:endParaRPr lang="en-IN" dirty="0"/>
          </a:p>
          <a:p>
            <a:r>
              <a:rPr lang="en-IN" dirty="0"/>
              <a:t>git config --list</a:t>
            </a:r>
          </a:p>
          <a:p>
            <a:endParaRPr lang="en-IN" dirty="0"/>
          </a:p>
          <a:p>
            <a:endParaRPr lang="en-IN" dirty="0"/>
          </a:p>
        </p:txBody>
      </p:sp>
      <p:sp>
        <p:nvSpPr>
          <p:cNvPr id="7" name="TextBox 6">
            <a:extLst>
              <a:ext uri="{FF2B5EF4-FFF2-40B4-BE49-F238E27FC236}">
                <a16:creationId xmlns:a16="http://schemas.microsoft.com/office/drawing/2014/main" id="{9C8F34DA-C27D-16B7-330B-D03DD97F65BE}"/>
              </a:ext>
            </a:extLst>
          </p:cNvPr>
          <p:cNvSpPr txBox="1"/>
          <p:nvPr/>
        </p:nvSpPr>
        <p:spPr>
          <a:xfrm>
            <a:off x="5715000" y="1745000"/>
            <a:ext cx="7224252" cy="3139321"/>
          </a:xfrm>
          <a:prstGeom prst="rect">
            <a:avLst/>
          </a:prstGeom>
          <a:noFill/>
        </p:spPr>
        <p:txBody>
          <a:bodyPr wrap="square">
            <a:spAutoFit/>
          </a:bodyPr>
          <a:lstStyle/>
          <a:p>
            <a:r>
              <a:rPr lang="en-IN" dirty="0"/>
              <a:t> mkdir </a:t>
            </a:r>
            <a:r>
              <a:rPr lang="en-IN" dirty="0" err="1"/>
              <a:t>devop</a:t>
            </a:r>
            <a:endParaRPr lang="en-IN" dirty="0"/>
          </a:p>
          <a:p>
            <a:r>
              <a:rPr lang="en-IN" dirty="0"/>
              <a:t>cd </a:t>
            </a:r>
            <a:r>
              <a:rPr lang="en-IN" dirty="0" err="1"/>
              <a:t>devop</a:t>
            </a:r>
            <a:endParaRPr lang="en-IN" dirty="0"/>
          </a:p>
          <a:p>
            <a:r>
              <a:rPr lang="en-IN" dirty="0"/>
              <a:t>snap install dotnet-</a:t>
            </a:r>
            <a:r>
              <a:rPr lang="en-IN" dirty="0" err="1"/>
              <a:t>sdk</a:t>
            </a:r>
            <a:r>
              <a:rPr lang="en-IN" dirty="0"/>
              <a:t> --classic</a:t>
            </a:r>
          </a:p>
          <a:p>
            <a:r>
              <a:rPr lang="en-IN" dirty="0"/>
              <a:t>dotnet new webapp -f --help</a:t>
            </a:r>
          </a:p>
          <a:p>
            <a:r>
              <a:rPr lang="en-IN" dirty="0"/>
              <a:t>dotnet new webapp -h</a:t>
            </a:r>
          </a:p>
          <a:p>
            <a:r>
              <a:rPr lang="en-IN" dirty="0"/>
              <a:t>dotnet new webapp -f </a:t>
            </a:r>
            <a:r>
              <a:rPr lang="en-IN" dirty="0">
                <a:highlight>
                  <a:srgbClr val="FFFF00"/>
                </a:highlight>
              </a:rPr>
              <a:t>net7.0</a:t>
            </a:r>
            <a:r>
              <a:rPr lang="en-IN" dirty="0"/>
              <a:t> -o </a:t>
            </a:r>
            <a:r>
              <a:rPr lang="en-IN" dirty="0" err="1"/>
              <a:t>coreappdemo</a:t>
            </a:r>
            <a:endParaRPr lang="en-IN" dirty="0"/>
          </a:p>
          <a:p>
            <a:r>
              <a:rPr lang="en-IN" dirty="0"/>
              <a:t>cd </a:t>
            </a:r>
            <a:r>
              <a:rPr lang="en-IN" dirty="0" err="1"/>
              <a:t>coreappdemo</a:t>
            </a:r>
            <a:endParaRPr lang="en-IN" dirty="0"/>
          </a:p>
          <a:p>
            <a:r>
              <a:rPr lang="en-IN" dirty="0"/>
              <a:t>git </a:t>
            </a:r>
            <a:r>
              <a:rPr lang="en-IN" dirty="0" err="1"/>
              <a:t>init</a:t>
            </a:r>
            <a:endParaRPr lang="en-IN" dirty="0"/>
          </a:p>
          <a:p>
            <a:r>
              <a:rPr lang="en-IN" dirty="0"/>
              <a:t>git add .</a:t>
            </a:r>
          </a:p>
          <a:p>
            <a:r>
              <a:rPr lang="en-IN" dirty="0"/>
              <a:t>git commit -m "initial commit"</a:t>
            </a:r>
          </a:p>
          <a:p>
            <a:r>
              <a:rPr lang="en-IN" dirty="0"/>
              <a:t>git remote add origin https://github.com/madhuri75jha/coreappdemo.git</a:t>
            </a:r>
          </a:p>
        </p:txBody>
      </p:sp>
    </p:spTree>
    <p:extLst>
      <p:ext uri="{BB962C8B-B14F-4D97-AF65-F5344CB8AC3E}">
        <p14:creationId xmlns:p14="http://schemas.microsoft.com/office/powerpoint/2010/main" val="357019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9495E7-98EB-CB73-065A-DBF959749CA6}"/>
              </a:ext>
            </a:extLst>
          </p:cNvPr>
          <p:cNvPicPr>
            <a:picLocks noChangeAspect="1"/>
          </p:cNvPicPr>
          <p:nvPr/>
        </p:nvPicPr>
        <p:blipFill>
          <a:blip r:embed="rId2"/>
          <a:stretch>
            <a:fillRect/>
          </a:stretch>
        </p:blipFill>
        <p:spPr>
          <a:xfrm>
            <a:off x="616745" y="87340"/>
            <a:ext cx="10958510" cy="6683319"/>
          </a:xfrm>
          <a:prstGeom prst="rect">
            <a:avLst/>
          </a:prstGeom>
        </p:spPr>
      </p:pic>
    </p:spTree>
    <p:extLst>
      <p:ext uri="{BB962C8B-B14F-4D97-AF65-F5344CB8AC3E}">
        <p14:creationId xmlns:p14="http://schemas.microsoft.com/office/powerpoint/2010/main" val="1180694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417EC9-7682-F2A4-89E2-863270F8BBF7}"/>
              </a:ext>
            </a:extLst>
          </p:cNvPr>
          <p:cNvGraphicFramePr>
            <a:graphicFrameLocks noGrp="1"/>
          </p:cNvGraphicFramePr>
          <p:nvPr>
            <p:extLst>
              <p:ext uri="{D42A27DB-BD31-4B8C-83A1-F6EECF244321}">
                <p14:modId xmlns:p14="http://schemas.microsoft.com/office/powerpoint/2010/main" val="3136924682"/>
              </p:ext>
            </p:extLst>
          </p:nvPr>
        </p:nvGraphicFramePr>
        <p:xfrm>
          <a:off x="2306320" y="1747520"/>
          <a:ext cx="7426960" cy="4468368"/>
        </p:xfrm>
        <a:graphic>
          <a:graphicData uri="http://schemas.openxmlformats.org/drawingml/2006/table">
            <a:tbl>
              <a:tblPr firstRow="1" bandRow="1">
                <a:tableStyleId>{BC89EF96-8CEA-46FF-86C4-4CE0E7609802}</a:tableStyleId>
              </a:tblPr>
              <a:tblGrid>
                <a:gridCol w="2691009">
                  <a:extLst>
                    <a:ext uri="{9D8B030D-6E8A-4147-A177-3AD203B41FA5}">
                      <a16:colId xmlns:a16="http://schemas.microsoft.com/office/drawing/2014/main" val="3551217701"/>
                    </a:ext>
                  </a:extLst>
                </a:gridCol>
                <a:gridCol w="4735951">
                  <a:extLst>
                    <a:ext uri="{9D8B030D-6E8A-4147-A177-3AD203B41FA5}">
                      <a16:colId xmlns:a16="http://schemas.microsoft.com/office/drawing/2014/main" val="1706999323"/>
                    </a:ext>
                  </a:extLst>
                </a:gridCol>
              </a:tblGrid>
              <a:tr h="638048">
                <a:tc>
                  <a:txBody>
                    <a:bodyPr/>
                    <a:lstStyle/>
                    <a:p>
                      <a:r>
                        <a:rPr lang="en-IN" b="0" dirty="0"/>
                        <a:t>git </a:t>
                      </a:r>
                      <a:r>
                        <a:rPr lang="en-IN" b="0" dirty="0" err="1"/>
                        <a:t>init</a:t>
                      </a:r>
                      <a:endParaRPr lang="en-IN" b="0" dirty="0"/>
                    </a:p>
                  </a:txBody>
                  <a:tcPr/>
                </a:tc>
                <a:tc>
                  <a:txBody>
                    <a:bodyPr/>
                    <a:lstStyle/>
                    <a:p>
                      <a:r>
                        <a:rPr lang="en-IN" b="0" dirty="0"/>
                        <a:t>Create a new empty Git repository</a:t>
                      </a:r>
                    </a:p>
                  </a:txBody>
                  <a:tcPr/>
                </a:tc>
                <a:extLst>
                  <a:ext uri="{0D108BD9-81ED-4DB2-BD59-A6C34878D82A}">
                    <a16:rowId xmlns:a16="http://schemas.microsoft.com/office/drawing/2014/main" val="2102506795"/>
                  </a:ext>
                </a:extLst>
              </a:tr>
              <a:tr h="638048">
                <a:tc>
                  <a:txBody>
                    <a:bodyPr/>
                    <a:lstStyle/>
                    <a:p>
                      <a:r>
                        <a:rPr lang="en-IN" b="0" dirty="0"/>
                        <a:t>git add &lt;</a:t>
                      </a:r>
                      <a:r>
                        <a:rPr lang="en-IN" b="0" dirty="0" err="1"/>
                        <a:t>file_name</a:t>
                      </a:r>
                      <a:r>
                        <a:rPr lang="en-IN" b="0" dirty="0"/>
                        <a:t>&gt;</a:t>
                      </a:r>
                    </a:p>
                  </a:txBody>
                  <a:tcPr/>
                </a:tc>
                <a:tc>
                  <a:txBody>
                    <a:bodyPr/>
                    <a:lstStyle/>
                    <a:p>
                      <a:r>
                        <a:rPr lang="en-IN" b="0" dirty="0"/>
                        <a:t>Stage changes for commit</a:t>
                      </a:r>
                    </a:p>
                  </a:txBody>
                  <a:tcPr/>
                </a:tc>
                <a:extLst>
                  <a:ext uri="{0D108BD9-81ED-4DB2-BD59-A6C34878D82A}">
                    <a16:rowId xmlns:a16="http://schemas.microsoft.com/office/drawing/2014/main" val="3014168524"/>
                  </a:ext>
                </a:extLst>
              </a:tr>
              <a:tr h="638048">
                <a:tc>
                  <a:txBody>
                    <a:bodyPr/>
                    <a:lstStyle/>
                    <a:p>
                      <a:r>
                        <a:rPr lang="en-IN" b="0" dirty="0"/>
                        <a:t>git commit –m “</a:t>
                      </a:r>
                      <a:r>
                        <a:rPr lang="en-IN" b="0" dirty="0" err="1"/>
                        <a:t>msg</a:t>
                      </a:r>
                      <a:r>
                        <a:rPr lang="en-IN" b="0" dirty="0"/>
                        <a:t>”</a:t>
                      </a:r>
                    </a:p>
                  </a:txBody>
                  <a:tcPr/>
                </a:tc>
                <a:tc>
                  <a:txBody>
                    <a:bodyPr/>
                    <a:lstStyle/>
                    <a:p>
                      <a:r>
                        <a:rPr lang="en-IN" b="0" dirty="0"/>
                        <a:t>Commit staged changes</a:t>
                      </a:r>
                    </a:p>
                  </a:txBody>
                  <a:tcPr/>
                </a:tc>
                <a:extLst>
                  <a:ext uri="{0D108BD9-81ED-4DB2-BD59-A6C34878D82A}">
                    <a16:rowId xmlns:a16="http://schemas.microsoft.com/office/drawing/2014/main" val="655911083"/>
                  </a:ext>
                </a:extLst>
              </a:tr>
              <a:tr h="638048">
                <a:tc>
                  <a:txBody>
                    <a:bodyPr/>
                    <a:lstStyle/>
                    <a:p>
                      <a:r>
                        <a:rPr lang="en-IN" b="0" dirty="0"/>
                        <a:t>git status</a:t>
                      </a:r>
                    </a:p>
                  </a:txBody>
                  <a:tcPr/>
                </a:tc>
                <a:tc>
                  <a:txBody>
                    <a:bodyPr/>
                    <a:lstStyle/>
                    <a:p>
                      <a:r>
                        <a:rPr lang="en-IN" b="0" dirty="0"/>
                        <a:t>Current status of the Git repository</a:t>
                      </a:r>
                    </a:p>
                  </a:txBody>
                  <a:tcPr/>
                </a:tc>
                <a:extLst>
                  <a:ext uri="{0D108BD9-81ED-4DB2-BD59-A6C34878D82A}">
                    <a16:rowId xmlns:a16="http://schemas.microsoft.com/office/drawing/2014/main" val="3315498656"/>
                  </a:ext>
                </a:extLst>
              </a:tr>
              <a:tr h="638048">
                <a:tc>
                  <a:txBody>
                    <a:bodyPr/>
                    <a:lstStyle/>
                    <a:p>
                      <a:r>
                        <a:rPr lang="en-IN" b="0" dirty="0"/>
                        <a:t>git log</a:t>
                      </a:r>
                    </a:p>
                  </a:txBody>
                  <a:tcPr/>
                </a:tc>
                <a:tc>
                  <a:txBody>
                    <a:bodyPr/>
                    <a:lstStyle/>
                    <a:p>
                      <a:r>
                        <a:rPr lang="en-IN" b="0" dirty="0"/>
                        <a:t>Shows the history of changes</a:t>
                      </a:r>
                    </a:p>
                  </a:txBody>
                  <a:tcPr/>
                </a:tc>
                <a:extLst>
                  <a:ext uri="{0D108BD9-81ED-4DB2-BD59-A6C34878D82A}">
                    <a16:rowId xmlns:a16="http://schemas.microsoft.com/office/drawing/2014/main" val="3259183906"/>
                  </a:ext>
                </a:extLst>
              </a:tr>
              <a:tr h="6380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git diff --staged</a:t>
                      </a:r>
                    </a:p>
                    <a:p>
                      <a:endParaRPr lang="en-IN"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tx1"/>
                          </a:solidFill>
                          <a:latin typeface="+mn-lt"/>
                          <a:ea typeface="+mn-ea"/>
                          <a:cs typeface="+mn-cs"/>
                        </a:rPr>
                        <a:t>Show difference between working directory and last commit.</a:t>
                      </a:r>
                      <a:endParaRPr lang="en-IN" sz="1800" b="0" kern="1200" dirty="0">
                        <a:solidFill>
                          <a:schemeClr val="tx1"/>
                        </a:solidFill>
                        <a:latin typeface="+mn-lt"/>
                        <a:ea typeface="+mn-ea"/>
                        <a:cs typeface="+mn-cs"/>
                      </a:endParaRPr>
                    </a:p>
                  </a:txBody>
                  <a:tcPr/>
                </a:tc>
                <a:extLst>
                  <a:ext uri="{0D108BD9-81ED-4DB2-BD59-A6C34878D82A}">
                    <a16:rowId xmlns:a16="http://schemas.microsoft.com/office/drawing/2014/main" val="1090314556"/>
                  </a:ext>
                </a:extLst>
              </a:tr>
              <a:tr h="638048">
                <a:tc>
                  <a:txBody>
                    <a:bodyPr/>
                    <a:lstStyle/>
                    <a:p>
                      <a:r>
                        <a:rPr lang="en-IN" b="0" dirty="0"/>
                        <a:t>git checkout &lt;id/branch&gt;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t>Checkout the mentioned committed code</a:t>
                      </a:r>
                    </a:p>
                  </a:txBody>
                  <a:tcPr/>
                </a:tc>
                <a:extLst>
                  <a:ext uri="{0D108BD9-81ED-4DB2-BD59-A6C34878D82A}">
                    <a16:rowId xmlns:a16="http://schemas.microsoft.com/office/drawing/2014/main" val="3315334809"/>
                  </a:ext>
                </a:extLst>
              </a:tr>
            </a:tbl>
          </a:graphicData>
        </a:graphic>
      </p:graphicFrame>
      <p:sp>
        <p:nvSpPr>
          <p:cNvPr id="3" name="TextBox 2">
            <a:extLst>
              <a:ext uri="{FF2B5EF4-FFF2-40B4-BE49-F238E27FC236}">
                <a16:creationId xmlns:a16="http://schemas.microsoft.com/office/drawing/2014/main" id="{06D23D34-0CAF-86DD-E025-B356E985EC6C}"/>
              </a:ext>
            </a:extLst>
          </p:cNvPr>
          <p:cNvSpPr txBox="1"/>
          <p:nvPr/>
        </p:nvSpPr>
        <p:spPr>
          <a:xfrm>
            <a:off x="0" y="650240"/>
            <a:ext cx="12192000" cy="769441"/>
          </a:xfrm>
          <a:prstGeom prst="rect">
            <a:avLst/>
          </a:prstGeom>
          <a:noFill/>
        </p:spPr>
        <p:txBody>
          <a:bodyPr wrap="square" rtlCol="0">
            <a:spAutoFit/>
          </a:bodyPr>
          <a:lstStyle/>
          <a:p>
            <a:pPr algn="ctr"/>
            <a:r>
              <a:rPr lang="en-IN" sz="4400" dirty="0"/>
              <a:t>Basic Git Commands</a:t>
            </a:r>
          </a:p>
        </p:txBody>
      </p:sp>
    </p:spTree>
    <p:extLst>
      <p:ext uri="{BB962C8B-B14F-4D97-AF65-F5344CB8AC3E}">
        <p14:creationId xmlns:p14="http://schemas.microsoft.com/office/powerpoint/2010/main" val="712210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67B423-FED7-E326-7AE1-21946C861B4D}"/>
              </a:ext>
            </a:extLst>
          </p:cNvPr>
          <p:cNvSpPr txBox="1"/>
          <p:nvPr/>
        </p:nvSpPr>
        <p:spPr>
          <a:xfrm>
            <a:off x="0" y="650240"/>
            <a:ext cx="12192000" cy="769441"/>
          </a:xfrm>
          <a:prstGeom prst="rect">
            <a:avLst/>
          </a:prstGeom>
          <a:noFill/>
        </p:spPr>
        <p:txBody>
          <a:bodyPr wrap="square" rtlCol="0">
            <a:spAutoFit/>
          </a:bodyPr>
          <a:lstStyle/>
          <a:p>
            <a:pPr algn="ctr"/>
            <a:r>
              <a:rPr lang="en-IN" sz="4400" dirty="0"/>
              <a:t>GitHub-sign in</a:t>
            </a:r>
          </a:p>
        </p:txBody>
      </p:sp>
      <p:sp>
        <p:nvSpPr>
          <p:cNvPr id="4" name="TextBox 3">
            <a:extLst>
              <a:ext uri="{FF2B5EF4-FFF2-40B4-BE49-F238E27FC236}">
                <a16:creationId xmlns:a16="http://schemas.microsoft.com/office/drawing/2014/main" id="{60663A7D-7411-2773-4B12-FC755D31DE75}"/>
              </a:ext>
            </a:extLst>
          </p:cNvPr>
          <p:cNvSpPr txBox="1"/>
          <p:nvPr/>
        </p:nvSpPr>
        <p:spPr>
          <a:xfrm>
            <a:off x="822960" y="3121075"/>
            <a:ext cx="11369040" cy="646331"/>
          </a:xfrm>
          <a:prstGeom prst="rect">
            <a:avLst/>
          </a:prstGeom>
          <a:noFill/>
        </p:spPr>
        <p:txBody>
          <a:bodyPr wrap="square">
            <a:spAutoFit/>
          </a:bodyPr>
          <a:lstStyle/>
          <a:p>
            <a:r>
              <a:rPr lang="en-IN" dirty="0">
                <a:hlinkClick r:id="rId2"/>
              </a:rPr>
              <a:t>https://docs.google.com/document/d/1weuIT_QN2PIIRUEQ6WCJ9O4rD8jUltZEreZl1OMA8aE/edit?usp=sharing</a:t>
            </a:r>
            <a:endParaRPr lang="en-IN" dirty="0"/>
          </a:p>
          <a:p>
            <a:endParaRPr lang="en-IN" dirty="0"/>
          </a:p>
        </p:txBody>
      </p:sp>
    </p:spTree>
    <p:extLst>
      <p:ext uri="{BB962C8B-B14F-4D97-AF65-F5344CB8AC3E}">
        <p14:creationId xmlns:p14="http://schemas.microsoft.com/office/powerpoint/2010/main" val="263658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334E7B-7C65-6426-9591-C74071859DAB}"/>
              </a:ext>
            </a:extLst>
          </p:cNvPr>
          <p:cNvSpPr txBox="1"/>
          <p:nvPr/>
        </p:nvSpPr>
        <p:spPr>
          <a:xfrm>
            <a:off x="0" y="355600"/>
            <a:ext cx="12192000" cy="769441"/>
          </a:xfrm>
          <a:prstGeom prst="rect">
            <a:avLst/>
          </a:prstGeom>
          <a:noFill/>
        </p:spPr>
        <p:txBody>
          <a:bodyPr wrap="square" rtlCol="0">
            <a:spAutoFit/>
          </a:bodyPr>
          <a:lstStyle/>
          <a:p>
            <a:pPr algn="ctr"/>
            <a:r>
              <a:rPr lang="en-IN" sz="4400" dirty="0"/>
              <a:t>Agenda</a:t>
            </a:r>
          </a:p>
        </p:txBody>
      </p:sp>
      <p:sp>
        <p:nvSpPr>
          <p:cNvPr id="4" name="TextBox 3">
            <a:extLst>
              <a:ext uri="{FF2B5EF4-FFF2-40B4-BE49-F238E27FC236}">
                <a16:creationId xmlns:a16="http://schemas.microsoft.com/office/drawing/2014/main" id="{53977FF1-7DF3-DFD6-C631-63CAEAB088B0}"/>
              </a:ext>
            </a:extLst>
          </p:cNvPr>
          <p:cNvSpPr txBox="1"/>
          <p:nvPr/>
        </p:nvSpPr>
        <p:spPr>
          <a:xfrm>
            <a:off x="436880" y="1869440"/>
            <a:ext cx="8859520" cy="3600986"/>
          </a:xfrm>
          <a:prstGeom prst="rect">
            <a:avLst/>
          </a:prstGeom>
          <a:noFill/>
        </p:spPr>
        <p:txBody>
          <a:bodyPr wrap="square" rtlCol="0">
            <a:spAutoFit/>
          </a:bodyPr>
          <a:lstStyle/>
          <a:p>
            <a:pPr marL="285750" indent="-285750">
              <a:buFont typeface="Wingdings" panose="05000000000000000000" pitchFamily="2" charset="2"/>
              <a:buChar char="Ø"/>
            </a:pPr>
            <a:r>
              <a:rPr lang="en-US" sz="3200" dirty="0"/>
              <a:t>Overview of Distributed Version control system</a:t>
            </a:r>
          </a:p>
          <a:p>
            <a:pPr marL="285750" indent="-285750">
              <a:buFont typeface="Wingdings" panose="05000000000000000000" pitchFamily="2" charset="2"/>
              <a:buChar char="Ø"/>
            </a:pPr>
            <a:r>
              <a:rPr lang="en-US" sz="3200" dirty="0"/>
              <a:t>Git lifecycle</a:t>
            </a:r>
          </a:p>
          <a:p>
            <a:pPr marL="285750" indent="-285750">
              <a:buFont typeface="Wingdings" panose="05000000000000000000" pitchFamily="2" charset="2"/>
              <a:buChar char="Ø"/>
            </a:pPr>
            <a:r>
              <a:rPr lang="en-US" sz="3200" dirty="0"/>
              <a:t>Git commands</a:t>
            </a:r>
          </a:p>
          <a:p>
            <a:pPr marL="742950" lvl="1" indent="-285750">
              <a:buFont typeface="Wingdings" panose="05000000000000000000" pitchFamily="2" charset="2"/>
              <a:buChar char="Ø"/>
            </a:pPr>
            <a:r>
              <a:rPr lang="en-US" sz="3200" dirty="0"/>
              <a:t>Branching</a:t>
            </a:r>
          </a:p>
          <a:p>
            <a:pPr marL="742950" lvl="1" indent="-285750">
              <a:buFont typeface="Wingdings" panose="05000000000000000000" pitchFamily="2" charset="2"/>
              <a:buChar char="Ø"/>
            </a:pPr>
            <a:r>
              <a:rPr lang="en-US" sz="3200" dirty="0"/>
              <a:t>Merging</a:t>
            </a:r>
            <a:endParaRPr lang="en-IN" sz="3200" dirty="0"/>
          </a:p>
          <a:p>
            <a:pPr marL="457200" indent="-457200">
              <a:buFont typeface="Wingdings" panose="05000000000000000000" pitchFamily="2" charset="2"/>
              <a:buChar char="Ø"/>
            </a:pPr>
            <a:r>
              <a:rPr lang="en-US" sz="3200" dirty="0"/>
              <a:t>Code Commit in Private GitHub</a:t>
            </a:r>
            <a:endParaRPr lang="en-IN" sz="3200" dirty="0"/>
          </a:p>
          <a:p>
            <a:pPr marL="285750" indent="-285750">
              <a:buFont typeface="Wingdings" panose="05000000000000000000" pitchFamily="2" charset="2"/>
              <a:buChar char="Ø"/>
            </a:pPr>
            <a:endParaRPr lang="en-IN"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14929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F05CB6-7323-154F-C2A5-B315875E7DE7}"/>
              </a:ext>
            </a:extLst>
          </p:cNvPr>
          <p:cNvSpPr txBox="1"/>
          <p:nvPr/>
        </p:nvSpPr>
        <p:spPr>
          <a:xfrm>
            <a:off x="0" y="417303"/>
            <a:ext cx="6110748" cy="2862322"/>
          </a:xfrm>
          <a:prstGeom prst="rect">
            <a:avLst/>
          </a:prstGeom>
          <a:noFill/>
        </p:spPr>
        <p:txBody>
          <a:bodyPr wrap="square">
            <a:spAutoFit/>
          </a:bodyPr>
          <a:lstStyle/>
          <a:p>
            <a:r>
              <a:rPr lang="en-IN" dirty="0">
                <a:highlight>
                  <a:srgbClr val="FFFF00"/>
                </a:highlight>
              </a:rPr>
              <a:t>Install git</a:t>
            </a:r>
          </a:p>
          <a:p>
            <a:r>
              <a:rPr lang="en-IN" dirty="0"/>
              <a:t>sudo apt update</a:t>
            </a:r>
          </a:p>
          <a:p>
            <a:r>
              <a:rPr lang="en-IN" dirty="0"/>
              <a:t>sudo apt install git</a:t>
            </a:r>
          </a:p>
          <a:p>
            <a:r>
              <a:rPr lang="en-IN" dirty="0"/>
              <a:t>git --version</a:t>
            </a:r>
          </a:p>
          <a:p>
            <a:endParaRPr lang="en-IN" dirty="0"/>
          </a:p>
          <a:p>
            <a:endParaRPr lang="en-IN" dirty="0">
              <a:highlight>
                <a:srgbClr val="FFFF00"/>
              </a:highlight>
            </a:endParaRPr>
          </a:p>
          <a:p>
            <a:r>
              <a:rPr lang="en-IN" dirty="0">
                <a:highlight>
                  <a:srgbClr val="FFFF00"/>
                </a:highlight>
              </a:rPr>
              <a:t>Configuring git</a:t>
            </a:r>
          </a:p>
          <a:p>
            <a:r>
              <a:rPr lang="en-US" b="0" i="0" dirty="0">
                <a:solidFill>
                  <a:srgbClr val="292929"/>
                </a:solidFill>
                <a:effectLst/>
                <a:latin typeface="source-code-pro"/>
              </a:rPr>
              <a:t>git config --global user.name “</a:t>
            </a:r>
            <a:r>
              <a:rPr lang="en-US" b="0" i="0" dirty="0" err="1">
                <a:solidFill>
                  <a:srgbClr val="292929"/>
                </a:solidFill>
                <a:effectLst/>
                <a:latin typeface="source-code-pro"/>
              </a:rPr>
              <a:t>gitUsername</a:t>
            </a:r>
            <a:r>
              <a:rPr lang="en-US" b="0" i="0" dirty="0">
                <a:solidFill>
                  <a:srgbClr val="292929"/>
                </a:solidFill>
                <a:effectLst/>
                <a:latin typeface="source-code-pro"/>
              </a:rPr>
              <a:t>"</a:t>
            </a:r>
            <a:endParaRPr lang="en-IN" dirty="0">
              <a:highlight>
                <a:srgbClr val="FFFF00"/>
              </a:highlight>
            </a:endParaRPr>
          </a:p>
          <a:p>
            <a:r>
              <a:rPr lang="en-IN" dirty="0"/>
              <a:t>git config --global </a:t>
            </a:r>
            <a:r>
              <a:rPr lang="en-IN" dirty="0" err="1"/>
              <a:t>user.email</a:t>
            </a:r>
            <a:r>
              <a:rPr lang="en-IN" dirty="0"/>
              <a:t> </a:t>
            </a:r>
            <a:r>
              <a:rPr lang="en-IN" dirty="0">
                <a:hlinkClick r:id="rId2"/>
              </a:rPr>
              <a:t>youremail@yourdomain.com</a:t>
            </a:r>
            <a:endParaRPr lang="en-IN" dirty="0"/>
          </a:p>
          <a:p>
            <a:r>
              <a:rPr lang="en-IN" dirty="0"/>
              <a:t>git config --list</a:t>
            </a:r>
          </a:p>
        </p:txBody>
      </p:sp>
    </p:spTree>
    <p:extLst>
      <p:ext uri="{BB962C8B-B14F-4D97-AF65-F5344CB8AC3E}">
        <p14:creationId xmlns:p14="http://schemas.microsoft.com/office/powerpoint/2010/main" val="10296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34C802-306F-4D90-D074-F62DCD05E9E8}"/>
              </a:ext>
            </a:extLst>
          </p:cNvPr>
          <p:cNvSpPr txBox="1"/>
          <p:nvPr/>
        </p:nvSpPr>
        <p:spPr>
          <a:xfrm>
            <a:off x="0" y="650240"/>
            <a:ext cx="12192000" cy="769441"/>
          </a:xfrm>
          <a:prstGeom prst="rect">
            <a:avLst/>
          </a:prstGeom>
          <a:noFill/>
        </p:spPr>
        <p:txBody>
          <a:bodyPr wrap="square" rtlCol="0">
            <a:spAutoFit/>
          </a:bodyPr>
          <a:lstStyle/>
          <a:p>
            <a:pPr algn="ctr"/>
            <a:r>
              <a:rPr lang="en-IN" sz="4400" dirty="0"/>
              <a:t>LAB 1</a:t>
            </a:r>
          </a:p>
        </p:txBody>
      </p:sp>
      <p:sp>
        <p:nvSpPr>
          <p:cNvPr id="4" name="TextBox 3">
            <a:extLst>
              <a:ext uri="{FF2B5EF4-FFF2-40B4-BE49-F238E27FC236}">
                <a16:creationId xmlns:a16="http://schemas.microsoft.com/office/drawing/2014/main" id="{2D4A3CDB-00AC-43E3-2FA4-AC69C60834B8}"/>
              </a:ext>
            </a:extLst>
          </p:cNvPr>
          <p:cNvSpPr txBox="1"/>
          <p:nvPr/>
        </p:nvSpPr>
        <p:spPr>
          <a:xfrm>
            <a:off x="1087120" y="1808480"/>
            <a:ext cx="10017760" cy="646331"/>
          </a:xfrm>
          <a:prstGeom prst="rect">
            <a:avLst/>
          </a:prstGeom>
          <a:noFill/>
        </p:spPr>
        <p:txBody>
          <a:bodyPr wrap="square" rtlCol="0">
            <a:spAutoFit/>
          </a:bodyPr>
          <a:lstStyle/>
          <a:p>
            <a:r>
              <a:rPr lang="en-IN" b="1" dirty="0"/>
              <a:t>Scenario</a:t>
            </a:r>
            <a:r>
              <a:rPr lang="en-IN" dirty="0"/>
              <a:t>: John is a writer. He writes his story and wants his story to be stored safely every time he makes his changes so that he don’t lose any content. How would you help him?</a:t>
            </a:r>
          </a:p>
        </p:txBody>
      </p:sp>
      <p:sp>
        <p:nvSpPr>
          <p:cNvPr id="6" name="TextBox 5">
            <a:extLst>
              <a:ext uri="{FF2B5EF4-FFF2-40B4-BE49-F238E27FC236}">
                <a16:creationId xmlns:a16="http://schemas.microsoft.com/office/drawing/2014/main" id="{1A70FCE3-00A2-6D67-4175-98D63C9F4025}"/>
              </a:ext>
            </a:extLst>
          </p:cNvPr>
          <p:cNvSpPr txBox="1"/>
          <p:nvPr/>
        </p:nvSpPr>
        <p:spPr>
          <a:xfrm>
            <a:off x="706120" y="5884594"/>
            <a:ext cx="10779760" cy="646331"/>
          </a:xfrm>
          <a:prstGeom prst="rect">
            <a:avLst/>
          </a:prstGeom>
          <a:noFill/>
        </p:spPr>
        <p:txBody>
          <a:bodyPr wrap="square">
            <a:spAutoFit/>
          </a:bodyPr>
          <a:lstStyle/>
          <a:p>
            <a:r>
              <a:rPr lang="en-IN" dirty="0">
                <a:hlinkClick r:id="rId2"/>
              </a:rPr>
              <a:t>https://docs.google.com/document/d/1Q4liPE2XN1jpSAuH4WvpAlxiCDA9DclVI09oIBI_mHo/edit?usp=sharing</a:t>
            </a:r>
            <a:endParaRPr lang="en-IN" dirty="0"/>
          </a:p>
          <a:p>
            <a:endParaRPr lang="en-IN" dirty="0"/>
          </a:p>
        </p:txBody>
      </p:sp>
      <p:sp>
        <p:nvSpPr>
          <p:cNvPr id="7" name="TextBox 6">
            <a:extLst>
              <a:ext uri="{FF2B5EF4-FFF2-40B4-BE49-F238E27FC236}">
                <a16:creationId xmlns:a16="http://schemas.microsoft.com/office/drawing/2014/main" id="{9EA9C46F-EA63-ECB3-AB8B-453DC3219CF8}"/>
              </a:ext>
            </a:extLst>
          </p:cNvPr>
          <p:cNvSpPr txBox="1"/>
          <p:nvPr/>
        </p:nvSpPr>
        <p:spPr>
          <a:xfrm>
            <a:off x="1188720" y="2592149"/>
            <a:ext cx="9740537" cy="3139321"/>
          </a:xfrm>
          <a:prstGeom prst="rect">
            <a:avLst/>
          </a:prstGeom>
          <a:noFill/>
        </p:spPr>
        <p:txBody>
          <a:bodyPr wrap="square" rtlCol="0">
            <a:spAutoFit/>
          </a:bodyPr>
          <a:lstStyle/>
          <a:p>
            <a:pPr marL="342900" indent="-342900">
              <a:buFontTx/>
              <a:buAutoNum type="arabicPeriod"/>
            </a:pPr>
            <a:r>
              <a:rPr lang="en-IN" dirty="0"/>
              <a:t>Create a directory/repository and Navigate inside that repository- </a:t>
            </a:r>
            <a:r>
              <a:rPr lang="en-IN" b="1" dirty="0" err="1"/>
              <a:t>mkdir</a:t>
            </a:r>
            <a:r>
              <a:rPr lang="en-IN" b="1" dirty="0"/>
              <a:t> &lt;</a:t>
            </a:r>
            <a:r>
              <a:rPr lang="en-IN" b="1" dirty="0" err="1"/>
              <a:t>file_name</a:t>
            </a:r>
            <a:r>
              <a:rPr lang="en-IN" b="1" dirty="0"/>
              <a:t>&gt; </a:t>
            </a:r>
            <a:r>
              <a:rPr lang="en-IN" dirty="0"/>
              <a:t>and </a:t>
            </a:r>
            <a:r>
              <a:rPr lang="en-IN" b="1" dirty="0"/>
              <a:t>cd  &lt;path&gt; </a:t>
            </a:r>
          </a:p>
          <a:p>
            <a:pPr marL="342900" indent="-342900">
              <a:buFontTx/>
              <a:buAutoNum type="arabicPeriod"/>
            </a:pPr>
            <a:r>
              <a:rPr lang="en-IN" dirty="0"/>
              <a:t>Initialize the empty repository- </a:t>
            </a:r>
            <a:r>
              <a:rPr lang="en-IN" b="1" dirty="0"/>
              <a:t>git </a:t>
            </a:r>
            <a:r>
              <a:rPr lang="en-IN" b="1" dirty="0" err="1"/>
              <a:t>init</a:t>
            </a:r>
            <a:endParaRPr lang="en-IN" b="1" dirty="0"/>
          </a:p>
          <a:p>
            <a:pPr marL="342900" indent="-342900">
              <a:buAutoNum type="arabicPeriod"/>
            </a:pPr>
            <a:r>
              <a:rPr lang="en-IN" dirty="0"/>
              <a:t>Create a file inside the folder. Add some text inside it- </a:t>
            </a:r>
            <a:r>
              <a:rPr lang="en-IN" b="1" dirty="0"/>
              <a:t>touch story.txt </a:t>
            </a:r>
            <a:r>
              <a:rPr lang="en-IN" dirty="0"/>
              <a:t>and </a:t>
            </a:r>
            <a:r>
              <a:rPr lang="en-IN" b="1" dirty="0"/>
              <a:t>echo “text1”</a:t>
            </a:r>
          </a:p>
          <a:p>
            <a:pPr marL="342900" indent="-342900">
              <a:buFontTx/>
              <a:buAutoNum type="arabicPeriod"/>
            </a:pPr>
            <a:r>
              <a:rPr lang="en-IN" dirty="0"/>
              <a:t>Check the status of the repository- </a:t>
            </a:r>
            <a:r>
              <a:rPr lang="en-IN" b="1" dirty="0"/>
              <a:t>git status</a:t>
            </a:r>
          </a:p>
          <a:p>
            <a:pPr marL="342900" indent="-342900">
              <a:buAutoNum type="arabicPeriod"/>
            </a:pPr>
            <a:r>
              <a:rPr lang="en-IN" dirty="0"/>
              <a:t>Stage and commit changes- </a:t>
            </a:r>
            <a:r>
              <a:rPr lang="en-IN" b="1" dirty="0"/>
              <a:t>git add story.txt </a:t>
            </a:r>
            <a:r>
              <a:rPr lang="en-IN" dirty="0"/>
              <a:t>and </a:t>
            </a:r>
            <a:r>
              <a:rPr lang="en-IN" b="1" dirty="0"/>
              <a:t>git commit –m “first version”</a:t>
            </a:r>
          </a:p>
          <a:p>
            <a:pPr marL="342900" indent="-342900">
              <a:buAutoNum type="arabicPeriod"/>
            </a:pPr>
            <a:r>
              <a:rPr lang="en-IN" dirty="0"/>
              <a:t>Edit the file- </a:t>
            </a:r>
            <a:r>
              <a:rPr lang="en-IN" b="1" dirty="0"/>
              <a:t>vi story.txt</a:t>
            </a:r>
          </a:p>
          <a:p>
            <a:pPr marL="342900" indent="-342900">
              <a:buAutoNum type="arabicPeriod"/>
            </a:pPr>
            <a:r>
              <a:rPr lang="en-IN" dirty="0"/>
              <a:t>Stage changes. Check the difference. Commit changes- </a:t>
            </a:r>
            <a:r>
              <a:rPr lang="en-IN" b="1" dirty="0"/>
              <a:t>git add story.txt</a:t>
            </a:r>
            <a:r>
              <a:rPr lang="en-IN" dirty="0"/>
              <a:t>, </a:t>
            </a:r>
            <a:r>
              <a:rPr lang="en-IN" b="1" dirty="0"/>
              <a:t>git diff --staged</a:t>
            </a:r>
            <a:r>
              <a:rPr lang="en-IN" dirty="0"/>
              <a:t> and </a:t>
            </a:r>
            <a:r>
              <a:rPr lang="en-IN" b="1" dirty="0"/>
              <a:t>git commit –m “second version”</a:t>
            </a:r>
          </a:p>
          <a:p>
            <a:pPr marL="342900" indent="-342900">
              <a:buAutoNum type="arabicPeriod"/>
            </a:pPr>
            <a:r>
              <a:rPr lang="en-IN" dirty="0"/>
              <a:t>Check the history of the repository- </a:t>
            </a:r>
            <a:r>
              <a:rPr lang="en-IN" b="1" dirty="0"/>
              <a:t>git log</a:t>
            </a:r>
          </a:p>
          <a:p>
            <a:pPr marL="342900" indent="-342900">
              <a:buAutoNum type="arabicPeriod"/>
            </a:pPr>
            <a:r>
              <a:rPr lang="en-IN" dirty="0"/>
              <a:t>Checkout to the first version of the commit- </a:t>
            </a:r>
            <a:r>
              <a:rPr lang="en-IN" b="1" dirty="0"/>
              <a:t>git checkout &lt;</a:t>
            </a:r>
            <a:r>
              <a:rPr lang="en-IN" b="1" dirty="0" err="1"/>
              <a:t>first_commit_id</a:t>
            </a:r>
            <a:r>
              <a:rPr lang="en-IN" b="1" dirty="0"/>
              <a:t>&gt;</a:t>
            </a:r>
            <a:endParaRPr lang="en-IN" dirty="0"/>
          </a:p>
        </p:txBody>
      </p:sp>
    </p:spTree>
    <p:extLst>
      <p:ext uri="{BB962C8B-B14F-4D97-AF65-F5344CB8AC3E}">
        <p14:creationId xmlns:p14="http://schemas.microsoft.com/office/powerpoint/2010/main" val="14627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B1D69-470A-3EF3-828C-A359911CCD8D}"/>
              </a:ext>
            </a:extLst>
          </p:cNvPr>
          <p:cNvSpPr txBox="1"/>
          <p:nvPr/>
        </p:nvSpPr>
        <p:spPr>
          <a:xfrm>
            <a:off x="0" y="650240"/>
            <a:ext cx="12192000" cy="769441"/>
          </a:xfrm>
          <a:prstGeom prst="rect">
            <a:avLst/>
          </a:prstGeom>
          <a:noFill/>
        </p:spPr>
        <p:txBody>
          <a:bodyPr wrap="square" rtlCol="0">
            <a:spAutoFit/>
          </a:bodyPr>
          <a:lstStyle/>
          <a:p>
            <a:pPr algn="ctr"/>
            <a:r>
              <a:rPr lang="en-IN" sz="4400" dirty="0"/>
              <a:t>Git Branch</a:t>
            </a:r>
          </a:p>
        </p:txBody>
      </p:sp>
      <p:grpSp>
        <p:nvGrpSpPr>
          <p:cNvPr id="33" name="Group 32">
            <a:extLst>
              <a:ext uri="{FF2B5EF4-FFF2-40B4-BE49-F238E27FC236}">
                <a16:creationId xmlns:a16="http://schemas.microsoft.com/office/drawing/2014/main" id="{BB5EEBFE-20DA-0727-4B78-254B268E02F5}"/>
              </a:ext>
            </a:extLst>
          </p:cNvPr>
          <p:cNvGrpSpPr/>
          <p:nvPr/>
        </p:nvGrpSpPr>
        <p:grpSpPr>
          <a:xfrm>
            <a:off x="1752600" y="1686560"/>
            <a:ext cx="8686800" cy="4353919"/>
            <a:chOff x="1066800" y="1654572"/>
            <a:chExt cx="8717280" cy="4375747"/>
          </a:xfrm>
        </p:grpSpPr>
        <p:cxnSp>
          <p:nvCxnSpPr>
            <p:cNvPr id="25" name="Straight Arrow Connector 24">
              <a:extLst>
                <a:ext uri="{FF2B5EF4-FFF2-40B4-BE49-F238E27FC236}">
                  <a16:creationId xmlns:a16="http://schemas.microsoft.com/office/drawing/2014/main" id="{664EFC9F-8A8A-3D41-2E9A-940C8E4D391C}"/>
                </a:ext>
              </a:extLst>
            </p:cNvPr>
            <p:cNvCxnSpPr/>
            <p:nvPr/>
          </p:nvCxnSpPr>
          <p:spPr>
            <a:xfrm>
              <a:off x="8229600" y="1994932"/>
              <a:ext cx="0" cy="6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DB257C1-AE5D-9E41-50D5-E29FDB6BB3B5}"/>
                </a:ext>
              </a:extLst>
            </p:cNvPr>
            <p:cNvGrpSpPr/>
            <p:nvPr/>
          </p:nvGrpSpPr>
          <p:grpSpPr>
            <a:xfrm>
              <a:off x="1066800" y="1654572"/>
              <a:ext cx="8717280" cy="4375747"/>
              <a:chOff x="1066800" y="1654572"/>
              <a:chExt cx="8717280" cy="4375747"/>
            </a:xfrm>
          </p:grpSpPr>
          <p:cxnSp>
            <p:nvCxnSpPr>
              <p:cNvPr id="5" name="Straight Connector 4">
                <a:extLst>
                  <a:ext uri="{FF2B5EF4-FFF2-40B4-BE49-F238E27FC236}">
                    <a16:creationId xmlns:a16="http://schemas.microsoft.com/office/drawing/2014/main" id="{D91649CA-005F-C496-3750-518BDF327FB3}"/>
                  </a:ext>
                </a:extLst>
              </p:cNvPr>
              <p:cNvCxnSpPr/>
              <p:nvPr/>
            </p:nvCxnSpPr>
            <p:spPr>
              <a:xfrm>
                <a:off x="1635760" y="3139440"/>
                <a:ext cx="1656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DDDAFB0D-976E-EB59-B452-0FF76F53F290}"/>
                  </a:ext>
                </a:extLst>
              </p:cNvPr>
              <p:cNvSpPr/>
              <p:nvPr/>
            </p:nvSpPr>
            <p:spPr>
              <a:xfrm>
                <a:off x="1066800" y="291592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7" name="Oval 6">
                <a:extLst>
                  <a:ext uri="{FF2B5EF4-FFF2-40B4-BE49-F238E27FC236}">
                    <a16:creationId xmlns:a16="http://schemas.microsoft.com/office/drawing/2014/main" id="{AF346879-B337-3961-D22C-2A3B14438A33}"/>
                  </a:ext>
                </a:extLst>
              </p:cNvPr>
              <p:cNvSpPr/>
              <p:nvPr/>
            </p:nvSpPr>
            <p:spPr>
              <a:xfrm>
                <a:off x="3291840" y="295656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8" name="Oval 7">
                <a:extLst>
                  <a:ext uri="{FF2B5EF4-FFF2-40B4-BE49-F238E27FC236}">
                    <a16:creationId xmlns:a16="http://schemas.microsoft.com/office/drawing/2014/main" id="{552F3D71-B5A9-74ED-928C-F51F562F274F}"/>
                  </a:ext>
                </a:extLst>
              </p:cNvPr>
              <p:cNvSpPr/>
              <p:nvPr/>
            </p:nvSpPr>
            <p:spPr>
              <a:xfrm>
                <a:off x="6096000" y="295656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9" name="Oval 8">
                <a:extLst>
                  <a:ext uri="{FF2B5EF4-FFF2-40B4-BE49-F238E27FC236}">
                    <a16:creationId xmlns:a16="http://schemas.microsoft.com/office/drawing/2014/main" id="{4F18AEDD-3E70-84E1-33B9-FEDFC8EE63A4}"/>
                  </a:ext>
                </a:extLst>
              </p:cNvPr>
              <p:cNvSpPr/>
              <p:nvPr/>
            </p:nvSpPr>
            <p:spPr>
              <a:xfrm>
                <a:off x="7792720" y="295656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cxnSp>
            <p:nvCxnSpPr>
              <p:cNvPr id="10" name="Straight Connector 9">
                <a:extLst>
                  <a:ext uri="{FF2B5EF4-FFF2-40B4-BE49-F238E27FC236}">
                    <a16:creationId xmlns:a16="http://schemas.microsoft.com/office/drawing/2014/main" id="{C83B698B-9775-308E-18D8-6369423510E5}"/>
                  </a:ext>
                </a:extLst>
              </p:cNvPr>
              <p:cNvCxnSpPr>
                <a:cxnSpLocks/>
                <a:endCxn id="8" idx="2"/>
              </p:cNvCxnSpPr>
              <p:nvPr/>
            </p:nvCxnSpPr>
            <p:spPr>
              <a:xfrm>
                <a:off x="3901440" y="3149600"/>
                <a:ext cx="2194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2CF7E2E-B577-A138-A938-BD7E0C7F8077}"/>
                  </a:ext>
                </a:extLst>
              </p:cNvPr>
              <p:cNvCxnSpPr>
                <a:cxnSpLocks/>
                <a:stCxn id="8" idx="6"/>
                <a:endCxn id="9" idx="2"/>
              </p:cNvCxnSpPr>
              <p:nvPr/>
            </p:nvCxnSpPr>
            <p:spPr>
              <a:xfrm>
                <a:off x="6705600" y="3149600"/>
                <a:ext cx="10871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9AC41351-CF2E-4C90-73F6-C0006054C3AC}"/>
                  </a:ext>
                </a:extLst>
              </p:cNvPr>
              <p:cNvCxnSpPr/>
              <p:nvPr/>
            </p:nvCxnSpPr>
            <p:spPr>
              <a:xfrm>
                <a:off x="4673600" y="3139440"/>
                <a:ext cx="1645920" cy="1534160"/>
              </a:xfrm>
              <a:prstGeom prst="bentConnector3">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3AE41BF6-15E5-EE69-16D9-946D820A06A7}"/>
                  </a:ext>
                </a:extLst>
              </p:cNvPr>
              <p:cNvSpPr/>
              <p:nvPr/>
            </p:nvSpPr>
            <p:spPr>
              <a:xfrm>
                <a:off x="6319520" y="4493439"/>
                <a:ext cx="609600" cy="386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cxnSp>
            <p:nvCxnSpPr>
              <p:cNvPr id="22" name="Straight Connector 21">
                <a:extLst>
                  <a:ext uri="{FF2B5EF4-FFF2-40B4-BE49-F238E27FC236}">
                    <a16:creationId xmlns:a16="http://schemas.microsoft.com/office/drawing/2014/main" id="{D180BE90-4620-F1B6-1185-9F7520F77761}"/>
                  </a:ext>
                </a:extLst>
              </p:cNvPr>
              <p:cNvCxnSpPr/>
              <p:nvPr/>
            </p:nvCxnSpPr>
            <p:spPr>
              <a:xfrm>
                <a:off x="6929120" y="4686479"/>
                <a:ext cx="1656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FC66690-A9D1-9855-EE12-F2CCF5AB267B}"/>
                  </a:ext>
                </a:extLst>
              </p:cNvPr>
              <p:cNvSpPr/>
              <p:nvPr/>
            </p:nvSpPr>
            <p:spPr>
              <a:xfrm>
                <a:off x="8585200" y="4480560"/>
                <a:ext cx="609600" cy="386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26" name="TextBox 25">
                <a:extLst>
                  <a:ext uri="{FF2B5EF4-FFF2-40B4-BE49-F238E27FC236}">
                    <a16:creationId xmlns:a16="http://schemas.microsoft.com/office/drawing/2014/main" id="{D170D0A0-AFB5-49F4-0674-D9167E7F6560}"/>
                  </a:ext>
                </a:extLst>
              </p:cNvPr>
              <p:cNvSpPr txBox="1"/>
              <p:nvPr/>
            </p:nvSpPr>
            <p:spPr>
              <a:xfrm>
                <a:off x="7406640" y="1654572"/>
                <a:ext cx="1788160" cy="369332"/>
              </a:xfrm>
              <a:prstGeom prst="rect">
                <a:avLst/>
              </a:prstGeom>
              <a:noFill/>
            </p:spPr>
            <p:txBody>
              <a:bodyPr wrap="square" rtlCol="0">
                <a:spAutoFit/>
              </a:bodyPr>
              <a:lstStyle/>
              <a:p>
                <a:pPr algn="ctr"/>
                <a:r>
                  <a:rPr lang="en-IN" dirty="0"/>
                  <a:t>Main Branch</a:t>
                </a:r>
              </a:p>
            </p:txBody>
          </p:sp>
          <p:cxnSp>
            <p:nvCxnSpPr>
              <p:cNvPr id="30" name="Straight Arrow Connector 29">
                <a:extLst>
                  <a:ext uri="{FF2B5EF4-FFF2-40B4-BE49-F238E27FC236}">
                    <a16:creationId xmlns:a16="http://schemas.microsoft.com/office/drawing/2014/main" id="{4A2FA842-7B42-94AF-7ACE-CFBCAE9806A1}"/>
                  </a:ext>
                </a:extLst>
              </p:cNvPr>
              <p:cNvCxnSpPr/>
              <p:nvPr/>
            </p:nvCxnSpPr>
            <p:spPr>
              <a:xfrm flipV="1">
                <a:off x="8890000" y="5069840"/>
                <a:ext cx="0" cy="52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D427393-EAE2-26BC-EEAB-2573AFE31855}"/>
                  </a:ext>
                </a:extLst>
              </p:cNvPr>
              <p:cNvSpPr txBox="1"/>
              <p:nvPr/>
            </p:nvSpPr>
            <p:spPr>
              <a:xfrm>
                <a:off x="7995920" y="5660987"/>
                <a:ext cx="1788160" cy="369332"/>
              </a:xfrm>
              <a:prstGeom prst="rect">
                <a:avLst/>
              </a:prstGeom>
              <a:noFill/>
            </p:spPr>
            <p:txBody>
              <a:bodyPr wrap="square" rtlCol="0">
                <a:spAutoFit/>
              </a:bodyPr>
              <a:lstStyle/>
              <a:p>
                <a:pPr algn="ctr"/>
                <a:r>
                  <a:rPr lang="en-IN" dirty="0"/>
                  <a:t>Feature Branch</a:t>
                </a:r>
              </a:p>
            </p:txBody>
          </p:sp>
        </p:grpSp>
      </p:grpSp>
    </p:spTree>
    <p:extLst>
      <p:ext uri="{BB962C8B-B14F-4D97-AF65-F5344CB8AC3E}">
        <p14:creationId xmlns:p14="http://schemas.microsoft.com/office/powerpoint/2010/main" val="13638930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B1D69-470A-3EF3-828C-A359911CCD8D}"/>
              </a:ext>
            </a:extLst>
          </p:cNvPr>
          <p:cNvSpPr txBox="1"/>
          <p:nvPr/>
        </p:nvSpPr>
        <p:spPr>
          <a:xfrm>
            <a:off x="0" y="650240"/>
            <a:ext cx="12192000" cy="769441"/>
          </a:xfrm>
          <a:prstGeom prst="rect">
            <a:avLst/>
          </a:prstGeom>
          <a:noFill/>
        </p:spPr>
        <p:txBody>
          <a:bodyPr wrap="square" rtlCol="0">
            <a:spAutoFit/>
          </a:bodyPr>
          <a:lstStyle/>
          <a:p>
            <a:pPr algn="ctr"/>
            <a:r>
              <a:rPr lang="en-IN" sz="4400" dirty="0"/>
              <a:t>Git Branch</a:t>
            </a:r>
          </a:p>
        </p:txBody>
      </p:sp>
      <p:sp>
        <p:nvSpPr>
          <p:cNvPr id="4" name="TextBox 3">
            <a:extLst>
              <a:ext uri="{FF2B5EF4-FFF2-40B4-BE49-F238E27FC236}">
                <a16:creationId xmlns:a16="http://schemas.microsoft.com/office/drawing/2014/main" id="{37636321-C23B-04E7-24D1-AC6FB8BBDEFB}"/>
              </a:ext>
            </a:extLst>
          </p:cNvPr>
          <p:cNvSpPr txBox="1"/>
          <p:nvPr/>
        </p:nvSpPr>
        <p:spPr>
          <a:xfrm>
            <a:off x="457200" y="1761203"/>
            <a:ext cx="11409680" cy="4801314"/>
          </a:xfrm>
          <a:prstGeom prst="rect">
            <a:avLst/>
          </a:prstGeom>
          <a:noFill/>
        </p:spPr>
        <p:txBody>
          <a:bodyPr wrap="square">
            <a:spAutoFit/>
          </a:bodyPr>
          <a:lstStyle/>
          <a:p>
            <a:pPr marL="342900" indent="-342900">
              <a:buFont typeface="Arial" panose="020B0604020202020204" pitchFamily="34" charset="0"/>
              <a:buChar char="•"/>
            </a:pPr>
            <a:r>
              <a:rPr lang="en-US" sz="2400" dirty="0"/>
              <a:t>Branching is the way to work on different versions of a repository at one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By default your repository has one branch named master which is considered to be the definitive branch.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We use branches to experiment and make edits before committing them to master.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When you create a branch off the master branch, you’re making a copy, or snapshot, of master as it was at that point in time. </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If someone else made changes to the master branch while you were working on your branch, you could pull in those updates.</a:t>
            </a:r>
            <a:endParaRPr lang="en-US" altLang="zh-TW" sz="2400" dirty="0"/>
          </a:p>
          <a:p>
            <a:endParaRPr lang="en-US" altLang="zh-TW" sz="1800" dirty="0"/>
          </a:p>
        </p:txBody>
      </p:sp>
    </p:spTree>
    <p:extLst>
      <p:ext uri="{BB962C8B-B14F-4D97-AF65-F5344CB8AC3E}">
        <p14:creationId xmlns:p14="http://schemas.microsoft.com/office/powerpoint/2010/main" val="194179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417EC9-7682-F2A4-89E2-863270F8BBF7}"/>
              </a:ext>
            </a:extLst>
          </p:cNvPr>
          <p:cNvGraphicFramePr>
            <a:graphicFrameLocks noGrp="1"/>
          </p:cNvGraphicFramePr>
          <p:nvPr>
            <p:extLst>
              <p:ext uri="{D42A27DB-BD31-4B8C-83A1-F6EECF244321}">
                <p14:modId xmlns:p14="http://schemas.microsoft.com/office/powerpoint/2010/main" val="2670334537"/>
              </p:ext>
            </p:extLst>
          </p:nvPr>
        </p:nvGraphicFramePr>
        <p:xfrm>
          <a:off x="1026160" y="1676400"/>
          <a:ext cx="10048240" cy="2834640"/>
        </p:xfrm>
        <a:graphic>
          <a:graphicData uri="http://schemas.openxmlformats.org/drawingml/2006/table">
            <a:tbl>
              <a:tblPr firstRow="1" bandRow="1">
                <a:tableStyleId>{BC89EF96-8CEA-46FF-86C4-4CE0E7609802}</a:tableStyleId>
              </a:tblPr>
              <a:tblGrid>
                <a:gridCol w="3657600">
                  <a:extLst>
                    <a:ext uri="{9D8B030D-6E8A-4147-A177-3AD203B41FA5}">
                      <a16:colId xmlns:a16="http://schemas.microsoft.com/office/drawing/2014/main" val="3551217701"/>
                    </a:ext>
                  </a:extLst>
                </a:gridCol>
                <a:gridCol w="6390640">
                  <a:extLst>
                    <a:ext uri="{9D8B030D-6E8A-4147-A177-3AD203B41FA5}">
                      <a16:colId xmlns:a16="http://schemas.microsoft.com/office/drawing/2014/main" val="1706999323"/>
                    </a:ext>
                  </a:extLst>
                </a:gridCol>
              </a:tblGrid>
              <a:tr h="944880">
                <a:tc>
                  <a:txBody>
                    <a:bodyPr/>
                    <a:lstStyle/>
                    <a:p>
                      <a:r>
                        <a:rPr lang="en-IN" b="0" dirty="0"/>
                        <a:t>git branch &lt;</a:t>
                      </a:r>
                      <a:r>
                        <a:rPr lang="en-IN" b="0" dirty="0" err="1"/>
                        <a:t>branch_name</a:t>
                      </a:r>
                      <a:r>
                        <a:rPr lang="en-IN" b="0" dirty="0"/>
                        <a:t>&gt;</a:t>
                      </a:r>
                    </a:p>
                  </a:txBody>
                  <a:tcPr/>
                </a:tc>
                <a:tc>
                  <a:txBody>
                    <a:bodyPr/>
                    <a:lstStyle/>
                    <a:p>
                      <a:r>
                        <a:rPr lang="en-IN" b="0" dirty="0"/>
                        <a:t>A new branch will be created</a:t>
                      </a:r>
                    </a:p>
                    <a:p>
                      <a:endParaRPr lang="en-IN" b="0" dirty="0"/>
                    </a:p>
                    <a:p>
                      <a:endParaRPr lang="en-IN" b="0" dirty="0"/>
                    </a:p>
                  </a:txBody>
                  <a:tcPr/>
                </a:tc>
                <a:extLst>
                  <a:ext uri="{0D108BD9-81ED-4DB2-BD59-A6C34878D82A}">
                    <a16:rowId xmlns:a16="http://schemas.microsoft.com/office/drawing/2014/main" val="2102506795"/>
                  </a:ext>
                </a:extLst>
              </a:tr>
              <a:tr h="944880">
                <a:tc>
                  <a:txBody>
                    <a:bodyPr/>
                    <a:lstStyle/>
                    <a:p>
                      <a:r>
                        <a:rPr lang="en-IN" b="0" dirty="0"/>
                        <a:t>git branch</a:t>
                      </a:r>
                    </a:p>
                  </a:txBody>
                  <a:tcPr/>
                </a:tc>
                <a:tc>
                  <a:txBody>
                    <a:bodyPr/>
                    <a:lstStyle/>
                    <a:p>
                      <a:r>
                        <a:rPr lang="en-US" dirty="0"/>
                        <a:t>List all of the branches in your repo.</a:t>
                      </a:r>
                      <a:br>
                        <a:rPr lang="en-US" dirty="0"/>
                      </a:br>
                      <a:endParaRPr lang="en-IN" b="0" dirty="0"/>
                    </a:p>
                  </a:txBody>
                  <a:tcPr/>
                </a:tc>
                <a:extLst>
                  <a:ext uri="{0D108BD9-81ED-4DB2-BD59-A6C34878D82A}">
                    <a16:rowId xmlns:a16="http://schemas.microsoft.com/office/drawing/2014/main" val="888282970"/>
                  </a:ext>
                </a:extLst>
              </a:tr>
              <a:tr h="944880">
                <a:tc>
                  <a:txBody>
                    <a:bodyPr/>
                    <a:lstStyle/>
                    <a:p>
                      <a:r>
                        <a:rPr lang="en-IN" b="0" dirty="0"/>
                        <a:t>git diff &lt;branch1&gt; &lt;branch2&gt;</a:t>
                      </a:r>
                    </a:p>
                  </a:txBody>
                  <a:tcPr/>
                </a:tc>
                <a:tc>
                  <a:txBody>
                    <a:bodyPr/>
                    <a:lstStyle/>
                    <a:p>
                      <a:r>
                        <a:rPr lang="en-US" sz="1800" b="0" kern="1200" dirty="0">
                          <a:solidFill>
                            <a:schemeClr val="tx1"/>
                          </a:solidFill>
                          <a:latin typeface="+mn-lt"/>
                          <a:ea typeface="+mn-ea"/>
                          <a:cs typeface="+mn-cs"/>
                        </a:rPr>
                        <a:t>Lists the difference between working directory and last </a:t>
                      </a:r>
                      <a:r>
                        <a:rPr lang="en-US" sz="1800" b="0" kern="1200" dirty="0">
                          <a:solidFill>
                            <a:schemeClr val="lt1"/>
                          </a:solidFill>
                          <a:effectLst/>
                        </a:rPr>
                        <a:t>commit.</a:t>
                      </a:r>
                      <a:endParaRPr lang="en-IN" sz="1800" b="0" i="0" kern="1200" dirty="0">
                        <a:solidFill>
                          <a:schemeClr val="lt1"/>
                        </a:solidFill>
                        <a:effectLst/>
                        <a:latin typeface="+mn-lt"/>
                        <a:ea typeface="+mn-ea"/>
                        <a:cs typeface="+mn-cs"/>
                      </a:endParaRPr>
                    </a:p>
                  </a:txBody>
                  <a:tcPr/>
                </a:tc>
                <a:extLst>
                  <a:ext uri="{0D108BD9-81ED-4DB2-BD59-A6C34878D82A}">
                    <a16:rowId xmlns:a16="http://schemas.microsoft.com/office/drawing/2014/main" val="2997029020"/>
                  </a:ext>
                </a:extLst>
              </a:tr>
            </a:tbl>
          </a:graphicData>
        </a:graphic>
      </p:graphicFrame>
      <p:sp>
        <p:nvSpPr>
          <p:cNvPr id="3" name="TextBox 2">
            <a:extLst>
              <a:ext uri="{FF2B5EF4-FFF2-40B4-BE49-F238E27FC236}">
                <a16:creationId xmlns:a16="http://schemas.microsoft.com/office/drawing/2014/main" id="{06D23D34-0CAF-86DD-E025-B356E985EC6C}"/>
              </a:ext>
            </a:extLst>
          </p:cNvPr>
          <p:cNvSpPr txBox="1"/>
          <p:nvPr/>
        </p:nvSpPr>
        <p:spPr>
          <a:xfrm>
            <a:off x="0" y="650240"/>
            <a:ext cx="12192000" cy="769441"/>
          </a:xfrm>
          <a:prstGeom prst="rect">
            <a:avLst/>
          </a:prstGeom>
          <a:noFill/>
        </p:spPr>
        <p:txBody>
          <a:bodyPr wrap="square" rtlCol="0">
            <a:spAutoFit/>
          </a:bodyPr>
          <a:lstStyle/>
          <a:p>
            <a:pPr algn="ctr"/>
            <a:r>
              <a:rPr lang="en-IN" sz="4400" dirty="0"/>
              <a:t>Git Commands- Branch</a:t>
            </a:r>
          </a:p>
        </p:txBody>
      </p:sp>
    </p:spTree>
    <p:extLst>
      <p:ext uri="{BB962C8B-B14F-4D97-AF65-F5344CB8AC3E}">
        <p14:creationId xmlns:p14="http://schemas.microsoft.com/office/powerpoint/2010/main" val="2321481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8B2B20-9BBA-BB74-50EA-4FEAF6FAD941}"/>
              </a:ext>
            </a:extLst>
          </p:cNvPr>
          <p:cNvSpPr txBox="1"/>
          <p:nvPr/>
        </p:nvSpPr>
        <p:spPr>
          <a:xfrm>
            <a:off x="0" y="650240"/>
            <a:ext cx="12192000" cy="769441"/>
          </a:xfrm>
          <a:prstGeom prst="rect">
            <a:avLst/>
          </a:prstGeom>
          <a:noFill/>
        </p:spPr>
        <p:txBody>
          <a:bodyPr wrap="square" rtlCol="0">
            <a:spAutoFit/>
          </a:bodyPr>
          <a:lstStyle/>
          <a:p>
            <a:pPr algn="ctr"/>
            <a:r>
              <a:rPr lang="en-IN" sz="4400" dirty="0"/>
              <a:t>LAB 2</a:t>
            </a:r>
          </a:p>
        </p:txBody>
      </p:sp>
      <p:sp>
        <p:nvSpPr>
          <p:cNvPr id="2" name="TextBox 1">
            <a:extLst>
              <a:ext uri="{FF2B5EF4-FFF2-40B4-BE49-F238E27FC236}">
                <a16:creationId xmlns:a16="http://schemas.microsoft.com/office/drawing/2014/main" id="{BAE39550-CF84-0D3D-DF32-3A471BC62EB1}"/>
              </a:ext>
            </a:extLst>
          </p:cNvPr>
          <p:cNvSpPr txBox="1"/>
          <p:nvPr/>
        </p:nvSpPr>
        <p:spPr>
          <a:xfrm>
            <a:off x="1087120" y="1808480"/>
            <a:ext cx="10017760" cy="923330"/>
          </a:xfrm>
          <a:prstGeom prst="rect">
            <a:avLst/>
          </a:prstGeom>
          <a:noFill/>
        </p:spPr>
        <p:txBody>
          <a:bodyPr wrap="square" rtlCol="0">
            <a:spAutoFit/>
          </a:bodyPr>
          <a:lstStyle/>
          <a:p>
            <a:r>
              <a:rPr lang="en-IN" b="1" dirty="0"/>
              <a:t>Scenario</a:t>
            </a:r>
            <a:r>
              <a:rPr lang="en-IN" dirty="0"/>
              <a:t>: John has two versions of his story ending and is not sure which one would be the best choice. He wants to keep both the versions for now and decide on which one to choose later. He wants to store both of the versions in a local repository. How would you help him?</a:t>
            </a:r>
          </a:p>
        </p:txBody>
      </p:sp>
      <p:sp>
        <p:nvSpPr>
          <p:cNvPr id="7" name="TextBox 6">
            <a:extLst>
              <a:ext uri="{FF2B5EF4-FFF2-40B4-BE49-F238E27FC236}">
                <a16:creationId xmlns:a16="http://schemas.microsoft.com/office/drawing/2014/main" id="{8BEC7C88-AE01-10F5-4169-5FF00E763DA6}"/>
              </a:ext>
            </a:extLst>
          </p:cNvPr>
          <p:cNvSpPr txBox="1"/>
          <p:nvPr/>
        </p:nvSpPr>
        <p:spPr>
          <a:xfrm>
            <a:off x="1087120" y="5250320"/>
            <a:ext cx="10865394" cy="646331"/>
          </a:xfrm>
          <a:prstGeom prst="rect">
            <a:avLst/>
          </a:prstGeom>
          <a:noFill/>
        </p:spPr>
        <p:txBody>
          <a:bodyPr wrap="square">
            <a:spAutoFit/>
          </a:bodyPr>
          <a:lstStyle/>
          <a:p>
            <a:r>
              <a:rPr lang="en-IN" dirty="0">
                <a:hlinkClick r:id="rId2"/>
              </a:rPr>
              <a:t>https://docs.google.com/document/d/1CeYpoS0BUKrd5g72fa7MsiKq6W3uHKXytv82RTOHPDw/edit?usp=sharing</a:t>
            </a:r>
            <a:endParaRPr lang="en-IN" dirty="0"/>
          </a:p>
          <a:p>
            <a:endParaRPr lang="en-IN" dirty="0"/>
          </a:p>
        </p:txBody>
      </p:sp>
      <p:sp>
        <p:nvSpPr>
          <p:cNvPr id="8" name="TextBox 7">
            <a:extLst>
              <a:ext uri="{FF2B5EF4-FFF2-40B4-BE49-F238E27FC236}">
                <a16:creationId xmlns:a16="http://schemas.microsoft.com/office/drawing/2014/main" id="{B242A506-D182-6BA7-920E-F4A4AD037C7C}"/>
              </a:ext>
            </a:extLst>
          </p:cNvPr>
          <p:cNvSpPr txBox="1"/>
          <p:nvPr/>
        </p:nvSpPr>
        <p:spPr>
          <a:xfrm>
            <a:off x="1087120" y="3069771"/>
            <a:ext cx="9874794" cy="1754326"/>
          </a:xfrm>
          <a:prstGeom prst="rect">
            <a:avLst/>
          </a:prstGeom>
          <a:noFill/>
        </p:spPr>
        <p:txBody>
          <a:bodyPr wrap="square" rtlCol="0">
            <a:spAutoFit/>
          </a:bodyPr>
          <a:lstStyle/>
          <a:p>
            <a:pPr marL="342900" indent="-342900">
              <a:buAutoNum type="arabicPeriod"/>
            </a:pPr>
            <a:r>
              <a:rPr lang="en-IN" dirty="0"/>
              <a:t>Create a branch -  </a:t>
            </a:r>
            <a:r>
              <a:rPr lang="en-IN" b="1" dirty="0"/>
              <a:t>git branch &lt;</a:t>
            </a:r>
            <a:r>
              <a:rPr lang="en-IN" b="1" dirty="0" err="1"/>
              <a:t>branch_name</a:t>
            </a:r>
            <a:r>
              <a:rPr lang="en-IN" b="1" dirty="0"/>
              <a:t>&gt;</a:t>
            </a:r>
          </a:p>
          <a:p>
            <a:pPr marL="342900" indent="-342900">
              <a:buAutoNum type="arabicPeriod"/>
            </a:pPr>
            <a:r>
              <a:rPr lang="en-IN" dirty="0"/>
              <a:t>Checkout the branch – </a:t>
            </a:r>
            <a:r>
              <a:rPr lang="en-IN" b="1" dirty="0"/>
              <a:t>git branch</a:t>
            </a:r>
          </a:p>
          <a:p>
            <a:pPr marL="342900" indent="-342900">
              <a:buAutoNum type="arabicPeriod"/>
            </a:pPr>
            <a:r>
              <a:rPr lang="en-US" dirty="0"/>
              <a:t>Make some changes in the new branch</a:t>
            </a:r>
            <a:r>
              <a:rPr lang="en-IN" dirty="0"/>
              <a:t>- </a:t>
            </a:r>
            <a:r>
              <a:rPr lang="en-IN" b="1" dirty="0"/>
              <a:t>vi story.txt</a:t>
            </a:r>
          </a:p>
          <a:p>
            <a:pPr marL="342900" indent="-342900">
              <a:buAutoNum type="arabicPeriod"/>
            </a:pPr>
            <a:r>
              <a:rPr lang="en-US" dirty="0"/>
              <a:t>Stage and commit the changes- </a:t>
            </a:r>
            <a:r>
              <a:rPr lang="en-IN" dirty="0"/>
              <a:t> </a:t>
            </a:r>
            <a:r>
              <a:rPr lang="en-IN" b="1" dirty="0"/>
              <a:t>git add story.txt </a:t>
            </a:r>
            <a:r>
              <a:rPr lang="en-IN" dirty="0"/>
              <a:t>and </a:t>
            </a:r>
            <a:r>
              <a:rPr lang="en-IN" b="1" dirty="0"/>
              <a:t>git commit –m “message”</a:t>
            </a:r>
          </a:p>
          <a:p>
            <a:pPr marL="342900" indent="-342900">
              <a:buFontTx/>
              <a:buAutoNum type="arabicPeriod"/>
            </a:pPr>
            <a:r>
              <a:rPr lang="en-US" dirty="0"/>
              <a:t>Checkout master and verify if the new changes are reflecting- </a:t>
            </a:r>
            <a:r>
              <a:rPr lang="en-US" b="1" dirty="0"/>
              <a:t>git checkout master </a:t>
            </a:r>
            <a:r>
              <a:rPr lang="en-US" dirty="0"/>
              <a:t>and </a:t>
            </a:r>
            <a:r>
              <a:rPr lang="en-US" b="1" dirty="0"/>
              <a:t>git log</a:t>
            </a:r>
          </a:p>
          <a:p>
            <a:pPr marL="342900" indent="-342900">
              <a:buFontTx/>
              <a:buAutoNum type="arabicPeriod"/>
            </a:pPr>
            <a:r>
              <a:rPr lang="en-US" dirty="0"/>
              <a:t>Compare the difference of two branches- </a:t>
            </a:r>
            <a:r>
              <a:rPr lang="en-US" b="1" dirty="0"/>
              <a:t>git diff &lt;</a:t>
            </a:r>
            <a:r>
              <a:rPr lang="en-US" b="1" dirty="0" err="1"/>
              <a:t>branch_name</a:t>
            </a:r>
            <a:r>
              <a:rPr lang="en-US" b="1" dirty="0"/>
              <a:t>&gt;</a:t>
            </a:r>
            <a:r>
              <a:rPr lang="en-IN" b="1" dirty="0"/>
              <a:t> </a:t>
            </a:r>
          </a:p>
        </p:txBody>
      </p:sp>
    </p:spTree>
    <p:extLst>
      <p:ext uri="{BB962C8B-B14F-4D97-AF65-F5344CB8AC3E}">
        <p14:creationId xmlns:p14="http://schemas.microsoft.com/office/powerpoint/2010/main" val="131311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5B1D69-470A-3EF3-828C-A359911CCD8D}"/>
              </a:ext>
            </a:extLst>
          </p:cNvPr>
          <p:cNvSpPr txBox="1"/>
          <p:nvPr/>
        </p:nvSpPr>
        <p:spPr>
          <a:xfrm>
            <a:off x="0" y="650240"/>
            <a:ext cx="12192000" cy="769441"/>
          </a:xfrm>
          <a:prstGeom prst="rect">
            <a:avLst/>
          </a:prstGeom>
          <a:noFill/>
        </p:spPr>
        <p:txBody>
          <a:bodyPr wrap="square" rtlCol="0">
            <a:spAutoFit/>
          </a:bodyPr>
          <a:lstStyle/>
          <a:p>
            <a:pPr algn="ctr"/>
            <a:r>
              <a:rPr lang="en-IN" sz="4400" dirty="0"/>
              <a:t>Git Merge</a:t>
            </a:r>
          </a:p>
        </p:txBody>
      </p:sp>
      <p:grpSp>
        <p:nvGrpSpPr>
          <p:cNvPr id="50" name="Group 49">
            <a:extLst>
              <a:ext uri="{FF2B5EF4-FFF2-40B4-BE49-F238E27FC236}">
                <a16:creationId xmlns:a16="http://schemas.microsoft.com/office/drawing/2014/main" id="{2AE2FD9E-67D7-AF02-BF3A-7A28D4A78EFC}"/>
              </a:ext>
            </a:extLst>
          </p:cNvPr>
          <p:cNvGrpSpPr/>
          <p:nvPr/>
        </p:nvGrpSpPr>
        <p:grpSpPr>
          <a:xfrm>
            <a:off x="407829" y="2658928"/>
            <a:ext cx="5024120" cy="3033119"/>
            <a:chOff x="1066800" y="1654572"/>
            <a:chExt cx="8717280" cy="4375747"/>
          </a:xfrm>
        </p:grpSpPr>
        <p:cxnSp>
          <p:nvCxnSpPr>
            <p:cNvPr id="51" name="Straight Arrow Connector 50">
              <a:extLst>
                <a:ext uri="{FF2B5EF4-FFF2-40B4-BE49-F238E27FC236}">
                  <a16:creationId xmlns:a16="http://schemas.microsoft.com/office/drawing/2014/main" id="{01D42351-AB41-E9DB-1CFC-AC934BE2DEC6}"/>
                </a:ext>
              </a:extLst>
            </p:cNvPr>
            <p:cNvCxnSpPr/>
            <p:nvPr/>
          </p:nvCxnSpPr>
          <p:spPr>
            <a:xfrm>
              <a:off x="8229600" y="1994932"/>
              <a:ext cx="0" cy="6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B2075454-9AA0-F21A-D115-60738A786C6D}"/>
                </a:ext>
              </a:extLst>
            </p:cNvPr>
            <p:cNvGrpSpPr/>
            <p:nvPr/>
          </p:nvGrpSpPr>
          <p:grpSpPr>
            <a:xfrm>
              <a:off x="1066800" y="1654572"/>
              <a:ext cx="8717280" cy="4375747"/>
              <a:chOff x="1066800" y="1654572"/>
              <a:chExt cx="8717280" cy="4375747"/>
            </a:xfrm>
          </p:grpSpPr>
          <p:cxnSp>
            <p:nvCxnSpPr>
              <p:cNvPr id="53" name="Straight Connector 52">
                <a:extLst>
                  <a:ext uri="{FF2B5EF4-FFF2-40B4-BE49-F238E27FC236}">
                    <a16:creationId xmlns:a16="http://schemas.microsoft.com/office/drawing/2014/main" id="{5C2ACD19-B99D-8AFC-C415-5DB501632EF9}"/>
                  </a:ext>
                </a:extLst>
              </p:cNvPr>
              <p:cNvCxnSpPr/>
              <p:nvPr/>
            </p:nvCxnSpPr>
            <p:spPr>
              <a:xfrm>
                <a:off x="1635760" y="3139440"/>
                <a:ext cx="1656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34FB898B-4F08-32D9-9D40-062683080427}"/>
                  </a:ext>
                </a:extLst>
              </p:cNvPr>
              <p:cNvSpPr/>
              <p:nvPr/>
            </p:nvSpPr>
            <p:spPr>
              <a:xfrm>
                <a:off x="1066800" y="291592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55" name="Oval 54">
                <a:extLst>
                  <a:ext uri="{FF2B5EF4-FFF2-40B4-BE49-F238E27FC236}">
                    <a16:creationId xmlns:a16="http://schemas.microsoft.com/office/drawing/2014/main" id="{EA7544F6-AEC8-9D4F-2E35-7AF356879970}"/>
                  </a:ext>
                </a:extLst>
              </p:cNvPr>
              <p:cNvSpPr/>
              <p:nvPr/>
            </p:nvSpPr>
            <p:spPr>
              <a:xfrm>
                <a:off x="3291840" y="295656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56" name="Oval 55">
                <a:extLst>
                  <a:ext uri="{FF2B5EF4-FFF2-40B4-BE49-F238E27FC236}">
                    <a16:creationId xmlns:a16="http://schemas.microsoft.com/office/drawing/2014/main" id="{879C4BA5-8297-5676-03C3-3D2ACC811A51}"/>
                  </a:ext>
                </a:extLst>
              </p:cNvPr>
              <p:cNvSpPr/>
              <p:nvPr/>
            </p:nvSpPr>
            <p:spPr>
              <a:xfrm>
                <a:off x="6096000" y="295656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57" name="Oval 56">
                <a:extLst>
                  <a:ext uri="{FF2B5EF4-FFF2-40B4-BE49-F238E27FC236}">
                    <a16:creationId xmlns:a16="http://schemas.microsoft.com/office/drawing/2014/main" id="{76B759D5-8D9D-FB99-FAC6-9DDB5B50BA79}"/>
                  </a:ext>
                </a:extLst>
              </p:cNvPr>
              <p:cNvSpPr/>
              <p:nvPr/>
            </p:nvSpPr>
            <p:spPr>
              <a:xfrm>
                <a:off x="7792720" y="295656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cxnSp>
            <p:nvCxnSpPr>
              <p:cNvPr id="58" name="Straight Connector 57">
                <a:extLst>
                  <a:ext uri="{FF2B5EF4-FFF2-40B4-BE49-F238E27FC236}">
                    <a16:creationId xmlns:a16="http://schemas.microsoft.com/office/drawing/2014/main" id="{ED9FD57C-70FA-CBC7-63A3-59A83D8D9BBD}"/>
                  </a:ext>
                </a:extLst>
              </p:cNvPr>
              <p:cNvCxnSpPr>
                <a:cxnSpLocks/>
                <a:endCxn id="56" idx="2"/>
              </p:cNvCxnSpPr>
              <p:nvPr/>
            </p:nvCxnSpPr>
            <p:spPr>
              <a:xfrm>
                <a:off x="3901440" y="3149600"/>
                <a:ext cx="2194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643163-7B28-0889-869F-B16B084F9A65}"/>
                  </a:ext>
                </a:extLst>
              </p:cNvPr>
              <p:cNvCxnSpPr>
                <a:cxnSpLocks/>
                <a:stCxn id="56" idx="6"/>
                <a:endCxn id="57" idx="2"/>
              </p:cNvCxnSpPr>
              <p:nvPr/>
            </p:nvCxnSpPr>
            <p:spPr>
              <a:xfrm>
                <a:off x="6705600" y="3149600"/>
                <a:ext cx="10871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54914821-9693-AB7A-0496-40F9A58DA223}"/>
                  </a:ext>
                </a:extLst>
              </p:cNvPr>
              <p:cNvCxnSpPr/>
              <p:nvPr/>
            </p:nvCxnSpPr>
            <p:spPr>
              <a:xfrm>
                <a:off x="4673600" y="3139440"/>
                <a:ext cx="1645920" cy="1534160"/>
              </a:xfrm>
              <a:prstGeom prst="bentConnector3">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8D879921-D00B-4D17-72E5-7AC8C4652C47}"/>
                  </a:ext>
                </a:extLst>
              </p:cNvPr>
              <p:cNvSpPr/>
              <p:nvPr/>
            </p:nvSpPr>
            <p:spPr>
              <a:xfrm>
                <a:off x="6319520" y="4493439"/>
                <a:ext cx="609600" cy="386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cxnSp>
            <p:nvCxnSpPr>
              <p:cNvPr id="62" name="Straight Connector 61">
                <a:extLst>
                  <a:ext uri="{FF2B5EF4-FFF2-40B4-BE49-F238E27FC236}">
                    <a16:creationId xmlns:a16="http://schemas.microsoft.com/office/drawing/2014/main" id="{D6CF85E2-E5DB-BB15-981F-A4A7EBBCD2C4}"/>
                  </a:ext>
                </a:extLst>
              </p:cNvPr>
              <p:cNvCxnSpPr/>
              <p:nvPr/>
            </p:nvCxnSpPr>
            <p:spPr>
              <a:xfrm>
                <a:off x="6929120" y="4686479"/>
                <a:ext cx="1656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1E81E74A-988A-07DF-9ECD-AACB1E2C0F31}"/>
                  </a:ext>
                </a:extLst>
              </p:cNvPr>
              <p:cNvSpPr/>
              <p:nvPr/>
            </p:nvSpPr>
            <p:spPr>
              <a:xfrm>
                <a:off x="8585200" y="4480560"/>
                <a:ext cx="609600" cy="386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64" name="TextBox 63">
                <a:extLst>
                  <a:ext uri="{FF2B5EF4-FFF2-40B4-BE49-F238E27FC236}">
                    <a16:creationId xmlns:a16="http://schemas.microsoft.com/office/drawing/2014/main" id="{A6D25730-D954-ED06-C6B6-1C455B770831}"/>
                  </a:ext>
                </a:extLst>
              </p:cNvPr>
              <p:cNvSpPr txBox="1"/>
              <p:nvPr/>
            </p:nvSpPr>
            <p:spPr>
              <a:xfrm>
                <a:off x="7406640" y="1654572"/>
                <a:ext cx="1788160" cy="369332"/>
              </a:xfrm>
              <a:prstGeom prst="rect">
                <a:avLst/>
              </a:prstGeom>
              <a:noFill/>
            </p:spPr>
            <p:txBody>
              <a:bodyPr wrap="square" rtlCol="0">
                <a:spAutoFit/>
              </a:bodyPr>
              <a:lstStyle/>
              <a:p>
                <a:pPr algn="ctr"/>
                <a:r>
                  <a:rPr lang="en-IN" dirty="0"/>
                  <a:t>Main Branch</a:t>
                </a:r>
              </a:p>
            </p:txBody>
          </p:sp>
          <p:cxnSp>
            <p:nvCxnSpPr>
              <p:cNvPr id="65" name="Straight Arrow Connector 64">
                <a:extLst>
                  <a:ext uri="{FF2B5EF4-FFF2-40B4-BE49-F238E27FC236}">
                    <a16:creationId xmlns:a16="http://schemas.microsoft.com/office/drawing/2014/main" id="{78827DAC-4B81-C944-CE6E-F1ED2EC49A97}"/>
                  </a:ext>
                </a:extLst>
              </p:cNvPr>
              <p:cNvCxnSpPr/>
              <p:nvPr/>
            </p:nvCxnSpPr>
            <p:spPr>
              <a:xfrm flipV="1">
                <a:off x="8890000" y="5069840"/>
                <a:ext cx="0" cy="52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88EDDFF-D512-3D37-A845-154AEABB6BC9}"/>
                  </a:ext>
                </a:extLst>
              </p:cNvPr>
              <p:cNvSpPr txBox="1"/>
              <p:nvPr/>
            </p:nvSpPr>
            <p:spPr>
              <a:xfrm>
                <a:off x="7995920" y="5660987"/>
                <a:ext cx="1788160" cy="369332"/>
              </a:xfrm>
              <a:prstGeom prst="rect">
                <a:avLst/>
              </a:prstGeom>
              <a:noFill/>
            </p:spPr>
            <p:txBody>
              <a:bodyPr wrap="square" rtlCol="0">
                <a:spAutoFit/>
              </a:bodyPr>
              <a:lstStyle/>
              <a:p>
                <a:pPr algn="ctr"/>
                <a:r>
                  <a:rPr lang="en-IN" dirty="0"/>
                  <a:t>Feature Branch</a:t>
                </a:r>
              </a:p>
            </p:txBody>
          </p:sp>
        </p:grpSp>
      </p:grpSp>
      <p:sp>
        <p:nvSpPr>
          <p:cNvPr id="91" name="Arrow: Right 90">
            <a:extLst>
              <a:ext uri="{FF2B5EF4-FFF2-40B4-BE49-F238E27FC236}">
                <a16:creationId xmlns:a16="http://schemas.microsoft.com/office/drawing/2014/main" id="{A8C59562-B664-8681-73FF-194B8ED3F250}"/>
              </a:ext>
            </a:extLst>
          </p:cNvPr>
          <p:cNvSpPr/>
          <p:nvPr/>
        </p:nvSpPr>
        <p:spPr>
          <a:xfrm>
            <a:off x="5374640" y="3643774"/>
            <a:ext cx="833120" cy="2560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TextBox 91">
            <a:extLst>
              <a:ext uri="{FF2B5EF4-FFF2-40B4-BE49-F238E27FC236}">
                <a16:creationId xmlns:a16="http://schemas.microsoft.com/office/drawing/2014/main" id="{A260B446-9150-363C-68E6-B1FAB6A1DB1D}"/>
              </a:ext>
            </a:extLst>
          </p:cNvPr>
          <p:cNvSpPr txBox="1"/>
          <p:nvPr/>
        </p:nvSpPr>
        <p:spPr>
          <a:xfrm>
            <a:off x="184226" y="1613310"/>
            <a:ext cx="9113520" cy="461665"/>
          </a:xfrm>
          <a:prstGeom prst="rect">
            <a:avLst/>
          </a:prstGeom>
          <a:noFill/>
        </p:spPr>
        <p:txBody>
          <a:bodyPr wrap="square">
            <a:spAutoFit/>
          </a:bodyPr>
          <a:lstStyle/>
          <a:p>
            <a:r>
              <a:rPr lang="en-US" b="0" i="0" dirty="0">
                <a:solidFill>
                  <a:srgbClr val="4E443C"/>
                </a:solidFill>
                <a:effectLst/>
                <a:latin typeface="Roboto Slab"/>
              </a:rPr>
              <a:t> </a:t>
            </a:r>
            <a:r>
              <a:rPr lang="en-US" sz="2400" dirty="0"/>
              <a:t>Join two or more development histories together</a:t>
            </a:r>
            <a:endParaRPr lang="en-IN" sz="2400" dirty="0"/>
          </a:p>
        </p:txBody>
      </p:sp>
      <p:grpSp>
        <p:nvGrpSpPr>
          <p:cNvPr id="3" name="Group 2">
            <a:extLst>
              <a:ext uri="{FF2B5EF4-FFF2-40B4-BE49-F238E27FC236}">
                <a16:creationId xmlns:a16="http://schemas.microsoft.com/office/drawing/2014/main" id="{ED31D6EB-DAEC-A838-ADE8-B13C837CD2AF}"/>
              </a:ext>
            </a:extLst>
          </p:cNvPr>
          <p:cNvGrpSpPr/>
          <p:nvPr/>
        </p:nvGrpSpPr>
        <p:grpSpPr>
          <a:xfrm>
            <a:off x="6633599" y="2268605"/>
            <a:ext cx="5918200" cy="3423442"/>
            <a:chOff x="6633599" y="2268605"/>
            <a:chExt cx="5918200" cy="3423442"/>
          </a:xfrm>
        </p:grpSpPr>
        <p:grpSp>
          <p:nvGrpSpPr>
            <p:cNvPr id="96" name="Group 95">
              <a:extLst>
                <a:ext uri="{FF2B5EF4-FFF2-40B4-BE49-F238E27FC236}">
                  <a16:creationId xmlns:a16="http://schemas.microsoft.com/office/drawing/2014/main" id="{D32BF84A-5C11-04A0-E45E-226C98B111EB}"/>
                </a:ext>
              </a:extLst>
            </p:cNvPr>
            <p:cNvGrpSpPr/>
            <p:nvPr/>
          </p:nvGrpSpPr>
          <p:grpSpPr>
            <a:xfrm>
              <a:off x="6633599" y="2658928"/>
              <a:ext cx="5257325" cy="3033119"/>
              <a:chOff x="6633599" y="2658928"/>
              <a:chExt cx="5257325" cy="3033119"/>
            </a:xfrm>
          </p:grpSpPr>
          <p:grpSp>
            <p:nvGrpSpPr>
              <p:cNvPr id="93" name="Group 92">
                <a:extLst>
                  <a:ext uri="{FF2B5EF4-FFF2-40B4-BE49-F238E27FC236}">
                    <a16:creationId xmlns:a16="http://schemas.microsoft.com/office/drawing/2014/main" id="{47A16A0C-B669-9E01-838E-3DBFB5BCF0F6}"/>
                  </a:ext>
                </a:extLst>
              </p:cNvPr>
              <p:cNvGrpSpPr/>
              <p:nvPr/>
            </p:nvGrpSpPr>
            <p:grpSpPr>
              <a:xfrm>
                <a:off x="6633599" y="2658928"/>
                <a:ext cx="5257325" cy="3033119"/>
                <a:chOff x="6475497" y="2044862"/>
                <a:chExt cx="5257325" cy="3033119"/>
              </a:xfrm>
            </p:grpSpPr>
            <p:grpSp>
              <p:nvGrpSpPr>
                <p:cNvPr id="69" name="Group 68">
                  <a:extLst>
                    <a:ext uri="{FF2B5EF4-FFF2-40B4-BE49-F238E27FC236}">
                      <a16:creationId xmlns:a16="http://schemas.microsoft.com/office/drawing/2014/main" id="{13B8905F-E681-3BB4-2062-2D1F9A43B164}"/>
                    </a:ext>
                  </a:extLst>
                </p:cNvPr>
                <p:cNvGrpSpPr/>
                <p:nvPr/>
              </p:nvGrpSpPr>
              <p:grpSpPr>
                <a:xfrm>
                  <a:off x="6475497" y="2044862"/>
                  <a:ext cx="5024120" cy="3033119"/>
                  <a:chOff x="1066800" y="1654572"/>
                  <a:chExt cx="8717280" cy="4375747"/>
                </a:xfrm>
              </p:grpSpPr>
              <p:cxnSp>
                <p:nvCxnSpPr>
                  <p:cNvPr id="70" name="Straight Arrow Connector 69">
                    <a:extLst>
                      <a:ext uri="{FF2B5EF4-FFF2-40B4-BE49-F238E27FC236}">
                        <a16:creationId xmlns:a16="http://schemas.microsoft.com/office/drawing/2014/main" id="{9B1BDBAC-6819-BE87-BC28-C9B7AE9BA531}"/>
                      </a:ext>
                    </a:extLst>
                  </p:cNvPr>
                  <p:cNvCxnSpPr/>
                  <p:nvPr/>
                </p:nvCxnSpPr>
                <p:spPr>
                  <a:xfrm>
                    <a:off x="8229600" y="1994932"/>
                    <a:ext cx="0" cy="6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9C7CB14F-F9C5-6351-2A7D-D20E4DEDB183}"/>
                      </a:ext>
                    </a:extLst>
                  </p:cNvPr>
                  <p:cNvGrpSpPr/>
                  <p:nvPr/>
                </p:nvGrpSpPr>
                <p:grpSpPr>
                  <a:xfrm>
                    <a:off x="1066800" y="1654572"/>
                    <a:ext cx="8717280" cy="4375747"/>
                    <a:chOff x="1066800" y="1654572"/>
                    <a:chExt cx="8717280" cy="4375747"/>
                  </a:xfrm>
                </p:grpSpPr>
                <p:cxnSp>
                  <p:nvCxnSpPr>
                    <p:cNvPr id="72" name="Straight Connector 71">
                      <a:extLst>
                        <a:ext uri="{FF2B5EF4-FFF2-40B4-BE49-F238E27FC236}">
                          <a16:creationId xmlns:a16="http://schemas.microsoft.com/office/drawing/2014/main" id="{BE75A9BF-23FD-4CE7-8C61-8242CA7BA52F}"/>
                        </a:ext>
                      </a:extLst>
                    </p:cNvPr>
                    <p:cNvCxnSpPr/>
                    <p:nvPr/>
                  </p:nvCxnSpPr>
                  <p:spPr>
                    <a:xfrm>
                      <a:off x="1635760" y="3139440"/>
                      <a:ext cx="1656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2BB1E567-EB2F-BAB3-B61A-4C532C0F1B44}"/>
                        </a:ext>
                      </a:extLst>
                    </p:cNvPr>
                    <p:cNvSpPr/>
                    <p:nvPr/>
                  </p:nvSpPr>
                  <p:spPr>
                    <a:xfrm>
                      <a:off x="1066800" y="291592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74" name="Oval 73">
                      <a:extLst>
                        <a:ext uri="{FF2B5EF4-FFF2-40B4-BE49-F238E27FC236}">
                          <a16:creationId xmlns:a16="http://schemas.microsoft.com/office/drawing/2014/main" id="{26905BC8-415C-5761-DE5F-206729B96E61}"/>
                        </a:ext>
                      </a:extLst>
                    </p:cNvPr>
                    <p:cNvSpPr/>
                    <p:nvPr/>
                  </p:nvSpPr>
                  <p:spPr>
                    <a:xfrm>
                      <a:off x="3291840" y="295656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75" name="Oval 74">
                      <a:extLst>
                        <a:ext uri="{FF2B5EF4-FFF2-40B4-BE49-F238E27FC236}">
                          <a16:creationId xmlns:a16="http://schemas.microsoft.com/office/drawing/2014/main" id="{F87804AE-32A5-FB49-B5A6-B7988E90EC6F}"/>
                        </a:ext>
                      </a:extLst>
                    </p:cNvPr>
                    <p:cNvSpPr/>
                    <p:nvPr/>
                  </p:nvSpPr>
                  <p:spPr>
                    <a:xfrm>
                      <a:off x="6096000" y="295656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a:t>
                      </a:r>
                    </a:p>
                  </p:txBody>
                </p:sp>
                <p:sp>
                  <p:nvSpPr>
                    <p:cNvPr id="76" name="Oval 75">
                      <a:extLst>
                        <a:ext uri="{FF2B5EF4-FFF2-40B4-BE49-F238E27FC236}">
                          <a16:creationId xmlns:a16="http://schemas.microsoft.com/office/drawing/2014/main" id="{7EAC73D9-9591-63E0-1648-522B3AED22E4}"/>
                        </a:ext>
                      </a:extLst>
                    </p:cNvPr>
                    <p:cNvSpPr/>
                    <p:nvPr/>
                  </p:nvSpPr>
                  <p:spPr>
                    <a:xfrm>
                      <a:off x="7792720" y="2956560"/>
                      <a:ext cx="609600" cy="38608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a:t>
                      </a:r>
                    </a:p>
                  </p:txBody>
                </p:sp>
                <p:cxnSp>
                  <p:nvCxnSpPr>
                    <p:cNvPr id="77" name="Straight Connector 76">
                      <a:extLst>
                        <a:ext uri="{FF2B5EF4-FFF2-40B4-BE49-F238E27FC236}">
                          <a16:creationId xmlns:a16="http://schemas.microsoft.com/office/drawing/2014/main" id="{B254EDD5-1450-F09A-EA9E-C85F899CA7DB}"/>
                        </a:ext>
                      </a:extLst>
                    </p:cNvPr>
                    <p:cNvCxnSpPr>
                      <a:cxnSpLocks/>
                      <a:endCxn id="75" idx="2"/>
                    </p:cNvCxnSpPr>
                    <p:nvPr/>
                  </p:nvCxnSpPr>
                  <p:spPr>
                    <a:xfrm>
                      <a:off x="3901440" y="3149600"/>
                      <a:ext cx="2194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3EB87CE-2FC7-91BB-8EE6-FBDC74576513}"/>
                        </a:ext>
                      </a:extLst>
                    </p:cNvPr>
                    <p:cNvCxnSpPr>
                      <a:cxnSpLocks/>
                      <a:stCxn id="75" idx="6"/>
                      <a:endCxn id="76" idx="2"/>
                    </p:cNvCxnSpPr>
                    <p:nvPr/>
                  </p:nvCxnSpPr>
                  <p:spPr>
                    <a:xfrm>
                      <a:off x="6705600" y="3149600"/>
                      <a:ext cx="108712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5A681371-6DB3-22FA-4545-F33B6E2B71D1}"/>
                        </a:ext>
                      </a:extLst>
                    </p:cNvPr>
                    <p:cNvCxnSpPr/>
                    <p:nvPr/>
                  </p:nvCxnSpPr>
                  <p:spPr>
                    <a:xfrm>
                      <a:off x="4673600" y="3139440"/>
                      <a:ext cx="1645920" cy="1534160"/>
                    </a:xfrm>
                    <a:prstGeom prst="bentConnector3">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EE5A37BA-35D7-7F6D-4939-88EFDD0EEA1F}"/>
                        </a:ext>
                      </a:extLst>
                    </p:cNvPr>
                    <p:cNvSpPr/>
                    <p:nvPr/>
                  </p:nvSpPr>
                  <p:spPr>
                    <a:xfrm>
                      <a:off x="6319520" y="4493439"/>
                      <a:ext cx="609600" cy="386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a:t>
                      </a:r>
                    </a:p>
                  </p:txBody>
                </p:sp>
                <p:cxnSp>
                  <p:nvCxnSpPr>
                    <p:cNvPr id="81" name="Straight Connector 80">
                      <a:extLst>
                        <a:ext uri="{FF2B5EF4-FFF2-40B4-BE49-F238E27FC236}">
                          <a16:creationId xmlns:a16="http://schemas.microsoft.com/office/drawing/2014/main" id="{6353482B-2084-07FE-AD01-193B6D174F3E}"/>
                        </a:ext>
                      </a:extLst>
                    </p:cNvPr>
                    <p:cNvCxnSpPr/>
                    <p:nvPr/>
                  </p:nvCxnSpPr>
                  <p:spPr>
                    <a:xfrm>
                      <a:off x="6929120" y="4686479"/>
                      <a:ext cx="165608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E919CF23-FF6B-43AB-3089-DB37A41C2EB2}"/>
                        </a:ext>
                      </a:extLst>
                    </p:cNvPr>
                    <p:cNvSpPr/>
                    <p:nvPr/>
                  </p:nvSpPr>
                  <p:spPr>
                    <a:xfrm>
                      <a:off x="8585200" y="4480560"/>
                      <a:ext cx="609600" cy="386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B</a:t>
                      </a:r>
                    </a:p>
                  </p:txBody>
                </p:sp>
                <p:sp>
                  <p:nvSpPr>
                    <p:cNvPr id="83" name="TextBox 82">
                      <a:extLst>
                        <a:ext uri="{FF2B5EF4-FFF2-40B4-BE49-F238E27FC236}">
                          <a16:creationId xmlns:a16="http://schemas.microsoft.com/office/drawing/2014/main" id="{75631882-A1F0-D287-4616-DA5483CBB8F7}"/>
                        </a:ext>
                      </a:extLst>
                    </p:cNvPr>
                    <p:cNvSpPr txBox="1"/>
                    <p:nvPr/>
                  </p:nvSpPr>
                  <p:spPr>
                    <a:xfrm>
                      <a:off x="7406640" y="1654572"/>
                      <a:ext cx="1788160" cy="369332"/>
                    </a:xfrm>
                    <a:prstGeom prst="rect">
                      <a:avLst/>
                    </a:prstGeom>
                    <a:noFill/>
                  </p:spPr>
                  <p:txBody>
                    <a:bodyPr wrap="square" rtlCol="0">
                      <a:spAutoFit/>
                    </a:bodyPr>
                    <a:lstStyle/>
                    <a:p>
                      <a:pPr algn="ctr"/>
                      <a:r>
                        <a:rPr lang="en-IN" dirty="0"/>
                        <a:t>Main Branch</a:t>
                      </a:r>
                    </a:p>
                  </p:txBody>
                </p:sp>
                <p:cxnSp>
                  <p:nvCxnSpPr>
                    <p:cNvPr id="84" name="Straight Arrow Connector 83">
                      <a:extLst>
                        <a:ext uri="{FF2B5EF4-FFF2-40B4-BE49-F238E27FC236}">
                          <a16:creationId xmlns:a16="http://schemas.microsoft.com/office/drawing/2014/main" id="{1A97E285-C9BE-8580-4AA3-D0BA439332F2}"/>
                        </a:ext>
                      </a:extLst>
                    </p:cNvPr>
                    <p:cNvCxnSpPr/>
                    <p:nvPr/>
                  </p:nvCxnSpPr>
                  <p:spPr>
                    <a:xfrm flipV="1">
                      <a:off x="8890000" y="5069840"/>
                      <a:ext cx="0" cy="528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938CFF70-8AE2-5B7A-63AE-D7CB6A535144}"/>
                        </a:ext>
                      </a:extLst>
                    </p:cNvPr>
                    <p:cNvSpPr txBox="1"/>
                    <p:nvPr/>
                  </p:nvSpPr>
                  <p:spPr>
                    <a:xfrm>
                      <a:off x="7995920" y="5660987"/>
                      <a:ext cx="1788160" cy="369332"/>
                    </a:xfrm>
                    <a:prstGeom prst="rect">
                      <a:avLst/>
                    </a:prstGeom>
                    <a:noFill/>
                  </p:spPr>
                  <p:txBody>
                    <a:bodyPr wrap="square" rtlCol="0">
                      <a:spAutoFit/>
                    </a:bodyPr>
                    <a:lstStyle/>
                    <a:p>
                      <a:pPr algn="ctr"/>
                      <a:r>
                        <a:rPr lang="en-IN" dirty="0"/>
                        <a:t>Feature Branch</a:t>
                      </a:r>
                    </a:p>
                  </p:txBody>
                </p:sp>
              </p:grpSp>
            </p:grpSp>
            <p:cxnSp>
              <p:nvCxnSpPr>
                <p:cNvPr id="89" name="Connector: Elbow 88">
                  <a:extLst>
                    <a:ext uri="{FF2B5EF4-FFF2-40B4-BE49-F238E27FC236}">
                      <a16:creationId xmlns:a16="http://schemas.microsoft.com/office/drawing/2014/main" id="{49F4D841-E9F7-6441-B26D-DA77B659C513}"/>
                    </a:ext>
                  </a:extLst>
                </p:cNvPr>
                <p:cNvCxnSpPr>
                  <a:stCxn id="82" idx="6"/>
                  <a:endCxn id="76" idx="6"/>
                </p:cNvCxnSpPr>
                <p:nvPr/>
              </p:nvCxnSpPr>
              <p:spPr>
                <a:xfrm flipH="1" flipV="1">
                  <a:off x="10703253" y="3081165"/>
                  <a:ext cx="456738" cy="1056385"/>
                </a:xfrm>
                <a:prstGeom prst="bentConnector3">
                  <a:avLst>
                    <a:gd name="adj1" fmla="val -50051"/>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E3A3E232-9EFB-F2BA-2DFB-F720B2A52CDB}"/>
                    </a:ext>
                  </a:extLst>
                </p:cNvPr>
                <p:cNvSpPr/>
                <p:nvPr/>
              </p:nvSpPr>
              <p:spPr>
                <a:xfrm>
                  <a:off x="11381485" y="2957124"/>
                  <a:ext cx="351337" cy="267618"/>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t>
                  </a:r>
                </a:p>
              </p:txBody>
            </p:sp>
          </p:grpSp>
          <p:cxnSp>
            <p:nvCxnSpPr>
              <p:cNvPr id="94" name="Straight Arrow Connector 93">
                <a:extLst>
                  <a:ext uri="{FF2B5EF4-FFF2-40B4-BE49-F238E27FC236}">
                    <a16:creationId xmlns:a16="http://schemas.microsoft.com/office/drawing/2014/main" id="{9A3552E0-D1B9-B354-5872-022362CA400E}"/>
                  </a:ext>
                </a:extLst>
              </p:cNvPr>
              <p:cNvCxnSpPr/>
              <p:nvPr/>
            </p:nvCxnSpPr>
            <p:spPr>
              <a:xfrm>
                <a:off x="11657719" y="2787320"/>
                <a:ext cx="0" cy="650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5" name="TextBox 94">
              <a:extLst>
                <a:ext uri="{FF2B5EF4-FFF2-40B4-BE49-F238E27FC236}">
                  <a16:creationId xmlns:a16="http://schemas.microsoft.com/office/drawing/2014/main" id="{9AC6D14F-6A7E-E801-3BDC-B6D94B223729}"/>
                </a:ext>
              </a:extLst>
            </p:cNvPr>
            <p:cNvSpPr txBox="1"/>
            <p:nvPr/>
          </p:nvSpPr>
          <p:spPr>
            <a:xfrm>
              <a:off x="10763639" y="2268605"/>
              <a:ext cx="1788160" cy="646331"/>
            </a:xfrm>
            <a:prstGeom prst="rect">
              <a:avLst/>
            </a:prstGeom>
            <a:noFill/>
          </p:spPr>
          <p:txBody>
            <a:bodyPr wrap="square" rtlCol="0">
              <a:spAutoFit/>
            </a:bodyPr>
            <a:lstStyle/>
            <a:p>
              <a:pPr algn="ctr"/>
              <a:r>
                <a:rPr lang="en-IN" dirty="0"/>
                <a:t>New merge commit</a:t>
              </a:r>
            </a:p>
          </p:txBody>
        </p:sp>
      </p:grpSp>
    </p:spTree>
    <p:extLst>
      <p:ext uri="{BB962C8B-B14F-4D97-AF65-F5344CB8AC3E}">
        <p14:creationId xmlns:p14="http://schemas.microsoft.com/office/powerpoint/2010/main" val="1539186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417EC9-7682-F2A4-89E2-863270F8BBF7}"/>
              </a:ext>
            </a:extLst>
          </p:cNvPr>
          <p:cNvGraphicFramePr>
            <a:graphicFrameLocks noGrp="1"/>
          </p:cNvGraphicFramePr>
          <p:nvPr>
            <p:extLst>
              <p:ext uri="{D42A27DB-BD31-4B8C-83A1-F6EECF244321}">
                <p14:modId xmlns:p14="http://schemas.microsoft.com/office/powerpoint/2010/main" val="2112178486"/>
              </p:ext>
            </p:extLst>
          </p:nvPr>
        </p:nvGraphicFramePr>
        <p:xfrm>
          <a:off x="1026160" y="1676400"/>
          <a:ext cx="10048240" cy="769441"/>
        </p:xfrm>
        <a:graphic>
          <a:graphicData uri="http://schemas.openxmlformats.org/drawingml/2006/table">
            <a:tbl>
              <a:tblPr firstRow="1" bandRow="1">
                <a:tableStyleId>{BC89EF96-8CEA-46FF-86C4-4CE0E7609802}</a:tableStyleId>
              </a:tblPr>
              <a:tblGrid>
                <a:gridCol w="3640777">
                  <a:extLst>
                    <a:ext uri="{9D8B030D-6E8A-4147-A177-3AD203B41FA5}">
                      <a16:colId xmlns:a16="http://schemas.microsoft.com/office/drawing/2014/main" val="3551217701"/>
                    </a:ext>
                  </a:extLst>
                </a:gridCol>
                <a:gridCol w="6407463">
                  <a:extLst>
                    <a:ext uri="{9D8B030D-6E8A-4147-A177-3AD203B41FA5}">
                      <a16:colId xmlns:a16="http://schemas.microsoft.com/office/drawing/2014/main" val="1706999323"/>
                    </a:ext>
                  </a:extLst>
                </a:gridCol>
              </a:tblGrid>
              <a:tr h="769441">
                <a:tc>
                  <a:txBody>
                    <a:bodyPr/>
                    <a:lstStyle/>
                    <a:p>
                      <a:r>
                        <a:rPr lang="en-IN" sz="1800" b="0" kern="1200" dirty="0">
                          <a:solidFill>
                            <a:schemeClr val="tx1"/>
                          </a:solidFill>
                        </a:rPr>
                        <a:t>git merge &lt;branch&gt;</a:t>
                      </a:r>
                      <a:endParaRPr lang="en-IN" sz="1800" b="0" kern="1200" dirty="0">
                        <a:solidFill>
                          <a:schemeClr val="tx1"/>
                        </a:solidFill>
                        <a:latin typeface="+mn-lt"/>
                        <a:ea typeface="+mn-ea"/>
                        <a:cs typeface="+mn-cs"/>
                      </a:endParaRPr>
                    </a:p>
                  </a:txBody>
                  <a:tcPr/>
                </a:tc>
                <a:tc>
                  <a:txBody>
                    <a:bodyPr/>
                    <a:lstStyle/>
                    <a:p>
                      <a:r>
                        <a:rPr lang="en-US" sz="1800" b="0" kern="1200" dirty="0">
                          <a:solidFill>
                            <a:schemeClr val="tx1"/>
                          </a:solidFill>
                        </a:rPr>
                        <a:t>Merge &lt;branch&gt; into the current branch.</a:t>
                      </a:r>
                      <a:endParaRPr lang="en-IN" sz="1800" b="0" kern="1200" dirty="0">
                        <a:solidFill>
                          <a:schemeClr val="tx1"/>
                        </a:solidFill>
                      </a:endParaRPr>
                    </a:p>
                    <a:p>
                      <a:endParaRPr lang="en-IN" b="0" dirty="0">
                        <a:solidFill>
                          <a:schemeClr val="tx1"/>
                        </a:solidFill>
                      </a:endParaRPr>
                    </a:p>
                  </a:txBody>
                  <a:tcPr/>
                </a:tc>
                <a:extLst>
                  <a:ext uri="{0D108BD9-81ED-4DB2-BD59-A6C34878D82A}">
                    <a16:rowId xmlns:a16="http://schemas.microsoft.com/office/drawing/2014/main" val="2102506795"/>
                  </a:ext>
                </a:extLst>
              </a:tr>
            </a:tbl>
          </a:graphicData>
        </a:graphic>
      </p:graphicFrame>
      <p:sp>
        <p:nvSpPr>
          <p:cNvPr id="3" name="TextBox 2">
            <a:extLst>
              <a:ext uri="{FF2B5EF4-FFF2-40B4-BE49-F238E27FC236}">
                <a16:creationId xmlns:a16="http://schemas.microsoft.com/office/drawing/2014/main" id="{06D23D34-0CAF-86DD-E025-B356E985EC6C}"/>
              </a:ext>
            </a:extLst>
          </p:cNvPr>
          <p:cNvSpPr txBox="1"/>
          <p:nvPr/>
        </p:nvSpPr>
        <p:spPr>
          <a:xfrm>
            <a:off x="10160" y="650240"/>
            <a:ext cx="12192000" cy="769441"/>
          </a:xfrm>
          <a:prstGeom prst="rect">
            <a:avLst/>
          </a:prstGeom>
          <a:noFill/>
        </p:spPr>
        <p:txBody>
          <a:bodyPr wrap="square" rtlCol="0">
            <a:spAutoFit/>
          </a:bodyPr>
          <a:lstStyle/>
          <a:p>
            <a:pPr algn="ctr"/>
            <a:r>
              <a:rPr lang="en-IN" sz="4400" dirty="0"/>
              <a:t> Git Commands- Merge</a:t>
            </a:r>
          </a:p>
        </p:txBody>
      </p:sp>
    </p:spTree>
    <p:extLst>
      <p:ext uri="{BB962C8B-B14F-4D97-AF65-F5344CB8AC3E}">
        <p14:creationId xmlns:p14="http://schemas.microsoft.com/office/powerpoint/2010/main" val="809937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AAA5DC-7F0C-7A15-422C-42119E90BDD3}"/>
              </a:ext>
            </a:extLst>
          </p:cNvPr>
          <p:cNvSpPr txBox="1"/>
          <p:nvPr/>
        </p:nvSpPr>
        <p:spPr>
          <a:xfrm>
            <a:off x="0" y="650240"/>
            <a:ext cx="12192000" cy="769441"/>
          </a:xfrm>
          <a:prstGeom prst="rect">
            <a:avLst/>
          </a:prstGeom>
          <a:noFill/>
        </p:spPr>
        <p:txBody>
          <a:bodyPr wrap="square" rtlCol="0">
            <a:spAutoFit/>
          </a:bodyPr>
          <a:lstStyle/>
          <a:p>
            <a:pPr algn="ctr"/>
            <a:r>
              <a:rPr lang="en-IN" sz="4400" dirty="0"/>
              <a:t>LAB 3</a:t>
            </a:r>
          </a:p>
        </p:txBody>
      </p:sp>
      <p:sp>
        <p:nvSpPr>
          <p:cNvPr id="3" name="TextBox 2">
            <a:extLst>
              <a:ext uri="{FF2B5EF4-FFF2-40B4-BE49-F238E27FC236}">
                <a16:creationId xmlns:a16="http://schemas.microsoft.com/office/drawing/2014/main" id="{94686295-890F-70E3-9F92-3CC36B7767F3}"/>
              </a:ext>
            </a:extLst>
          </p:cNvPr>
          <p:cNvSpPr txBox="1"/>
          <p:nvPr/>
        </p:nvSpPr>
        <p:spPr>
          <a:xfrm>
            <a:off x="802640" y="1837005"/>
            <a:ext cx="10017760" cy="369332"/>
          </a:xfrm>
          <a:prstGeom prst="rect">
            <a:avLst/>
          </a:prstGeom>
          <a:noFill/>
        </p:spPr>
        <p:txBody>
          <a:bodyPr wrap="square" rtlCol="0">
            <a:spAutoFit/>
          </a:bodyPr>
          <a:lstStyle/>
          <a:p>
            <a:r>
              <a:rPr lang="en-IN" b="1" dirty="0"/>
              <a:t>Scenario</a:t>
            </a:r>
            <a:r>
              <a:rPr lang="en-IN" dirty="0"/>
              <a:t>: John wants to keep both the versions in his story. How would you help him?</a:t>
            </a:r>
          </a:p>
        </p:txBody>
      </p:sp>
      <p:sp>
        <p:nvSpPr>
          <p:cNvPr id="5" name="TextBox 4">
            <a:extLst>
              <a:ext uri="{FF2B5EF4-FFF2-40B4-BE49-F238E27FC236}">
                <a16:creationId xmlns:a16="http://schemas.microsoft.com/office/drawing/2014/main" id="{ADA5CD50-2E76-2101-4FE4-F4BFB962E500}"/>
              </a:ext>
            </a:extLst>
          </p:cNvPr>
          <p:cNvSpPr txBox="1"/>
          <p:nvPr/>
        </p:nvSpPr>
        <p:spPr>
          <a:xfrm>
            <a:off x="802640" y="5020995"/>
            <a:ext cx="10820400" cy="646331"/>
          </a:xfrm>
          <a:prstGeom prst="rect">
            <a:avLst/>
          </a:prstGeom>
          <a:noFill/>
        </p:spPr>
        <p:txBody>
          <a:bodyPr wrap="square">
            <a:spAutoFit/>
          </a:bodyPr>
          <a:lstStyle/>
          <a:p>
            <a:r>
              <a:rPr lang="en-IN" dirty="0">
                <a:hlinkClick r:id="rId2"/>
              </a:rPr>
              <a:t>https://docs.google.com/document/d/14RXC1oWRnYhgV2o8DtxOLXyg6G5WBaV_539jnjzC7Yo/edit?usp=sharing</a:t>
            </a:r>
            <a:endParaRPr lang="en-IN" dirty="0"/>
          </a:p>
          <a:p>
            <a:endParaRPr lang="en-IN" dirty="0"/>
          </a:p>
        </p:txBody>
      </p:sp>
      <p:sp>
        <p:nvSpPr>
          <p:cNvPr id="6" name="TextBox 5">
            <a:extLst>
              <a:ext uri="{FF2B5EF4-FFF2-40B4-BE49-F238E27FC236}">
                <a16:creationId xmlns:a16="http://schemas.microsoft.com/office/drawing/2014/main" id="{589996E5-7F5F-3142-EB0E-72AA368D14FB}"/>
              </a:ext>
            </a:extLst>
          </p:cNvPr>
          <p:cNvSpPr txBox="1"/>
          <p:nvPr/>
        </p:nvSpPr>
        <p:spPr>
          <a:xfrm>
            <a:off x="934720" y="2458720"/>
            <a:ext cx="8575040" cy="1200329"/>
          </a:xfrm>
          <a:prstGeom prst="rect">
            <a:avLst/>
          </a:prstGeom>
          <a:noFill/>
        </p:spPr>
        <p:txBody>
          <a:bodyPr wrap="square" rtlCol="0">
            <a:spAutoFit/>
          </a:bodyPr>
          <a:lstStyle/>
          <a:p>
            <a:pPr marL="342900" indent="-342900">
              <a:buAutoNum type="arabicPeriod"/>
            </a:pPr>
            <a:r>
              <a:rPr lang="en-US" dirty="0"/>
              <a:t>Note the history of both the branches- </a:t>
            </a:r>
            <a:r>
              <a:rPr lang="en-US" b="1" dirty="0"/>
              <a:t>git log</a:t>
            </a:r>
            <a:r>
              <a:rPr lang="en-IN" b="1" dirty="0"/>
              <a:t> and git checkout &lt;</a:t>
            </a:r>
            <a:r>
              <a:rPr lang="en-IN" b="1" dirty="0" err="1"/>
              <a:t>branch_name</a:t>
            </a:r>
            <a:r>
              <a:rPr lang="en-IN" b="1" dirty="0"/>
              <a:t>&gt;</a:t>
            </a:r>
          </a:p>
          <a:p>
            <a:pPr marL="342900" indent="-342900">
              <a:buAutoNum type="arabicPeriod"/>
            </a:pPr>
            <a:r>
              <a:rPr lang="en-IN" dirty="0"/>
              <a:t>Merge the branches- </a:t>
            </a:r>
            <a:r>
              <a:rPr lang="en-IN" b="1" dirty="0"/>
              <a:t>git merge &lt;</a:t>
            </a:r>
            <a:r>
              <a:rPr lang="en-IN" b="1" dirty="0" err="1"/>
              <a:t>branch_name</a:t>
            </a:r>
            <a:r>
              <a:rPr lang="en-IN" b="1" dirty="0"/>
              <a:t>&gt;</a:t>
            </a:r>
          </a:p>
          <a:p>
            <a:pPr marL="342900" indent="-342900">
              <a:buAutoNum type="arabicPeriod"/>
            </a:pPr>
            <a:r>
              <a:rPr lang="en-US" dirty="0"/>
              <a:t>Check the history of the master. You should be able to see changes from the secondary branch as well- </a:t>
            </a:r>
            <a:r>
              <a:rPr lang="en-US" b="1" dirty="0"/>
              <a:t>git log</a:t>
            </a:r>
            <a:r>
              <a:rPr lang="en-IN" b="1" dirty="0"/>
              <a:t> </a:t>
            </a:r>
            <a:endParaRPr lang="en-US" b="1" dirty="0"/>
          </a:p>
        </p:txBody>
      </p:sp>
    </p:spTree>
    <p:extLst>
      <p:ext uri="{BB962C8B-B14F-4D97-AF65-F5344CB8AC3E}">
        <p14:creationId xmlns:p14="http://schemas.microsoft.com/office/powerpoint/2010/main" val="243806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952C52-445F-CF4B-430C-C15B4C5126E7}"/>
              </a:ext>
            </a:extLst>
          </p:cNvPr>
          <p:cNvSpPr txBox="1"/>
          <p:nvPr/>
        </p:nvSpPr>
        <p:spPr>
          <a:xfrm>
            <a:off x="2092960" y="2468880"/>
            <a:ext cx="8402320" cy="1046440"/>
          </a:xfrm>
          <a:prstGeom prst="rect">
            <a:avLst/>
          </a:prstGeom>
          <a:noFill/>
        </p:spPr>
        <p:txBody>
          <a:bodyPr wrap="square" rtlCol="0">
            <a:spAutoFit/>
          </a:bodyPr>
          <a:lstStyle/>
          <a:p>
            <a:r>
              <a:rPr lang="en-US" sz="4400" dirty="0"/>
              <a:t>Working with remote repository</a:t>
            </a:r>
            <a:endParaRPr lang="en-IN" sz="4400" dirty="0"/>
          </a:p>
          <a:p>
            <a:endParaRPr lang="en-IN" dirty="0"/>
          </a:p>
        </p:txBody>
      </p:sp>
    </p:spTree>
    <p:extLst>
      <p:ext uri="{BB962C8B-B14F-4D97-AF65-F5344CB8AC3E}">
        <p14:creationId xmlns:p14="http://schemas.microsoft.com/office/powerpoint/2010/main" val="416436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A9A8A9-0158-171F-4E26-B085BC1D0E79}"/>
              </a:ext>
            </a:extLst>
          </p:cNvPr>
          <p:cNvSpPr txBox="1"/>
          <p:nvPr/>
        </p:nvSpPr>
        <p:spPr>
          <a:xfrm>
            <a:off x="5978525" y="1765121"/>
            <a:ext cx="6116320" cy="4062651"/>
          </a:xfrm>
          <a:prstGeom prst="rect">
            <a:avLst/>
          </a:prstGeom>
          <a:noFill/>
        </p:spPr>
        <p:txBody>
          <a:bodyPr wrap="square">
            <a:spAutoFit/>
          </a:bodyPr>
          <a:lstStyle/>
          <a:p>
            <a:pPr lvl="1"/>
            <a:r>
              <a:rPr lang="en-US" sz="2400" b="1" dirty="0"/>
              <a:t>File renaming</a:t>
            </a:r>
          </a:p>
          <a:p>
            <a:pPr lvl="2"/>
            <a:r>
              <a:rPr lang="en-US" sz="2400" dirty="0"/>
              <a:t>Login001.java</a:t>
            </a:r>
          </a:p>
          <a:p>
            <a:pPr lvl="2"/>
            <a:r>
              <a:rPr lang="en-US" sz="2400" dirty="0"/>
              <a:t>Login002.java</a:t>
            </a:r>
          </a:p>
          <a:p>
            <a:pPr lvl="2"/>
            <a:r>
              <a:rPr lang="en-US" sz="2400" dirty="0"/>
              <a:t>LoginFinal.java</a:t>
            </a:r>
          </a:p>
          <a:p>
            <a:pPr lvl="1"/>
            <a:r>
              <a:rPr lang="en-US" sz="2400" b="1" dirty="0"/>
              <a:t>Directories</a:t>
            </a:r>
          </a:p>
          <a:p>
            <a:pPr lvl="2"/>
            <a:r>
              <a:rPr lang="en-US" sz="2400" dirty="0" err="1"/>
              <a:t>June_Release_Code</a:t>
            </a:r>
            <a:endParaRPr lang="en-US" sz="2400" dirty="0"/>
          </a:p>
          <a:p>
            <a:pPr lvl="2"/>
            <a:r>
              <a:rPr lang="en-US" sz="2400" dirty="0" err="1"/>
              <a:t>August_Release_Code</a:t>
            </a:r>
            <a:endParaRPr lang="en-US" sz="2400" dirty="0"/>
          </a:p>
          <a:p>
            <a:pPr lvl="1"/>
            <a:r>
              <a:rPr lang="en-US" sz="2400" b="1" dirty="0"/>
              <a:t>Zip Files</a:t>
            </a:r>
          </a:p>
          <a:p>
            <a:pPr lvl="2"/>
            <a:r>
              <a:rPr lang="en-US" sz="2400" dirty="0"/>
              <a:t>Package_May.zip</a:t>
            </a:r>
          </a:p>
          <a:p>
            <a:pPr lvl="2"/>
            <a:r>
              <a:rPr lang="en-US" sz="2400" dirty="0"/>
              <a:t>Package_June.zip</a:t>
            </a:r>
          </a:p>
          <a:p>
            <a:pPr marL="109728" indent="0">
              <a:buNone/>
            </a:pPr>
            <a:endParaRPr lang="en-US" dirty="0"/>
          </a:p>
        </p:txBody>
      </p:sp>
      <p:pic>
        <p:nvPicPr>
          <p:cNvPr id="4" name="Picture 2" descr="Digital personal files concept illustration">
            <a:extLst>
              <a:ext uri="{FF2B5EF4-FFF2-40B4-BE49-F238E27FC236}">
                <a16:creationId xmlns:a16="http://schemas.microsoft.com/office/drawing/2014/main" id="{9FA9129C-BA4C-6281-47F2-127C17C87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035" y="1930717"/>
            <a:ext cx="3565525" cy="35655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93BD73-D8D6-1753-E45F-2B25385EFD4C}"/>
              </a:ext>
            </a:extLst>
          </p:cNvPr>
          <p:cNvSpPr txBox="1"/>
          <p:nvPr/>
        </p:nvSpPr>
        <p:spPr>
          <a:xfrm>
            <a:off x="0" y="650240"/>
            <a:ext cx="12192000" cy="769441"/>
          </a:xfrm>
          <a:prstGeom prst="rect">
            <a:avLst/>
          </a:prstGeom>
          <a:noFill/>
        </p:spPr>
        <p:txBody>
          <a:bodyPr wrap="square" rtlCol="0">
            <a:spAutoFit/>
          </a:bodyPr>
          <a:lstStyle/>
          <a:p>
            <a:pPr algn="ctr"/>
            <a:r>
              <a:rPr lang="en-US" sz="4400" dirty="0"/>
              <a:t>Before Version Control System</a:t>
            </a:r>
          </a:p>
        </p:txBody>
      </p:sp>
    </p:spTree>
    <p:extLst>
      <p:ext uri="{BB962C8B-B14F-4D97-AF65-F5344CB8AC3E}">
        <p14:creationId xmlns:p14="http://schemas.microsoft.com/office/powerpoint/2010/main" val="156043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34FBC-ABCC-10A4-0B9C-375BC19D0735}"/>
              </a:ext>
            </a:extLst>
          </p:cNvPr>
          <p:cNvSpPr txBox="1"/>
          <p:nvPr/>
        </p:nvSpPr>
        <p:spPr>
          <a:xfrm>
            <a:off x="0" y="650240"/>
            <a:ext cx="12192000" cy="769441"/>
          </a:xfrm>
          <a:prstGeom prst="rect">
            <a:avLst/>
          </a:prstGeom>
          <a:noFill/>
        </p:spPr>
        <p:txBody>
          <a:bodyPr wrap="square" rtlCol="0">
            <a:spAutoFit/>
          </a:bodyPr>
          <a:lstStyle/>
          <a:p>
            <a:pPr algn="ctr"/>
            <a:r>
              <a:rPr lang="en-IN" sz="4400" dirty="0"/>
              <a:t>UI Solution for Git</a:t>
            </a:r>
          </a:p>
        </p:txBody>
      </p:sp>
      <p:pic>
        <p:nvPicPr>
          <p:cNvPr id="1026" name="Picture 2" descr="What is GitHub? — Pythia Foundations">
            <a:extLst>
              <a:ext uri="{FF2B5EF4-FFF2-40B4-BE49-F238E27FC236}">
                <a16:creationId xmlns:a16="http://schemas.microsoft.com/office/drawing/2014/main" id="{FFE0A272-5A61-9845-290E-2F6061012C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290" y="2861107"/>
            <a:ext cx="2028190" cy="113578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F0F9F55-B2F4-043D-C12D-4E061C74C5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7212" y="3822289"/>
            <a:ext cx="345757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itHub rival BitBucket migrates to AWS - DCD">
            <a:extLst>
              <a:ext uri="{FF2B5EF4-FFF2-40B4-BE49-F238E27FC236}">
                <a16:creationId xmlns:a16="http://schemas.microsoft.com/office/drawing/2014/main" id="{2C84F6F0-7EE9-1FE8-0A2D-C2B63DB70F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90953" y="2557461"/>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7A03301-C395-15CB-EA48-6E8B6E76D557}"/>
              </a:ext>
            </a:extLst>
          </p:cNvPr>
          <p:cNvSpPr txBox="1"/>
          <p:nvPr/>
        </p:nvSpPr>
        <p:spPr>
          <a:xfrm>
            <a:off x="2491340" y="2557461"/>
            <a:ext cx="8665027" cy="400110"/>
          </a:xfrm>
          <a:prstGeom prst="rect">
            <a:avLst/>
          </a:prstGeom>
          <a:noFill/>
        </p:spPr>
        <p:txBody>
          <a:bodyPr wrap="square">
            <a:spAutoFit/>
          </a:bodyPr>
          <a:lstStyle/>
          <a:p>
            <a:r>
              <a:rPr lang="en-US" sz="2000" b="1" dirty="0"/>
              <a:t>Allows all the team members to collaborate in every phase of the project.</a:t>
            </a:r>
            <a:endParaRPr lang="en-IN" sz="2000" b="1" dirty="0"/>
          </a:p>
        </p:txBody>
      </p:sp>
    </p:spTree>
    <p:extLst>
      <p:ext uri="{BB962C8B-B14F-4D97-AF65-F5344CB8AC3E}">
        <p14:creationId xmlns:p14="http://schemas.microsoft.com/office/powerpoint/2010/main" val="398835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030"/>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E91183-3F51-C681-F390-07779F623F6C}"/>
              </a:ext>
            </a:extLst>
          </p:cNvPr>
          <p:cNvSpPr txBox="1"/>
          <p:nvPr/>
        </p:nvSpPr>
        <p:spPr>
          <a:xfrm>
            <a:off x="0" y="650240"/>
            <a:ext cx="12192000" cy="769441"/>
          </a:xfrm>
          <a:prstGeom prst="rect">
            <a:avLst/>
          </a:prstGeom>
          <a:noFill/>
        </p:spPr>
        <p:txBody>
          <a:bodyPr wrap="square" rtlCol="0">
            <a:spAutoFit/>
          </a:bodyPr>
          <a:lstStyle/>
          <a:p>
            <a:pPr algn="ctr"/>
            <a:r>
              <a:rPr lang="en-IN" sz="4400" dirty="0"/>
              <a:t>Git vs GitHub</a:t>
            </a:r>
          </a:p>
        </p:txBody>
      </p:sp>
      <p:pic>
        <p:nvPicPr>
          <p:cNvPr id="8" name="Picture 7">
            <a:extLst>
              <a:ext uri="{FF2B5EF4-FFF2-40B4-BE49-F238E27FC236}">
                <a16:creationId xmlns:a16="http://schemas.microsoft.com/office/drawing/2014/main" id="{3F4128BE-F30E-D938-2F09-935A4D002B71}"/>
              </a:ext>
            </a:extLst>
          </p:cNvPr>
          <p:cNvPicPr>
            <a:picLocks noChangeAspect="1"/>
          </p:cNvPicPr>
          <p:nvPr/>
        </p:nvPicPr>
        <p:blipFill>
          <a:blip r:embed="rId2"/>
          <a:stretch>
            <a:fillRect/>
          </a:stretch>
        </p:blipFill>
        <p:spPr>
          <a:xfrm>
            <a:off x="1897139" y="1419681"/>
            <a:ext cx="1391920" cy="1391920"/>
          </a:xfrm>
          <a:prstGeom prst="rect">
            <a:avLst/>
          </a:prstGeom>
        </p:spPr>
      </p:pic>
      <p:sp>
        <p:nvSpPr>
          <p:cNvPr id="9" name="TextBox 8">
            <a:extLst>
              <a:ext uri="{FF2B5EF4-FFF2-40B4-BE49-F238E27FC236}">
                <a16:creationId xmlns:a16="http://schemas.microsoft.com/office/drawing/2014/main" id="{60B43A06-9D95-7207-C715-523F15D494C2}"/>
              </a:ext>
            </a:extLst>
          </p:cNvPr>
          <p:cNvSpPr txBox="1"/>
          <p:nvPr/>
        </p:nvSpPr>
        <p:spPr>
          <a:xfrm>
            <a:off x="822960" y="3400069"/>
            <a:ext cx="3759200" cy="646331"/>
          </a:xfrm>
          <a:prstGeom prst="rect">
            <a:avLst/>
          </a:prstGeom>
          <a:noFill/>
        </p:spPr>
        <p:txBody>
          <a:bodyPr wrap="square" rtlCol="0">
            <a:spAutoFit/>
          </a:bodyPr>
          <a:lstStyle/>
          <a:p>
            <a:r>
              <a:rPr lang="en-IN" dirty="0"/>
              <a:t>Git is installed and maintained in your local system(rather than in the cloud)</a:t>
            </a:r>
          </a:p>
        </p:txBody>
      </p:sp>
      <p:sp>
        <p:nvSpPr>
          <p:cNvPr id="10" name="TextBox 9">
            <a:extLst>
              <a:ext uri="{FF2B5EF4-FFF2-40B4-BE49-F238E27FC236}">
                <a16:creationId xmlns:a16="http://schemas.microsoft.com/office/drawing/2014/main" id="{AB1F1B6A-3578-CC99-5AF1-7980533260F2}"/>
              </a:ext>
            </a:extLst>
          </p:cNvPr>
          <p:cNvSpPr txBox="1"/>
          <p:nvPr/>
        </p:nvSpPr>
        <p:spPr>
          <a:xfrm>
            <a:off x="7559040" y="3149600"/>
            <a:ext cx="3836987" cy="646331"/>
          </a:xfrm>
          <a:prstGeom prst="rect">
            <a:avLst/>
          </a:prstGeom>
          <a:noFill/>
        </p:spPr>
        <p:txBody>
          <a:bodyPr wrap="square" rtlCol="0">
            <a:spAutoFit/>
          </a:bodyPr>
          <a:lstStyle/>
          <a:p>
            <a:r>
              <a:rPr lang="en-IN" dirty="0"/>
              <a:t>GitHub is designed as a Git repository hosting service</a:t>
            </a:r>
          </a:p>
        </p:txBody>
      </p:sp>
      <p:sp>
        <p:nvSpPr>
          <p:cNvPr id="11" name="TextBox 10">
            <a:extLst>
              <a:ext uri="{FF2B5EF4-FFF2-40B4-BE49-F238E27FC236}">
                <a16:creationId xmlns:a16="http://schemas.microsoft.com/office/drawing/2014/main" id="{EB7CB689-193D-597C-D697-CBB66E2726DD}"/>
              </a:ext>
            </a:extLst>
          </p:cNvPr>
          <p:cNvSpPr txBox="1"/>
          <p:nvPr/>
        </p:nvSpPr>
        <p:spPr>
          <a:xfrm>
            <a:off x="795973" y="4683760"/>
            <a:ext cx="4070667" cy="646331"/>
          </a:xfrm>
          <a:prstGeom prst="rect">
            <a:avLst/>
          </a:prstGeom>
          <a:noFill/>
        </p:spPr>
        <p:txBody>
          <a:bodyPr wrap="square" rtlCol="0">
            <a:spAutoFit/>
          </a:bodyPr>
          <a:lstStyle/>
          <a:p>
            <a:r>
              <a:rPr lang="en-IN" dirty="0"/>
              <a:t>Git is a high quality version control system</a:t>
            </a:r>
          </a:p>
        </p:txBody>
      </p:sp>
      <p:sp>
        <p:nvSpPr>
          <p:cNvPr id="12" name="TextBox 11">
            <a:extLst>
              <a:ext uri="{FF2B5EF4-FFF2-40B4-BE49-F238E27FC236}">
                <a16:creationId xmlns:a16="http://schemas.microsoft.com/office/drawing/2014/main" id="{B21109D8-D192-B004-95DB-CBE95040A3FC}"/>
              </a:ext>
            </a:extLst>
          </p:cNvPr>
          <p:cNvSpPr txBox="1"/>
          <p:nvPr/>
        </p:nvSpPr>
        <p:spPr>
          <a:xfrm>
            <a:off x="7711440" y="4514215"/>
            <a:ext cx="3684587" cy="646331"/>
          </a:xfrm>
          <a:prstGeom prst="rect">
            <a:avLst/>
          </a:prstGeom>
          <a:noFill/>
        </p:spPr>
        <p:txBody>
          <a:bodyPr wrap="square" rtlCol="0">
            <a:spAutoFit/>
          </a:bodyPr>
          <a:lstStyle/>
          <a:p>
            <a:r>
              <a:rPr lang="en-IN" dirty="0"/>
              <a:t>GitHub is a cloud-based hosting service</a:t>
            </a:r>
          </a:p>
        </p:txBody>
      </p:sp>
      <p:pic>
        <p:nvPicPr>
          <p:cNvPr id="6" name="Picture 2" descr="What is the GitHub logo? - Quora">
            <a:extLst>
              <a:ext uri="{FF2B5EF4-FFF2-40B4-BE49-F238E27FC236}">
                <a16:creationId xmlns:a16="http://schemas.microsoft.com/office/drawing/2014/main" id="{F43CBCE8-2C96-00BA-506C-0A579903E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0271" y="1537600"/>
            <a:ext cx="1391921" cy="1156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50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1D9258C0-252E-774E-26DD-66DCAF53DD70}"/>
              </a:ext>
            </a:extLst>
          </p:cNvPr>
          <p:cNvSpPr/>
          <p:nvPr/>
        </p:nvSpPr>
        <p:spPr>
          <a:xfrm>
            <a:off x="8757920" y="1330960"/>
            <a:ext cx="2814320" cy="48768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9F8AC679-23A4-9B2F-9CE5-955AA64BC121}"/>
              </a:ext>
            </a:extLst>
          </p:cNvPr>
          <p:cNvSpPr/>
          <p:nvPr/>
        </p:nvSpPr>
        <p:spPr>
          <a:xfrm>
            <a:off x="213360" y="1330960"/>
            <a:ext cx="8412479" cy="49163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26941707-CE61-9D9B-F83A-B90EBE000A7A}"/>
              </a:ext>
            </a:extLst>
          </p:cNvPr>
          <p:cNvSpPr txBox="1"/>
          <p:nvPr/>
        </p:nvSpPr>
        <p:spPr>
          <a:xfrm>
            <a:off x="0" y="650240"/>
            <a:ext cx="12192000" cy="769441"/>
          </a:xfrm>
          <a:prstGeom prst="rect">
            <a:avLst/>
          </a:prstGeom>
          <a:noFill/>
        </p:spPr>
        <p:txBody>
          <a:bodyPr wrap="square" rtlCol="0">
            <a:spAutoFit/>
          </a:bodyPr>
          <a:lstStyle/>
          <a:p>
            <a:pPr algn="ctr"/>
            <a:r>
              <a:rPr lang="en-IN" sz="4400" dirty="0"/>
              <a:t>Git Workflow</a:t>
            </a:r>
          </a:p>
        </p:txBody>
      </p:sp>
      <p:sp>
        <p:nvSpPr>
          <p:cNvPr id="2" name="Rectangle: Rounded Corners 1">
            <a:extLst>
              <a:ext uri="{FF2B5EF4-FFF2-40B4-BE49-F238E27FC236}">
                <a16:creationId xmlns:a16="http://schemas.microsoft.com/office/drawing/2014/main" id="{26F1CC00-9594-97BC-4B64-8123B24AED07}"/>
              </a:ext>
            </a:extLst>
          </p:cNvPr>
          <p:cNvSpPr/>
          <p:nvPr/>
        </p:nvSpPr>
        <p:spPr>
          <a:xfrm>
            <a:off x="619760" y="2095321"/>
            <a:ext cx="1838960" cy="6604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Working</a:t>
            </a:r>
          </a:p>
          <a:p>
            <a:pPr algn="ctr"/>
            <a:r>
              <a:rPr lang="en-IN" b="1" dirty="0"/>
              <a:t>directory</a:t>
            </a:r>
          </a:p>
        </p:txBody>
      </p:sp>
      <p:sp>
        <p:nvSpPr>
          <p:cNvPr id="3" name="Rectangle: Rounded Corners 2">
            <a:extLst>
              <a:ext uri="{FF2B5EF4-FFF2-40B4-BE49-F238E27FC236}">
                <a16:creationId xmlns:a16="http://schemas.microsoft.com/office/drawing/2014/main" id="{5F9F1DEF-3B8F-1D1A-8FAC-AF3636EBEC21}"/>
              </a:ext>
            </a:extLst>
          </p:cNvPr>
          <p:cNvSpPr/>
          <p:nvPr/>
        </p:nvSpPr>
        <p:spPr>
          <a:xfrm>
            <a:off x="2976880" y="2095321"/>
            <a:ext cx="1838960" cy="660400"/>
          </a:xfrm>
          <a:prstGeom prst="round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Staging </a:t>
            </a:r>
          </a:p>
          <a:p>
            <a:pPr algn="ctr"/>
            <a:r>
              <a:rPr lang="en-IN" dirty="0"/>
              <a:t>area</a:t>
            </a:r>
          </a:p>
        </p:txBody>
      </p:sp>
      <p:sp>
        <p:nvSpPr>
          <p:cNvPr id="4" name="Rectangle: Rounded Corners 3">
            <a:extLst>
              <a:ext uri="{FF2B5EF4-FFF2-40B4-BE49-F238E27FC236}">
                <a16:creationId xmlns:a16="http://schemas.microsoft.com/office/drawing/2014/main" id="{6436251C-0AD0-87E6-9859-8719498E7FF7}"/>
              </a:ext>
            </a:extLst>
          </p:cNvPr>
          <p:cNvSpPr/>
          <p:nvPr/>
        </p:nvSpPr>
        <p:spPr>
          <a:xfrm>
            <a:off x="5334000" y="2095321"/>
            <a:ext cx="1838960" cy="660400"/>
          </a:xfrm>
          <a:prstGeom prst="roundRect">
            <a:avLst/>
          </a:prstGeom>
          <a:solidFill>
            <a:srgbClr val="00B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Local</a:t>
            </a:r>
          </a:p>
          <a:p>
            <a:pPr algn="ctr"/>
            <a:r>
              <a:rPr lang="en-IN" dirty="0"/>
              <a:t>repo</a:t>
            </a:r>
          </a:p>
        </p:txBody>
      </p:sp>
      <p:sp>
        <p:nvSpPr>
          <p:cNvPr id="6" name="Rectangle: Rounded Corners 5">
            <a:extLst>
              <a:ext uri="{FF2B5EF4-FFF2-40B4-BE49-F238E27FC236}">
                <a16:creationId xmlns:a16="http://schemas.microsoft.com/office/drawing/2014/main" id="{3C81E97D-285F-19CC-7207-74E67BA12600}"/>
              </a:ext>
            </a:extLst>
          </p:cNvPr>
          <p:cNvSpPr/>
          <p:nvPr/>
        </p:nvSpPr>
        <p:spPr>
          <a:xfrm>
            <a:off x="9113520" y="2095321"/>
            <a:ext cx="1838960" cy="660400"/>
          </a:xfrm>
          <a:prstGeom prst="roundRect">
            <a:avLst/>
          </a:prstGeom>
          <a:solidFill>
            <a:schemeClr val="tx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Remote </a:t>
            </a:r>
          </a:p>
          <a:p>
            <a:pPr algn="ctr"/>
            <a:r>
              <a:rPr lang="en-IN" dirty="0"/>
              <a:t>repo</a:t>
            </a:r>
          </a:p>
        </p:txBody>
      </p:sp>
      <p:sp>
        <p:nvSpPr>
          <p:cNvPr id="10" name="TextBox 9">
            <a:extLst>
              <a:ext uri="{FF2B5EF4-FFF2-40B4-BE49-F238E27FC236}">
                <a16:creationId xmlns:a16="http://schemas.microsoft.com/office/drawing/2014/main" id="{394E4246-F003-5AEB-6429-81BD8250830C}"/>
              </a:ext>
            </a:extLst>
          </p:cNvPr>
          <p:cNvSpPr txBox="1"/>
          <p:nvPr/>
        </p:nvSpPr>
        <p:spPr>
          <a:xfrm>
            <a:off x="2717800" y="1418213"/>
            <a:ext cx="2357120" cy="584775"/>
          </a:xfrm>
          <a:prstGeom prst="rect">
            <a:avLst/>
          </a:prstGeom>
          <a:noFill/>
        </p:spPr>
        <p:txBody>
          <a:bodyPr wrap="square" rtlCol="0">
            <a:spAutoFit/>
          </a:bodyPr>
          <a:lstStyle/>
          <a:p>
            <a:pPr algn="ctr"/>
            <a:r>
              <a:rPr lang="en-IN" sz="3200" b="1" dirty="0"/>
              <a:t>LOCAL</a:t>
            </a:r>
          </a:p>
        </p:txBody>
      </p:sp>
      <p:sp>
        <p:nvSpPr>
          <p:cNvPr id="11" name="TextBox 10">
            <a:extLst>
              <a:ext uri="{FF2B5EF4-FFF2-40B4-BE49-F238E27FC236}">
                <a16:creationId xmlns:a16="http://schemas.microsoft.com/office/drawing/2014/main" id="{2227DF6E-D3D8-0EC5-1D72-5ED10AF31265}"/>
              </a:ext>
            </a:extLst>
          </p:cNvPr>
          <p:cNvSpPr txBox="1"/>
          <p:nvPr/>
        </p:nvSpPr>
        <p:spPr>
          <a:xfrm>
            <a:off x="8935720" y="1418212"/>
            <a:ext cx="2357120" cy="584775"/>
          </a:xfrm>
          <a:prstGeom prst="rect">
            <a:avLst/>
          </a:prstGeom>
          <a:noFill/>
        </p:spPr>
        <p:txBody>
          <a:bodyPr wrap="square" rtlCol="0">
            <a:spAutoFit/>
          </a:bodyPr>
          <a:lstStyle/>
          <a:p>
            <a:pPr algn="ctr"/>
            <a:r>
              <a:rPr lang="en-IN" sz="3200" b="1" dirty="0"/>
              <a:t>REMOTE</a:t>
            </a:r>
          </a:p>
        </p:txBody>
      </p:sp>
      <p:cxnSp>
        <p:nvCxnSpPr>
          <p:cNvPr id="13" name="Straight Connector 12">
            <a:extLst>
              <a:ext uri="{FF2B5EF4-FFF2-40B4-BE49-F238E27FC236}">
                <a16:creationId xmlns:a16="http://schemas.microsoft.com/office/drawing/2014/main" id="{F85C902D-69FD-59B4-5E29-F16648287E8B}"/>
              </a:ext>
            </a:extLst>
          </p:cNvPr>
          <p:cNvCxnSpPr>
            <a:stCxn id="2" idx="2"/>
          </p:cNvCxnSpPr>
          <p:nvPr/>
        </p:nvCxnSpPr>
        <p:spPr>
          <a:xfrm>
            <a:off x="1539240" y="2755721"/>
            <a:ext cx="0" cy="3452039"/>
          </a:xfrm>
          <a:prstGeom prst="line">
            <a:avLst/>
          </a:prstGeom>
          <a:ln w="38100"/>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DA3E74FD-FEEA-04E4-B9FC-4AD34F4D586B}"/>
              </a:ext>
            </a:extLst>
          </p:cNvPr>
          <p:cNvCxnSpPr/>
          <p:nvPr/>
        </p:nvCxnSpPr>
        <p:spPr>
          <a:xfrm>
            <a:off x="3896360" y="2755721"/>
            <a:ext cx="0" cy="3452039"/>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9B8484C-CCA6-4D3E-DE65-4C1A078355C6}"/>
              </a:ext>
            </a:extLst>
          </p:cNvPr>
          <p:cNvCxnSpPr/>
          <p:nvPr/>
        </p:nvCxnSpPr>
        <p:spPr>
          <a:xfrm>
            <a:off x="6253480" y="2755721"/>
            <a:ext cx="0" cy="3452039"/>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0E75942-9605-9073-2AA1-7C2D14417EC4}"/>
              </a:ext>
            </a:extLst>
          </p:cNvPr>
          <p:cNvCxnSpPr/>
          <p:nvPr/>
        </p:nvCxnSpPr>
        <p:spPr>
          <a:xfrm>
            <a:off x="10109200" y="2755721"/>
            <a:ext cx="0" cy="3452039"/>
          </a:xfrm>
          <a:prstGeom prst="line">
            <a:avLst/>
          </a:prstGeom>
          <a:ln w="38100"/>
        </p:spPr>
        <p:style>
          <a:lnRef idx="1">
            <a:schemeClr val="dk1"/>
          </a:lnRef>
          <a:fillRef idx="0">
            <a:schemeClr val="dk1"/>
          </a:fillRef>
          <a:effectRef idx="0">
            <a:schemeClr val="dk1"/>
          </a:effectRef>
          <a:fontRef idx="minor">
            <a:schemeClr val="tx1"/>
          </a:fontRef>
        </p:style>
      </p:cxnSp>
      <p:sp>
        <p:nvSpPr>
          <p:cNvPr id="17" name="Arrow: Right 16">
            <a:extLst>
              <a:ext uri="{FF2B5EF4-FFF2-40B4-BE49-F238E27FC236}">
                <a16:creationId xmlns:a16="http://schemas.microsoft.com/office/drawing/2014/main" id="{931B763F-8CA9-C8FC-64DD-743D984C7840}"/>
              </a:ext>
            </a:extLst>
          </p:cNvPr>
          <p:cNvSpPr/>
          <p:nvPr/>
        </p:nvSpPr>
        <p:spPr>
          <a:xfrm>
            <a:off x="1625600" y="2877999"/>
            <a:ext cx="2164079" cy="584775"/>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git add</a:t>
            </a:r>
          </a:p>
        </p:txBody>
      </p:sp>
      <p:sp>
        <p:nvSpPr>
          <p:cNvPr id="19" name="Arrow: Right 18">
            <a:extLst>
              <a:ext uri="{FF2B5EF4-FFF2-40B4-BE49-F238E27FC236}">
                <a16:creationId xmlns:a16="http://schemas.microsoft.com/office/drawing/2014/main" id="{EEADAF04-94B1-0FCE-A8F9-26AE08A44A8B}"/>
              </a:ext>
            </a:extLst>
          </p:cNvPr>
          <p:cNvSpPr/>
          <p:nvPr/>
        </p:nvSpPr>
        <p:spPr>
          <a:xfrm>
            <a:off x="3972564" y="3170386"/>
            <a:ext cx="2164079" cy="58477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git commit</a:t>
            </a:r>
          </a:p>
        </p:txBody>
      </p:sp>
      <p:sp>
        <p:nvSpPr>
          <p:cNvPr id="20" name="Arrow: Right 19">
            <a:extLst>
              <a:ext uri="{FF2B5EF4-FFF2-40B4-BE49-F238E27FC236}">
                <a16:creationId xmlns:a16="http://schemas.microsoft.com/office/drawing/2014/main" id="{3DAF79ED-F7AF-F9A6-FEB7-0C25D44DCC7F}"/>
              </a:ext>
            </a:extLst>
          </p:cNvPr>
          <p:cNvSpPr/>
          <p:nvPr/>
        </p:nvSpPr>
        <p:spPr>
          <a:xfrm>
            <a:off x="6339840" y="3475435"/>
            <a:ext cx="3683000" cy="584776"/>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git push</a:t>
            </a:r>
          </a:p>
        </p:txBody>
      </p:sp>
      <p:sp>
        <p:nvSpPr>
          <p:cNvPr id="21" name="Arrow: Left 20">
            <a:extLst>
              <a:ext uri="{FF2B5EF4-FFF2-40B4-BE49-F238E27FC236}">
                <a16:creationId xmlns:a16="http://schemas.microsoft.com/office/drawing/2014/main" id="{887F2309-7780-5FA1-5D4C-15D5F399E760}"/>
              </a:ext>
            </a:extLst>
          </p:cNvPr>
          <p:cNvSpPr/>
          <p:nvPr/>
        </p:nvSpPr>
        <p:spPr>
          <a:xfrm>
            <a:off x="6367787" y="4058741"/>
            <a:ext cx="3487413" cy="584776"/>
          </a:xfrm>
          <a:prstGeom prst="lef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git pull</a:t>
            </a:r>
          </a:p>
        </p:txBody>
      </p:sp>
      <p:sp>
        <p:nvSpPr>
          <p:cNvPr id="22" name="Arrow: Left 21">
            <a:extLst>
              <a:ext uri="{FF2B5EF4-FFF2-40B4-BE49-F238E27FC236}">
                <a16:creationId xmlns:a16="http://schemas.microsoft.com/office/drawing/2014/main" id="{49997927-6948-5D3A-2831-617C7871F4CE}"/>
              </a:ext>
            </a:extLst>
          </p:cNvPr>
          <p:cNvSpPr/>
          <p:nvPr/>
        </p:nvSpPr>
        <p:spPr>
          <a:xfrm>
            <a:off x="1625598" y="4481741"/>
            <a:ext cx="4470402" cy="584776"/>
          </a:xfrm>
          <a:prstGeom prst="lef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git checkout</a:t>
            </a:r>
          </a:p>
        </p:txBody>
      </p:sp>
      <p:sp>
        <p:nvSpPr>
          <p:cNvPr id="23" name="Arrow: Left 22">
            <a:extLst>
              <a:ext uri="{FF2B5EF4-FFF2-40B4-BE49-F238E27FC236}">
                <a16:creationId xmlns:a16="http://schemas.microsoft.com/office/drawing/2014/main" id="{DCB31045-D7FB-FD35-BD45-40E7C037C03B}"/>
              </a:ext>
            </a:extLst>
          </p:cNvPr>
          <p:cNvSpPr/>
          <p:nvPr/>
        </p:nvSpPr>
        <p:spPr>
          <a:xfrm>
            <a:off x="1625598" y="5052362"/>
            <a:ext cx="4470402" cy="584776"/>
          </a:xfrm>
          <a:prstGeom prst="lef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git merge</a:t>
            </a:r>
          </a:p>
        </p:txBody>
      </p:sp>
      <p:sp>
        <p:nvSpPr>
          <p:cNvPr id="24" name="Arrow: Left 23">
            <a:extLst>
              <a:ext uri="{FF2B5EF4-FFF2-40B4-BE49-F238E27FC236}">
                <a16:creationId xmlns:a16="http://schemas.microsoft.com/office/drawing/2014/main" id="{5E39FA03-01F2-B17F-1438-093F24068291}"/>
              </a:ext>
            </a:extLst>
          </p:cNvPr>
          <p:cNvSpPr/>
          <p:nvPr/>
        </p:nvSpPr>
        <p:spPr>
          <a:xfrm>
            <a:off x="1625598" y="5662484"/>
            <a:ext cx="8412481" cy="584776"/>
          </a:xfrm>
          <a:prstGeom prst="lef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git clone</a:t>
            </a:r>
          </a:p>
        </p:txBody>
      </p:sp>
    </p:spTree>
    <p:extLst>
      <p:ext uri="{BB962C8B-B14F-4D97-AF65-F5344CB8AC3E}">
        <p14:creationId xmlns:p14="http://schemas.microsoft.com/office/powerpoint/2010/main" val="2077760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P spid="2" grpId="0" animBg="1"/>
      <p:bldP spid="3" grpId="0" animBg="1"/>
      <p:bldP spid="4" grpId="0" animBg="1"/>
      <p:bldP spid="6" grpId="0" animBg="1"/>
      <p:bldP spid="10" grpId="0"/>
      <p:bldP spid="11" grpId="0"/>
      <p:bldP spid="17" grpId="0" animBg="1"/>
      <p:bldP spid="19" grpId="0" animBg="1"/>
      <p:bldP spid="20" grpId="0" animBg="1"/>
      <p:bldP spid="21" grpId="0" animBg="1"/>
      <p:bldP spid="22" grpId="0" animBg="1"/>
      <p:bldP spid="23" grpId="0" animBg="1"/>
      <p:bldP spid="2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7E417EC9-7682-F2A4-89E2-863270F8BBF7}"/>
              </a:ext>
            </a:extLst>
          </p:cNvPr>
          <p:cNvGraphicFramePr>
            <a:graphicFrameLocks noGrp="1"/>
          </p:cNvGraphicFramePr>
          <p:nvPr>
            <p:extLst>
              <p:ext uri="{D42A27DB-BD31-4B8C-83A1-F6EECF244321}">
                <p14:modId xmlns:p14="http://schemas.microsoft.com/office/powerpoint/2010/main" val="3154886471"/>
              </p:ext>
            </p:extLst>
          </p:nvPr>
        </p:nvGraphicFramePr>
        <p:xfrm>
          <a:off x="1026160" y="1676400"/>
          <a:ext cx="10048240" cy="3779520"/>
        </p:xfrm>
        <a:graphic>
          <a:graphicData uri="http://schemas.openxmlformats.org/drawingml/2006/table">
            <a:tbl>
              <a:tblPr firstRow="1" bandRow="1">
                <a:tableStyleId>{BC89EF96-8CEA-46FF-86C4-4CE0E7609802}</a:tableStyleId>
              </a:tblPr>
              <a:tblGrid>
                <a:gridCol w="3640777">
                  <a:extLst>
                    <a:ext uri="{9D8B030D-6E8A-4147-A177-3AD203B41FA5}">
                      <a16:colId xmlns:a16="http://schemas.microsoft.com/office/drawing/2014/main" val="3551217701"/>
                    </a:ext>
                  </a:extLst>
                </a:gridCol>
                <a:gridCol w="6407463">
                  <a:extLst>
                    <a:ext uri="{9D8B030D-6E8A-4147-A177-3AD203B41FA5}">
                      <a16:colId xmlns:a16="http://schemas.microsoft.com/office/drawing/2014/main" val="1706999323"/>
                    </a:ext>
                  </a:extLst>
                </a:gridCol>
              </a:tblGrid>
              <a:tr h="944880">
                <a:tc>
                  <a:txBody>
                    <a:bodyPr/>
                    <a:lstStyle/>
                    <a:p>
                      <a:r>
                        <a:rPr lang="en-IN" b="0" dirty="0"/>
                        <a:t>git remote add &lt;</a:t>
                      </a:r>
                      <a:r>
                        <a:rPr lang="en-IN" b="0" dirty="0" err="1"/>
                        <a:t>remote_name</a:t>
                      </a:r>
                      <a:r>
                        <a:rPr lang="en-IN" b="0" dirty="0"/>
                        <a:t>&gt; &lt;</a:t>
                      </a:r>
                      <a:r>
                        <a:rPr lang="en-IN" b="0" dirty="0" err="1"/>
                        <a:t>remote_github_url</a:t>
                      </a:r>
                      <a:r>
                        <a:rPr lang="en-IN" b="0" dirty="0"/>
                        <a:t>&gt;</a:t>
                      </a:r>
                    </a:p>
                  </a:txBody>
                  <a:tcPr/>
                </a:tc>
                <a:tc>
                  <a:txBody>
                    <a:bodyPr/>
                    <a:lstStyle/>
                    <a:p>
                      <a:r>
                        <a:rPr lang="en-IN" b="0" dirty="0"/>
                        <a:t>Associate the working directory to the remote directory</a:t>
                      </a:r>
                    </a:p>
                    <a:p>
                      <a:endParaRPr lang="en-IN" b="0" dirty="0"/>
                    </a:p>
                    <a:p>
                      <a:endParaRPr lang="en-IN" b="0" dirty="0"/>
                    </a:p>
                  </a:txBody>
                  <a:tcPr/>
                </a:tc>
                <a:extLst>
                  <a:ext uri="{0D108BD9-81ED-4DB2-BD59-A6C34878D82A}">
                    <a16:rowId xmlns:a16="http://schemas.microsoft.com/office/drawing/2014/main" val="2102506795"/>
                  </a:ext>
                </a:extLst>
              </a:tr>
              <a:tr h="944880">
                <a:tc>
                  <a:txBody>
                    <a:bodyPr/>
                    <a:lstStyle/>
                    <a:p>
                      <a:r>
                        <a:rPr lang="en-IN" b="0" dirty="0"/>
                        <a:t>git push  &lt;</a:t>
                      </a:r>
                      <a:r>
                        <a:rPr lang="en-IN" b="0" dirty="0" err="1"/>
                        <a:t>remote_name</a:t>
                      </a:r>
                      <a:r>
                        <a:rPr lang="en-IN" b="0" dirty="0"/>
                        <a:t>&gt; &lt;branch&gt;</a:t>
                      </a:r>
                    </a:p>
                  </a:txBody>
                  <a:tcPr/>
                </a:tc>
                <a:tc>
                  <a:txBody>
                    <a:bodyPr/>
                    <a:lstStyle/>
                    <a:p>
                      <a:r>
                        <a:rPr lang="en-US" sz="1800" b="0" kern="1200" dirty="0">
                          <a:solidFill>
                            <a:schemeClr val="tx1"/>
                          </a:solidFill>
                          <a:latin typeface="+mn-lt"/>
                          <a:ea typeface="+mn-ea"/>
                          <a:cs typeface="+mn-cs"/>
                        </a:rPr>
                        <a:t>Publish local changes on a remote repository</a:t>
                      </a:r>
                      <a:br>
                        <a:rPr lang="en-US" sz="1800" b="0" kern="1200" dirty="0">
                          <a:solidFill>
                            <a:schemeClr val="tx1"/>
                          </a:solidFill>
                          <a:latin typeface="+mn-lt"/>
                          <a:ea typeface="+mn-ea"/>
                          <a:cs typeface="+mn-cs"/>
                        </a:rPr>
                      </a:br>
                      <a:endParaRPr lang="en-IN" sz="1800" b="0" kern="1200" dirty="0">
                        <a:solidFill>
                          <a:schemeClr val="tx1"/>
                        </a:solidFill>
                        <a:latin typeface="+mn-lt"/>
                        <a:ea typeface="+mn-ea"/>
                        <a:cs typeface="+mn-cs"/>
                      </a:endParaRPr>
                    </a:p>
                  </a:txBody>
                  <a:tcPr/>
                </a:tc>
                <a:extLst>
                  <a:ext uri="{0D108BD9-81ED-4DB2-BD59-A6C34878D82A}">
                    <a16:rowId xmlns:a16="http://schemas.microsoft.com/office/drawing/2014/main" val="888282970"/>
                  </a:ext>
                </a:extLst>
              </a:tr>
              <a:tr h="944880">
                <a:tc>
                  <a:txBody>
                    <a:bodyPr/>
                    <a:lstStyle/>
                    <a:p>
                      <a:r>
                        <a:rPr lang="en-IN" b="0" dirty="0"/>
                        <a:t>git pull &lt;</a:t>
                      </a:r>
                      <a:r>
                        <a:rPr lang="en-IN" b="0" dirty="0" err="1"/>
                        <a:t>remote_name</a:t>
                      </a:r>
                      <a:r>
                        <a:rPr lang="en-IN" b="0" dirty="0"/>
                        <a:t>&gt; &lt;</a:t>
                      </a:r>
                      <a:r>
                        <a:rPr lang="en-IN" b="0" dirty="0" err="1"/>
                        <a:t>current_branch_name</a:t>
                      </a:r>
                      <a:r>
                        <a:rPr lang="en-IN" b="0" dirty="0"/>
                        <a:t>&gt; </a:t>
                      </a:r>
                    </a:p>
                  </a:txBody>
                  <a:tcPr/>
                </a:tc>
                <a:tc>
                  <a:txBody>
                    <a:bodyPr/>
                    <a:lstStyle/>
                    <a:p>
                      <a:r>
                        <a:rPr lang="en-US" sz="1800" b="0" kern="1200" dirty="0">
                          <a:solidFill>
                            <a:schemeClr val="tx1"/>
                          </a:solidFill>
                          <a:latin typeface="+mn-lt"/>
                          <a:ea typeface="+mn-ea"/>
                          <a:cs typeface="+mn-cs"/>
                        </a:rPr>
                        <a:t>Get changes from specific remote branch and get it merge in current local branch</a:t>
                      </a:r>
                      <a:endParaRPr lang="en-IN" sz="1800" b="0" kern="1200" dirty="0">
                        <a:solidFill>
                          <a:schemeClr val="tx1"/>
                        </a:solidFill>
                        <a:latin typeface="+mn-lt"/>
                        <a:ea typeface="+mn-ea"/>
                        <a:cs typeface="+mn-cs"/>
                      </a:endParaRPr>
                    </a:p>
                  </a:txBody>
                  <a:tcPr/>
                </a:tc>
                <a:extLst>
                  <a:ext uri="{0D108BD9-81ED-4DB2-BD59-A6C34878D82A}">
                    <a16:rowId xmlns:a16="http://schemas.microsoft.com/office/drawing/2014/main" val="2997029020"/>
                  </a:ext>
                </a:extLst>
              </a:tr>
              <a:tr h="944880">
                <a:tc>
                  <a:txBody>
                    <a:bodyPr/>
                    <a:lstStyle/>
                    <a:p>
                      <a:r>
                        <a:rPr lang="en-IN" b="0" dirty="0"/>
                        <a:t>git clone &lt;</a:t>
                      </a:r>
                      <a:r>
                        <a:rPr lang="en-IN" b="0" dirty="0" err="1"/>
                        <a:t>remote_repo_url</a:t>
                      </a:r>
                      <a:r>
                        <a:rPr lang="en-IN" b="0" dirty="0"/>
                        <a:t>&gt;</a:t>
                      </a:r>
                    </a:p>
                  </a:txBody>
                  <a:tcPr/>
                </a:tc>
                <a:tc>
                  <a:txBody>
                    <a:bodyPr/>
                    <a:lstStyle/>
                    <a:p>
                      <a:r>
                        <a:rPr lang="en-US" sz="1800" b="0" kern="1200" dirty="0">
                          <a:solidFill>
                            <a:schemeClr val="tx1"/>
                          </a:solidFill>
                          <a:latin typeface="+mn-lt"/>
                          <a:ea typeface="+mn-ea"/>
                          <a:cs typeface="+mn-cs"/>
                        </a:rPr>
                        <a:t>Creates a copy of a specific repository or branch within a repository</a:t>
                      </a:r>
                      <a:endParaRPr lang="en-IN" sz="1800" b="0" kern="1200" dirty="0">
                        <a:solidFill>
                          <a:schemeClr val="tx1"/>
                        </a:solidFill>
                        <a:latin typeface="+mn-lt"/>
                        <a:ea typeface="+mn-ea"/>
                        <a:cs typeface="+mn-cs"/>
                      </a:endParaRPr>
                    </a:p>
                  </a:txBody>
                  <a:tcPr/>
                </a:tc>
                <a:extLst>
                  <a:ext uri="{0D108BD9-81ED-4DB2-BD59-A6C34878D82A}">
                    <a16:rowId xmlns:a16="http://schemas.microsoft.com/office/drawing/2014/main" val="2267179881"/>
                  </a:ext>
                </a:extLst>
              </a:tr>
            </a:tbl>
          </a:graphicData>
        </a:graphic>
      </p:graphicFrame>
      <p:sp>
        <p:nvSpPr>
          <p:cNvPr id="3" name="TextBox 2">
            <a:extLst>
              <a:ext uri="{FF2B5EF4-FFF2-40B4-BE49-F238E27FC236}">
                <a16:creationId xmlns:a16="http://schemas.microsoft.com/office/drawing/2014/main" id="{06D23D34-0CAF-86DD-E025-B356E985EC6C}"/>
              </a:ext>
            </a:extLst>
          </p:cNvPr>
          <p:cNvSpPr txBox="1"/>
          <p:nvPr/>
        </p:nvSpPr>
        <p:spPr>
          <a:xfrm>
            <a:off x="0" y="650240"/>
            <a:ext cx="12192000" cy="769441"/>
          </a:xfrm>
          <a:prstGeom prst="rect">
            <a:avLst/>
          </a:prstGeom>
          <a:noFill/>
        </p:spPr>
        <p:txBody>
          <a:bodyPr wrap="square" rtlCol="0">
            <a:spAutoFit/>
          </a:bodyPr>
          <a:lstStyle/>
          <a:p>
            <a:pPr algn="ctr"/>
            <a:r>
              <a:rPr lang="en-IN" sz="4400" dirty="0"/>
              <a:t> Git Commands- Remote</a:t>
            </a:r>
          </a:p>
        </p:txBody>
      </p:sp>
    </p:spTree>
    <p:extLst>
      <p:ext uri="{BB962C8B-B14F-4D97-AF65-F5344CB8AC3E}">
        <p14:creationId xmlns:p14="http://schemas.microsoft.com/office/powerpoint/2010/main" val="147487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A0C9F0-0C7C-A79B-8BD7-2105875902DA}"/>
              </a:ext>
            </a:extLst>
          </p:cNvPr>
          <p:cNvSpPr txBox="1"/>
          <p:nvPr/>
        </p:nvSpPr>
        <p:spPr>
          <a:xfrm>
            <a:off x="0" y="650240"/>
            <a:ext cx="12192000" cy="769441"/>
          </a:xfrm>
          <a:prstGeom prst="rect">
            <a:avLst/>
          </a:prstGeom>
          <a:noFill/>
        </p:spPr>
        <p:txBody>
          <a:bodyPr wrap="square" rtlCol="0">
            <a:spAutoFit/>
          </a:bodyPr>
          <a:lstStyle/>
          <a:p>
            <a:pPr algn="ctr"/>
            <a:r>
              <a:rPr lang="en-IN" sz="4400" dirty="0"/>
              <a:t>LAB 5</a:t>
            </a:r>
          </a:p>
        </p:txBody>
      </p:sp>
      <p:sp>
        <p:nvSpPr>
          <p:cNvPr id="4" name="TextBox 3">
            <a:extLst>
              <a:ext uri="{FF2B5EF4-FFF2-40B4-BE49-F238E27FC236}">
                <a16:creationId xmlns:a16="http://schemas.microsoft.com/office/drawing/2014/main" id="{E548E206-3926-1C1D-6375-42E88EEE577F}"/>
              </a:ext>
            </a:extLst>
          </p:cNvPr>
          <p:cNvSpPr txBox="1"/>
          <p:nvPr/>
        </p:nvSpPr>
        <p:spPr>
          <a:xfrm>
            <a:off x="426720" y="1440001"/>
            <a:ext cx="11643360" cy="2031325"/>
          </a:xfrm>
          <a:prstGeom prst="rect">
            <a:avLst/>
          </a:prstGeom>
          <a:noFill/>
        </p:spPr>
        <p:txBody>
          <a:bodyPr wrap="square" rtlCol="0">
            <a:spAutoFit/>
          </a:bodyPr>
          <a:lstStyle/>
          <a:p>
            <a:pPr algn="ctr"/>
            <a:r>
              <a:rPr lang="en-IN" b="1" u="sng" dirty="0"/>
              <a:t>Publish to remote repository</a:t>
            </a:r>
          </a:p>
          <a:p>
            <a:pPr marL="342900" indent="-342900">
              <a:buAutoNum type="arabicPeriod"/>
            </a:pPr>
            <a:r>
              <a:rPr lang="en-US" dirty="0"/>
              <a:t>Login into your GitHub Account.</a:t>
            </a:r>
            <a:endParaRPr lang="en-IN" dirty="0"/>
          </a:p>
          <a:p>
            <a:pPr marL="342900" indent="-342900">
              <a:buAutoNum type="arabicPeriod"/>
            </a:pPr>
            <a:r>
              <a:rPr lang="en-US" dirty="0"/>
              <a:t>Copy the URL.</a:t>
            </a:r>
          </a:p>
          <a:p>
            <a:pPr marL="342900" indent="-342900">
              <a:buFontTx/>
              <a:buAutoNum type="arabicPeriod"/>
            </a:pPr>
            <a:r>
              <a:rPr lang="en-US" dirty="0"/>
              <a:t>Associate the working directory to the remote directory- </a:t>
            </a:r>
            <a:r>
              <a:rPr lang="en-IN" b="1" dirty="0"/>
              <a:t>git remote add &lt;</a:t>
            </a:r>
            <a:r>
              <a:rPr lang="en-IN" b="1" dirty="0" err="1"/>
              <a:t>remote_name</a:t>
            </a:r>
            <a:r>
              <a:rPr lang="en-IN" b="1" dirty="0"/>
              <a:t>&gt; &lt;</a:t>
            </a:r>
            <a:r>
              <a:rPr lang="en-IN" b="1" dirty="0" err="1"/>
              <a:t>remote_github_url</a:t>
            </a:r>
            <a:r>
              <a:rPr lang="en-IN" b="1" dirty="0"/>
              <a:t>&gt;</a:t>
            </a:r>
            <a:r>
              <a:rPr lang="en-US" b="1" dirty="0"/>
              <a:t> </a:t>
            </a:r>
          </a:p>
          <a:p>
            <a:pPr marL="342900" indent="-342900">
              <a:buFontTx/>
              <a:buAutoNum type="arabicPeriod"/>
            </a:pPr>
            <a:r>
              <a:rPr lang="en-US" dirty="0"/>
              <a:t> Publish local changes on the remote repository- </a:t>
            </a:r>
            <a:r>
              <a:rPr lang="en-IN" b="1" dirty="0"/>
              <a:t>git push  &lt;</a:t>
            </a:r>
            <a:r>
              <a:rPr lang="en-IN" b="1" dirty="0" err="1"/>
              <a:t>remote_name</a:t>
            </a:r>
            <a:r>
              <a:rPr lang="en-IN" b="1" dirty="0"/>
              <a:t>&gt; &lt;branch&gt;</a:t>
            </a:r>
          </a:p>
          <a:p>
            <a:pPr marL="342900" indent="-342900">
              <a:buFontTx/>
              <a:buAutoNum type="arabicPeriod"/>
            </a:pPr>
            <a:r>
              <a:rPr lang="en-US" dirty="0"/>
              <a:t>Create merge request and merge</a:t>
            </a:r>
          </a:p>
          <a:p>
            <a:pPr marL="342900" indent="-342900">
              <a:buFontTx/>
              <a:buAutoNum type="arabicPeriod"/>
            </a:pPr>
            <a:r>
              <a:rPr lang="en-US" dirty="0"/>
              <a:t> The content from local repository will be reflected in GitHub</a:t>
            </a:r>
            <a:endParaRPr lang="en-US" b="1" dirty="0">
              <a:effectLst/>
            </a:endParaRPr>
          </a:p>
        </p:txBody>
      </p:sp>
      <p:sp>
        <p:nvSpPr>
          <p:cNvPr id="5" name="TextBox 4">
            <a:extLst>
              <a:ext uri="{FF2B5EF4-FFF2-40B4-BE49-F238E27FC236}">
                <a16:creationId xmlns:a16="http://schemas.microsoft.com/office/drawing/2014/main" id="{A47DAC09-73A0-8C2E-FE9E-6A956FFD21CC}"/>
              </a:ext>
            </a:extLst>
          </p:cNvPr>
          <p:cNvSpPr txBox="1"/>
          <p:nvPr/>
        </p:nvSpPr>
        <p:spPr>
          <a:xfrm>
            <a:off x="426720" y="3471326"/>
            <a:ext cx="11643360" cy="1200329"/>
          </a:xfrm>
          <a:prstGeom prst="rect">
            <a:avLst/>
          </a:prstGeom>
          <a:noFill/>
        </p:spPr>
        <p:txBody>
          <a:bodyPr wrap="square" rtlCol="0">
            <a:spAutoFit/>
          </a:bodyPr>
          <a:lstStyle/>
          <a:p>
            <a:pPr algn="ctr"/>
            <a:r>
              <a:rPr lang="en-US" sz="1800" b="1" u="sng" kern="1200" dirty="0">
                <a:solidFill>
                  <a:schemeClr val="tx1"/>
                </a:solidFill>
                <a:latin typeface="+mn-lt"/>
                <a:ea typeface="+mn-ea"/>
                <a:cs typeface="+mn-cs"/>
              </a:rPr>
              <a:t>Get changes from remote repository </a:t>
            </a:r>
            <a:endParaRPr lang="en-IN" b="1" u="sng" dirty="0"/>
          </a:p>
          <a:p>
            <a:pPr marL="342900" indent="-342900">
              <a:buFontTx/>
              <a:buAutoNum type="arabicPeriod"/>
            </a:pPr>
            <a:r>
              <a:rPr lang="en-US" dirty="0"/>
              <a:t>In the GitHub, make some changes and commit.</a:t>
            </a:r>
          </a:p>
          <a:p>
            <a:pPr marL="342900" indent="-342900">
              <a:buFontTx/>
              <a:buAutoNum type="arabicPeriod"/>
            </a:pPr>
            <a:r>
              <a:rPr lang="en-US" dirty="0"/>
              <a:t>Get the changes from remote repository.- </a:t>
            </a:r>
            <a:r>
              <a:rPr lang="en-IN" b="0" dirty="0"/>
              <a:t>git pull &lt;</a:t>
            </a:r>
            <a:r>
              <a:rPr lang="en-IN" b="0" dirty="0" err="1"/>
              <a:t>remote_name</a:t>
            </a:r>
            <a:r>
              <a:rPr lang="en-IN" b="0" dirty="0"/>
              <a:t>&gt; &lt;</a:t>
            </a:r>
            <a:r>
              <a:rPr lang="en-IN" b="0" dirty="0" err="1"/>
              <a:t>current_branch_name</a:t>
            </a:r>
            <a:r>
              <a:rPr lang="en-IN" b="0" dirty="0"/>
              <a:t>&gt; </a:t>
            </a:r>
          </a:p>
          <a:p>
            <a:endParaRPr lang="en-US" b="1" dirty="0">
              <a:effectLst/>
            </a:endParaRPr>
          </a:p>
        </p:txBody>
      </p:sp>
      <p:sp>
        <p:nvSpPr>
          <p:cNvPr id="6" name="TextBox 5">
            <a:extLst>
              <a:ext uri="{FF2B5EF4-FFF2-40B4-BE49-F238E27FC236}">
                <a16:creationId xmlns:a16="http://schemas.microsoft.com/office/drawing/2014/main" id="{C56270FB-4BCE-D59C-319E-756850F9A1E4}"/>
              </a:ext>
            </a:extLst>
          </p:cNvPr>
          <p:cNvSpPr txBox="1"/>
          <p:nvPr/>
        </p:nvSpPr>
        <p:spPr>
          <a:xfrm>
            <a:off x="426720" y="4671655"/>
            <a:ext cx="11643360" cy="646331"/>
          </a:xfrm>
          <a:prstGeom prst="rect">
            <a:avLst/>
          </a:prstGeom>
          <a:noFill/>
        </p:spPr>
        <p:txBody>
          <a:bodyPr wrap="square" rtlCol="0">
            <a:spAutoFit/>
          </a:bodyPr>
          <a:lstStyle/>
          <a:p>
            <a:pPr algn="ctr"/>
            <a:r>
              <a:rPr lang="en-US" sz="1800" b="1" u="sng" kern="1200" dirty="0">
                <a:solidFill>
                  <a:schemeClr val="tx1"/>
                </a:solidFill>
                <a:latin typeface="+mn-lt"/>
                <a:ea typeface="+mn-ea"/>
                <a:cs typeface="+mn-cs"/>
              </a:rPr>
              <a:t>Create a copy of a repository </a:t>
            </a:r>
          </a:p>
          <a:p>
            <a:pPr marL="342900" indent="-342900">
              <a:buFontTx/>
              <a:buAutoNum type="arabicPeriod"/>
            </a:pPr>
            <a:r>
              <a:rPr lang="en-IN" dirty="0"/>
              <a:t>Create a copy of a repository- </a:t>
            </a:r>
            <a:r>
              <a:rPr lang="en-IN" b="0" dirty="0"/>
              <a:t>git clone &lt;</a:t>
            </a:r>
            <a:r>
              <a:rPr lang="en-IN" b="0" dirty="0" err="1"/>
              <a:t>remote_repo_url</a:t>
            </a:r>
            <a:r>
              <a:rPr lang="en-IN" b="0" dirty="0"/>
              <a:t>&gt;</a:t>
            </a:r>
            <a:endParaRPr lang="en-US" b="1" dirty="0">
              <a:effectLst/>
            </a:endParaRPr>
          </a:p>
        </p:txBody>
      </p:sp>
      <p:sp>
        <p:nvSpPr>
          <p:cNvPr id="8" name="TextBox 7">
            <a:extLst>
              <a:ext uri="{FF2B5EF4-FFF2-40B4-BE49-F238E27FC236}">
                <a16:creationId xmlns:a16="http://schemas.microsoft.com/office/drawing/2014/main" id="{D007F66A-E826-590F-3871-27FACC1B09CB}"/>
              </a:ext>
            </a:extLst>
          </p:cNvPr>
          <p:cNvSpPr txBox="1"/>
          <p:nvPr/>
        </p:nvSpPr>
        <p:spPr>
          <a:xfrm>
            <a:off x="426720" y="5548818"/>
            <a:ext cx="11155680" cy="646331"/>
          </a:xfrm>
          <a:prstGeom prst="rect">
            <a:avLst/>
          </a:prstGeom>
          <a:noFill/>
        </p:spPr>
        <p:txBody>
          <a:bodyPr wrap="square">
            <a:spAutoFit/>
          </a:bodyPr>
          <a:lstStyle/>
          <a:p>
            <a:r>
              <a:rPr lang="en-IN" dirty="0">
                <a:hlinkClick r:id="rId2"/>
              </a:rPr>
              <a:t>https://docs.google.com/document/d/17l-22XkYOU_kZBeGPmoEaHlMiARoTVpM56temPuZ__4/edit?usp=sharing</a:t>
            </a:r>
            <a:endParaRPr lang="en-IN" dirty="0"/>
          </a:p>
          <a:p>
            <a:endParaRPr lang="en-IN" dirty="0"/>
          </a:p>
        </p:txBody>
      </p:sp>
    </p:spTree>
    <p:extLst>
      <p:ext uri="{BB962C8B-B14F-4D97-AF65-F5344CB8AC3E}">
        <p14:creationId xmlns:p14="http://schemas.microsoft.com/office/powerpoint/2010/main" val="88157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84A043-18B3-896E-B85B-79E59234931E}"/>
              </a:ext>
            </a:extLst>
          </p:cNvPr>
          <p:cNvSpPr txBox="1"/>
          <p:nvPr/>
        </p:nvSpPr>
        <p:spPr>
          <a:xfrm>
            <a:off x="0" y="650240"/>
            <a:ext cx="12192000" cy="769441"/>
          </a:xfrm>
          <a:prstGeom prst="rect">
            <a:avLst/>
          </a:prstGeom>
          <a:noFill/>
        </p:spPr>
        <p:txBody>
          <a:bodyPr wrap="square" rtlCol="0">
            <a:spAutoFit/>
          </a:bodyPr>
          <a:lstStyle/>
          <a:p>
            <a:pPr algn="ctr"/>
            <a:r>
              <a:rPr lang="en-IN" sz="4400" dirty="0"/>
              <a:t>LAB 6</a:t>
            </a:r>
          </a:p>
        </p:txBody>
      </p:sp>
      <p:sp>
        <p:nvSpPr>
          <p:cNvPr id="3" name="TextBox 2">
            <a:extLst>
              <a:ext uri="{FF2B5EF4-FFF2-40B4-BE49-F238E27FC236}">
                <a16:creationId xmlns:a16="http://schemas.microsoft.com/office/drawing/2014/main" id="{F36DE56D-FD17-C51E-3AE7-967A9522467C}"/>
              </a:ext>
            </a:extLst>
          </p:cNvPr>
          <p:cNvSpPr txBox="1"/>
          <p:nvPr/>
        </p:nvSpPr>
        <p:spPr>
          <a:xfrm>
            <a:off x="1137920" y="2062480"/>
            <a:ext cx="8625840" cy="2308324"/>
          </a:xfrm>
          <a:prstGeom prst="rect">
            <a:avLst/>
          </a:prstGeom>
          <a:noFill/>
        </p:spPr>
        <p:txBody>
          <a:bodyPr wrap="square" rtlCol="0">
            <a:spAutoFit/>
          </a:bodyPr>
          <a:lstStyle/>
          <a:p>
            <a:pPr marL="342900" indent="-342900">
              <a:buAutoNum type="arabicPeriod"/>
            </a:pPr>
            <a:r>
              <a:rPr lang="en-IN" dirty="0"/>
              <a:t>Create a remote repository in GitHub</a:t>
            </a:r>
          </a:p>
          <a:p>
            <a:pPr marL="342900" indent="-342900">
              <a:buAutoNum type="arabicPeriod"/>
            </a:pPr>
            <a:r>
              <a:rPr lang="en-IN" b="0" dirty="0"/>
              <a:t>Associate the working directory to the remote directory</a:t>
            </a:r>
          </a:p>
          <a:p>
            <a:pPr marL="342900" indent="-342900">
              <a:buAutoNum type="arabicPeriod"/>
            </a:pPr>
            <a:r>
              <a:rPr lang="en-US" sz="1800" b="0" kern="1200" dirty="0">
                <a:solidFill>
                  <a:schemeClr val="tx1"/>
                </a:solidFill>
                <a:latin typeface="+mn-lt"/>
                <a:ea typeface="+mn-ea"/>
                <a:cs typeface="+mn-cs"/>
              </a:rPr>
              <a:t>Publish local changes on a remote repository</a:t>
            </a:r>
            <a:endParaRPr lang="en-IN" sz="1800" kern="1200" dirty="0">
              <a:solidFill>
                <a:schemeClr val="tx1"/>
              </a:solidFill>
              <a:latin typeface="+mn-lt"/>
              <a:ea typeface="+mn-ea"/>
              <a:cs typeface="+mn-cs"/>
            </a:endParaRPr>
          </a:p>
          <a:p>
            <a:pPr marL="342900" indent="-342900">
              <a:buAutoNum type="arabicPeriod"/>
            </a:pPr>
            <a:r>
              <a:rPr lang="en-IN" dirty="0"/>
              <a:t>Refresh the remote repository. You should be able to see the changes from local repository</a:t>
            </a:r>
            <a:endParaRPr lang="en-IN" b="0" dirty="0"/>
          </a:p>
          <a:p>
            <a:endParaRPr lang="en-IN" b="0" dirty="0"/>
          </a:p>
          <a:p>
            <a:pPr marL="342900" indent="-342900">
              <a:buAutoNum type="arabicPeriod"/>
            </a:pPr>
            <a:endParaRPr lang="en-IN" dirty="0"/>
          </a:p>
          <a:p>
            <a:pPr marL="342900" indent="-342900">
              <a:buAutoNum type="arabicPeriod"/>
            </a:pPr>
            <a:endParaRPr lang="en-IN" dirty="0"/>
          </a:p>
        </p:txBody>
      </p:sp>
    </p:spTree>
    <p:extLst>
      <p:ext uri="{BB962C8B-B14F-4D97-AF65-F5344CB8AC3E}">
        <p14:creationId xmlns:p14="http://schemas.microsoft.com/office/powerpoint/2010/main" val="1510903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04DF8-7C59-6950-4755-4F1713766D7D}"/>
              </a:ext>
            </a:extLst>
          </p:cNvPr>
          <p:cNvSpPr txBox="1"/>
          <p:nvPr/>
        </p:nvSpPr>
        <p:spPr>
          <a:xfrm>
            <a:off x="0" y="650240"/>
            <a:ext cx="12192000" cy="769441"/>
          </a:xfrm>
          <a:prstGeom prst="rect">
            <a:avLst/>
          </a:prstGeom>
          <a:noFill/>
        </p:spPr>
        <p:txBody>
          <a:bodyPr wrap="square" rtlCol="0">
            <a:spAutoFit/>
          </a:bodyPr>
          <a:lstStyle/>
          <a:p>
            <a:pPr algn="ctr"/>
            <a:r>
              <a:rPr lang="en-IN" sz="4400" dirty="0"/>
              <a:t>Cheat sheet</a:t>
            </a:r>
          </a:p>
        </p:txBody>
      </p:sp>
      <p:sp>
        <p:nvSpPr>
          <p:cNvPr id="4" name="TextBox 3">
            <a:extLst>
              <a:ext uri="{FF2B5EF4-FFF2-40B4-BE49-F238E27FC236}">
                <a16:creationId xmlns:a16="http://schemas.microsoft.com/office/drawing/2014/main" id="{E9DBEDC7-D0EC-ACD1-AF35-5AFDFDED4444}"/>
              </a:ext>
            </a:extLst>
          </p:cNvPr>
          <p:cNvSpPr txBox="1"/>
          <p:nvPr/>
        </p:nvSpPr>
        <p:spPr>
          <a:xfrm>
            <a:off x="1243125" y="2033164"/>
            <a:ext cx="6116320" cy="923330"/>
          </a:xfrm>
          <a:prstGeom prst="rect">
            <a:avLst/>
          </a:prstGeom>
          <a:noFill/>
        </p:spPr>
        <p:txBody>
          <a:bodyPr wrap="square">
            <a:spAutoFit/>
          </a:bodyPr>
          <a:lstStyle/>
          <a:p>
            <a:r>
              <a:rPr lang="en-IN" dirty="0">
                <a:hlinkClick r:id="rId2"/>
              </a:rPr>
              <a:t>https://thinknyx.com/git-cheat-sheet-2-2/</a:t>
            </a:r>
            <a:endParaRPr lang="en-IN" dirty="0"/>
          </a:p>
          <a:p>
            <a:endParaRPr lang="en-IN" dirty="0"/>
          </a:p>
          <a:p>
            <a:endParaRPr lang="en-IN" dirty="0"/>
          </a:p>
        </p:txBody>
      </p:sp>
      <p:sp>
        <p:nvSpPr>
          <p:cNvPr id="6" name="TextBox 5">
            <a:extLst>
              <a:ext uri="{FF2B5EF4-FFF2-40B4-BE49-F238E27FC236}">
                <a16:creationId xmlns:a16="http://schemas.microsoft.com/office/drawing/2014/main" id="{1E9463ED-45A4-68AC-0B4D-37B52FB82D94}"/>
              </a:ext>
            </a:extLst>
          </p:cNvPr>
          <p:cNvSpPr txBox="1"/>
          <p:nvPr/>
        </p:nvSpPr>
        <p:spPr>
          <a:xfrm>
            <a:off x="1046480" y="3059668"/>
            <a:ext cx="6116320" cy="646331"/>
          </a:xfrm>
          <a:prstGeom prst="rect">
            <a:avLst/>
          </a:prstGeom>
          <a:noFill/>
        </p:spPr>
        <p:txBody>
          <a:bodyPr wrap="square">
            <a:spAutoFit/>
          </a:bodyPr>
          <a:lstStyle/>
          <a:p>
            <a:r>
              <a:rPr lang="en-IN" dirty="0">
                <a:hlinkClick r:id="rId3"/>
              </a:rPr>
              <a:t>https://www.youtube.com/watch?v=1nRJCyY8r08&amp;t=24s</a:t>
            </a:r>
            <a:endParaRPr lang="en-IN" dirty="0"/>
          </a:p>
          <a:p>
            <a:endParaRPr lang="en-IN" dirty="0"/>
          </a:p>
        </p:txBody>
      </p:sp>
    </p:spTree>
    <p:extLst>
      <p:ext uri="{BB962C8B-B14F-4D97-AF65-F5344CB8AC3E}">
        <p14:creationId xmlns:p14="http://schemas.microsoft.com/office/powerpoint/2010/main" val="1618541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F9F74E-DEE3-45C9-AADC-CA58009B712D}"/>
              </a:ext>
            </a:extLst>
          </p:cNvPr>
          <p:cNvPicPr>
            <a:picLocks noChangeAspect="1"/>
          </p:cNvPicPr>
          <p:nvPr/>
        </p:nvPicPr>
        <p:blipFill>
          <a:blip r:embed="rId2" cstate="print">
            <a:extLst>
              <a:ext uri="{28A0092B-C50C-407E-A947-70E740481C1C}">
                <a14:useLocalDpi xmlns:a14="http://schemas.microsoft.com/office/drawing/2010/main" val="0"/>
              </a:ext>
            </a:extLst>
          </a:blip>
          <a:srcRect l="79853"/>
          <a:stretch>
            <a:fillRect/>
          </a:stretch>
        </p:blipFill>
        <p:spPr>
          <a:xfrm rot="10800000">
            <a:off x="0" y="0"/>
            <a:ext cx="2072548" cy="6857999"/>
          </a:xfrm>
          <a:custGeom>
            <a:avLst/>
            <a:gdLst>
              <a:gd name="connsiteX0" fmla="*/ 2072548 w 2072548"/>
              <a:gd name="connsiteY0" fmla="*/ 6857999 h 6857999"/>
              <a:gd name="connsiteX1" fmla="*/ 0 w 2072548"/>
              <a:gd name="connsiteY1" fmla="*/ 6857999 h 6857999"/>
              <a:gd name="connsiteX2" fmla="*/ 85468 w 2072548"/>
              <a:gd name="connsiteY2" fmla="*/ 6663390 h 6857999"/>
              <a:gd name="connsiteX3" fmla="*/ 456311 w 2072548"/>
              <a:gd name="connsiteY3" fmla="*/ 5115275 h 6857999"/>
              <a:gd name="connsiteX4" fmla="*/ 483591 w 2072548"/>
              <a:gd name="connsiteY4" fmla="*/ 4701600 h 6857999"/>
              <a:gd name="connsiteX5" fmla="*/ 483545 w 2072548"/>
              <a:gd name="connsiteY5" fmla="*/ 4684046 h 6857999"/>
              <a:gd name="connsiteX6" fmla="*/ 607009 w 2072548"/>
              <a:gd name="connsiteY6" fmla="*/ 4336928 h 6857999"/>
              <a:gd name="connsiteX7" fmla="*/ 849342 w 2072548"/>
              <a:gd name="connsiteY7" fmla="*/ 3150117 h 6857999"/>
              <a:gd name="connsiteX8" fmla="*/ 339038 w 2072548"/>
              <a:gd name="connsiteY8" fmla="*/ 219155 h 6857999"/>
              <a:gd name="connsiteX9" fmla="*/ 208196 w 2072548"/>
              <a:gd name="connsiteY9" fmla="*/ 0 h 6857999"/>
              <a:gd name="connsiteX10" fmla="*/ 2072548 w 2072548"/>
              <a:gd name="connsiteY10"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72548" h="6857999">
                <a:moveTo>
                  <a:pt x="2072548" y="6857999"/>
                </a:moveTo>
                <a:lnTo>
                  <a:pt x="0" y="6857999"/>
                </a:lnTo>
                <a:lnTo>
                  <a:pt x="85468" y="6663390"/>
                </a:lnTo>
                <a:cubicBezTo>
                  <a:pt x="271331" y="6194764"/>
                  <a:pt x="400525" y="5672006"/>
                  <a:pt x="456311" y="5115275"/>
                </a:cubicBezTo>
                <a:cubicBezTo>
                  <a:pt x="470258" y="4976092"/>
                  <a:pt x="479286" y="4838080"/>
                  <a:pt x="483591" y="4701600"/>
                </a:cubicBezTo>
                <a:lnTo>
                  <a:pt x="483545" y="4684046"/>
                </a:lnTo>
                <a:lnTo>
                  <a:pt x="607009" y="4336928"/>
                </a:lnTo>
                <a:cubicBezTo>
                  <a:pt x="724371" y="3966104"/>
                  <a:pt x="807502" y="3567665"/>
                  <a:pt x="849342" y="3150117"/>
                </a:cubicBezTo>
                <a:cubicBezTo>
                  <a:pt x="960915" y="2036654"/>
                  <a:pt x="757733" y="998122"/>
                  <a:pt x="339038" y="219155"/>
                </a:cubicBezTo>
                <a:lnTo>
                  <a:pt x="208196" y="0"/>
                </a:lnTo>
                <a:lnTo>
                  <a:pt x="2072548" y="0"/>
                </a:lnTo>
                <a:close/>
              </a:path>
            </a:pathLst>
          </a:custGeom>
        </p:spPr>
      </p:pic>
      <p:pic>
        <p:nvPicPr>
          <p:cNvPr id="3" name="Picture 2">
            <a:extLst>
              <a:ext uri="{FF2B5EF4-FFF2-40B4-BE49-F238E27FC236}">
                <a16:creationId xmlns:a16="http://schemas.microsoft.com/office/drawing/2014/main" id="{F3316909-21F1-481E-8A1D-46D83C05571E}"/>
              </a:ext>
            </a:extLst>
          </p:cNvPr>
          <p:cNvPicPr>
            <a:picLocks noChangeAspect="1"/>
          </p:cNvPicPr>
          <p:nvPr/>
        </p:nvPicPr>
        <p:blipFill>
          <a:blip r:embed="rId3" cstate="print">
            <a:extLst>
              <a:ext uri="{28A0092B-C50C-407E-A947-70E740481C1C}">
                <a14:useLocalDpi xmlns:a14="http://schemas.microsoft.com/office/drawing/2010/main" val="0"/>
              </a:ext>
            </a:extLst>
          </a:blip>
          <a:srcRect l="580" r="76928" b="3987"/>
          <a:stretch>
            <a:fillRect/>
          </a:stretch>
        </p:blipFill>
        <p:spPr>
          <a:xfrm>
            <a:off x="1335000" y="2591930"/>
            <a:ext cx="1499043" cy="4266071"/>
          </a:xfrm>
          <a:custGeom>
            <a:avLst/>
            <a:gdLst>
              <a:gd name="connsiteX0" fmla="*/ 257254 w 1499043"/>
              <a:gd name="connsiteY0" fmla="*/ 0 h 4266071"/>
              <a:gd name="connsiteX1" fmla="*/ 283271 w 1499043"/>
              <a:gd name="connsiteY1" fmla="*/ 362092 h 4266071"/>
              <a:gd name="connsiteX2" fmla="*/ 958460 w 1499043"/>
              <a:gd name="connsiteY2" fmla="*/ 2361341 h 4266071"/>
              <a:gd name="connsiteX3" fmla="*/ 1027433 w 1499043"/>
              <a:gd name="connsiteY3" fmla="*/ 2455211 h 4266071"/>
              <a:gd name="connsiteX4" fmla="*/ 1041542 w 1499043"/>
              <a:gd name="connsiteY4" fmla="*/ 2651574 h 4266071"/>
              <a:gd name="connsiteX5" fmla="*/ 1403098 w 1499043"/>
              <a:gd name="connsiteY5" fmla="*/ 4067320 h 4266071"/>
              <a:gd name="connsiteX6" fmla="*/ 1499043 w 1499043"/>
              <a:gd name="connsiteY6" fmla="*/ 4266071 h 4266071"/>
              <a:gd name="connsiteX7" fmla="*/ 695024 w 1499043"/>
              <a:gd name="connsiteY7" fmla="*/ 4266071 h 4266071"/>
              <a:gd name="connsiteX8" fmla="*/ 666368 w 1499043"/>
              <a:gd name="connsiteY8" fmla="*/ 4226341 h 4266071"/>
              <a:gd name="connsiteX9" fmla="*/ 29691 w 1499043"/>
              <a:gd name="connsiteY9" fmla="*/ 1130131 h 4266071"/>
              <a:gd name="connsiteX10" fmla="*/ 160602 w 1499043"/>
              <a:gd name="connsiteY10" fmla="*/ 351260 h 4266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99043" h="4266071">
                <a:moveTo>
                  <a:pt x="257254" y="0"/>
                </a:moveTo>
                <a:lnTo>
                  <a:pt x="283271" y="362092"/>
                </a:lnTo>
                <a:cubicBezTo>
                  <a:pt x="366174" y="1135568"/>
                  <a:pt x="605193" y="1827949"/>
                  <a:pt x="958460" y="2361341"/>
                </a:cubicBezTo>
                <a:lnTo>
                  <a:pt x="1027433" y="2455211"/>
                </a:lnTo>
                <a:lnTo>
                  <a:pt x="1041542" y="2651574"/>
                </a:lnTo>
                <a:cubicBezTo>
                  <a:pt x="1096811" y="3167225"/>
                  <a:pt x="1221465" y="3646833"/>
                  <a:pt x="1403098" y="4067320"/>
                </a:cubicBezTo>
                <a:lnTo>
                  <a:pt x="1499043" y="4266071"/>
                </a:lnTo>
                <a:lnTo>
                  <a:pt x="695024" y="4266071"/>
                </a:lnTo>
                <a:lnTo>
                  <a:pt x="666368" y="4226341"/>
                </a:lnTo>
                <a:cubicBezTo>
                  <a:pt x="165311" y="3455353"/>
                  <a:pt x="-91424" y="2338822"/>
                  <a:pt x="29691" y="1130131"/>
                </a:cubicBezTo>
                <a:cubicBezTo>
                  <a:pt x="56606" y="861533"/>
                  <a:pt x="100905" y="601098"/>
                  <a:pt x="160602" y="351260"/>
                </a:cubicBezTo>
                <a:close/>
              </a:path>
            </a:pathLst>
          </a:custGeom>
        </p:spPr>
      </p:pic>
      <p:pic>
        <p:nvPicPr>
          <p:cNvPr id="4" name="Picture 3">
            <a:extLst>
              <a:ext uri="{FF2B5EF4-FFF2-40B4-BE49-F238E27FC236}">
                <a16:creationId xmlns:a16="http://schemas.microsoft.com/office/drawing/2014/main" id="{58A9FB1E-9978-4823-9F50-2B0EA9827E3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304" b="13692"/>
          <a:stretch/>
        </p:blipFill>
        <p:spPr>
          <a:xfrm>
            <a:off x="2523027" y="5266439"/>
            <a:ext cx="1417909" cy="1591563"/>
          </a:xfrm>
          <a:custGeom>
            <a:avLst/>
            <a:gdLst>
              <a:gd name="connsiteX0" fmla="*/ 0 w 1417909"/>
              <a:gd name="connsiteY0" fmla="*/ 0 h 1591563"/>
              <a:gd name="connsiteX1" fmla="*/ 104953 w 1417909"/>
              <a:gd name="connsiteY1" fmla="*/ 175459 h 1591563"/>
              <a:gd name="connsiteX2" fmla="*/ 1417909 w 1417909"/>
              <a:gd name="connsiteY2" fmla="*/ 1591563 h 1591563"/>
              <a:gd name="connsiteX3" fmla="*/ 464691 w 1417909"/>
              <a:gd name="connsiteY3" fmla="*/ 1591563 h 1591563"/>
              <a:gd name="connsiteX4" fmla="*/ 333267 w 1417909"/>
              <a:gd name="connsiteY4" fmla="*/ 1313754 h 1591563"/>
              <a:gd name="connsiteX5" fmla="*/ 43669 w 1417909"/>
              <a:gd name="connsiteY5" fmla="*/ 314677 h 1591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7909" h="1591563">
                <a:moveTo>
                  <a:pt x="0" y="0"/>
                </a:moveTo>
                <a:lnTo>
                  <a:pt x="104953" y="175459"/>
                </a:lnTo>
                <a:cubicBezTo>
                  <a:pt x="410339" y="651456"/>
                  <a:pt x="840775" y="1126716"/>
                  <a:pt x="1417909" y="1591563"/>
                </a:cubicBezTo>
                <a:lnTo>
                  <a:pt x="464691" y="1591563"/>
                </a:lnTo>
                <a:lnTo>
                  <a:pt x="333267" y="1313754"/>
                </a:lnTo>
                <a:cubicBezTo>
                  <a:pt x="204642" y="1009737"/>
                  <a:pt x="106461" y="673584"/>
                  <a:pt x="43669" y="314677"/>
                </a:cubicBezTo>
                <a:close/>
              </a:path>
            </a:pathLst>
          </a:custGeom>
        </p:spPr>
      </p:pic>
      <p:pic>
        <p:nvPicPr>
          <p:cNvPr id="5" name="Picture 4">
            <a:extLst>
              <a:ext uri="{FF2B5EF4-FFF2-40B4-BE49-F238E27FC236}">
                <a16:creationId xmlns:a16="http://schemas.microsoft.com/office/drawing/2014/main" id="{BDDC8518-191C-4687-9C6D-D9E89D4203C6}"/>
              </a:ext>
            </a:extLst>
          </p:cNvPr>
          <p:cNvPicPr>
            <a:picLocks noChangeAspect="1"/>
          </p:cNvPicPr>
          <p:nvPr/>
        </p:nvPicPr>
        <p:blipFill>
          <a:blip r:embed="rId5" cstate="print">
            <a:extLst>
              <a:ext uri="{28A0092B-C50C-407E-A947-70E740481C1C}">
                <a14:useLocalDpi xmlns:a14="http://schemas.microsoft.com/office/drawing/2010/main" val="0"/>
              </a:ext>
            </a:extLst>
          </a:blip>
          <a:srcRect l="6547" t="2020" r="1232" b="3978"/>
          <a:stretch>
            <a:fillRect/>
          </a:stretch>
        </p:blipFill>
        <p:spPr>
          <a:xfrm>
            <a:off x="1755008" y="2"/>
            <a:ext cx="1927466" cy="1797695"/>
          </a:xfrm>
          <a:custGeom>
            <a:avLst/>
            <a:gdLst>
              <a:gd name="connsiteX0" fmla="*/ 470694 w 1927466"/>
              <a:gd name="connsiteY0" fmla="*/ 0 h 1797695"/>
              <a:gd name="connsiteX1" fmla="*/ 1927466 w 1927466"/>
              <a:gd name="connsiteY1" fmla="*/ 0 h 1797695"/>
              <a:gd name="connsiteX2" fmla="*/ 1898045 w 1927466"/>
              <a:gd name="connsiteY2" fmla="*/ 6890 h 1797695"/>
              <a:gd name="connsiteX3" fmla="*/ 158246 w 1927466"/>
              <a:gd name="connsiteY3" fmla="*/ 1499947 h 1797695"/>
              <a:gd name="connsiteX4" fmla="*/ 0 w 1927466"/>
              <a:gd name="connsiteY4" fmla="*/ 1797695 h 1797695"/>
              <a:gd name="connsiteX5" fmla="*/ 2714 w 1927466"/>
              <a:gd name="connsiteY5" fmla="*/ 1756902 h 1797695"/>
              <a:gd name="connsiteX6" fmla="*/ 356921 w 1927466"/>
              <a:gd name="connsiteY6" fmla="*/ 262745 h 1797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27466" h="1797695">
                <a:moveTo>
                  <a:pt x="470694" y="0"/>
                </a:moveTo>
                <a:lnTo>
                  <a:pt x="1927466" y="0"/>
                </a:lnTo>
                <a:lnTo>
                  <a:pt x="1898045" y="6890"/>
                </a:lnTo>
                <a:cubicBezTo>
                  <a:pt x="1221860" y="190241"/>
                  <a:pt x="605150" y="732221"/>
                  <a:pt x="158246" y="1499947"/>
                </a:cubicBezTo>
                <a:lnTo>
                  <a:pt x="0" y="1797695"/>
                </a:lnTo>
                <a:lnTo>
                  <a:pt x="2714" y="1756902"/>
                </a:lnTo>
                <a:cubicBezTo>
                  <a:pt x="56543" y="1219706"/>
                  <a:pt x="179913" y="715161"/>
                  <a:pt x="356921" y="262745"/>
                </a:cubicBezTo>
                <a:close/>
              </a:path>
            </a:pathLst>
          </a:custGeom>
        </p:spPr>
      </p:pic>
      <p:pic>
        <p:nvPicPr>
          <p:cNvPr id="9" name="Picture 8">
            <a:extLst>
              <a:ext uri="{FF2B5EF4-FFF2-40B4-BE49-F238E27FC236}">
                <a16:creationId xmlns:a16="http://schemas.microsoft.com/office/drawing/2014/main" id="{44758E7D-AC38-417C-B1EF-2835A520F9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940936" y="1289120"/>
            <a:ext cx="5181600" cy="2722364"/>
          </a:xfrm>
          <a:prstGeom prst="rect">
            <a:avLst/>
          </a:prstGeom>
        </p:spPr>
      </p:pic>
      <p:pic>
        <p:nvPicPr>
          <p:cNvPr id="8" name="Picture 7">
            <a:extLst>
              <a:ext uri="{FF2B5EF4-FFF2-40B4-BE49-F238E27FC236}">
                <a16:creationId xmlns:a16="http://schemas.microsoft.com/office/drawing/2014/main" id="{A936EEB1-E5A4-9141-748D-DCE09E018BFD}"/>
              </a:ext>
            </a:extLst>
          </p:cNvPr>
          <p:cNvPicPr>
            <a:picLocks noChangeAspect="1"/>
          </p:cNvPicPr>
          <p:nvPr/>
        </p:nvPicPr>
        <p:blipFill>
          <a:blip r:embed="rId7"/>
          <a:stretch>
            <a:fillRect/>
          </a:stretch>
        </p:blipFill>
        <p:spPr>
          <a:xfrm>
            <a:off x="8932260" y="6430181"/>
            <a:ext cx="3229426" cy="371527"/>
          </a:xfrm>
          <a:prstGeom prst="rect">
            <a:avLst/>
          </a:prstGeom>
        </p:spPr>
      </p:pic>
    </p:spTree>
    <p:extLst>
      <p:ext uri="{BB962C8B-B14F-4D97-AF65-F5344CB8AC3E}">
        <p14:creationId xmlns:p14="http://schemas.microsoft.com/office/powerpoint/2010/main" val="3182145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941707-CE61-9D9B-F83A-B90EBE000A7A}"/>
              </a:ext>
            </a:extLst>
          </p:cNvPr>
          <p:cNvSpPr txBox="1"/>
          <p:nvPr/>
        </p:nvSpPr>
        <p:spPr>
          <a:xfrm>
            <a:off x="0" y="650240"/>
            <a:ext cx="12192000" cy="769441"/>
          </a:xfrm>
          <a:prstGeom prst="rect">
            <a:avLst/>
          </a:prstGeom>
          <a:noFill/>
        </p:spPr>
        <p:txBody>
          <a:bodyPr wrap="square" rtlCol="0">
            <a:spAutoFit/>
          </a:bodyPr>
          <a:lstStyle/>
          <a:p>
            <a:pPr algn="ctr"/>
            <a:r>
              <a:rPr lang="en-IN" sz="4400" dirty="0"/>
              <a:t>Version Control</a:t>
            </a:r>
          </a:p>
        </p:txBody>
      </p:sp>
      <p:sp>
        <p:nvSpPr>
          <p:cNvPr id="3" name="TextBox 2">
            <a:extLst>
              <a:ext uri="{FF2B5EF4-FFF2-40B4-BE49-F238E27FC236}">
                <a16:creationId xmlns:a16="http://schemas.microsoft.com/office/drawing/2014/main" id="{D4014820-D9BF-B73C-67AF-D84CAEB06038}"/>
              </a:ext>
            </a:extLst>
          </p:cNvPr>
          <p:cNvSpPr txBox="1"/>
          <p:nvPr/>
        </p:nvSpPr>
        <p:spPr>
          <a:xfrm>
            <a:off x="1503680" y="1659096"/>
            <a:ext cx="9367520" cy="1569660"/>
          </a:xfrm>
          <a:prstGeom prst="rect">
            <a:avLst/>
          </a:prstGeom>
          <a:noFill/>
        </p:spPr>
        <p:txBody>
          <a:bodyPr wrap="square">
            <a:spAutoFit/>
          </a:bodyPr>
          <a:lstStyle/>
          <a:p>
            <a:r>
              <a:rPr lang="en-US" sz="2400" dirty="0"/>
              <a:t>Version Control is a way of storing files in a central location accessible to all team members and enabling them to keep track of changes being done in the source code by whom, when &amp; why. It also helps teams to recover from some inevitable circumstances.</a:t>
            </a:r>
          </a:p>
        </p:txBody>
      </p:sp>
      <p:sp>
        <p:nvSpPr>
          <p:cNvPr id="7" name="TextBox 6">
            <a:extLst>
              <a:ext uri="{FF2B5EF4-FFF2-40B4-BE49-F238E27FC236}">
                <a16:creationId xmlns:a16="http://schemas.microsoft.com/office/drawing/2014/main" id="{0C6A69B1-F84C-BC8F-7078-9D8D0DEB130F}"/>
              </a:ext>
            </a:extLst>
          </p:cNvPr>
          <p:cNvSpPr txBox="1"/>
          <p:nvPr/>
        </p:nvSpPr>
        <p:spPr>
          <a:xfrm>
            <a:off x="1503680" y="3468171"/>
            <a:ext cx="8930640" cy="2585323"/>
          </a:xfrm>
          <a:prstGeom prst="rect">
            <a:avLst/>
          </a:prstGeom>
          <a:noFill/>
        </p:spPr>
        <p:txBody>
          <a:bodyPr wrap="square" rtlCol="0">
            <a:spAutoFit/>
          </a:bodyPr>
          <a:lstStyle/>
          <a:p>
            <a:r>
              <a:rPr lang="en-IN" sz="2400" dirty="0"/>
              <a:t>It helps in:</a:t>
            </a:r>
          </a:p>
          <a:p>
            <a:pPr marL="285750" indent="-285750">
              <a:buFont typeface="Arial" panose="020B0604020202020204" pitchFamily="34" charset="0"/>
              <a:buChar char="•"/>
            </a:pPr>
            <a:r>
              <a:rPr lang="en-US" sz="2400" dirty="0"/>
              <a:t>Backups &amp; Restoration</a:t>
            </a:r>
          </a:p>
          <a:p>
            <a:pPr marL="285750" indent="-285750">
              <a:buFont typeface="Arial" panose="020B0604020202020204" pitchFamily="34" charset="0"/>
              <a:buChar char="•"/>
            </a:pPr>
            <a:r>
              <a:rPr lang="en-US" sz="2400" dirty="0"/>
              <a:t>Synchronization</a:t>
            </a:r>
            <a:endParaRPr lang="en-IN" sz="2400" dirty="0"/>
          </a:p>
          <a:p>
            <a:pPr marL="285750" indent="-285750">
              <a:buFont typeface="Arial" panose="020B0604020202020204" pitchFamily="34" charset="0"/>
              <a:buChar char="•"/>
            </a:pPr>
            <a:r>
              <a:rPr lang="en-US" sz="2400" dirty="0"/>
              <a:t>Reverts</a:t>
            </a:r>
            <a:endParaRPr lang="en-IN" sz="2400" dirty="0"/>
          </a:p>
          <a:p>
            <a:pPr marL="285750" indent="-285750">
              <a:buFont typeface="Arial" panose="020B0604020202020204" pitchFamily="34" charset="0"/>
              <a:buChar char="•"/>
            </a:pPr>
            <a:r>
              <a:rPr lang="en-US" sz="2400" dirty="0"/>
              <a:t>Track Changes</a:t>
            </a:r>
          </a:p>
          <a:p>
            <a:pPr marL="285750" indent="-285750">
              <a:buFont typeface="Arial" panose="020B0604020202020204" pitchFamily="34" charset="0"/>
              <a:buChar char="•"/>
            </a:pPr>
            <a:r>
              <a:rPr lang="en-US" sz="2400" dirty="0"/>
              <a:t>Most importantly in Parallel Development </a:t>
            </a:r>
          </a:p>
          <a:p>
            <a:endParaRPr lang="en-IN" dirty="0"/>
          </a:p>
        </p:txBody>
      </p:sp>
    </p:spTree>
    <p:extLst>
      <p:ext uri="{BB962C8B-B14F-4D97-AF65-F5344CB8AC3E}">
        <p14:creationId xmlns:p14="http://schemas.microsoft.com/office/powerpoint/2010/main" val="70077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941707-CE61-9D9B-F83A-B90EBE000A7A}"/>
              </a:ext>
            </a:extLst>
          </p:cNvPr>
          <p:cNvSpPr txBox="1"/>
          <p:nvPr/>
        </p:nvSpPr>
        <p:spPr>
          <a:xfrm>
            <a:off x="0" y="650240"/>
            <a:ext cx="12192000" cy="769441"/>
          </a:xfrm>
          <a:prstGeom prst="rect">
            <a:avLst/>
          </a:prstGeom>
          <a:noFill/>
        </p:spPr>
        <p:txBody>
          <a:bodyPr wrap="square" rtlCol="0">
            <a:spAutoFit/>
          </a:bodyPr>
          <a:lstStyle/>
          <a:p>
            <a:pPr algn="ctr"/>
            <a:r>
              <a:rPr lang="en-US" sz="4400" dirty="0"/>
              <a:t>Types of Version Control Systems</a:t>
            </a:r>
            <a:endParaRPr lang="en-IN" sz="4400" dirty="0"/>
          </a:p>
        </p:txBody>
      </p:sp>
      <p:sp>
        <p:nvSpPr>
          <p:cNvPr id="3" name="TextBox 2">
            <a:extLst>
              <a:ext uri="{FF2B5EF4-FFF2-40B4-BE49-F238E27FC236}">
                <a16:creationId xmlns:a16="http://schemas.microsoft.com/office/drawing/2014/main" id="{D4014820-D9BF-B73C-67AF-D84CAEB06038}"/>
              </a:ext>
            </a:extLst>
          </p:cNvPr>
          <p:cNvSpPr txBox="1"/>
          <p:nvPr/>
        </p:nvSpPr>
        <p:spPr>
          <a:xfrm>
            <a:off x="1503680" y="1659096"/>
            <a:ext cx="9367520" cy="830997"/>
          </a:xfrm>
          <a:prstGeom prst="rect">
            <a:avLst/>
          </a:prstGeom>
          <a:noFill/>
        </p:spPr>
        <p:txBody>
          <a:bodyPr wrap="square">
            <a:spAutoFit/>
          </a:bodyPr>
          <a:lstStyle/>
          <a:p>
            <a:pPr marL="342900" indent="-342900">
              <a:buFont typeface="Arial" panose="020B0604020202020204" pitchFamily="34" charset="0"/>
              <a:buChar char="•"/>
            </a:pPr>
            <a:r>
              <a:rPr lang="en-US" sz="2400" dirty="0"/>
              <a:t>Centralized Version Control System</a:t>
            </a:r>
          </a:p>
          <a:p>
            <a:pPr marL="342900" indent="-342900">
              <a:buFont typeface="Arial" panose="020B0604020202020204" pitchFamily="34" charset="0"/>
              <a:buChar char="•"/>
            </a:pPr>
            <a:r>
              <a:rPr lang="en-US" sz="2400" dirty="0"/>
              <a:t>Distributed Version Control System</a:t>
            </a:r>
          </a:p>
        </p:txBody>
      </p:sp>
    </p:spTree>
    <p:extLst>
      <p:ext uri="{BB962C8B-B14F-4D97-AF65-F5344CB8AC3E}">
        <p14:creationId xmlns:p14="http://schemas.microsoft.com/office/powerpoint/2010/main" val="119663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941707-CE61-9D9B-F83A-B90EBE000A7A}"/>
              </a:ext>
            </a:extLst>
          </p:cNvPr>
          <p:cNvSpPr txBox="1"/>
          <p:nvPr/>
        </p:nvSpPr>
        <p:spPr>
          <a:xfrm>
            <a:off x="0" y="650240"/>
            <a:ext cx="12192000" cy="769441"/>
          </a:xfrm>
          <a:prstGeom prst="rect">
            <a:avLst/>
          </a:prstGeom>
          <a:noFill/>
        </p:spPr>
        <p:txBody>
          <a:bodyPr wrap="square" rtlCol="0">
            <a:spAutoFit/>
          </a:bodyPr>
          <a:lstStyle/>
          <a:p>
            <a:pPr algn="ctr"/>
            <a:r>
              <a:rPr lang="en-IN" sz="4400" dirty="0"/>
              <a:t>Key Terms</a:t>
            </a:r>
          </a:p>
        </p:txBody>
      </p:sp>
      <p:sp>
        <p:nvSpPr>
          <p:cNvPr id="2" name="TextBox 1">
            <a:extLst>
              <a:ext uri="{FF2B5EF4-FFF2-40B4-BE49-F238E27FC236}">
                <a16:creationId xmlns:a16="http://schemas.microsoft.com/office/drawing/2014/main" id="{DBAE2F23-A5DD-ED4A-30ED-F1D8D9A67BD1}"/>
              </a:ext>
            </a:extLst>
          </p:cNvPr>
          <p:cNvSpPr txBox="1"/>
          <p:nvPr/>
        </p:nvSpPr>
        <p:spPr>
          <a:xfrm>
            <a:off x="264160" y="2092960"/>
            <a:ext cx="8056880" cy="830997"/>
          </a:xfrm>
          <a:prstGeom prst="rect">
            <a:avLst/>
          </a:prstGeom>
          <a:noFill/>
        </p:spPr>
        <p:txBody>
          <a:bodyPr wrap="square" rtlCol="0">
            <a:spAutoFit/>
          </a:bodyPr>
          <a:lstStyle/>
          <a:p>
            <a:pPr marL="342900" indent="-342900">
              <a:buAutoNum type="arabicPeriod"/>
            </a:pPr>
            <a:r>
              <a:rPr lang="en-IN" sz="2400" dirty="0"/>
              <a:t>Repository- A folder/ Project</a:t>
            </a:r>
          </a:p>
          <a:p>
            <a:pPr marL="342900" indent="-342900">
              <a:buAutoNum type="arabicPeriod"/>
            </a:pPr>
            <a:r>
              <a:rPr lang="en-IN" sz="2400" dirty="0"/>
              <a:t>Commit- To save to </a:t>
            </a:r>
            <a:r>
              <a:rPr lang="en-IN" sz="2400"/>
              <a:t>the repository</a:t>
            </a:r>
            <a:endParaRPr lang="en-IN" sz="2400" dirty="0"/>
          </a:p>
        </p:txBody>
      </p:sp>
    </p:spTree>
    <p:extLst>
      <p:ext uri="{BB962C8B-B14F-4D97-AF65-F5344CB8AC3E}">
        <p14:creationId xmlns:p14="http://schemas.microsoft.com/office/powerpoint/2010/main" val="3731698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941707-CE61-9D9B-F83A-B90EBE000A7A}"/>
              </a:ext>
            </a:extLst>
          </p:cNvPr>
          <p:cNvSpPr txBox="1"/>
          <p:nvPr/>
        </p:nvSpPr>
        <p:spPr>
          <a:xfrm>
            <a:off x="0" y="650240"/>
            <a:ext cx="12192000" cy="769441"/>
          </a:xfrm>
          <a:prstGeom prst="rect">
            <a:avLst/>
          </a:prstGeom>
          <a:noFill/>
        </p:spPr>
        <p:txBody>
          <a:bodyPr wrap="square" rtlCol="0">
            <a:spAutoFit/>
          </a:bodyPr>
          <a:lstStyle/>
          <a:p>
            <a:pPr algn="ctr"/>
            <a:r>
              <a:rPr lang="en-IN" sz="4400" dirty="0"/>
              <a:t>Centralized Version Control System</a:t>
            </a:r>
          </a:p>
        </p:txBody>
      </p:sp>
      <p:sp>
        <p:nvSpPr>
          <p:cNvPr id="2" name="Rectangle: Rounded Corners 1">
            <a:extLst>
              <a:ext uri="{FF2B5EF4-FFF2-40B4-BE49-F238E27FC236}">
                <a16:creationId xmlns:a16="http://schemas.microsoft.com/office/drawing/2014/main" id="{4DCB6809-8161-FE77-5249-400CF62E9A71}"/>
              </a:ext>
            </a:extLst>
          </p:cNvPr>
          <p:cNvSpPr/>
          <p:nvPr/>
        </p:nvSpPr>
        <p:spPr>
          <a:xfrm>
            <a:off x="4572000" y="1960880"/>
            <a:ext cx="257048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Repository</a:t>
            </a:r>
          </a:p>
        </p:txBody>
      </p:sp>
      <p:pic>
        <p:nvPicPr>
          <p:cNvPr id="2052" name="Picture 4" descr="Coding free icon">
            <a:extLst>
              <a:ext uri="{FF2B5EF4-FFF2-40B4-BE49-F238E27FC236}">
                <a16:creationId xmlns:a16="http://schemas.microsoft.com/office/drawing/2014/main" id="{01135154-247C-D87E-444B-4214511D2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6880" y="4069080"/>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6D7EE4A-95DA-8CD1-A7CB-60189C807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080" y="3937000"/>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eveloper - Free computer icons">
            <a:extLst>
              <a:ext uri="{FF2B5EF4-FFF2-40B4-BE49-F238E27FC236}">
                <a16:creationId xmlns:a16="http://schemas.microsoft.com/office/drawing/2014/main" id="{881D4F04-F095-57F9-2CEA-2C8162960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9280" y="4069080"/>
            <a:ext cx="1493520" cy="149352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C91E5A94-4E22-AD5D-036C-AB650958B589}"/>
              </a:ext>
            </a:extLst>
          </p:cNvPr>
          <p:cNvCxnSpPr>
            <a:cxnSpLocks/>
          </p:cNvCxnSpPr>
          <p:nvPr/>
        </p:nvCxnSpPr>
        <p:spPr>
          <a:xfrm flipV="1">
            <a:off x="5577840" y="2504440"/>
            <a:ext cx="0" cy="146812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901FBE-A680-0954-FBF1-B7278B77A3F8}"/>
              </a:ext>
            </a:extLst>
          </p:cNvPr>
          <p:cNvCxnSpPr/>
          <p:nvPr/>
        </p:nvCxnSpPr>
        <p:spPr>
          <a:xfrm flipV="1">
            <a:off x="2905760" y="2387600"/>
            <a:ext cx="1564640" cy="1463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CFE4DD-6FBC-AD04-3864-A34FA4A166E9}"/>
              </a:ext>
            </a:extLst>
          </p:cNvPr>
          <p:cNvCxnSpPr/>
          <p:nvPr/>
        </p:nvCxnSpPr>
        <p:spPr>
          <a:xfrm>
            <a:off x="5857240" y="2590800"/>
            <a:ext cx="0" cy="14122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D3D3D35-2FB8-41A0-48F1-E718FC9B1757}"/>
              </a:ext>
            </a:extLst>
          </p:cNvPr>
          <p:cNvCxnSpPr>
            <a:cxnSpLocks/>
          </p:cNvCxnSpPr>
          <p:nvPr/>
        </p:nvCxnSpPr>
        <p:spPr>
          <a:xfrm flipH="1" flipV="1">
            <a:off x="7325360" y="2590800"/>
            <a:ext cx="1463040" cy="13817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239FAC7-CFD6-9FD7-7490-75E6F633AA36}"/>
              </a:ext>
            </a:extLst>
          </p:cNvPr>
          <p:cNvCxnSpPr/>
          <p:nvPr/>
        </p:nvCxnSpPr>
        <p:spPr>
          <a:xfrm>
            <a:off x="7721600" y="2590800"/>
            <a:ext cx="1381760" cy="12598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71B1DBB-EC39-E273-8EFC-5A50A94A1B4C}"/>
              </a:ext>
            </a:extLst>
          </p:cNvPr>
          <p:cNvCxnSpPr/>
          <p:nvPr/>
        </p:nvCxnSpPr>
        <p:spPr>
          <a:xfrm flipH="1">
            <a:off x="2692400" y="2214880"/>
            <a:ext cx="1524000" cy="13716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0083D63-86BA-CC11-A0E1-44D3851404A8}"/>
              </a:ext>
            </a:extLst>
          </p:cNvPr>
          <p:cNvSpPr txBox="1"/>
          <p:nvPr/>
        </p:nvSpPr>
        <p:spPr>
          <a:xfrm rot="19056149">
            <a:off x="2800205" y="2518588"/>
            <a:ext cx="1137921" cy="369332"/>
          </a:xfrm>
          <a:prstGeom prst="rect">
            <a:avLst/>
          </a:prstGeom>
          <a:noFill/>
        </p:spPr>
        <p:txBody>
          <a:bodyPr wrap="square" rtlCol="0">
            <a:spAutoFit/>
          </a:bodyPr>
          <a:lstStyle/>
          <a:p>
            <a:r>
              <a:rPr lang="en-IN" b="1" dirty="0"/>
              <a:t>Update</a:t>
            </a:r>
          </a:p>
        </p:txBody>
      </p:sp>
      <p:sp>
        <p:nvSpPr>
          <p:cNvPr id="30" name="TextBox 29">
            <a:extLst>
              <a:ext uri="{FF2B5EF4-FFF2-40B4-BE49-F238E27FC236}">
                <a16:creationId xmlns:a16="http://schemas.microsoft.com/office/drawing/2014/main" id="{1E8A5A3A-C316-D6EA-7F37-1BD685BA2A26}"/>
              </a:ext>
            </a:extLst>
          </p:cNvPr>
          <p:cNvSpPr txBox="1"/>
          <p:nvPr/>
        </p:nvSpPr>
        <p:spPr>
          <a:xfrm rot="19056149">
            <a:off x="3292133" y="3049449"/>
            <a:ext cx="1137921" cy="369332"/>
          </a:xfrm>
          <a:prstGeom prst="rect">
            <a:avLst/>
          </a:prstGeom>
          <a:noFill/>
        </p:spPr>
        <p:txBody>
          <a:bodyPr wrap="square" rtlCol="0">
            <a:spAutoFit/>
          </a:bodyPr>
          <a:lstStyle/>
          <a:p>
            <a:r>
              <a:rPr lang="en-IN" b="1" dirty="0"/>
              <a:t>Commit</a:t>
            </a:r>
          </a:p>
        </p:txBody>
      </p:sp>
      <p:sp>
        <p:nvSpPr>
          <p:cNvPr id="31" name="TextBox 30">
            <a:extLst>
              <a:ext uri="{FF2B5EF4-FFF2-40B4-BE49-F238E27FC236}">
                <a16:creationId xmlns:a16="http://schemas.microsoft.com/office/drawing/2014/main" id="{7DEDBEE1-3F15-8E3F-DAE0-585AB7A5B060}"/>
              </a:ext>
            </a:extLst>
          </p:cNvPr>
          <p:cNvSpPr txBox="1"/>
          <p:nvPr/>
        </p:nvSpPr>
        <p:spPr>
          <a:xfrm rot="2392147">
            <a:off x="8096178" y="3025045"/>
            <a:ext cx="1137921" cy="369332"/>
          </a:xfrm>
          <a:prstGeom prst="rect">
            <a:avLst/>
          </a:prstGeom>
          <a:noFill/>
        </p:spPr>
        <p:txBody>
          <a:bodyPr wrap="square" rtlCol="0">
            <a:spAutoFit/>
          </a:bodyPr>
          <a:lstStyle/>
          <a:p>
            <a:r>
              <a:rPr lang="en-IN" b="1" dirty="0"/>
              <a:t>Update</a:t>
            </a:r>
          </a:p>
        </p:txBody>
      </p:sp>
      <p:sp>
        <p:nvSpPr>
          <p:cNvPr id="32" name="TextBox 31">
            <a:extLst>
              <a:ext uri="{FF2B5EF4-FFF2-40B4-BE49-F238E27FC236}">
                <a16:creationId xmlns:a16="http://schemas.microsoft.com/office/drawing/2014/main" id="{33424B71-A494-B96B-209F-4DF07FE6D199}"/>
              </a:ext>
            </a:extLst>
          </p:cNvPr>
          <p:cNvSpPr txBox="1"/>
          <p:nvPr/>
        </p:nvSpPr>
        <p:spPr>
          <a:xfrm rot="5400000">
            <a:off x="5492091" y="3277176"/>
            <a:ext cx="1137921" cy="369332"/>
          </a:xfrm>
          <a:prstGeom prst="rect">
            <a:avLst/>
          </a:prstGeom>
          <a:noFill/>
        </p:spPr>
        <p:txBody>
          <a:bodyPr wrap="square" rtlCol="0">
            <a:spAutoFit/>
          </a:bodyPr>
          <a:lstStyle/>
          <a:p>
            <a:r>
              <a:rPr lang="en-IN" b="1" dirty="0"/>
              <a:t>Update</a:t>
            </a:r>
          </a:p>
        </p:txBody>
      </p:sp>
      <p:sp>
        <p:nvSpPr>
          <p:cNvPr id="33" name="TextBox 32">
            <a:extLst>
              <a:ext uri="{FF2B5EF4-FFF2-40B4-BE49-F238E27FC236}">
                <a16:creationId xmlns:a16="http://schemas.microsoft.com/office/drawing/2014/main" id="{D10C8BCD-691E-BB5A-0169-CEE7AE876241}"/>
              </a:ext>
            </a:extLst>
          </p:cNvPr>
          <p:cNvSpPr txBox="1"/>
          <p:nvPr/>
        </p:nvSpPr>
        <p:spPr>
          <a:xfrm rot="16200000">
            <a:off x="4775953" y="3142376"/>
            <a:ext cx="1137921" cy="369332"/>
          </a:xfrm>
          <a:prstGeom prst="rect">
            <a:avLst/>
          </a:prstGeom>
          <a:noFill/>
        </p:spPr>
        <p:txBody>
          <a:bodyPr wrap="square" rtlCol="0">
            <a:spAutoFit/>
          </a:bodyPr>
          <a:lstStyle/>
          <a:p>
            <a:r>
              <a:rPr lang="en-IN" b="1" dirty="0"/>
              <a:t>Commit</a:t>
            </a:r>
          </a:p>
        </p:txBody>
      </p:sp>
      <p:sp>
        <p:nvSpPr>
          <p:cNvPr id="34" name="TextBox 33">
            <a:extLst>
              <a:ext uri="{FF2B5EF4-FFF2-40B4-BE49-F238E27FC236}">
                <a16:creationId xmlns:a16="http://schemas.microsoft.com/office/drawing/2014/main" id="{B588CE2E-CA63-465D-15F6-41B00D88A64E}"/>
              </a:ext>
            </a:extLst>
          </p:cNvPr>
          <p:cNvSpPr txBox="1"/>
          <p:nvPr/>
        </p:nvSpPr>
        <p:spPr>
          <a:xfrm rot="13331757">
            <a:off x="7343416" y="3401813"/>
            <a:ext cx="1137921" cy="369332"/>
          </a:xfrm>
          <a:prstGeom prst="rect">
            <a:avLst/>
          </a:prstGeom>
          <a:noFill/>
        </p:spPr>
        <p:txBody>
          <a:bodyPr wrap="square" rtlCol="0">
            <a:spAutoFit/>
          </a:bodyPr>
          <a:lstStyle/>
          <a:p>
            <a:r>
              <a:rPr lang="en-IN" b="1" dirty="0"/>
              <a:t>Commit</a:t>
            </a:r>
          </a:p>
        </p:txBody>
      </p:sp>
      <p:sp>
        <p:nvSpPr>
          <p:cNvPr id="35" name="Rectangle 34">
            <a:extLst>
              <a:ext uri="{FF2B5EF4-FFF2-40B4-BE49-F238E27FC236}">
                <a16:creationId xmlns:a16="http://schemas.microsoft.com/office/drawing/2014/main" id="{51921CE0-CF6D-A6D0-82E6-08210DA8F5C7}"/>
              </a:ext>
            </a:extLst>
          </p:cNvPr>
          <p:cNvSpPr/>
          <p:nvPr/>
        </p:nvSpPr>
        <p:spPr>
          <a:xfrm>
            <a:off x="5160247" y="1381792"/>
            <a:ext cx="1440875" cy="4749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SERVER</a:t>
            </a:r>
          </a:p>
        </p:txBody>
      </p:sp>
    </p:spTree>
    <p:extLst>
      <p:ext uri="{BB962C8B-B14F-4D97-AF65-F5344CB8AC3E}">
        <p14:creationId xmlns:p14="http://schemas.microsoft.com/office/powerpoint/2010/main" val="1411893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6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9" grpId="0"/>
      <p:bldP spid="30" grpId="0"/>
      <p:bldP spid="31" grpId="0"/>
      <p:bldP spid="32" grpId="0"/>
      <p:bldP spid="33" grpId="0"/>
      <p:bldP spid="34" grpId="0"/>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941707-CE61-9D9B-F83A-B90EBE000A7A}"/>
              </a:ext>
            </a:extLst>
          </p:cNvPr>
          <p:cNvSpPr txBox="1"/>
          <p:nvPr/>
        </p:nvSpPr>
        <p:spPr>
          <a:xfrm>
            <a:off x="0" y="650240"/>
            <a:ext cx="12192000" cy="769441"/>
          </a:xfrm>
          <a:prstGeom prst="rect">
            <a:avLst/>
          </a:prstGeom>
          <a:noFill/>
        </p:spPr>
        <p:txBody>
          <a:bodyPr wrap="square" rtlCol="0">
            <a:spAutoFit/>
          </a:bodyPr>
          <a:lstStyle/>
          <a:p>
            <a:pPr algn="ctr"/>
            <a:r>
              <a:rPr lang="en-IN" sz="4400" dirty="0"/>
              <a:t>Centralized Version Control System</a:t>
            </a:r>
          </a:p>
        </p:txBody>
      </p:sp>
      <p:sp>
        <p:nvSpPr>
          <p:cNvPr id="3" name="TextBox 2">
            <a:extLst>
              <a:ext uri="{FF2B5EF4-FFF2-40B4-BE49-F238E27FC236}">
                <a16:creationId xmlns:a16="http://schemas.microsoft.com/office/drawing/2014/main" id="{E3F79C6E-08E3-5BF7-C822-F79D6CC731F3}"/>
              </a:ext>
            </a:extLst>
          </p:cNvPr>
          <p:cNvSpPr txBox="1"/>
          <p:nvPr/>
        </p:nvSpPr>
        <p:spPr>
          <a:xfrm>
            <a:off x="944880" y="1818640"/>
            <a:ext cx="8493760" cy="830997"/>
          </a:xfrm>
          <a:prstGeom prst="rect">
            <a:avLst/>
          </a:prstGeom>
          <a:noFill/>
        </p:spPr>
        <p:txBody>
          <a:bodyPr wrap="square" rtlCol="0">
            <a:spAutoFit/>
          </a:bodyPr>
          <a:lstStyle/>
          <a:p>
            <a:endParaRPr lang="en-IN" sz="2400" dirty="0"/>
          </a:p>
          <a:p>
            <a:pPr marL="457200" indent="-457200">
              <a:buFont typeface="Arial" panose="020B0604020202020204" pitchFamily="34" charset="0"/>
              <a:buChar char="•"/>
            </a:pPr>
            <a:r>
              <a:rPr lang="en-US" sz="2400" dirty="0"/>
              <a:t>Simplest form of version control</a:t>
            </a:r>
          </a:p>
        </p:txBody>
      </p:sp>
      <p:sp>
        <p:nvSpPr>
          <p:cNvPr id="6" name="TextBox 5">
            <a:extLst>
              <a:ext uri="{FF2B5EF4-FFF2-40B4-BE49-F238E27FC236}">
                <a16:creationId xmlns:a16="http://schemas.microsoft.com/office/drawing/2014/main" id="{B00A9C3E-BD4B-9466-1B37-54D270BC542A}"/>
              </a:ext>
            </a:extLst>
          </p:cNvPr>
          <p:cNvSpPr txBox="1"/>
          <p:nvPr/>
        </p:nvSpPr>
        <p:spPr>
          <a:xfrm>
            <a:off x="944880" y="3669715"/>
            <a:ext cx="9966960" cy="1200329"/>
          </a:xfrm>
          <a:prstGeom prst="rect">
            <a:avLst/>
          </a:prstGeom>
          <a:noFill/>
        </p:spPr>
        <p:txBody>
          <a:bodyPr wrap="square">
            <a:spAutoFit/>
          </a:bodyPr>
          <a:lstStyle/>
          <a:p>
            <a:pPr marL="457200" indent="-457200">
              <a:buFont typeface="Arial" panose="020B0604020202020204" pitchFamily="34" charset="0"/>
              <a:buChar char="•"/>
            </a:pPr>
            <a:endParaRPr lang="en-IN" sz="2400" dirty="0"/>
          </a:p>
          <a:p>
            <a:pPr marL="457200" indent="-457200">
              <a:buFont typeface="Arial" panose="020B0604020202020204" pitchFamily="34" charset="0"/>
              <a:buChar char="•"/>
            </a:pPr>
            <a:r>
              <a:rPr lang="en-IN" sz="2400" dirty="0"/>
              <a:t>Require internet connectivity</a:t>
            </a:r>
          </a:p>
          <a:p>
            <a:pPr marL="457200" indent="-457200">
              <a:buFont typeface="Arial" panose="020B0604020202020204" pitchFamily="34" charset="0"/>
              <a:buChar char="•"/>
            </a:pPr>
            <a:endParaRPr lang="en-US" sz="2400" dirty="0"/>
          </a:p>
        </p:txBody>
      </p:sp>
      <p:pic>
        <p:nvPicPr>
          <p:cNvPr id="3074" name="Picture 2" descr="Click">
            <a:extLst>
              <a:ext uri="{FF2B5EF4-FFF2-40B4-BE49-F238E27FC236}">
                <a16:creationId xmlns:a16="http://schemas.microsoft.com/office/drawing/2014/main" id="{8F97E67A-B86C-365A-27B7-AA767E5848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9553" y="2074947"/>
            <a:ext cx="677614" cy="6776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ifi">
            <a:extLst>
              <a:ext uri="{FF2B5EF4-FFF2-40B4-BE49-F238E27FC236}">
                <a16:creationId xmlns:a16="http://schemas.microsoft.com/office/drawing/2014/main" id="{8641ACE1-3B91-497D-EA16-47911BD80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7698" y="3845527"/>
            <a:ext cx="668302" cy="66830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Server">
            <a:extLst>
              <a:ext uri="{FF2B5EF4-FFF2-40B4-BE49-F238E27FC236}">
                <a16:creationId xmlns:a16="http://schemas.microsoft.com/office/drawing/2014/main" id="{ADF37772-BC48-1E4D-EB4E-56C5DA723C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2005" y="4724400"/>
            <a:ext cx="632878" cy="63287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Stress concept illustration">
            <a:extLst>
              <a:ext uri="{FF2B5EF4-FFF2-40B4-BE49-F238E27FC236}">
                <a16:creationId xmlns:a16="http://schemas.microsoft.com/office/drawing/2014/main" id="{0DE86765-C886-6559-755A-A0FC4D0754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79007" y="4370781"/>
            <a:ext cx="1017588" cy="101758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69BADDD-4C68-D88A-230C-699DCF53DA04}"/>
              </a:ext>
            </a:extLst>
          </p:cNvPr>
          <p:cNvSpPr txBox="1"/>
          <p:nvPr/>
        </p:nvSpPr>
        <p:spPr>
          <a:xfrm>
            <a:off x="944880" y="1501616"/>
            <a:ext cx="6116320" cy="461665"/>
          </a:xfrm>
          <a:prstGeom prst="rect">
            <a:avLst/>
          </a:prstGeom>
          <a:noFill/>
        </p:spPr>
        <p:txBody>
          <a:bodyPr wrap="square">
            <a:spAutoFit/>
          </a:bodyPr>
          <a:lstStyle/>
          <a:p>
            <a:r>
              <a:rPr lang="en-IN" sz="2400" b="1" dirty="0"/>
              <a:t>PROS</a:t>
            </a:r>
            <a:r>
              <a:rPr lang="en-IN" sz="1800" dirty="0"/>
              <a:t>:</a:t>
            </a:r>
          </a:p>
        </p:txBody>
      </p:sp>
      <p:sp>
        <p:nvSpPr>
          <p:cNvPr id="11" name="TextBox 10">
            <a:extLst>
              <a:ext uri="{FF2B5EF4-FFF2-40B4-BE49-F238E27FC236}">
                <a16:creationId xmlns:a16="http://schemas.microsoft.com/office/drawing/2014/main" id="{F776F262-E3B0-C249-05FD-09B9A4072C7E}"/>
              </a:ext>
            </a:extLst>
          </p:cNvPr>
          <p:cNvSpPr txBox="1"/>
          <p:nvPr/>
        </p:nvSpPr>
        <p:spPr>
          <a:xfrm>
            <a:off x="944880" y="3300383"/>
            <a:ext cx="6116320" cy="461665"/>
          </a:xfrm>
          <a:prstGeom prst="rect">
            <a:avLst/>
          </a:prstGeom>
          <a:noFill/>
        </p:spPr>
        <p:txBody>
          <a:bodyPr wrap="square">
            <a:spAutoFit/>
          </a:bodyPr>
          <a:lstStyle/>
          <a:p>
            <a:r>
              <a:rPr lang="en-IN" sz="2400" b="1" dirty="0"/>
              <a:t>CONS</a:t>
            </a:r>
            <a:r>
              <a:rPr lang="en-IN" sz="1800" dirty="0"/>
              <a:t>:</a:t>
            </a:r>
          </a:p>
        </p:txBody>
      </p:sp>
      <p:sp>
        <p:nvSpPr>
          <p:cNvPr id="15" name="TextBox 14">
            <a:extLst>
              <a:ext uri="{FF2B5EF4-FFF2-40B4-BE49-F238E27FC236}">
                <a16:creationId xmlns:a16="http://schemas.microsoft.com/office/drawing/2014/main" id="{D10A3760-6211-BA4B-CAFA-9D04227E18F7}"/>
              </a:ext>
            </a:extLst>
          </p:cNvPr>
          <p:cNvSpPr txBox="1"/>
          <p:nvPr/>
        </p:nvSpPr>
        <p:spPr>
          <a:xfrm>
            <a:off x="874554" y="4920398"/>
            <a:ext cx="6116320" cy="830997"/>
          </a:xfrm>
          <a:prstGeom prst="rect">
            <a:avLst/>
          </a:prstGeom>
          <a:noFill/>
        </p:spPr>
        <p:txBody>
          <a:bodyPr wrap="square">
            <a:spAutoFit/>
          </a:bodyPr>
          <a:lstStyle/>
          <a:p>
            <a:pPr marL="457200" indent="-457200">
              <a:buFont typeface="Arial" panose="020B0604020202020204" pitchFamily="34" charset="0"/>
              <a:buChar char="•"/>
            </a:pPr>
            <a:r>
              <a:rPr lang="en-US" sz="2400" dirty="0"/>
              <a:t>Failure in the central server terminates all the versions</a:t>
            </a:r>
            <a:endParaRPr lang="en-IN" sz="2400" dirty="0"/>
          </a:p>
        </p:txBody>
      </p:sp>
      <p:pic>
        <p:nvPicPr>
          <p:cNvPr id="3084" name="Picture 12" descr="Image result for svn  logo">
            <a:extLst>
              <a:ext uri="{FF2B5EF4-FFF2-40B4-BE49-F238E27FC236}">
                <a16:creationId xmlns:a16="http://schemas.microsoft.com/office/drawing/2014/main" id="{BBE3AE4A-96ED-FA7D-A3F3-E8E0C0069C3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541" y="2224651"/>
            <a:ext cx="840422" cy="72529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4B0047A-27EF-76F6-7586-43A410E29B71}"/>
              </a:ext>
            </a:extLst>
          </p:cNvPr>
          <p:cNvSpPr/>
          <p:nvPr/>
        </p:nvSpPr>
        <p:spPr>
          <a:xfrm>
            <a:off x="8421052" y="1789013"/>
            <a:ext cx="3288348" cy="1601495"/>
          </a:xfrm>
          <a:prstGeom prst="rect">
            <a:avLst/>
          </a:prstGeom>
          <a:noFill/>
          <a:ln w="5715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pic>
        <p:nvPicPr>
          <p:cNvPr id="3086" name="Picture 14" descr="Perforce Reviews, Ratings &amp; Features 2022 | Gartner Peer Insights">
            <a:extLst>
              <a:ext uri="{FF2B5EF4-FFF2-40B4-BE49-F238E27FC236}">
                <a16:creationId xmlns:a16="http://schemas.microsoft.com/office/drawing/2014/main" id="{C2688D3C-5ADC-6509-B7A9-EAB0DFF918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67888" y="2088165"/>
            <a:ext cx="1799272" cy="9982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D3DF47-7CBA-B478-BF17-10B0C47358FC}"/>
              </a:ext>
            </a:extLst>
          </p:cNvPr>
          <p:cNvSpPr txBox="1"/>
          <p:nvPr/>
        </p:nvSpPr>
        <p:spPr>
          <a:xfrm>
            <a:off x="426720" y="5924116"/>
            <a:ext cx="6116320" cy="461665"/>
          </a:xfrm>
          <a:prstGeom prst="rect">
            <a:avLst/>
          </a:prstGeom>
          <a:noFill/>
        </p:spPr>
        <p:txBody>
          <a:bodyPr wrap="square">
            <a:spAutoFit/>
          </a:bodyPr>
          <a:lstStyle/>
          <a:p>
            <a:pPr marL="800100" lvl="1" indent="-342900">
              <a:buFont typeface="Arial" panose="020B0604020202020204" pitchFamily="34" charset="0"/>
              <a:buChar char="•"/>
            </a:pPr>
            <a:r>
              <a:rPr lang="en-US" sz="2400" dirty="0"/>
              <a:t>  Multi-developer conflicts</a:t>
            </a:r>
          </a:p>
        </p:txBody>
      </p:sp>
      <p:pic>
        <p:nvPicPr>
          <p:cNvPr id="1026" name="Picture 2" descr="Video conference with arguing people">
            <a:extLst>
              <a:ext uri="{FF2B5EF4-FFF2-40B4-BE49-F238E27FC236}">
                <a16:creationId xmlns:a16="http://schemas.microsoft.com/office/drawing/2014/main" id="{4B6D95C8-C834-47EB-2123-D1DD33773D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5325" y="5554784"/>
            <a:ext cx="1206970" cy="830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407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8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8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0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5" grpId="0"/>
      <p:bldP spid="17"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941707-CE61-9D9B-F83A-B90EBE000A7A}"/>
              </a:ext>
            </a:extLst>
          </p:cNvPr>
          <p:cNvSpPr txBox="1"/>
          <p:nvPr/>
        </p:nvSpPr>
        <p:spPr>
          <a:xfrm>
            <a:off x="0" y="650240"/>
            <a:ext cx="12192000" cy="769441"/>
          </a:xfrm>
          <a:prstGeom prst="rect">
            <a:avLst/>
          </a:prstGeom>
          <a:noFill/>
        </p:spPr>
        <p:txBody>
          <a:bodyPr wrap="square" rtlCol="0">
            <a:spAutoFit/>
          </a:bodyPr>
          <a:lstStyle/>
          <a:p>
            <a:pPr algn="ctr"/>
            <a:r>
              <a:rPr lang="en-IN" sz="4400" dirty="0"/>
              <a:t>Distributed Version Control System</a:t>
            </a:r>
          </a:p>
        </p:txBody>
      </p:sp>
      <p:sp>
        <p:nvSpPr>
          <p:cNvPr id="2" name="Rectangle: Rounded Corners 1">
            <a:extLst>
              <a:ext uri="{FF2B5EF4-FFF2-40B4-BE49-F238E27FC236}">
                <a16:creationId xmlns:a16="http://schemas.microsoft.com/office/drawing/2014/main" id="{4DCB6809-8161-FE77-5249-400CF62E9A71}"/>
              </a:ext>
            </a:extLst>
          </p:cNvPr>
          <p:cNvSpPr/>
          <p:nvPr/>
        </p:nvSpPr>
        <p:spPr>
          <a:xfrm>
            <a:off x="4572000" y="1960880"/>
            <a:ext cx="2570480" cy="508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t>Repository</a:t>
            </a:r>
          </a:p>
        </p:txBody>
      </p:sp>
      <p:pic>
        <p:nvPicPr>
          <p:cNvPr id="2052" name="Picture 4" descr="Coding free icon">
            <a:extLst>
              <a:ext uri="{FF2B5EF4-FFF2-40B4-BE49-F238E27FC236}">
                <a16:creationId xmlns:a16="http://schemas.microsoft.com/office/drawing/2014/main" id="{01135154-247C-D87E-444B-4214511D2D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678680"/>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6D7EE4A-95DA-8CD1-A7CB-60189C807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4440" y="4607560"/>
            <a:ext cx="1625600" cy="16256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Developer - Free computer icons">
            <a:extLst>
              <a:ext uri="{FF2B5EF4-FFF2-40B4-BE49-F238E27FC236}">
                <a16:creationId xmlns:a16="http://schemas.microsoft.com/office/drawing/2014/main" id="{881D4F04-F095-57F9-2CEA-2C8162960A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65138" y="4810760"/>
            <a:ext cx="1493520" cy="149352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Arrow Connector 11">
            <a:extLst>
              <a:ext uri="{FF2B5EF4-FFF2-40B4-BE49-F238E27FC236}">
                <a16:creationId xmlns:a16="http://schemas.microsoft.com/office/drawing/2014/main" id="{C91E5A94-4E22-AD5D-036C-AB650958B589}"/>
              </a:ext>
            </a:extLst>
          </p:cNvPr>
          <p:cNvCxnSpPr>
            <a:cxnSpLocks/>
          </p:cNvCxnSpPr>
          <p:nvPr/>
        </p:nvCxnSpPr>
        <p:spPr>
          <a:xfrm flipV="1">
            <a:off x="5577840" y="2504440"/>
            <a:ext cx="0" cy="9861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901FBE-A680-0954-FBF1-B7278B77A3F8}"/>
              </a:ext>
            </a:extLst>
          </p:cNvPr>
          <p:cNvCxnSpPr>
            <a:cxnSpLocks/>
          </p:cNvCxnSpPr>
          <p:nvPr/>
        </p:nvCxnSpPr>
        <p:spPr>
          <a:xfrm flipV="1">
            <a:off x="3037011" y="2387600"/>
            <a:ext cx="1433389" cy="11030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ECFE4DD-6FBC-AD04-3864-A34FA4A166E9}"/>
              </a:ext>
            </a:extLst>
          </p:cNvPr>
          <p:cNvCxnSpPr>
            <a:cxnSpLocks/>
          </p:cNvCxnSpPr>
          <p:nvPr/>
        </p:nvCxnSpPr>
        <p:spPr>
          <a:xfrm>
            <a:off x="5857240" y="2590800"/>
            <a:ext cx="0" cy="9145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D3D3D35-2FB8-41A0-48F1-E718FC9B1757}"/>
              </a:ext>
            </a:extLst>
          </p:cNvPr>
          <p:cNvCxnSpPr>
            <a:cxnSpLocks/>
          </p:cNvCxnSpPr>
          <p:nvPr/>
        </p:nvCxnSpPr>
        <p:spPr>
          <a:xfrm flipH="1" flipV="1">
            <a:off x="7325360" y="2590800"/>
            <a:ext cx="930787" cy="8710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239FAC7-CFD6-9FD7-7490-75E6F633AA36}"/>
              </a:ext>
            </a:extLst>
          </p:cNvPr>
          <p:cNvCxnSpPr>
            <a:cxnSpLocks/>
          </p:cNvCxnSpPr>
          <p:nvPr/>
        </p:nvCxnSpPr>
        <p:spPr>
          <a:xfrm>
            <a:off x="7784843" y="2569458"/>
            <a:ext cx="825161" cy="76064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71B1DBB-EC39-E273-8EFC-5A50A94A1B4C}"/>
              </a:ext>
            </a:extLst>
          </p:cNvPr>
          <p:cNvCxnSpPr>
            <a:cxnSpLocks/>
          </p:cNvCxnSpPr>
          <p:nvPr/>
        </p:nvCxnSpPr>
        <p:spPr>
          <a:xfrm flipH="1">
            <a:off x="2877216" y="2214880"/>
            <a:ext cx="1339184" cy="10820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0083D63-86BA-CC11-A0E1-44D3851404A8}"/>
              </a:ext>
            </a:extLst>
          </p:cNvPr>
          <p:cNvSpPr txBox="1"/>
          <p:nvPr/>
        </p:nvSpPr>
        <p:spPr>
          <a:xfrm rot="16200000">
            <a:off x="1866618" y="4171732"/>
            <a:ext cx="1137921" cy="369332"/>
          </a:xfrm>
          <a:prstGeom prst="rect">
            <a:avLst/>
          </a:prstGeom>
          <a:noFill/>
        </p:spPr>
        <p:txBody>
          <a:bodyPr wrap="square" rtlCol="0">
            <a:spAutoFit/>
          </a:bodyPr>
          <a:lstStyle/>
          <a:p>
            <a:r>
              <a:rPr lang="en-IN" b="1" dirty="0"/>
              <a:t>Update</a:t>
            </a:r>
          </a:p>
        </p:txBody>
      </p:sp>
      <p:sp>
        <p:nvSpPr>
          <p:cNvPr id="30" name="TextBox 29">
            <a:extLst>
              <a:ext uri="{FF2B5EF4-FFF2-40B4-BE49-F238E27FC236}">
                <a16:creationId xmlns:a16="http://schemas.microsoft.com/office/drawing/2014/main" id="{1E8A5A3A-C316-D6EA-7F37-1BD685BA2A26}"/>
              </a:ext>
            </a:extLst>
          </p:cNvPr>
          <p:cNvSpPr txBox="1"/>
          <p:nvPr/>
        </p:nvSpPr>
        <p:spPr>
          <a:xfrm rot="8596638">
            <a:off x="3383888" y="2955748"/>
            <a:ext cx="1137921" cy="369332"/>
          </a:xfrm>
          <a:prstGeom prst="rect">
            <a:avLst/>
          </a:prstGeom>
          <a:noFill/>
        </p:spPr>
        <p:txBody>
          <a:bodyPr wrap="square" rtlCol="0">
            <a:spAutoFit/>
          </a:bodyPr>
          <a:lstStyle/>
          <a:p>
            <a:pPr algn="ctr"/>
            <a:r>
              <a:rPr lang="en-IN" b="1" dirty="0"/>
              <a:t>Push</a:t>
            </a:r>
          </a:p>
        </p:txBody>
      </p:sp>
      <p:sp>
        <p:nvSpPr>
          <p:cNvPr id="33" name="TextBox 32">
            <a:extLst>
              <a:ext uri="{FF2B5EF4-FFF2-40B4-BE49-F238E27FC236}">
                <a16:creationId xmlns:a16="http://schemas.microsoft.com/office/drawing/2014/main" id="{D10C8BCD-691E-BB5A-0169-CEE7AE876241}"/>
              </a:ext>
            </a:extLst>
          </p:cNvPr>
          <p:cNvSpPr txBox="1"/>
          <p:nvPr/>
        </p:nvSpPr>
        <p:spPr>
          <a:xfrm rot="16200000">
            <a:off x="5576306" y="2863408"/>
            <a:ext cx="1137921" cy="369332"/>
          </a:xfrm>
          <a:prstGeom prst="rect">
            <a:avLst/>
          </a:prstGeom>
          <a:noFill/>
        </p:spPr>
        <p:txBody>
          <a:bodyPr wrap="square" rtlCol="0">
            <a:spAutoFit/>
          </a:bodyPr>
          <a:lstStyle/>
          <a:p>
            <a:pPr algn="ctr"/>
            <a:r>
              <a:rPr lang="en-IN" b="1" dirty="0"/>
              <a:t>Pull</a:t>
            </a:r>
          </a:p>
        </p:txBody>
      </p:sp>
      <p:sp>
        <p:nvSpPr>
          <p:cNvPr id="34" name="TextBox 33">
            <a:extLst>
              <a:ext uri="{FF2B5EF4-FFF2-40B4-BE49-F238E27FC236}">
                <a16:creationId xmlns:a16="http://schemas.microsoft.com/office/drawing/2014/main" id="{B588CE2E-CA63-465D-15F6-41B00D88A64E}"/>
              </a:ext>
            </a:extLst>
          </p:cNvPr>
          <p:cNvSpPr txBox="1"/>
          <p:nvPr/>
        </p:nvSpPr>
        <p:spPr>
          <a:xfrm rot="13331757">
            <a:off x="6945393" y="2899691"/>
            <a:ext cx="1137921" cy="369332"/>
          </a:xfrm>
          <a:prstGeom prst="rect">
            <a:avLst/>
          </a:prstGeom>
          <a:noFill/>
        </p:spPr>
        <p:txBody>
          <a:bodyPr wrap="square" rtlCol="0">
            <a:spAutoFit/>
          </a:bodyPr>
          <a:lstStyle/>
          <a:p>
            <a:r>
              <a:rPr lang="en-IN" b="1" dirty="0"/>
              <a:t>Push</a:t>
            </a:r>
          </a:p>
        </p:txBody>
      </p:sp>
      <p:sp>
        <p:nvSpPr>
          <p:cNvPr id="6" name="Rectangle: Rounded Corners 5">
            <a:extLst>
              <a:ext uri="{FF2B5EF4-FFF2-40B4-BE49-F238E27FC236}">
                <a16:creationId xmlns:a16="http://schemas.microsoft.com/office/drawing/2014/main" id="{D1BC93DD-7028-177F-CD45-4E0E02D44585}"/>
              </a:ext>
            </a:extLst>
          </p:cNvPr>
          <p:cNvSpPr/>
          <p:nvPr/>
        </p:nvSpPr>
        <p:spPr>
          <a:xfrm>
            <a:off x="1036244" y="3575960"/>
            <a:ext cx="2230533" cy="42708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Repository</a:t>
            </a:r>
          </a:p>
        </p:txBody>
      </p:sp>
      <p:cxnSp>
        <p:nvCxnSpPr>
          <p:cNvPr id="11" name="Straight Arrow Connector 10">
            <a:extLst>
              <a:ext uri="{FF2B5EF4-FFF2-40B4-BE49-F238E27FC236}">
                <a16:creationId xmlns:a16="http://schemas.microsoft.com/office/drawing/2014/main" id="{B81C1AA8-F4EF-4FA1-C58B-AEE5415319FF}"/>
              </a:ext>
            </a:extLst>
          </p:cNvPr>
          <p:cNvCxnSpPr/>
          <p:nvPr/>
        </p:nvCxnSpPr>
        <p:spPr>
          <a:xfrm>
            <a:off x="2019430" y="4105442"/>
            <a:ext cx="0" cy="5021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177E117-61B0-52ED-94B9-E6DFE128E289}"/>
              </a:ext>
            </a:extLst>
          </p:cNvPr>
          <p:cNvCxnSpPr>
            <a:cxnSpLocks/>
          </p:cNvCxnSpPr>
          <p:nvPr/>
        </p:nvCxnSpPr>
        <p:spPr>
          <a:xfrm flipV="1">
            <a:off x="1727200" y="4105442"/>
            <a:ext cx="0" cy="5021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Rectangle: Rounded Corners 18">
            <a:extLst>
              <a:ext uri="{FF2B5EF4-FFF2-40B4-BE49-F238E27FC236}">
                <a16:creationId xmlns:a16="http://schemas.microsoft.com/office/drawing/2014/main" id="{27D7304B-7CBC-7CFE-D1F8-717774D9710B}"/>
              </a:ext>
            </a:extLst>
          </p:cNvPr>
          <p:cNvSpPr/>
          <p:nvPr/>
        </p:nvSpPr>
        <p:spPr>
          <a:xfrm>
            <a:off x="4570588" y="3602916"/>
            <a:ext cx="2230533" cy="42708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Repository</a:t>
            </a:r>
          </a:p>
        </p:txBody>
      </p:sp>
      <p:cxnSp>
        <p:nvCxnSpPr>
          <p:cNvPr id="21" name="Straight Arrow Connector 20">
            <a:extLst>
              <a:ext uri="{FF2B5EF4-FFF2-40B4-BE49-F238E27FC236}">
                <a16:creationId xmlns:a16="http://schemas.microsoft.com/office/drawing/2014/main" id="{C8C58E53-D9BC-6726-0AE1-B26C3576E4C0}"/>
              </a:ext>
            </a:extLst>
          </p:cNvPr>
          <p:cNvCxnSpPr/>
          <p:nvPr/>
        </p:nvCxnSpPr>
        <p:spPr>
          <a:xfrm>
            <a:off x="5841604" y="4156010"/>
            <a:ext cx="0" cy="5021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8212595-86DD-BB62-57BD-6717284E5967}"/>
              </a:ext>
            </a:extLst>
          </p:cNvPr>
          <p:cNvCxnSpPr>
            <a:cxnSpLocks/>
          </p:cNvCxnSpPr>
          <p:nvPr/>
        </p:nvCxnSpPr>
        <p:spPr>
          <a:xfrm flipV="1">
            <a:off x="5496019" y="4110059"/>
            <a:ext cx="0" cy="5021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Rectangle: Rounded Corners 23">
            <a:extLst>
              <a:ext uri="{FF2B5EF4-FFF2-40B4-BE49-F238E27FC236}">
                <a16:creationId xmlns:a16="http://schemas.microsoft.com/office/drawing/2014/main" id="{550C1568-50FC-C2B8-5323-195FF3F4E341}"/>
              </a:ext>
            </a:extLst>
          </p:cNvPr>
          <p:cNvSpPr/>
          <p:nvPr/>
        </p:nvSpPr>
        <p:spPr>
          <a:xfrm>
            <a:off x="8104933" y="3676505"/>
            <a:ext cx="2230533" cy="427080"/>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Repository</a:t>
            </a:r>
          </a:p>
        </p:txBody>
      </p:sp>
      <p:cxnSp>
        <p:nvCxnSpPr>
          <p:cNvPr id="25" name="Straight Arrow Connector 24">
            <a:extLst>
              <a:ext uri="{FF2B5EF4-FFF2-40B4-BE49-F238E27FC236}">
                <a16:creationId xmlns:a16="http://schemas.microsoft.com/office/drawing/2014/main" id="{825CCB86-2E35-0389-4D49-06DFD5CE8842}"/>
              </a:ext>
            </a:extLst>
          </p:cNvPr>
          <p:cNvCxnSpPr/>
          <p:nvPr/>
        </p:nvCxnSpPr>
        <p:spPr>
          <a:xfrm>
            <a:off x="9543978" y="4225223"/>
            <a:ext cx="0" cy="50211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9B8B42D-2B96-B84C-A7CF-2608A4FEF03B}"/>
              </a:ext>
            </a:extLst>
          </p:cNvPr>
          <p:cNvCxnSpPr>
            <a:cxnSpLocks/>
          </p:cNvCxnSpPr>
          <p:nvPr/>
        </p:nvCxnSpPr>
        <p:spPr>
          <a:xfrm flipV="1">
            <a:off x="9303123" y="4225223"/>
            <a:ext cx="0" cy="5021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F8D35736-94DE-5B5E-0865-AD4E37C968B1}"/>
              </a:ext>
            </a:extLst>
          </p:cNvPr>
          <p:cNvSpPr txBox="1"/>
          <p:nvPr/>
        </p:nvSpPr>
        <p:spPr>
          <a:xfrm rot="19056149">
            <a:off x="2994595" y="2263021"/>
            <a:ext cx="1137921" cy="369332"/>
          </a:xfrm>
          <a:prstGeom prst="rect">
            <a:avLst/>
          </a:prstGeom>
          <a:noFill/>
        </p:spPr>
        <p:txBody>
          <a:bodyPr wrap="square" rtlCol="0">
            <a:spAutoFit/>
          </a:bodyPr>
          <a:lstStyle/>
          <a:p>
            <a:r>
              <a:rPr lang="en-IN" b="1" dirty="0"/>
              <a:t>Pull</a:t>
            </a:r>
          </a:p>
        </p:txBody>
      </p:sp>
      <p:sp>
        <p:nvSpPr>
          <p:cNvPr id="38" name="TextBox 37">
            <a:extLst>
              <a:ext uri="{FF2B5EF4-FFF2-40B4-BE49-F238E27FC236}">
                <a16:creationId xmlns:a16="http://schemas.microsoft.com/office/drawing/2014/main" id="{4F22EEFF-6A8D-3086-4FB3-D9DFD4537A3B}"/>
              </a:ext>
            </a:extLst>
          </p:cNvPr>
          <p:cNvSpPr txBox="1"/>
          <p:nvPr/>
        </p:nvSpPr>
        <p:spPr>
          <a:xfrm rot="16200000">
            <a:off x="5585509" y="4171731"/>
            <a:ext cx="1137921" cy="369332"/>
          </a:xfrm>
          <a:prstGeom prst="rect">
            <a:avLst/>
          </a:prstGeom>
          <a:noFill/>
        </p:spPr>
        <p:txBody>
          <a:bodyPr wrap="square" rtlCol="0">
            <a:spAutoFit/>
          </a:bodyPr>
          <a:lstStyle/>
          <a:p>
            <a:r>
              <a:rPr lang="en-IN" b="1" dirty="0"/>
              <a:t>Update</a:t>
            </a:r>
          </a:p>
        </p:txBody>
      </p:sp>
      <p:sp>
        <p:nvSpPr>
          <p:cNvPr id="39" name="TextBox 38">
            <a:extLst>
              <a:ext uri="{FF2B5EF4-FFF2-40B4-BE49-F238E27FC236}">
                <a16:creationId xmlns:a16="http://schemas.microsoft.com/office/drawing/2014/main" id="{FAFCB2DA-1C3D-9C16-588E-29E2E2505409}"/>
              </a:ext>
            </a:extLst>
          </p:cNvPr>
          <p:cNvSpPr txBox="1"/>
          <p:nvPr/>
        </p:nvSpPr>
        <p:spPr>
          <a:xfrm rot="16200000">
            <a:off x="9372128" y="4310191"/>
            <a:ext cx="1137921" cy="369332"/>
          </a:xfrm>
          <a:prstGeom prst="rect">
            <a:avLst/>
          </a:prstGeom>
          <a:noFill/>
        </p:spPr>
        <p:txBody>
          <a:bodyPr wrap="square" rtlCol="0">
            <a:spAutoFit/>
          </a:bodyPr>
          <a:lstStyle/>
          <a:p>
            <a:r>
              <a:rPr lang="en-IN" b="1" dirty="0"/>
              <a:t>Update</a:t>
            </a:r>
          </a:p>
        </p:txBody>
      </p:sp>
      <p:sp>
        <p:nvSpPr>
          <p:cNvPr id="40" name="TextBox 39">
            <a:extLst>
              <a:ext uri="{FF2B5EF4-FFF2-40B4-BE49-F238E27FC236}">
                <a16:creationId xmlns:a16="http://schemas.microsoft.com/office/drawing/2014/main" id="{398C941B-31AF-8BE9-BCDF-11EF25E52266}"/>
              </a:ext>
            </a:extLst>
          </p:cNvPr>
          <p:cNvSpPr txBox="1"/>
          <p:nvPr/>
        </p:nvSpPr>
        <p:spPr>
          <a:xfrm rot="16200000">
            <a:off x="749702" y="4176452"/>
            <a:ext cx="1137921" cy="369332"/>
          </a:xfrm>
          <a:prstGeom prst="rect">
            <a:avLst/>
          </a:prstGeom>
          <a:noFill/>
        </p:spPr>
        <p:txBody>
          <a:bodyPr wrap="square" rtlCol="0">
            <a:spAutoFit/>
          </a:bodyPr>
          <a:lstStyle/>
          <a:p>
            <a:r>
              <a:rPr lang="en-IN" b="1" dirty="0"/>
              <a:t>Commit</a:t>
            </a:r>
          </a:p>
        </p:txBody>
      </p:sp>
      <p:sp>
        <p:nvSpPr>
          <p:cNvPr id="41" name="TextBox 40">
            <a:extLst>
              <a:ext uri="{FF2B5EF4-FFF2-40B4-BE49-F238E27FC236}">
                <a16:creationId xmlns:a16="http://schemas.microsoft.com/office/drawing/2014/main" id="{2F40AA02-E524-659A-AF2B-D6551457A430}"/>
              </a:ext>
            </a:extLst>
          </p:cNvPr>
          <p:cNvSpPr txBox="1"/>
          <p:nvPr/>
        </p:nvSpPr>
        <p:spPr>
          <a:xfrm rot="16200000">
            <a:off x="4540842" y="4222403"/>
            <a:ext cx="1137921" cy="369332"/>
          </a:xfrm>
          <a:prstGeom prst="rect">
            <a:avLst/>
          </a:prstGeom>
          <a:noFill/>
        </p:spPr>
        <p:txBody>
          <a:bodyPr wrap="square" rtlCol="0">
            <a:spAutoFit/>
          </a:bodyPr>
          <a:lstStyle/>
          <a:p>
            <a:r>
              <a:rPr lang="en-IN" b="1" dirty="0"/>
              <a:t>Commit</a:t>
            </a:r>
          </a:p>
        </p:txBody>
      </p:sp>
      <p:sp>
        <p:nvSpPr>
          <p:cNvPr id="42" name="TextBox 41">
            <a:extLst>
              <a:ext uri="{FF2B5EF4-FFF2-40B4-BE49-F238E27FC236}">
                <a16:creationId xmlns:a16="http://schemas.microsoft.com/office/drawing/2014/main" id="{5F860D95-7DFC-8BD4-FB64-8FDF7189E098}"/>
              </a:ext>
            </a:extLst>
          </p:cNvPr>
          <p:cNvSpPr txBox="1"/>
          <p:nvPr/>
        </p:nvSpPr>
        <p:spPr>
          <a:xfrm rot="16200000">
            <a:off x="8236632" y="4344551"/>
            <a:ext cx="1137921" cy="369332"/>
          </a:xfrm>
          <a:prstGeom prst="rect">
            <a:avLst/>
          </a:prstGeom>
          <a:noFill/>
        </p:spPr>
        <p:txBody>
          <a:bodyPr wrap="square" rtlCol="0">
            <a:spAutoFit/>
          </a:bodyPr>
          <a:lstStyle/>
          <a:p>
            <a:r>
              <a:rPr lang="en-IN" b="1" dirty="0"/>
              <a:t>Commit</a:t>
            </a:r>
          </a:p>
        </p:txBody>
      </p:sp>
      <p:sp>
        <p:nvSpPr>
          <p:cNvPr id="47" name="TextBox 46">
            <a:extLst>
              <a:ext uri="{FF2B5EF4-FFF2-40B4-BE49-F238E27FC236}">
                <a16:creationId xmlns:a16="http://schemas.microsoft.com/office/drawing/2014/main" id="{FD333643-53A6-D3B5-320B-0F3C3BE40324}"/>
              </a:ext>
            </a:extLst>
          </p:cNvPr>
          <p:cNvSpPr txBox="1"/>
          <p:nvPr/>
        </p:nvSpPr>
        <p:spPr>
          <a:xfrm rot="16200000">
            <a:off x="4742392" y="2912842"/>
            <a:ext cx="1137921" cy="369332"/>
          </a:xfrm>
          <a:prstGeom prst="rect">
            <a:avLst/>
          </a:prstGeom>
          <a:noFill/>
        </p:spPr>
        <p:txBody>
          <a:bodyPr wrap="square" rtlCol="0">
            <a:spAutoFit/>
          </a:bodyPr>
          <a:lstStyle/>
          <a:p>
            <a:pPr algn="ctr"/>
            <a:r>
              <a:rPr lang="en-IN" b="1" dirty="0"/>
              <a:t>Push</a:t>
            </a:r>
          </a:p>
        </p:txBody>
      </p:sp>
      <p:sp>
        <p:nvSpPr>
          <p:cNvPr id="49" name="TextBox 48">
            <a:extLst>
              <a:ext uri="{FF2B5EF4-FFF2-40B4-BE49-F238E27FC236}">
                <a16:creationId xmlns:a16="http://schemas.microsoft.com/office/drawing/2014/main" id="{2AB70CF6-8CDD-3D28-0A84-D06EE4E89D80}"/>
              </a:ext>
            </a:extLst>
          </p:cNvPr>
          <p:cNvSpPr txBox="1"/>
          <p:nvPr/>
        </p:nvSpPr>
        <p:spPr>
          <a:xfrm rot="2884890">
            <a:off x="7772095" y="2608865"/>
            <a:ext cx="1137921" cy="369332"/>
          </a:xfrm>
          <a:prstGeom prst="rect">
            <a:avLst/>
          </a:prstGeom>
          <a:noFill/>
        </p:spPr>
        <p:txBody>
          <a:bodyPr wrap="square" rtlCol="0">
            <a:spAutoFit/>
          </a:bodyPr>
          <a:lstStyle/>
          <a:p>
            <a:pPr algn="ctr"/>
            <a:r>
              <a:rPr lang="en-IN" b="1" dirty="0"/>
              <a:t>Pull</a:t>
            </a:r>
          </a:p>
        </p:txBody>
      </p:sp>
      <p:sp>
        <p:nvSpPr>
          <p:cNvPr id="50" name="Rectangle 49">
            <a:extLst>
              <a:ext uri="{FF2B5EF4-FFF2-40B4-BE49-F238E27FC236}">
                <a16:creationId xmlns:a16="http://schemas.microsoft.com/office/drawing/2014/main" id="{DC3EC658-2028-6ADD-4E9E-A54CF8C2F436}"/>
              </a:ext>
            </a:extLst>
          </p:cNvPr>
          <p:cNvSpPr/>
          <p:nvPr/>
        </p:nvSpPr>
        <p:spPr>
          <a:xfrm>
            <a:off x="10567552" y="3628637"/>
            <a:ext cx="1440875" cy="4749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LOCAL</a:t>
            </a:r>
          </a:p>
        </p:txBody>
      </p:sp>
      <p:sp>
        <p:nvSpPr>
          <p:cNvPr id="51" name="Rectangle 50">
            <a:extLst>
              <a:ext uri="{FF2B5EF4-FFF2-40B4-BE49-F238E27FC236}">
                <a16:creationId xmlns:a16="http://schemas.microsoft.com/office/drawing/2014/main" id="{0D819D4B-F55C-53BD-32ED-D903403735CF}"/>
              </a:ext>
            </a:extLst>
          </p:cNvPr>
          <p:cNvSpPr/>
          <p:nvPr/>
        </p:nvSpPr>
        <p:spPr>
          <a:xfrm>
            <a:off x="5229165" y="1424972"/>
            <a:ext cx="1440875" cy="47494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b="1" dirty="0"/>
              <a:t>SERVER</a:t>
            </a:r>
          </a:p>
        </p:txBody>
      </p:sp>
    </p:spTree>
    <p:extLst>
      <p:ext uri="{BB962C8B-B14F-4D97-AF65-F5344CB8AC3E}">
        <p14:creationId xmlns:p14="http://schemas.microsoft.com/office/powerpoint/2010/main" val="186732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6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P spid="29" grpId="0"/>
      <p:bldP spid="30" grpId="0"/>
      <p:bldP spid="33" grpId="0"/>
      <p:bldP spid="34" grpId="0"/>
      <p:bldP spid="6" grpId="0" animBg="1"/>
      <p:bldP spid="19" grpId="0" animBg="1"/>
      <p:bldP spid="24" grpId="0" animBg="1"/>
      <p:bldP spid="37" grpId="0"/>
      <p:bldP spid="38" grpId="0"/>
      <p:bldP spid="39" grpId="0"/>
      <p:bldP spid="40" grpId="0"/>
      <p:bldP spid="41" grpId="0"/>
      <p:bldP spid="42" grpId="0"/>
      <p:bldP spid="47" grpId="0"/>
      <p:bldP spid="49" grpId="0"/>
      <p:bldP spid="50" grpId="0" animBg="1"/>
      <p:bldP spid="5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30433</TotalTime>
  <Words>1788</Words>
  <Application>Microsoft Office PowerPoint</Application>
  <PresentationFormat>Widescreen</PresentationFormat>
  <Paragraphs>323</Paragraphs>
  <Slides>37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Apple Braille</vt:lpstr>
      <vt:lpstr>Arial</vt:lpstr>
      <vt:lpstr>Avenir Book</vt:lpstr>
      <vt:lpstr>Calibri</vt:lpstr>
      <vt:lpstr>Calibri Light</vt:lpstr>
      <vt:lpstr>Caviar Dreams</vt:lpstr>
      <vt:lpstr>Century</vt:lpstr>
      <vt:lpstr>Flamenco</vt:lpstr>
      <vt:lpstr>Open Sans</vt:lpstr>
      <vt:lpstr>Roboto Slab</vt:lpstr>
      <vt:lpstr>source-code-pro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Himanshu Kashyap</dc:creator>
  <cp:lastModifiedBy>Madhuri Jha</cp:lastModifiedBy>
  <cp:revision>309</cp:revision>
  <dcterms:created xsi:type="dcterms:W3CDTF">2021-10-07T20:33:51Z</dcterms:created>
  <dcterms:modified xsi:type="dcterms:W3CDTF">2025-08-17T18:57:36Z</dcterms:modified>
</cp:coreProperties>
</file>