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2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62A000-4220-451B-BFBC-0AC83F5384EB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</dgm:pt>
    <dgm:pt modelId="{A3ECC004-9376-42C2-A099-7158ECE4B259}">
      <dgm:prSet phldrT="[Text]"/>
      <dgm:spPr/>
      <dgm:t>
        <a:bodyPr/>
        <a:lstStyle/>
        <a:p>
          <a:r>
            <a:rPr lang="en-US" dirty="0"/>
            <a:t>Project Inception</a:t>
          </a:r>
        </a:p>
      </dgm:t>
    </dgm:pt>
    <dgm:pt modelId="{52B43FA7-DDC4-4E70-A744-2B647F2AB6D7}" type="parTrans" cxnId="{7BCFCB63-741D-4F59-AE58-C48DA3333D13}">
      <dgm:prSet/>
      <dgm:spPr/>
      <dgm:t>
        <a:bodyPr/>
        <a:lstStyle/>
        <a:p>
          <a:endParaRPr lang="en-US"/>
        </a:p>
      </dgm:t>
    </dgm:pt>
    <dgm:pt modelId="{F24223A4-855C-45A4-B706-886DE579FFCE}" type="sibTrans" cxnId="{7BCFCB63-741D-4F59-AE58-C48DA3333D13}">
      <dgm:prSet/>
      <dgm:spPr/>
      <dgm:t>
        <a:bodyPr/>
        <a:lstStyle/>
        <a:p>
          <a:endParaRPr lang="en-US"/>
        </a:p>
      </dgm:t>
    </dgm:pt>
    <dgm:pt modelId="{2E8BB060-C44C-481B-9F4D-FDC41B362928}">
      <dgm:prSet phldrT="[Text]"/>
      <dgm:spPr/>
      <dgm:t>
        <a:bodyPr/>
        <a:lstStyle/>
        <a:p>
          <a:r>
            <a:rPr lang="en-US" dirty="0"/>
            <a:t>Identification of Sources</a:t>
          </a:r>
        </a:p>
      </dgm:t>
    </dgm:pt>
    <dgm:pt modelId="{D74C5926-B4C4-4AA6-8764-0EAC569880E0}" type="parTrans" cxnId="{A064110E-105F-47AB-9DB1-4FF603B2726C}">
      <dgm:prSet/>
      <dgm:spPr/>
      <dgm:t>
        <a:bodyPr/>
        <a:lstStyle/>
        <a:p>
          <a:endParaRPr lang="en-US"/>
        </a:p>
      </dgm:t>
    </dgm:pt>
    <dgm:pt modelId="{BEEE504F-B038-4FC9-AD7C-81BF4DDEE841}" type="sibTrans" cxnId="{A064110E-105F-47AB-9DB1-4FF603B2726C}">
      <dgm:prSet/>
      <dgm:spPr/>
      <dgm:t>
        <a:bodyPr/>
        <a:lstStyle/>
        <a:p>
          <a:endParaRPr lang="en-US"/>
        </a:p>
      </dgm:t>
    </dgm:pt>
    <dgm:pt modelId="{D81A107F-1723-4BC6-A799-E9B06C7496A8}">
      <dgm:prSet phldrT="[Text]"/>
      <dgm:spPr/>
      <dgm:t>
        <a:bodyPr/>
        <a:lstStyle/>
        <a:p>
          <a:r>
            <a:rPr lang="en-US" dirty="0"/>
            <a:t>Science Direct Scraper</a:t>
          </a:r>
        </a:p>
      </dgm:t>
    </dgm:pt>
    <dgm:pt modelId="{F9DA2265-27AC-4CFE-9140-2E9617959DD9}" type="parTrans" cxnId="{AACA766D-808D-456E-ADE2-D885D9733DA2}">
      <dgm:prSet/>
      <dgm:spPr/>
      <dgm:t>
        <a:bodyPr/>
        <a:lstStyle/>
        <a:p>
          <a:endParaRPr lang="en-US"/>
        </a:p>
      </dgm:t>
    </dgm:pt>
    <dgm:pt modelId="{4E1D188E-6999-4147-B315-81005E7B7FD6}" type="sibTrans" cxnId="{AACA766D-808D-456E-ADE2-D885D9733DA2}">
      <dgm:prSet/>
      <dgm:spPr/>
      <dgm:t>
        <a:bodyPr/>
        <a:lstStyle/>
        <a:p>
          <a:endParaRPr lang="en-US"/>
        </a:p>
      </dgm:t>
    </dgm:pt>
    <dgm:pt modelId="{FAA7B50F-13FF-421A-BC40-E8B11C32EB75}">
      <dgm:prSet phldrT="[Text]"/>
      <dgm:spPr/>
      <dgm:t>
        <a:bodyPr/>
        <a:lstStyle/>
        <a:p>
          <a:r>
            <a:rPr lang="en-US" dirty="0"/>
            <a:t>ACM Scraper</a:t>
          </a:r>
        </a:p>
      </dgm:t>
    </dgm:pt>
    <dgm:pt modelId="{99D03E17-A5CD-46CB-BF55-35504EAA0326}" type="parTrans" cxnId="{E140078D-8748-4015-9BDE-39E423FECC08}">
      <dgm:prSet/>
      <dgm:spPr/>
      <dgm:t>
        <a:bodyPr/>
        <a:lstStyle/>
        <a:p>
          <a:endParaRPr lang="en-US"/>
        </a:p>
      </dgm:t>
    </dgm:pt>
    <dgm:pt modelId="{F40FAE02-12C9-4615-952F-C3D1046C1989}" type="sibTrans" cxnId="{E140078D-8748-4015-9BDE-39E423FECC08}">
      <dgm:prSet/>
      <dgm:spPr/>
      <dgm:t>
        <a:bodyPr/>
        <a:lstStyle/>
        <a:p>
          <a:endParaRPr lang="en-US"/>
        </a:p>
      </dgm:t>
    </dgm:pt>
    <dgm:pt modelId="{C6A3E421-2689-4F43-A9A0-69301B96D0A9}">
      <dgm:prSet phldrT="[Text]"/>
      <dgm:spPr/>
      <dgm:t>
        <a:bodyPr/>
        <a:lstStyle/>
        <a:p>
          <a:r>
            <a:rPr lang="en-US" dirty="0"/>
            <a:t>IRINS Scraper</a:t>
          </a:r>
        </a:p>
      </dgm:t>
    </dgm:pt>
    <dgm:pt modelId="{013D90E6-A86F-478A-AF53-84EFEADD69F9}" type="parTrans" cxnId="{B376911D-7254-489F-9502-4C718BD3F18A}">
      <dgm:prSet/>
      <dgm:spPr/>
      <dgm:t>
        <a:bodyPr/>
        <a:lstStyle/>
        <a:p>
          <a:endParaRPr lang="en-US"/>
        </a:p>
      </dgm:t>
    </dgm:pt>
    <dgm:pt modelId="{C429570D-CC6B-498F-9462-B72DDF930B13}" type="sibTrans" cxnId="{B376911D-7254-489F-9502-4C718BD3F18A}">
      <dgm:prSet/>
      <dgm:spPr/>
      <dgm:t>
        <a:bodyPr/>
        <a:lstStyle/>
        <a:p>
          <a:endParaRPr lang="en-US"/>
        </a:p>
      </dgm:t>
    </dgm:pt>
    <dgm:pt modelId="{B3AFD82F-537F-4B93-902E-6CE2C83FD6FB}">
      <dgm:prSet phldrT="[Text]"/>
      <dgm:spPr/>
      <dgm:t>
        <a:bodyPr/>
        <a:lstStyle/>
        <a:p>
          <a:r>
            <a:rPr lang="en-US" dirty="0"/>
            <a:t>Flask Server</a:t>
          </a:r>
        </a:p>
      </dgm:t>
    </dgm:pt>
    <dgm:pt modelId="{84EA0EA3-ABC4-4676-BEB5-3554631E2F1C}" type="parTrans" cxnId="{39542354-1EC6-44D0-99CB-4CB93FF326B1}">
      <dgm:prSet/>
      <dgm:spPr/>
      <dgm:t>
        <a:bodyPr/>
        <a:lstStyle/>
        <a:p>
          <a:endParaRPr lang="en-US"/>
        </a:p>
      </dgm:t>
    </dgm:pt>
    <dgm:pt modelId="{2C6DABB7-DA72-4B9F-BABB-8A01365128ED}" type="sibTrans" cxnId="{39542354-1EC6-44D0-99CB-4CB93FF326B1}">
      <dgm:prSet/>
      <dgm:spPr/>
      <dgm:t>
        <a:bodyPr/>
        <a:lstStyle/>
        <a:p>
          <a:endParaRPr lang="en-US"/>
        </a:p>
      </dgm:t>
    </dgm:pt>
    <dgm:pt modelId="{A53EE283-EBA4-4EC8-86CF-82BF36D48D1F}">
      <dgm:prSet phldrT="[Text]"/>
      <dgm:spPr/>
      <dgm:t>
        <a:bodyPr/>
        <a:lstStyle/>
        <a:p>
          <a:r>
            <a:rPr lang="en-US" dirty="0"/>
            <a:t>Tornado Server</a:t>
          </a:r>
        </a:p>
      </dgm:t>
    </dgm:pt>
    <dgm:pt modelId="{61C28361-3C9D-4443-BBCF-8D9B89A013C7}" type="parTrans" cxnId="{E25630AD-05F0-42B0-9D4A-E93D22E818C0}">
      <dgm:prSet/>
      <dgm:spPr/>
      <dgm:t>
        <a:bodyPr/>
        <a:lstStyle/>
        <a:p>
          <a:endParaRPr lang="en-US"/>
        </a:p>
      </dgm:t>
    </dgm:pt>
    <dgm:pt modelId="{D8C090D3-34E3-46B5-B359-E144EB87F690}" type="sibTrans" cxnId="{E25630AD-05F0-42B0-9D4A-E93D22E818C0}">
      <dgm:prSet/>
      <dgm:spPr/>
      <dgm:t>
        <a:bodyPr/>
        <a:lstStyle/>
        <a:p>
          <a:endParaRPr lang="en-US"/>
        </a:p>
      </dgm:t>
    </dgm:pt>
    <dgm:pt modelId="{988D4F99-274F-47A0-9613-15101620ED7F}">
      <dgm:prSet phldrT="[Text]"/>
      <dgm:spPr/>
      <dgm:t>
        <a:bodyPr/>
        <a:lstStyle/>
        <a:p>
          <a:r>
            <a:rPr lang="en-US" dirty="0"/>
            <a:t>React JS</a:t>
          </a:r>
        </a:p>
      </dgm:t>
    </dgm:pt>
    <dgm:pt modelId="{C44F8C3E-D89D-4B3B-811F-E69346F3DB7F}" type="parTrans" cxnId="{B48B1D03-C63E-42CA-B37B-24985C517BCD}">
      <dgm:prSet/>
      <dgm:spPr/>
      <dgm:t>
        <a:bodyPr/>
        <a:lstStyle/>
        <a:p>
          <a:endParaRPr lang="en-US"/>
        </a:p>
      </dgm:t>
    </dgm:pt>
    <dgm:pt modelId="{B9CA724A-2963-4CB2-AFB7-2C7F8B026A8E}" type="sibTrans" cxnId="{B48B1D03-C63E-42CA-B37B-24985C517BCD}">
      <dgm:prSet/>
      <dgm:spPr/>
      <dgm:t>
        <a:bodyPr/>
        <a:lstStyle/>
        <a:p>
          <a:endParaRPr lang="en-US"/>
        </a:p>
      </dgm:t>
    </dgm:pt>
    <dgm:pt modelId="{BA6570D7-F72C-4F2C-971E-B9468D125D61}">
      <dgm:prSet phldrT="[Text]"/>
      <dgm:spPr/>
      <dgm:t>
        <a:bodyPr/>
        <a:lstStyle/>
        <a:p>
          <a:r>
            <a:rPr lang="en-US" dirty="0"/>
            <a:t>Front End Integration</a:t>
          </a:r>
        </a:p>
      </dgm:t>
    </dgm:pt>
    <dgm:pt modelId="{AC8AD6EF-5C3D-4CF0-9921-CBCDA7C59F15}" type="sibTrans" cxnId="{66156FCD-F12E-40A6-A987-70D70FB313DC}">
      <dgm:prSet/>
      <dgm:spPr/>
      <dgm:t>
        <a:bodyPr/>
        <a:lstStyle/>
        <a:p>
          <a:endParaRPr lang="en-US"/>
        </a:p>
      </dgm:t>
    </dgm:pt>
    <dgm:pt modelId="{D862A723-6047-4E8F-9F0C-94356A32227F}" type="parTrans" cxnId="{66156FCD-F12E-40A6-A987-70D70FB313DC}">
      <dgm:prSet/>
      <dgm:spPr/>
      <dgm:t>
        <a:bodyPr/>
        <a:lstStyle/>
        <a:p>
          <a:endParaRPr lang="en-US"/>
        </a:p>
      </dgm:t>
    </dgm:pt>
    <dgm:pt modelId="{C94502BA-2BCD-4509-8877-EF9924CBF771}">
      <dgm:prSet phldrT="[Text]"/>
      <dgm:spPr/>
      <dgm:t>
        <a:bodyPr/>
        <a:lstStyle/>
        <a:p>
          <a:r>
            <a:rPr lang="en-US" dirty="0"/>
            <a:t>Intuitive UI Framework </a:t>
          </a:r>
        </a:p>
      </dgm:t>
    </dgm:pt>
    <dgm:pt modelId="{EB0D7D54-4ED3-4753-8027-D86BED2923D9}" type="parTrans" cxnId="{35B20164-568E-4D97-9F68-B56FAD8998E2}">
      <dgm:prSet/>
      <dgm:spPr/>
      <dgm:t>
        <a:bodyPr/>
        <a:lstStyle/>
        <a:p>
          <a:endParaRPr lang="en-US"/>
        </a:p>
      </dgm:t>
    </dgm:pt>
    <dgm:pt modelId="{F47D88E9-2C5F-4E4B-9B13-839E806BE933}" type="sibTrans" cxnId="{35B20164-568E-4D97-9F68-B56FAD8998E2}">
      <dgm:prSet/>
      <dgm:spPr/>
      <dgm:t>
        <a:bodyPr/>
        <a:lstStyle/>
        <a:p>
          <a:endParaRPr lang="en-US"/>
        </a:p>
      </dgm:t>
    </dgm:pt>
    <dgm:pt modelId="{92A66F3B-581D-4C5C-87E9-35959A0EABC4}">
      <dgm:prSet phldrT="[Text]"/>
      <dgm:spPr>
        <a:solidFill>
          <a:srgbClr val="0070C0"/>
        </a:solidFill>
      </dgm:spPr>
      <dgm:t>
        <a:bodyPr/>
        <a:lstStyle/>
        <a:p>
          <a:r>
            <a:rPr lang="en-US" b="1" dirty="0"/>
            <a:t>Present Day</a:t>
          </a:r>
        </a:p>
      </dgm:t>
    </dgm:pt>
    <dgm:pt modelId="{839A4252-91C6-490E-BA32-401BF65728A3}" type="parTrans" cxnId="{A59CF517-9C96-47D5-B7FC-F1CB4BF39A2B}">
      <dgm:prSet/>
      <dgm:spPr/>
      <dgm:t>
        <a:bodyPr/>
        <a:lstStyle/>
        <a:p>
          <a:endParaRPr lang="en-US"/>
        </a:p>
      </dgm:t>
    </dgm:pt>
    <dgm:pt modelId="{C51EF416-0555-46F6-92E0-96CE005FF848}" type="sibTrans" cxnId="{A59CF517-9C96-47D5-B7FC-F1CB4BF39A2B}">
      <dgm:prSet/>
      <dgm:spPr/>
      <dgm:t>
        <a:bodyPr/>
        <a:lstStyle/>
        <a:p>
          <a:endParaRPr lang="en-US"/>
        </a:p>
      </dgm:t>
    </dgm:pt>
    <dgm:pt modelId="{1C9E56EE-98D2-4762-806B-28EA5CCB44C3}">
      <dgm:prSet phldrT="[Text]"/>
      <dgm:spPr/>
      <dgm:t>
        <a:bodyPr/>
        <a:lstStyle/>
        <a:p>
          <a:r>
            <a:rPr lang="en-US" dirty="0"/>
            <a:t>Inclusion of other datasets</a:t>
          </a:r>
        </a:p>
      </dgm:t>
    </dgm:pt>
    <dgm:pt modelId="{DA138D33-59C4-4C1C-8CE8-D4766B32C501}" type="parTrans" cxnId="{232F5D4C-AFAA-4D9D-B01C-24D163E389E2}">
      <dgm:prSet/>
      <dgm:spPr/>
      <dgm:t>
        <a:bodyPr/>
        <a:lstStyle/>
        <a:p>
          <a:endParaRPr lang="en-US"/>
        </a:p>
      </dgm:t>
    </dgm:pt>
    <dgm:pt modelId="{EC9449AC-7ED5-46DC-BEDE-E0AB90910635}" type="sibTrans" cxnId="{232F5D4C-AFAA-4D9D-B01C-24D163E389E2}">
      <dgm:prSet/>
      <dgm:spPr/>
      <dgm:t>
        <a:bodyPr/>
        <a:lstStyle/>
        <a:p>
          <a:endParaRPr lang="en-US"/>
        </a:p>
      </dgm:t>
    </dgm:pt>
    <dgm:pt modelId="{FEA00DD1-EB51-4C29-97B8-BA073E312185}">
      <dgm:prSet phldrT="[Text]"/>
      <dgm:spPr/>
      <dgm:t>
        <a:bodyPr/>
        <a:lstStyle/>
        <a:p>
          <a:r>
            <a:rPr lang="en-US" dirty="0"/>
            <a:t>Optimization of current scrapers</a:t>
          </a:r>
        </a:p>
      </dgm:t>
    </dgm:pt>
    <dgm:pt modelId="{A1E8E3B8-048B-473D-92F1-C1AD268D590D}" type="parTrans" cxnId="{C30B54F5-E174-4681-9778-2BD3ECECF32B}">
      <dgm:prSet/>
      <dgm:spPr/>
      <dgm:t>
        <a:bodyPr/>
        <a:lstStyle/>
        <a:p>
          <a:endParaRPr lang="en-US"/>
        </a:p>
      </dgm:t>
    </dgm:pt>
    <dgm:pt modelId="{F5FBFDE3-B80E-4B63-96CB-ED4446C71216}" type="sibTrans" cxnId="{C30B54F5-E174-4681-9778-2BD3ECECF32B}">
      <dgm:prSet/>
      <dgm:spPr/>
      <dgm:t>
        <a:bodyPr/>
        <a:lstStyle/>
        <a:p>
          <a:endParaRPr lang="en-US"/>
        </a:p>
      </dgm:t>
    </dgm:pt>
    <dgm:pt modelId="{67DD3016-DDFF-475B-8D6F-2AEB26265E1D}">
      <dgm:prSet phldrT="[Text]"/>
      <dgm:spPr/>
      <dgm:t>
        <a:bodyPr/>
        <a:lstStyle/>
        <a:p>
          <a:r>
            <a:rPr lang="en-US" dirty="0"/>
            <a:t>Cloud Migration</a:t>
          </a:r>
        </a:p>
      </dgm:t>
    </dgm:pt>
    <dgm:pt modelId="{276B3EA0-2A22-4B2F-B002-20E65F9D0869}" type="parTrans" cxnId="{A5FF6623-CADC-4C55-9286-2C1B7F714BCF}">
      <dgm:prSet/>
      <dgm:spPr/>
      <dgm:t>
        <a:bodyPr/>
        <a:lstStyle/>
        <a:p>
          <a:endParaRPr lang="en-US"/>
        </a:p>
      </dgm:t>
    </dgm:pt>
    <dgm:pt modelId="{CB03F4E7-D3F7-47B8-B6D1-22AC44ACE3E8}" type="sibTrans" cxnId="{A5FF6623-CADC-4C55-9286-2C1B7F714BCF}">
      <dgm:prSet/>
      <dgm:spPr/>
      <dgm:t>
        <a:bodyPr/>
        <a:lstStyle/>
        <a:p>
          <a:endParaRPr lang="en-US"/>
        </a:p>
      </dgm:t>
    </dgm:pt>
    <dgm:pt modelId="{E5E062A0-D98B-44B7-B9E3-A8A73911D516}">
      <dgm:prSet phldrT="[Text]"/>
      <dgm:spPr/>
      <dgm:t>
        <a:bodyPr/>
        <a:lstStyle/>
        <a:p>
          <a:r>
            <a:rPr lang="en-US"/>
            <a:t>Data export</a:t>
          </a:r>
          <a:endParaRPr lang="en-US" dirty="0"/>
        </a:p>
      </dgm:t>
    </dgm:pt>
    <dgm:pt modelId="{9EE6FD99-242D-4004-9126-538A7A471C7E}" type="parTrans" cxnId="{C1DD42B3-34D6-4364-91F5-1B3208393AC5}">
      <dgm:prSet/>
      <dgm:spPr/>
      <dgm:t>
        <a:bodyPr/>
        <a:lstStyle/>
        <a:p>
          <a:endParaRPr lang="en-US"/>
        </a:p>
      </dgm:t>
    </dgm:pt>
    <dgm:pt modelId="{9FAE8536-F706-4896-B7CB-F664E268552E}" type="sibTrans" cxnId="{C1DD42B3-34D6-4364-91F5-1B3208393AC5}">
      <dgm:prSet/>
      <dgm:spPr/>
      <dgm:t>
        <a:bodyPr/>
        <a:lstStyle/>
        <a:p>
          <a:endParaRPr lang="en-US"/>
        </a:p>
      </dgm:t>
    </dgm:pt>
    <dgm:pt modelId="{B412A91E-867A-4D60-B3CB-78DB39A0F559}" type="pres">
      <dgm:prSet presAssocID="{1662A000-4220-451B-BFBC-0AC83F5384EB}" presName="diagram" presStyleCnt="0">
        <dgm:presLayoutVars>
          <dgm:dir/>
          <dgm:resizeHandles val="exact"/>
        </dgm:presLayoutVars>
      </dgm:prSet>
      <dgm:spPr/>
    </dgm:pt>
    <dgm:pt modelId="{722E3A4E-02B4-4326-9A7E-B533F17D44C7}" type="pres">
      <dgm:prSet presAssocID="{A3ECC004-9376-42C2-A099-7158ECE4B259}" presName="node" presStyleLbl="node1" presStyleIdx="0" presStyleCnt="15">
        <dgm:presLayoutVars>
          <dgm:bulletEnabled val="1"/>
        </dgm:presLayoutVars>
      </dgm:prSet>
      <dgm:spPr/>
    </dgm:pt>
    <dgm:pt modelId="{4F8F8271-5B3F-4942-A084-93E48A09C5E0}" type="pres">
      <dgm:prSet presAssocID="{F24223A4-855C-45A4-B706-886DE579FFCE}" presName="sibTrans" presStyleLbl="sibTrans2D1" presStyleIdx="0" presStyleCnt="14"/>
      <dgm:spPr/>
    </dgm:pt>
    <dgm:pt modelId="{9E198D63-46B6-4CD4-AD93-3F1BDCCE1FFB}" type="pres">
      <dgm:prSet presAssocID="{F24223A4-855C-45A4-B706-886DE579FFCE}" presName="connectorText" presStyleLbl="sibTrans2D1" presStyleIdx="0" presStyleCnt="14"/>
      <dgm:spPr/>
    </dgm:pt>
    <dgm:pt modelId="{7475B658-049F-44CB-8184-C43D4EF9DF38}" type="pres">
      <dgm:prSet presAssocID="{2E8BB060-C44C-481B-9F4D-FDC41B362928}" presName="node" presStyleLbl="node1" presStyleIdx="1" presStyleCnt="15">
        <dgm:presLayoutVars>
          <dgm:bulletEnabled val="1"/>
        </dgm:presLayoutVars>
      </dgm:prSet>
      <dgm:spPr/>
    </dgm:pt>
    <dgm:pt modelId="{4369D5CB-F7FA-4402-A990-AE764C59B2CC}" type="pres">
      <dgm:prSet presAssocID="{BEEE504F-B038-4FC9-AD7C-81BF4DDEE841}" presName="sibTrans" presStyleLbl="sibTrans2D1" presStyleIdx="1" presStyleCnt="14"/>
      <dgm:spPr/>
    </dgm:pt>
    <dgm:pt modelId="{FDBC55A1-1623-4FB9-96FE-AD4BD60CF74E}" type="pres">
      <dgm:prSet presAssocID="{BEEE504F-B038-4FC9-AD7C-81BF4DDEE841}" presName="connectorText" presStyleLbl="sibTrans2D1" presStyleIdx="1" presStyleCnt="14"/>
      <dgm:spPr/>
    </dgm:pt>
    <dgm:pt modelId="{6C2B2497-4B7F-4401-9CCF-D753C5BB7696}" type="pres">
      <dgm:prSet presAssocID="{D81A107F-1723-4BC6-A799-E9B06C7496A8}" presName="node" presStyleLbl="node1" presStyleIdx="2" presStyleCnt="15">
        <dgm:presLayoutVars>
          <dgm:bulletEnabled val="1"/>
        </dgm:presLayoutVars>
      </dgm:prSet>
      <dgm:spPr/>
    </dgm:pt>
    <dgm:pt modelId="{C90962D2-920D-48F5-B237-7C15C9EC3486}" type="pres">
      <dgm:prSet presAssocID="{4E1D188E-6999-4147-B315-81005E7B7FD6}" presName="sibTrans" presStyleLbl="sibTrans2D1" presStyleIdx="2" presStyleCnt="14"/>
      <dgm:spPr/>
    </dgm:pt>
    <dgm:pt modelId="{1BF5269C-1E14-43E5-B5D3-9321B4676165}" type="pres">
      <dgm:prSet presAssocID="{4E1D188E-6999-4147-B315-81005E7B7FD6}" presName="connectorText" presStyleLbl="sibTrans2D1" presStyleIdx="2" presStyleCnt="14"/>
      <dgm:spPr/>
    </dgm:pt>
    <dgm:pt modelId="{1ACE92C2-86C5-4A7D-B684-1A9D9B9B68C7}" type="pres">
      <dgm:prSet presAssocID="{FAA7B50F-13FF-421A-BC40-E8B11C32EB75}" presName="node" presStyleLbl="node1" presStyleIdx="3" presStyleCnt="15">
        <dgm:presLayoutVars>
          <dgm:bulletEnabled val="1"/>
        </dgm:presLayoutVars>
      </dgm:prSet>
      <dgm:spPr/>
    </dgm:pt>
    <dgm:pt modelId="{8E4C5E17-0388-4DC4-ACFF-03AFE73AD769}" type="pres">
      <dgm:prSet presAssocID="{F40FAE02-12C9-4615-952F-C3D1046C1989}" presName="sibTrans" presStyleLbl="sibTrans2D1" presStyleIdx="3" presStyleCnt="14"/>
      <dgm:spPr/>
    </dgm:pt>
    <dgm:pt modelId="{7F82E16D-01AE-4F18-A989-EF0AEDBB9C83}" type="pres">
      <dgm:prSet presAssocID="{F40FAE02-12C9-4615-952F-C3D1046C1989}" presName="connectorText" presStyleLbl="sibTrans2D1" presStyleIdx="3" presStyleCnt="14"/>
      <dgm:spPr/>
    </dgm:pt>
    <dgm:pt modelId="{BD634019-0F0A-4333-8732-F2444928ADA9}" type="pres">
      <dgm:prSet presAssocID="{C6A3E421-2689-4F43-A9A0-69301B96D0A9}" presName="node" presStyleLbl="node1" presStyleIdx="4" presStyleCnt="15">
        <dgm:presLayoutVars>
          <dgm:bulletEnabled val="1"/>
        </dgm:presLayoutVars>
      </dgm:prSet>
      <dgm:spPr/>
    </dgm:pt>
    <dgm:pt modelId="{D00B9A06-11A7-4EF3-AE24-B3768A3A2994}" type="pres">
      <dgm:prSet presAssocID="{C429570D-CC6B-498F-9462-B72DDF930B13}" presName="sibTrans" presStyleLbl="sibTrans2D1" presStyleIdx="4" presStyleCnt="14"/>
      <dgm:spPr/>
    </dgm:pt>
    <dgm:pt modelId="{3D8DFADA-2077-46A1-A9D9-BB5877173E70}" type="pres">
      <dgm:prSet presAssocID="{C429570D-CC6B-498F-9462-B72DDF930B13}" presName="connectorText" presStyleLbl="sibTrans2D1" presStyleIdx="4" presStyleCnt="14"/>
      <dgm:spPr/>
    </dgm:pt>
    <dgm:pt modelId="{18B2EA92-CB90-413B-9A64-DFFC58EBAC95}" type="pres">
      <dgm:prSet presAssocID="{BA6570D7-F72C-4F2C-971E-B9468D125D61}" presName="node" presStyleLbl="node1" presStyleIdx="5" presStyleCnt="15">
        <dgm:presLayoutVars>
          <dgm:bulletEnabled val="1"/>
        </dgm:presLayoutVars>
      </dgm:prSet>
      <dgm:spPr/>
    </dgm:pt>
    <dgm:pt modelId="{765E4F37-4A18-4DA4-B139-49B9C013E7B8}" type="pres">
      <dgm:prSet presAssocID="{AC8AD6EF-5C3D-4CF0-9921-CBCDA7C59F15}" presName="sibTrans" presStyleLbl="sibTrans2D1" presStyleIdx="5" presStyleCnt="14"/>
      <dgm:spPr/>
    </dgm:pt>
    <dgm:pt modelId="{DD765FD3-5065-4A38-B545-995478D57657}" type="pres">
      <dgm:prSet presAssocID="{AC8AD6EF-5C3D-4CF0-9921-CBCDA7C59F15}" presName="connectorText" presStyleLbl="sibTrans2D1" presStyleIdx="5" presStyleCnt="14"/>
      <dgm:spPr/>
    </dgm:pt>
    <dgm:pt modelId="{90765805-668C-44E1-AC24-4FA05A7154B3}" type="pres">
      <dgm:prSet presAssocID="{B3AFD82F-537F-4B93-902E-6CE2C83FD6FB}" presName="node" presStyleLbl="node1" presStyleIdx="6" presStyleCnt="15">
        <dgm:presLayoutVars>
          <dgm:bulletEnabled val="1"/>
        </dgm:presLayoutVars>
      </dgm:prSet>
      <dgm:spPr/>
    </dgm:pt>
    <dgm:pt modelId="{469B7E3C-A94D-4E4D-85ED-3C074C68DB99}" type="pres">
      <dgm:prSet presAssocID="{2C6DABB7-DA72-4B9F-BABB-8A01365128ED}" presName="sibTrans" presStyleLbl="sibTrans2D1" presStyleIdx="6" presStyleCnt="14"/>
      <dgm:spPr/>
    </dgm:pt>
    <dgm:pt modelId="{71480A56-4286-4F70-BBE5-2305BB9CA1CB}" type="pres">
      <dgm:prSet presAssocID="{2C6DABB7-DA72-4B9F-BABB-8A01365128ED}" presName="connectorText" presStyleLbl="sibTrans2D1" presStyleIdx="6" presStyleCnt="14"/>
      <dgm:spPr/>
    </dgm:pt>
    <dgm:pt modelId="{E840B099-6CB5-4AED-A52D-CEC2CA3C4C55}" type="pres">
      <dgm:prSet presAssocID="{A53EE283-EBA4-4EC8-86CF-82BF36D48D1F}" presName="node" presStyleLbl="node1" presStyleIdx="7" presStyleCnt="15">
        <dgm:presLayoutVars>
          <dgm:bulletEnabled val="1"/>
        </dgm:presLayoutVars>
      </dgm:prSet>
      <dgm:spPr/>
    </dgm:pt>
    <dgm:pt modelId="{34835F4C-D821-4489-B026-9E057512D24B}" type="pres">
      <dgm:prSet presAssocID="{D8C090D3-34E3-46B5-B359-E144EB87F690}" presName="sibTrans" presStyleLbl="sibTrans2D1" presStyleIdx="7" presStyleCnt="14"/>
      <dgm:spPr/>
    </dgm:pt>
    <dgm:pt modelId="{0298F61E-2210-43C6-9D19-13A76D700ECD}" type="pres">
      <dgm:prSet presAssocID="{D8C090D3-34E3-46B5-B359-E144EB87F690}" presName="connectorText" presStyleLbl="sibTrans2D1" presStyleIdx="7" presStyleCnt="14"/>
      <dgm:spPr/>
    </dgm:pt>
    <dgm:pt modelId="{42BC877C-D40E-4DCF-A9C3-31E250D46D7A}" type="pres">
      <dgm:prSet presAssocID="{C94502BA-2BCD-4509-8877-EF9924CBF771}" presName="node" presStyleLbl="node1" presStyleIdx="8" presStyleCnt="15">
        <dgm:presLayoutVars>
          <dgm:bulletEnabled val="1"/>
        </dgm:presLayoutVars>
      </dgm:prSet>
      <dgm:spPr/>
    </dgm:pt>
    <dgm:pt modelId="{1F6519DE-F3BB-4D6E-8B86-CA2E5FED9C4E}" type="pres">
      <dgm:prSet presAssocID="{F47D88E9-2C5F-4E4B-9B13-839E806BE933}" presName="sibTrans" presStyleLbl="sibTrans2D1" presStyleIdx="8" presStyleCnt="14"/>
      <dgm:spPr/>
    </dgm:pt>
    <dgm:pt modelId="{E277B574-6D1F-4884-A347-630C687A1EE8}" type="pres">
      <dgm:prSet presAssocID="{F47D88E9-2C5F-4E4B-9B13-839E806BE933}" presName="connectorText" presStyleLbl="sibTrans2D1" presStyleIdx="8" presStyleCnt="14"/>
      <dgm:spPr/>
    </dgm:pt>
    <dgm:pt modelId="{1C07F156-A985-4865-8B65-52802198879E}" type="pres">
      <dgm:prSet presAssocID="{988D4F99-274F-47A0-9613-15101620ED7F}" presName="node" presStyleLbl="node1" presStyleIdx="9" presStyleCnt="15">
        <dgm:presLayoutVars>
          <dgm:bulletEnabled val="1"/>
        </dgm:presLayoutVars>
      </dgm:prSet>
      <dgm:spPr/>
    </dgm:pt>
    <dgm:pt modelId="{98B2D9B9-FC08-4BA9-BFC4-1CBC188680A2}" type="pres">
      <dgm:prSet presAssocID="{B9CA724A-2963-4CB2-AFB7-2C7F8B026A8E}" presName="sibTrans" presStyleLbl="sibTrans2D1" presStyleIdx="9" presStyleCnt="14"/>
      <dgm:spPr/>
    </dgm:pt>
    <dgm:pt modelId="{A0A975D8-5106-40E8-BC64-57B308FD6B7A}" type="pres">
      <dgm:prSet presAssocID="{B9CA724A-2963-4CB2-AFB7-2C7F8B026A8E}" presName="connectorText" presStyleLbl="sibTrans2D1" presStyleIdx="9" presStyleCnt="14"/>
      <dgm:spPr/>
    </dgm:pt>
    <dgm:pt modelId="{FA5A762F-C56D-4842-834D-EBB6AB4BCD1C}" type="pres">
      <dgm:prSet presAssocID="{92A66F3B-581D-4C5C-87E9-35959A0EABC4}" presName="node" presStyleLbl="node1" presStyleIdx="10" presStyleCnt="15">
        <dgm:presLayoutVars>
          <dgm:bulletEnabled val="1"/>
        </dgm:presLayoutVars>
      </dgm:prSet>
      <dgm:spPr/>
    </dgm:pt>
    <dgm:pt modelId="{DCA6E860-6622-4B27-B2BE-1332CC98BFD2}" type="pres">
      <dgm:prSet presAssocID="{C51EF416-0555-46F6-92E0-96CE005FF848}" presName="sibTrans" presStyleLbl="sibTrans2D1" presStyleIdx="10" presStyleCnt="14"/>
      <dgm:spPr/>
    </dgm:pt>
    <dgm:pt modelId="{4D409EDF-7B63-4A22-8915-F73E15A66721}" type="pres">
      <dgm:prSet presAssocID="{C51EF416-0555-46F6-92E0-96CE005FF848}" presName="connectorText" presStyleLbl="sibTrans2D1" presStyleIdx="10" presStyleCnt="14"/>
      <dgm:spPr/>
    </dgm:pt>
    <dgm:pt modelId="{387FCCEA-9022-47AF-BF95-6BDBBF4EE043}" type="pres">
      <dgm:prSet presAssocID="{1C9E56EE-98D2-4762-806B-28EA5CCB44C3}" presName="node" presStyleLbl="node1" presStyleIdx="11" presStyleCnt="15">
        <dgm:presLayoutVars>
          <dgm:bulletEnabled val="1"/>
        </dgm:presLayoutVars>
      </dgm:prSet>
      <dgm:spPr/>
    </dgm:pt>
    <dgm:pt modelId="{65C1AEA7-191F-4BAE-AF2E-C57A791B07DE}" type="pres">
      <dgm:prSet presAssocID="{EC9449AC-7ED5-46DC-BEDE-E0AB90910635}" presName="sibTrans" presStyleLbl="sibTrans2D1" presStyleIdx="11" presStyleCnt="14"/>
      <dgm:spPr/>
    </dgm:pt>
    <dgm:pt modelId="{E1AF3DE1-8D65-45F2-A3E7-7FF0C4536194}" type="pres">
      <dgm:prSet presAssocID="{EC9449AC-7ED5-46DC-BEDE-E0AB90910635}" presName="connectorText" presStyleLbl="sibTrans2D1" presStyleIdx="11" presStyleCnt="14"/>
      <dgm:spPr/>
    </dgm:pt>
    <dgm:pt modelId="{23145775-AF7B-4247-8734-6635B9EE014F}" type="pres">
      <dgm:prSet presAssocID="{FEA00DD1-EB51-4C29-97B8-BA073E312185}" presName="node" presStyleLbl="node1" presStyleIdx="12" presStyleCnt="15">
        <dgm:presLayoutVars>
          <dgm:bulletEnabled val="1"/>
        </dgm:presLayoutVars>
      </dgm:prSet>
      <dgm:spPr/>
    </dgm:pt>
    <dgm:pt modelId="{D103C6ED-650E-4666-884B-7B24BD8B63C7}" type="pres">
      <dgm:prSet presAssocID="{F5FBFDE3-B80E-4B63-96CB-ED4446C71216}" presName="sibTrans" presStyleLbl="sibTrans2D1" presStyleIdx="12" presStyleCnt="14"/>
      <dgm:spPr/>
    </dgm:pt>
    <dgm:pt modelId="{C967B97B-3D2E-479A-923A-F73D9904309C}" type="pres">
      <dgm:prSet presAssocID="{F5FBFDE3-B80E-4B63-96CB-ED4446C71216}" presName="connectorText" presStyleLbl="sibTrans2D1" presStyleIdx="12" presStyleCnt="14"/>
      <dgm:spPr/>
    </dgm:pt>
    <dgm:pt modelId="{18B8382A-3FFD-4259-B2F5-E6E56A456A59}" type="pres">
      <dgm:prSet presAssocID="{67DD3016-DDFF-475B-8D6F-2AEB26265E1D}" presName="node" presStyleLbl="node1" presStyleIdx="13" presStyleCnt="15">
        <dgm:presLayoutVars>
          <dgm:bulletEnabled val="1"/>
        </dgm:presLayoutVars>
      </dgm:prSet>
      <dgm:spPr/>
    </dgm:pt>
    <dgm:pt modelId="{91707A0A-D802-41C9-B948-B39FFEE33934}" type="pres">
      <dgm:prSet presAssocID="{CB03F4E7-D3F7-47B8-B6D1-22AC44ACE3E8}" presName="sibTrans" presStyleLbl="sibTrans2D1" presStyleIdx="13" presStyleCnt="14"/>
      <dgm:spPr/>
    </dgm:pt>
    <dgm:pt modelId="{12B0C14D-DDAF-4A81-A868-872B4C3775D0}" type="pres">
      <dgm:prSet presAssocID="{CB03F4E7-D3F7-47B8-B6D1-22AC44ACE3E8}" presName="connectorText" presStyleLbl="sibTrans2D1" presStyleIdx="13" presStyleCnt="14"/>
      <dgm:spPr/>
    </dgm:pt>
    <dgm:pt modelId="{840633C5-A7B5-4A6A-B087-5E21CD4D9BB7}" type="pres">
      <dgm:prSet presAssocID="{E5E062A0-D98B-44B7-B9E3-A8A73911D516}" presName="node" presStyleLbl="node1" presStyleIdx="14" presStyleCnt="15">
        <dgm:presLayoutVars>
          <dgm:bulletEnabled val="1"/>
        </dgm:presLayoutVars>
      </dgm:prSet>
      <dgm:spPr/>
    </dgm:pt>
  </dgm:ptLst>
  <dgm:cxnLst>
    <dgm:cxn modelId="{B48B1D03-C63E-42CA-B37B-24985C517BCD}" srcId="{1662A000-4220-451B-BFBC-0AC83F5384EB}" destId="{988D4F99-274F-47A0-9613-15101620ED7F}" srcOrd="9" destOrd="0" parTransId="{C44F8C3E-D89D-4B3B-811F-E69346F3DB7F}" sibTransId="{B9CA724A-2963-4CB2-AFB7-2C7F8B026A8E}"/>
    <dgm:cxn modelId="{78C07208-D4B5-4599-91E4-574D64832829}" type="presOf" srcId="{D8C090D3-34E3-46B5-B359-E144EB87F690}" destId="{34835F4C-D821-4489-B026-9E057512D24B}" srcOrd="0" destOrd="0" presId="urn:microsoft.com/office/officeart/2005/8/layout/process5"/>
    <dgm:cxn modelId="{24520C0A-6CAE-4CE2-B291-9034768AB7EA}" type="presOf" srcId="{FAA7B50F-13FF-421A-BC40-E8B11C32EB75}" destId="{1ACE92C2-86C5-4A7D-B684-1A9D9B9B68C7}" srcOrd="0" destOrd="0" presId="urn:microsoft.com/office/officeart/2005/8/layout/process5"/>
    <dgm:cxn modelId="{FCFCBD0D-B078-4C77-8228-8833AE60140E}" type="presOf" srcId="{2C6DABB7-DA72-4B9F-BABB-8A01365128ED}" destId="{469B7E3C-A94D-4E4D-85ED-3C074C68DB99}" srcOrd="0" destOrd="0" presId="urn:microsoft.com/office/officeart/2005/8/layout/process5"/>
    <dgm:cxn modelId="{A064110E-105F-47AB-9DB1-4FF603B2726C}" srcId="{1662A000-4220-451B-BFBC-0AC83F5384EB}" destId="{2E8BB060-C44C-481B-9F4D-FDC41B362928}" srcOrd="1" destOrd="0" parTransId="{D74C5926-B4C4-4AA6-8764-0EAC569880E0}" sibTransId="{BEEE504F-B038-4FC9-AD7C-81BF4DDEE841}"/>
    <dgm:cxn modelId="{7A3E850E-B56C-44D0-A70B-89EEC11A8CBB}" type="presOf" srcId="{F47D88E9-2C5F-4E4B-9B13-839E806BE933}" destId="{1F6519DE-F3BB-4D6E-8B86-CA2E5FED9C4E}" srcOrd="0" destOrd="0" presId="urn:microsoft.com/office/officeart/2005/8/layout/process5"/>
    <dgm:cxn modelId="{B6429D0E-74AC-4A05-BBBA-1EEA44A4094F}" type="presOf" srcId="{F5FBFDE3-B80E-4B63-96CB-ED4446C71216}" destId="{D103C6ED-650E-4666-884B-7B24BD8B63C7}" srcOrd="0" destOrd="0" presId="urn:microsoft.com/office/officeart/2005/8/layout/process5"/>
    <dgm:cxn modelId="{910A340F-46C7-4BC4-B87A-1ED2E039BB62}" type="presOf" srcId="{F40FAE02-12C9-4615-952F-C3D1046C1989}" destId="{8E4C5E17-0388-4DC4-ACFF-03AFE73AD769}" srcOrd="0" destOrd="0" presId="urn:microsoft.com/office/officeart/2005/8/layout/process5"/>
    <dgm:cxn modelId="{2671FD11-F1AE-4C3C-BFBC-559B315B6F3C}" type="presOf" srcId="{CB03F4E7-D3F7-47B8-B6D1-22AC44ACE3E8}" destId="{91707A0A-D802-41C9-B948-B39FFEE33934}" srcOrd="0" destOrd="0" presId="urn:microsoft.com/office/officeart/2005/8/layout/process5"/>
    <dgm:cxn modelId="{A59CF517-9C96-47D5-B7FC-F1CB4BF39A2B}" srcId="{1662A000-4220-451B-BFBC-0AC83F5384EB}" destId="{92A66F3B-581D-4C5C-87E9-35959A0EABC4}" srcOrd="10" destOrd="0" parTransId="{839A4252-91C6-490E-BA32-401BF65728A3}" sibTransId="{C51EF416-0555-46F6-92E0-96CE005FF848}"/>
    <dgm:cxn modelId="{5B8B3718-7E02-4B5B-A006-E4B37F5E2514}" type="presOf" srcId="{92A66F3B-581D-4C5C-87E9-35959A0EABC4}" destId="{FA5A762F-C56D-4842-834D-EBB6AB4BCD1C}" srcOrd="0" destOrd="0" presId="urn:microsoft.com/office/officeart/2005/8/layout/process5"/>
    <dgm:cxn modelId="{B376911D-7254-489F-9502-4C718BD3F18A}" srcId="{1662A000-4220-451B-BFBC-0AC83F5384EB}" destId="{C6A3E421-2689-4F43-A9A0-69301B96D0A9}" srcOrd="4" destOrd="0" parTransId="{013D90E6-A86F-478A-AF53-84EFEADD69F9}" sibTransId="{C429570D-CC6B-498F-9462-B72DDF930B13}"/>
    <dgm:cxn modelId="{3D9BBD1E-DB12-443C-BAA8-F9FD38FC982E}" type="presOf" srcId="{C51EF416-0555-46F6-92E0-96CE005FF848}" destId="{DCA6E860-6622-4B27-B2BE-1332CC98BFD2}" srcOrd="0" destOrd="0" presId="urn:microsoft.com/office/officeart/2005/8/layout/process5"/>
    <dgm:cxn modelId="{A2002A20-196D-4B97-9E97-C9629C0A72CC}" type="presOf" srcId="{BA6570D7-F72C-4F2C-971E-B9468D125D61}" destId="{18B2EA92-CB90-413B-9A64-DFFC58EBAC95}" srcOrd="0" destOrd="0" presId="urn:microsoft.com/office/officeart/2005/8/layout/process5"/>
    <dgm:cxn modelId="{5076C520-0DE8-4789-BCC0-EF649F4F13DD}" type="presOf" srcId="{EC9449AC-7ED5-46DC-BEDE-E0AB90910635}" destId="{E1AF3DE1-8D65-45F2-A3E7-7FF0C4536194}" srcOrd="1" destOrd="0" presId="urn:microsoft.com/office/officeart/2005/8/layout/process5"/>
    <dgm:cxn modelId="{A5FF6623-CADC-4C55-9286-2C1B7F714BCF}" srcId="{1662A000-4220-451B-BFBC-0AC83F5384EB}" destId="{67DD3016-DDFF-475B-8D6F-2AEB26265E1D}" srcOrd="13" destOrd="0" parTransId="{276B3EA0-2A22-4B2F-B002-20E65F9D0869}" sibTransId="{CB03F4E7-D3F7-47B8-B6D1-22AC44ACE3E8}"/>
    <dgm:cxn modelId="{93D00A27-1C24-4AC3-B583-E423812AFEF9}" type="presOf" srcId="{C429570D-CC6B-498F-9462-B72DDF930B13}" destId="{3D8DFADA-2077-46A1-A9D9-BB5877173E70}" srcOrd="1" destOrd="0" presId="urn:microsoft.com/office/officeart/2005/8/layout/process5"/>
    <dgm:cxn modelId="{9806032B-7479-4DD3-9550-CDCA39CD4CC6}" type="presOf" srcId="{988D4F99-274F-47A0-9613-15101620ED7F}" destId="{1C07F156-A985-4865-8B65-52802198879E}" srcOrd="0" destOrd="0" presId="urn:microsoft.com/office/officeart/2005/8/layout/process5"/>
    <dgm:cxn modelId="{C6C28B34-E131-4402-8701-A41057D7F035}" type="presOf" srcId="{A3ECC004-9376-42C2-A099-7158ECE4B259}" destId="{722E3A4E-02B4-4326-9A7E-B533F17D44C7}" srcOrd="0" destOrd="0" presId="urn:microsoft.com/office/officeart/2005/8/layout/process5"/>
    <dgm:cxn modelId="{5F8C9738-21D1-4ED9-86FE-C83CBC382F8E}" type="presOf" srcId="{C429570D-CC6B-498F-9462-B72DDF930B13}" destId="{D00B9A06-11A7-4EF3-AE24-B3768A3A2994}" srcOrd="0" destOrd="0" presId="urn:microsoft.com/office/officeart/2005/8/layout/process5"/>
    <dgm:cxn modelId="{1C56A239-7598-4A2D-84D9-367C00F5EBD7}" type="presOf" srcId="{C51EF416-0555-46F6-92E0-96CE005FF848}" destId="{4D409EDF-7B63-4A22-8915-F73E15A66721}" srcOrd="1" destOrd="0" presId="urn:microsoft.com/office/officeart/2005/8/layout/process5"/>
    <dgm:cxn modelId="{A9BB753F-DFE5-45AC-BEA9-6B0537BB1A79}" type="presOf" srcId="{BEEE504F-B038-4FC9-AD7C-81BF4DDEE841}" destId="{4369D5CB-F7FA-4402-A990-AE764C59B2CC}" srcOrd="0" destOrd="0" presId="urn:microsoft.com/office/officeart/2005/8/layout/process5"/>
    <dgm:cxn modelId="{8E91925D-CE2C-4959-881E-F3E6EA50EBD6}" type="presOf" srcId="{1662A000-4220-451B-BFBC-0AC83F5384EB}" destId="{B412A91E-867A-4D60-B3CB-78DB39A0F559}" srcOrd="0" destOrd="0" presId="urn:microsoft.com/office/officeart/2005/8/layout/process5"/>
    <dgm:cxn modelId="{0B4CC641-5BB7-4868-9F1F-B99BE4CBDCAF}" type="presOf" srcId="{E5E062A0-D98B-44B7-B9E3-A8A73911D516}" destId="{840633C5-A7B5-4A6A-B087-5E21CD4D9BB7}" srcOrd="0" destOrd="0" presId="urn:microsoft.com/office/officeart/2005/8/layout/process5"/>
    <dgm:cxn modelId="{7BCFCB63-741D-4F59-AE58-C48DA3333D13}" srcId="{1662A000-4220-451B-BFBC-0AC83F5384EB}" destId="{A3ECC004-9376-42C2-A099-7158ECE4B259}" srcOrd="0" destOrd="0" parTransId="{52B43FA7-DDC4-4E70-A744-2B647F2AB6D7}" sibTransId="{F24223A4-855C-45A4-B706-886DE579FFCE}"/>
    <dgm:cxn modelId="{35B20164-568E-4D97-9F68-B56FAD8998E2}" srcId="{1662A000-4220-451B-BFBC-0AC83F5384EB}" destId="{C94502BA-2BCD-4509-8877-EF9924CBF771}" srcOrd="8" destOrd="0" parTransId="{EB0D7D54-4ED3-4753-8027-D86BED2923D9}" sibTransId="{F47D88E9-2C5F-4E4B-9B13-839E806BE933}"/>
    <dgm:cxn modelId="{07B32767-AADB-4434-BF5D-6D3EFA4EB7B1}" type="presOf" srcId="{B3AFD82F-537F-4B93-902E-6CE2C83FD6FB}" destId="{90765805-668C-44E1-AC24-4FA05A7154B3}" srcOrd="0" destOrd="0" presId="urn:microsoft.com/office/officeart/2005/8/layout/process5"/>
    <dgm:cxn modelId="{8C155B4B-73CD-44B8-8D9A-F25CB3D2AE0D}" type="presOf" srcId="{F5FBFDE3-B80E-4B63-96CB-ED4446C71216}" destId="{C967B97B-3D2E-479A-923A-F73D9904309C}" srcOrd="1" destOrd="0" presId="urn:microsoft.com/office/officeart/2005/8/layout/process5"/>
    <dgm:cxn modelId="{232F5D4C-AFAA-4D9D-B01C-24D163E389E2}" srcId="{1662A000-4220-451B-BFBC-0AC83F5384EB}" destId="{1C9E56EE-98D2-4762-806B-28EA5CCB44C3}" srcOrd="11" destOrd="0" parTransId="{DA138D33-59C4-4C1C-8CE8-D4766B32C501}" sibTransId="{EC9449AC-7ED5-46DC-BEDE-E0AB90910635}"/>
    <dgm:cxn modelId="{AACA766D-808D-456E-ADE2-D885D9733DA2}" srcId="{1662A000-4220-451B-BFBC-0AC83F5384EB}" destId="{D81A107F-1723-4BC6-A799-E9B06C7496A8}" srcOrd="2" destOrd="0" parTransId="{F9DA2265-27AC-4CFE-9140-2E9617959DD9}" sibTransId="{4E1D188E-6999-4147-B315-81005E7B7FD6}"/>
    <dgm:cxn modelId="{083B1351-8F7F-472F-8A16-7674BF8E0619}" type="presOf" srcId="{2C6DABB7-DA72-4B9F-BABB-8A01365128ED}" destId="{71480A56-4286-4F70-BBE5-2305BB9CA1CB}" srcOrd="1" destOrd="0" presId="urn:microsoft.com/office/officeart/2005/8/layout/process5"/>
    <dgm:cxn modelId="{660D5573-8106-4396-ACBC-C3F181E85C8C}" type="presOf" srcId="{67DD3016-DDFF-475B-8D6F-2AEB26265E1D}" destId="{18B8382A-3FFD-4259-B2F5-E6E56A456A59}" srcOrd="0" destOrd="0" presId="urn:microsoft.com/office/officeart/2005/8/layout/process5"/>
    <dgm:cxn modelId="{39542354-1EC6-44D0-99CB-4CB93FF326B1}" srcId="{1662A000-4220-451B-BFBC-0AC83F5384EB}" destId="{B3AFD82F-537F-4B93-902E-6CE2C83FD6FB}" srcOrd="6" destOrd="0" parTransId="{84EA0EA3-ABC4-4676-BEB5-3554631E2F1C}" sibTransId="{2C6DABB7-DA72-4B9F-BABB-8A01365128ED}"/>
    <dgm:cxn modelId="{555F5D54-BA2A-4664-AB93-E9E73A6EFB28}" type="presOf" srcId="{D8C090D3-34E3-46B5-B359-E144EB87F690}" destId="{0298F61E-2210-43C6-9D19-13A76D700ECD}" srcOrd="1" destOrd="0" presId="urn:microsoft.com/office/officeart/2005/8/layout/process5"/>
    <dgm:cxn modelId="{CC52A574-E33A-46EC-B752-5D34D2AED9D7}" type="presOf" srcId="{2E8BB060-C44C-481B-9F4D-FDC41B362928}" destId="{7475B658-049F-44CB-8184-C43D4EF9DF38}" srcOrd="0" destOrd="0" presId="urn:microsoft.com/office/officeart/2005/8/layout/process5"/>
    <dgm:cxn modelId="{C47D8875-0531-48D8-9BF5-6EC6D73795F7}" type="presOf" srcId="{1C9E56EE-98D2-4762-806B-28EA5CCB44C3}" destId="{387FCCEA-9022-47AF-BF95-6BDBBF4EE043}" srcOrd="0" destOrd="0" presId="urn:microsoft.com/office/officeart/2005/8/layout/process5"/>
    <dgm:cxn modelId="{D56E5C82-C8C4-43FC-88C8-FE8648259E33}" type="presOf" srcId="{4E1D188E-6999-4147-B315-81005E7B7FD6}" destId="{1BF5269C-1E14-43E5-B5D3-9321B4676165}" srcOrd="1" destOrd="0" presId="urn:microsoft.com/office/officeart/2005/8/layout/process5"/>
    <dgm:cxn modelId="{B0D4DC82-35FC-4CCA-B3E7-3A95DFE60F5E}" type="presOf" srcId="{F47D88E9-2C5F-4E4B-9B13-839E806BE933}" destId="{E277B574-6D1F-4884-A347-630C687A1EE8}" srcOrd="1" destOrd="0" presId="urn:microsoft.com/office/officeart/2005/8/layout/process5"/>
    <dgm:cxn modelId="{E140078D-8748-4015-9BDE-39E423FECC08}" srcId="{1662A000-4220-451B-BFBC-0AC83F5384EB}" destId="{FAA7B50F-13FF-421A-BC40-E8B11C32EB75}" srcOrd="3" destOrd="0" parTransId="{99D03E17-A5CD-46CB-BF55-35504EAA0326}" sibTransId="{F40FAE02-12C9-4615-952F-C3D1046C1989}"/>
    <dgm:cxn modelId="{69E1DB8F-F228-41A9-822F-165F3348DD6D}" type="presOf" srcId="{C6A3E421-2689-4F43-A9A0-69301B96D0A9}" destId="{BD634019-0F0A-4333-8732-F2444928ADA9}" srcOrd="0" destOrd="0" presId="urn:microsoft.com/office/officeart/2005/8/layout/process5"/>
    <dgm:cxn modelId="{85714C95-157C-47FA-B53C-CF3873C3F673}" type="presOf" srcId="{4E1D188E-6999-4147-B315-81005E7B7FD6}" destId="{C90962D2-920D-48F5-B237-7C15C9EC3486}" srcOrd="0" destOrd="0" presId="urn:microsoft.com/office/officeart/2005/8/layout/process5"/>
    <dgm:cxn modelId="{6844A99F-A717-4B92-A3E9-7E4768D11DFB}" type="presOf" srcId="{CB03F4E7-D3F7-47B8-B6D1-22AC44ACE3E8}" destId="{12B0C14D-DDAF-4A81-A868-872B4C3775D0}" srcOrd="1" destOrd="0" presId="urn:microsoft.com/office/officeart/2005/8/layout/process5"/>
    <dgm:cxn modelId="{B5A615A4-00F3-4CE5-B78F-DB243ACFB6D3}" type="presOf" srcId="{F40FAE02-12C9-4615-952F-C3D1046C1989}" destId="{7F82E16D-01AE-4F18-A989-EF0AEDBB9C83}" srcOrd="1" destOrd="0" presId="urn:microsoft.com/office/officeart/2005/8/layout/process5"/>
    <dgm:cxn modelId="{C69D48A7-B2D6-42C0-B157-D11EC26A56D4}" type="presOf" srcId="{EC9449AC-7ED5-46DC-BEDE-E0AB90910635}" destId="{65C1AEA7-191F-4BAE-AF2E-C57A791B07DE}" srcOrd="0" destOrd="0" presId="urn:microsoft.com/office/officeart/2005/8/layout/process5"/>
    <dgm:cxn modelId="{D7F1F6A8-D08A-4AE1-AF61-AE94B3FC9DF2}" type="presOf" srcId="{A53EE283-EBA4-4EC8-86CF-82BF36D48D1F}" destId="{E840B099-6CB5-4AED-A52D-CEC2CA3C4C55}" srcOrd="0" destOrd="0" presId="urn:microsoft.com/office/officeart/2005/8/layout/process5"/>
    <dgm:cxn modelId="{CC22B0AA-3CAB-4AA2-83F4-F6D85AB547E9}" type="presOf" srcId="{D81A107F-1723-4BC6-A799-E9B06C7496A8}" destId="{6C2B2497-4B7F-4401-9CCF-D753C5BB7696}" srcOrd="0" destOrd="0" presId="urn:microsoft.com/office/officeart/2005/8/layout/process5"/>
    <dgm:cxn modelId="{E25630AD-05F0-42B0-9D4A-E93D22E818C0}" srcId="{1662A000-4220-451B-BFBC-0AC83F5384EB}" destId="{A53EE283-EBA4-4EC8-86CF-82BF36D48D1F}" srcOrd="7" destOrd="0" parTransId="{61C28361-3C9D-4443-BBCF-8D9B89A013C7}" sibTransId="{D8C090D3-34E3-46B5-B359-E144EB87F690}"/>
    <dgm:cxn modelId="{DC5265AD-4C4B-408E-BE2D-EDD570CF742C}" type="presOf" srcId="{FEA00DD1-EB51-4C29-97B8-BA073E312185}" destId="{23145775-AF7B-4247-8734-6635B9EE014F}" srcOrd="0" destOrd="0" presId="urn:microsoft.com/office/officeart/2005/8/layout/process5"/>
    <dgm:cxn modelId="{3CA50EAE-366B-4587-B951-4ECEA1065B45}" type="presOf" srcId="{F24223A4-855C-45A4-B706-886DE579FFCE}" destId="{4F8F8271-5B3F-4942-A084-93E48A09C5E0}" srcOrd="0" destOrd="0" presId="urn:microsoft.com/office/officeart/2005/8/layout/process5"/>
    <dgm:cxn modelId="{15DF17B2-0107-4514-98D3-FE18FE0283C5}" type="presOf" srcId="{F24223A4-855C-45A4-B706-886DE579FFCE}" destId="{9E198D63-46B6-4CD4-AD93-3F1BDCCE1FFB}" srcOrd="1" destOrd="0" presId="urn:microsoft.com/office/officeart/2005/8/layout/process5"/>
    <dgm:cxn modelId="{C1DD42B3-34D6-4364-91F5-1B3208393AC5}" srcId="{1662A000-4220-451B-BFBC-0AC83F5384EB}" destId="{E5E062A0-D98B-44B7-B9E3-A8A73911D516}" srcOrd="14" destOrd="0" parTransId="{9EE6FD99-242D-4004-9126-538A7A471C7E}" sibTransId="{9FAE8536-F706-4896-B7CB-F664E268552E}"/>
    <dgm:cxn modelId="{DAA765B6-1F49-4C43-B921-F7CD293D735D}" type="presOf" srcId="{BEEE504F-B038-4FC9-AD7C-81BF4DDEE841}" destId="{FDBC55A1-1623-4FB9-96FE-AD4BD60CF74E}" srcOrd="1" destOrd="0" presId="urn:microsoft.com/office/officeart/2005/8/layout/process5"/>
    <dgm:cxn modelId="{B1AFC1C7-FC86-4A59-A3AC-33ABECF66C94}" type="presOf" srcId="{AC8AD6EF-5C3D-4CF0-9921-CBCDA7C59F15}" destId="{DD765FD3-5065-4A38-B545-995478D57657}" srcOrd="1" destOrd="0" presId="urn:microsoft.com/office/officeart/2005/8/layout/process5"/>
    <dgm:cxn modelId="{09A5FBCC-BA23-4D94-9422-2732DE36421F}" type="presOf" srcId="{AC8AD6EF-5C3D-4CF0-9921-CBCDA7C59F15}" destId="{765E4F37-4A18-4DA4-B139-49B9C013E7B8}" srcOrd="0" destOrd="0" presId="urn:microsoft.com/office/officeart/2005/8/layout/process5"/>
    <dgm:cxn modelId="{66156FCD-F12E-40A6-A987-70D70FB313DC}" srcId="{1662A000-4220-451B-BFBC-0AC83F5384EB}" destId="{BA6570D7-F72C-4F2C-971E-B9468D125D61}" srcOrd="5" destOrd="0" parTransId="{D862A723-6047-4E8F-9F0C-94356A32227F}" sibTransId="{AC8AD6EF-5C3D-4CF0-9921-CBCDA7C59F15}"/>
    <dgm:cxn modelId="{A9723AE9-AD9C-46EC-A910-AD68EFF98B5B}" type="presOf" srcId="{B9CA724A-2963-4CB2-AFB7-2C7F8B026A8E}" destId="{98B2D9B9-FC08-4BA9-BFC4-1CBC188680A2}" srcOrd="0" destOrd="0" presId="urn:microsoft.com/office/officeart/2005/8/layout/process5"/>
    <dgm:cxn modelId="{5092C9F1-9735-4F86-A33A-54CA7E73A114}" type="presOf" srcId="{C94502BA-2BCD-4509-8877-EF9924CBF771}" destId="{42BC877C-D40E-4DCF-A9C3-31E250D46D7A}" srcOrd="0" destOrd="0" presId="urn:microsoft.com/office/officeart/2005/8/layout/process5"/>
    <dgm:cxn modelId="{C30B54F5-E174-4681-9778-2BD3ECECF32B}" srcId="{1662A000-4220-451B-BFBC-0AC83F5384EB}" destId="{FEA00DD1-EB51-4C29-97B8-BA073E312185}" srcOrd="12" destOrd="0" parTransId="{A1E8E3B8-048B-473D-92F1-C1AD268D590D}" sibTransId="{F5FBFDE3-B80E-4B63-96CB-ED4446C71216}"/>
    <dgm:cxn modelId="{AFBE0EF9-4B18-43F2-9217-6DC646336C0D}" type="presOf" srcId="{B9CA724A-2963-4CB2-AFB7-2C7F8B026A8E}" destId="{A0A975D8-5106-40E8-BC64-57B308FD6B7A}" srcOrd="1" destOrd="0" presId="urn:microsoft.com/office/officeart/2005/8/layout/process5"/>
    <dgm:cxn modelId="{8490E9EB-6C9B-4F8E-A591-550B8404A170}" type="presParOf" srcId="{B412A91E-867A-4D60-B3CB-78DB39A0F559}" destId="{722E3A4E-02B4-4326-9A7E-B533F17D44C7}" srcOrd="0" destOrd="0" presId="urn:microsoft.com/office/officeart/2005/8/layout/process5"/>
    <dgm:cxn modelId="{A47D99E7-1484-481B-8DF5-F02D9ADF310C}" type="presParOf" srcId="{B412A91E-867A-4D60-B3CB-78DB39A0F559}" destId="{4F8F8271-5B3F-4942-A084-93E48A09C5E0}" srcOrd="1" destOrd="0" presId="urn:microsoft.com/office/officeart/2005/8/layout/process5"/>
    <dgm:cxn modelId="{4649263A-28A6-4D5D-9F59-787BB7145DD8}" type="presParOf" srcId="{4F8F8271-5B3F-4942-A084-93E48A09C5E0}" destId="{9E198D63-46B6-4CD4-AD93-3F1BDCCE1FFB}" srcOrd="0" destOrd="0" presId="urn:microsoft.com/office/officeart/2005/8/layout/process5"/>
    <dgm:cxn modelId="{E9CA729A-AFD7-4FC6-B811-8B28E7676D22}" type="presParOf" srcId="{B412A91E-867A-4D60-B3CB-78DB39A0F559}" destId="{7475B658-049F-44CB-8184-C43D4EF9DF38}" srcOrd="2" destOrd="0" presId="urn:microsoft.com/office/officeart/2005/8/layout/process5"/>
    <dgm:cxn modelId="{8E991F02-9CD5-45BB-97F1-E6CCE487E1D7}" type="presParOf" srcId="{B412A91E-867A-4D60-B3CB-78DB39A0F559}" destId="{4369D5CB-F7FA-4402-A990-AE764C59B2CC}" srcOrd="3" destOrd="0" presId="urn:microsoft.com/office/officeart/2005/8/layout/process5"/>
    <dgm:cxn modelId="{702A8490-71B8-462E-9F5E-320D09F0805C}" type="presParOf" srcId="{4369D5CB-F7FA-4402-A990-AE764C59B2CC}" destId="{FDBC55A1-1623-4FB9-96FE-AD4BD60CF74E}" srcOrd="0" destOrd="0" presId="urn:microsoft.com/office/officeart/2005/8/layout/process5"/>
    <dgm:cxn modelId="{49ABAC13-5BCE-4DFB-8C1D-DBA75311D92A}" type="presParOf" srcId="{B412A91E-867A-4D60-B3CB-78DB39A0F559}" destId="{6C2B2497-4B7F-4401-9CCF-D753C5BB7696}" srcOrd="4" destOrd="0" presId="urn:microsoft.com/office/officeart/2005/8/layout/process5"/>
    <dgm:cxn modelId="{F3B1F6B3-752C-49CF-910E-68EF1FC25260}" type="presParOf" srcId="{B412A91E-867A-4D60-B3CB-78DB39A0F559}" destId="{C90962D2-920D-48F5-B237-7C15C9EC3486}" srcOrd="5" destOrd="0" presId="urn:microsoft.com/office/officeart/2005/8/layout/process5"/>
    <dgm:cxn modelId="{1B49041B-13D6-4DD7-A8BC-C945ECDDD6F7}" type="presParOf" srcId="{C90962D2-920D-48F5-B237-7C15C9EC3486}" destId="{1BF5269C-1E14-43E5-B5D3-9321B4676165}" srcOrd="0" destOrd="0" presId="urn:microsoft.com/office/officeart/2005/8/layout/process5"/>
    <dgm:cxn modelId="{5531563B-1924-4536-BC69-93DF26F58922}" type="presParOf" srcId="{B412A91E-867A-4D60-B3CB-78DB39A0F559}" destId="{1ACE92C2-86C5-4A7D-B684-1A9D9B9B68C7}" srcOrd="6" destOrd="0" presId="urn:microsoft.com/office/officeart/2005/8/layout/process5"/>
    <dgm:cxn modelId="{60931DBC-31E5-4840-804B-621537F8366B}" type="presParOf" srcId="{B412A91E-867A-4D60-B3CB-78DB39A0F559}" destId="{8E4C5E17-0388-4DC4-ACFF-03AFE73AD769}" srcOrd="7" destOrd="0" presId="urn:microsoft.com/office/officeart/2005/8/layout/process5"/>
    <dgm:cxn modelId="{F0EBE8F6-0503-4D23-AFF8-E07DE25FF547}" type="presParOf" srcId="{8E4C5E17-0388-4DC4-ACFF-03AFE73AD769}" destId="{7F82E16D-01AE-4F18-A989-EF0AEDBB9C83}" srcOrd="0" destOrd="0" presId="urn:microsoft.com/office/officeart/2005/8/layout/process5"/>
    <dgm:cxn modelId="{12881EDD-AE35-4C6B-9425-7AEBD9F19890}" type="presParOf" srcId="{B412A91E-867A-4D60-B3CB-78DB39A0F559}" destId="{BD634019-0F0A-4333-8732-F2444928ADA9}" srcOrd="8" destOrd="0" presId="urn:microsoft.com/office/officeart/2005/8/layout/process5"/>
    <dgm:cxn modelId="{13A276FB-CB97-4929-8139-B05B7BC8A1E4}" type="presParOf" srcId="{B412A91E-867A-4D60-B3CB-78DB39A0F559}" destId="{D00B9A06-11A7-4EF3-AE24-B3768A3A2994}" srcOrd="9" destOrd="0" presId="urn:microsoft.com/office/officeart/2005/8/layout/process5"/>
    <dgm:cxn modelId="{3611A8B2-18D6-44BF-A5EA-B7D49CDB2689}" type="presParOf" srcId="{D00B9A06-11A7-4EF3-AE24-B3768A3A2994}" destId="{3D8DFADA-2077-46A1-A9D9-BB5877173E70}" srcOrd="0" destOrd="0" presId="urn:microsoft.com/office/officeart/2005/8/layout/process5"/>
    <dgm:cxn modelId="{A7D82ADB-4303-4294-AE85-5760935A374C}" type="presParOf" srcId="{B412A91E-867A-4D60-B3CB-78DB39A0F559}" destId="{18B2EA92-CB90-413B-9A64-DFFC58EBAC95}" srcOrd="10" destOrd="0" presId="urn:microsoft.com/office/officeart/2005/8/layout/process5"/>
    <dgm:cxn modelId="{1243412F-007C-4BE3-9E7E-4929315B17AD}" type="presParOf" srcId="{B412A91E-867A-4D60-B3CB-78DB39A0F559}" destId="{765E4F37-4A18-4DA4-B139-49B9C013E7B8}" srcOrd="11" destOrd="0" presId="urn:microsoft.com/office/officeart/2005/8/layout/process5"/>
    <dgm:cxn modelId="{871E9276-0118-4681-B0A5-3717D4E96FEB}" type="presParOf" srcId="{765E4F37-4A18-4DA4-B139-49B9C013E7B8}" destId="{DD765FD3-5065-4A38-B545-995478D57657}" srcOrd="0" destOrd="0" presId="urn:microsoft.com/office/officeart/2005/8/layout/process5"/>
    <dgm:cxn modelId="{449A9C01-0B3F-43E4-A2E5-D4D9D75C78A0}" type="presParOf" srcId="{B412A91E-867A-4D60-B3CB-78DB39A0F559}" destId="{90765805-668C-44E1-AC24-4FA05A7154B3}" srcOrd="12" destOrd="0" presId="urn:microsoft.com/office/officeart/2005/8/layout/process5"/>
    <dgm:cxn modelId="{3EA9729A-4B24-4643-A6EC-4E6D1D5B37A5}" type="presParOf" srcId="{B412A91E-867A-4D60-B3CB-78DB39A0F559}" destId="{469B7E3C-A94D-4E4D-85ED-3C074C68DB99}" srcOrd="13" destOrd="0" presId="urn:microsoft.com/office/officeart/2005/8/layout/process5"/>
    <dgm:cxn modelId="{5E3FEB3D-8869-42A0-9197-F3A9DBF75AED}" type="presParOf" srcId="{469B7E3C-A94D-4E4D-85ED-3C074C68DB99}" destId="{71480A56-4286-4F70-BBE5-2305BB9CA1CB}" srcOrd="0" destOrd="0" presId="urn:microsoft.com/office/officeart/2005/8/layout/process5"/>
    <dgm:cxn modelId="{1BD6DBEC-5413-40CE-AD8B-2CD391A02B94}" type="presParOf" srcId="{B412A91E-867A-4D60-B3CB-78DB39A0F559}" destId="{E840B099-6CB5-4AED-A52D-CEC2CA3C4C55}" srcOrd="14" destOrd="0" presId="urn:microsoft.com/office/officeart/2005/8/layout/process5"/>
    <dgm:cxn modelId="{F0C4A819-05BC-4704-B03B-0B7925514157}" type="presParOf" srcId="{B412A91E-867A-4D60-B3CB-78DB39A0F559}" destId="{34835F4C-D821-4489-B026-9E057512D24B}" srcOrd="15" destOrd="0" presId="urn:microsoft.com/office/officeart/2005/8/layout/process5"/>
    <dgm:cxn modelId="{C832309A-8773-4C2F-807D-612E38505344}" type="presParOf" srcId="{34835F4C-D821-4489-B026-9E057512D24B}" destId="{0298F61E-2210-43C6-9D19-13A76D700ECD}" srcOrd="0" destOrd="0" presId="urn:microsoft.com/office/officeart/2005/8/layout/process5"/>
    <dgm:cxn modelId="{1CB2B700-D733-4C09-BFC5-7AE92A50CABD}" type="presParOf" srcId="{B412A91E-867A-4D60-B3CB-78DB39A0F559}" destId="{42BC877C-D40E-4DCF-A9C3-31E250D46D7A}" srcOrd="16" destOrd="0" presId="urn:microsoft.com/office/officeart/2005/8/layout/process5"/>
    <dgm:cxn modelId="{6C6D4049-6600-46FD-BBB9-CCA2541DB009}" type="presParOf" srcId="{B412A91E-867A-4D60-B3CB-78DB39A0F559}" destId="{1F6519DE-F3BB-4D6E-8B86-CA2E5FED9C4E}" srcOrd="17" destOrd="0" presId="urn:microsoft.com/office/officeart/2005/8/layout/process5"/>
    <dgm:cxn modelId="{790C979A-092A-4DDF-859E-4B57A8796CD3}" type="presParOf" srcId="{1F6519DE-F3BB-4D6E-8B86-CA2E5FED9C4E}" destId="{E277B574-6D1F-4884-A347-630C687A1EE8}" srcOrd="0" destOrd="0" presId="urn:microsoft.com/office/officeart/2005/8/layout/process5"/>
    <dgm:cxn modelId="{4FE6F013-DC75-4798-860C-2746026F9C24}" type="presParOf" srcId="{B412A91E-867A-4D60-B3CB-78DB39A0F559}" destId="{1C07F156-A985-4865-8B65-52802198879E}" srcOrd="18" destOrd="0" presId="urn:microsoft.com/office/officeart/2005/8/layout/process5"/>
    <dgm:cxn modelId="{22873E67-24FB-4058-87D5-98A924AAD3E0}" type="presParOf" srcId="{B412A91E-867A-4D60-B3CB-78DB39A0F559}" destId="{98B2D9B9-FC08-4BA9-BFC4-1CBC188680A2}" srcOrd="19" destOrd="0" presId="urn:microsoft.com/office/officeart/2005/8/layout/process5"/>
    <dgm:cxn modelId="{4B74BDC6-6672-41E7-843E-6E6F5C198619}" type="presParOf" srcId="{98B2D9B9-FC08-4BA9-BFC4-1CBC188680A2}" destId="{A0A975D8-5106-40E8-BC64-57B308FD6B7A}" srcOrd="0" destOrd="0" presId="urn:microsoft.com/office/officeart/2005/8/layout/process5"/>
    <dgm:cxn modelId="{1738D163-11F5-456D-9C87-21461C90C698}" type="presParOf" srcId="{B412A91E-867A-4D60-B3CB-78DB39A0F559}" destId="{FA5A762F-C56D-4842-834D-EBB6AB4BCD1C}" srcOrd="20" destOrd="0" presId="urn:microsoft.com/office/officeart/2005/8/layout/process5"/>
    <dgm:cxn modelId="{3F0940A6-92F7-4075-96AD-5955010145F2}" type="presParOf" srcId="{B412A91E-867A-4D60-B3CB-78DB39A0F559}" destId="{DCA6E860-6622-4B27-B2BE-1332CC98BFD2}" srcOrd="21" destOrd="0" presId="urn:microsoft.com/office/officeart/2005/8/layout/process5"/>
    <dgm:cxn modelId="{C4887383-F036-4F19-BA32-D015721B7E87}" type="presParOf" srcId="{DCA6E860-6622-4B27-B2BE-1332CC98BFD2}" destId="{4D409EDF-7B63-4A22-8915-F73E15A66721}" srcOrd="0" destOrd="0" presId="urn:microsoft.com/office/officeart/2005/8/layout/process5"/>
    <dgm:cxn modelId="{6F6D4D07-5EE7-48EA-857F-AEB0D61ADDD6}" type="presParOf" srcId="{B412A91E-867A-4D60-B3CB-78DB39A0F559}" destId="{387FCCEA-9022-47AF-BF95-6BDBBF4EE043}" srcOrd="22" destOrd="0" presId="urn:microsoft.com/office/officeart/2005/8/layout/process5"/>
    <dgm:cxn modelId="{067C15A6-B27E-4D93-AE40-58A5640EDE05}" type="presParOf" srcId="{B412A91E-867A-4D60-B3CB-78DB39A0F559}" destId="{65C1AEA7-191F-4BAE-AF2E-C57A791B07DE}" srcOrd="23" destOrd="0" presId="urn:microsoft.com/office/officeart/2005/8/layout/process5"/>
    <dgm:cxn modelId="{F0A6E172-7DD9-46E4-A4FC-197B65957F88}" type="presParOf" srcId="{65C1AEA7-191F-4BAE-AF2E-C57A791B07DE}" destId="{E1AF3DE1-8D65-45F2-A3E7-7FF0C4536194}" srcOrd="0" destOrd="0" presId="urn:microsoft.com/office/officeart/2005/8/layout/process5"/>
    <dgm:cxn modelId="{424CCC99-04A0-48F0-90A2-EB1170628D3A}" type="presParOf" srcId="{B412A91E-867A-4D60-B3CB-78DB39A0F559}" destId="{23145775-AF7B-4247-8734-6635B9EE014F}" srcOrd="24" destOrd="0" presId="urn:microsoft.com/office/officeart/2005/8/layout/process5"/>
    <dgm:cxn modelId="{6F2BD14C-250C-44E7-BB8A-58DCDCC35274}" type="presParOf" srcId="{B412A91E-867A-4D60-B3CB-78DB39A0F559}" destId="{D103C6ED-650E-4666-884B-7B24BD8B63C7}" srcOrd="25" destOrd="0" presId="urn:microsoft.com/office/officeart/2005/8/layout/process5"/>
    <dgm:cxn modelId="{6DAE5CA7-9223-4071-B1D8-CF311A72ED83}" type="presParOf" srcId="{D103C6ED-650E-4666-884B-7B24BD8B63C7}" destId="{C967B97B-3D2E-479A-923A-F73D9904309C}" srcOrd="0" destOrd="0" presId="urn:microsoft.com/office/officeart/2005/8/layout/process5"/>
    <dgm:cxn modelId="{93AA5715-3AEA-4491-80C7-3AB896F34EBA}" type="presParOf" srcId="{B412A91E-867A-4D60-B3CB-78DB39A0F559}" destId="{18B8382A-3FFD-4259-B2F5-E6E56A456A59}" srcOrd="26" destOrd="0" presId="urn:microsoft.com/office/officeart/2005/8/layout/process5"/>
    <dgm:cxn modelId="{11C29EC2-23C8-4669-9380-8F7C0246D51C}" type="presParOf" srcId="{B412A91E-867A-4D60-B3CB-78DB39A0F559}" destId="{91707A0A-D802-41C9-B948-B39FFEE33934}" srcOrd="27" destOrd="0" presId="urn:microsoft.com/office/officeart/2005/8/layout/process5"/>
    <dgm:cxn modelId="{A300469C-59A5-43E7-8702-ECDF370336A0}" type="presParOf" srcId="{91707A0A-D802-41C9-B948-B39FFEE33934}" destId="{12B0C14D-DDAF-4A81-A868-872B4C3775D0}" srcOrd="0" destOrd="0" presId="urn:microsoft.com/office/officeart/2005/8/layout/process5"/>
    <dgm:cxn modelId="{E3D624BF-F07A-44A8-92C1-E85009E8C386}" type="presParOf" srcId="{B412A91E-867A-4D60-B3CB-78DB39A0F559}" destId="{840633C5-A7B5-4A6A-B087-5E21CD4D9BB7}" srcOrd="2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E3A4E-02B4-4326-9A7E-B533F17D44C7}">
      <dsp:nvSpPr>
        <dsp:cNvPr id="0" name=""/>
        <dsp:cNvSpPr/>
      </dsp:nvSpPr>
      <dsp:spPr>
        <a:xfrm>
          <a:off x="359263" y="1018"/>
          <a:ext cx="1282893" cy="7697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Project Inception</a:t>
          </a:r>
        </a:p>
      </dsp:txBody>
      <dsp:txXfrm>
        <a:off x="381808" y="23563"/>
        <a:ext cx="1237803" cy="724646"/>
      </dsp:txXfrm>
    </dsp:sp>
    <dsp:sp modelId="{4F8F8271-5B3F-4942-A084-93E48A09C5E0}">
      <dsp:nvSpPr>
        <dsp:cNvPr id="0" name=""/>
        <dsp:cNvSpPr/>
      </dsp:nvSpPr>
      <dsp:spPr>
        <a:xfrm>
          <a:off x="1755052" y="226807"/>
          <a:ext cx="271973" cy="318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55052" y="290438"/>
        <a:ext cx="190381" cy="190895"/>
      </dsp:txXfrm>
    </dsp:sp>
    <dsp:sp modelId="{7475B658-049F-44CB-8184-C43D4EF9DF38}">
      <dsp:nvSpPr>
        <dsp:cNvPr id="0" name=""/>
        <dsp:cNvSpPr/>
      </dsp:nvSpPr>
      <dsp:spPr>
        <a:xfrm>
          <a:off x="2155314" y="1018"/>
          <a:ext cx="1282893" cy="769736"/>
        </a:xfrm>
        <a:prstGeom prst="roundRect">
          <a:avLst>
            <a:gd name="adj" fmla="val 10000"/>
          </a:avLst>
        </a:prstGeom>
        <a:solidFill>
          <a:schemeClr val="accent2">
            <a:hueOff val="-530333"/>
            <a:satOff val="173"/>
            <a:lumOff val="-154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Identification of Sources</a:t>
          </a:r>
        </a:p>
      </dsp:txBody>
      <dsp:txXfrm>
        <a:off x="2177859" y="23563"/>
        <a:ext cx="1237803" cy="724646"/>
      </dsp:txXfrm>
    </dsp:sp>
    <dsp:sp modelId="{4369D5CB-F7FA-4402-A990-AE764C59B2CC}">
      <dsp:nvSpPr>
        <dsp:cNvPr id="0" name=""/>
        <dsp:cNvSpPr/>
      </dsp:nvSpPr>
      <dsp:spPr>
        <a:xfrm>
          <a:off x="3551103" y="226807"/>
          <a:ext cx="271973" cy="318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571128"/>
            <a:satOff val="186"/>
            <a:lumOff val="-16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551103" y="290438"/>
        <a:ext cx="190381" cy="190895"/>
      </dsp:txXfrm>
    </dsp:sp>
    <dsp:sp modelId="{6C2B2497-4B7F-4401-9CCF-D753C5BB7696}">
      <dsp:nvSpPr>
        <dsp:cNvPr id="0" name=""/>
        <dsp:cNvSpPr/>
      </dsp:nvSpPr>
      <dsp:spPr>
        <a:xfrm>
          <a:off x="3951366" y="1018"/>
          <a:ext cx="1282893" cy="769736"/>
        </a:xfrm>
        <a:prstGeom prst="roundRect">
          <a:avLst>
            <a:gd name="adj" fmla="val 10000"/>
          </a:avLst>
        </a:prstGeom>
        <a:solidFill>
          <a:schemeClr val="accent2">
            <a:hueOff val="-1060667"/>
            <a:satOff val="346"/>
            <a:lumOff val="-308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Science Direct Scraper</a:t>
          </a:r>
        </a:p>
      </dsp:txBody>
      <dsp:txXfrm>
        <a:off x="3973911" y="23563"/>
        <a:ext cx="1237803" cy="724646"/>
      </dsp:txXfrm>
    </dsp:sp>
    <dsp:sp modelId="{C90962D2-920D-48F5-B237-7C15C9EC3486}">
      <dsp:nvSpPr>
        <dsp:cNvPr id="0" name=""/>
        <dsp:cNvSpPr/>
      </dsp:nvSpPr>
      <dsp:spPr>
        <a:xfrm>
          <a:off x="5347154" y="226807"/>
          <a:ext cx="271973" cy="318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142257"/>
            <a:satOff val="373"/>
            <a:lumOff val="-33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347154" y="290438"/>
        <a:ext cx="190381" cy="190895"/>
      </dsp:txXfrm>
    </dsp:sp>
    <dsp:sp modelId="{1ACE92C2-86C5-4A7D-B684-1A9D9B9B68C7}">
      <dsp:nvSpPr>
        <dsp:cNvPr id="0" name=""/>
        <dsp:cNvSpPr/>
      </dsp:nvSpPr>
      <dsp:spPr>
        <a:xfrm>
          <a:off x="5747417" y="1018"/>
          <a:ext cx="1282893" cy="769736"/>
        </a:xfrm>
        <a:prstGeom prst="roundRect">
          <a:avLst>
            <a:gd name="adj" fmla="val 10000"/>
          </a:avLst>
        </a:prstGeom>
        <a:solidFill>
          <a:schemeClr val="accent2">
            <a:hueOff val="-1591000"/>
            <a:satOff val="519"/>
            <a:lumOff val="-462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ACM Scraper</a:t>
          </a:r>
        </a:p>
      </dsp:txBody>
      <dsp:txXfrm>
        <a:off x="5769962" y="23563"/>
        <a:ext cx="1237803" cy="724646"/>
      </dsp:txXfrm>
    </dsp:sp>
    <dsp:sp modelId="{8E4C5E17-0388-4DC4-ACFF-03AFE73AD769}">
      <dsp:nvSpPr>
        <dsp:cNvPr id="0" name=""/>
        <dsp:cNvSpPr/>
      </dsp:nvSpPr>
      <dsp:spPr>
        <a:xfrm>
          <a:off x="7143205" y="226807"/>
          <a:ext cx="271973" cy="318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713385"/>
            <a:satOff val="559"/>
            <a:lumOff val="-4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143205" y="290438"/>
        <a:ext cx="190381" cy="190895"/>
      </dsp:txXfrm>
    </dsp:sp>
    <dsp:sp modelId="{BD634019-0F0A-4333-8732-F2444928ADA9}">
      <dsp:nvSpPr>
        <dsp:cNvPr id="0" name=""/>
        <dsp:cNvSpPr/>
      </dsp:nvSpPr>
      <dsp:spPr>
        <a:xfrm>
          <a:off x="7543468" y="1018"/>
          <a:ext cx="1282893" cy="769736"/>
        </a:xfrm>
        <a:prstGeom prst="roundRect">
          <a:avLst>
            <a:gd name="adj" fmla="val 10000"/>
          </a:avLst>
        </a:prstGeom>
        <a:solidFill>
          <a:schemeClr val="accent2">
            <a:hueOff val="-2121334"/>
            <a:satOff val="692"/>
            <a:lumOff val="-616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IRINS Scraper</a:t>
          </a:r>
        </a:p>
      </dsp:txBody>
      <dsp:txXfrm>
        <a:off x="7566013" y="23563"/>
        <a:ext cx="1237803" cy="724646"/>
      </dsp:txXfrm>
    </dsp:sp>
    <dsp:sp modelId="{D00B9A06-11A7-4EF3-AE24-B3768A3A2994}">
      <dsp:nvSpPr>
        <dsp:cNvPr id="0" name=""/>
        <dsp:cNvSpPr/>
      </dsp:nvSpPr>
      <dsp:spPr>
        <a:xfrm>
          <a:off x="8939256" y="226807"/>
          <a:ext cx="271973" cy="318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2284513"/>
            <a:satOff val="745"/>
            <a:lumOff val="-6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8939256" y="290438"/>
        <a:ext cx="190381" cy="190895"/>
      </dsp:txXfrm>
    </dsp:sp>
    <dsp:sp modelId="{18B2EA92-CB90-413B-9A64-DFFC58EBAC95}">
      <dsp:nvSpPr>
        <dsp:cNvPr id="0" name=""/>
        <dsp:cNvSpPr/>
      </dsp:nvSpPr>
      <dsp:spPr>
        <a:xfrm>
          <a:off x="9339519" y="1018"/>
          <a:ext cx="1282893" cy="769736"/>
        </a:xfrm>
        <a:prstGeom prst="roundRect">
          <a:avLst>
            <a:gd name="adj" fmla="val 10000"/>
          </a:avLst>
        </a:prstGeom>
        <a:solidFill>
          <a:schemeClr val="accent2">
            <a:hueOff val="-2651667"/>
            <a:satOff val="865"/>
            <a:lumOff val="-77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Front End Integration</a:t>
          </a:r>
        </a:p>
      </dsp:txBody>
      <dsp:txXfrm>
        <a:off x="9362064" y="23563"/>
        <a:ext cx="1237803" cy="724646"/>
      </dsp:txXfrm>
    </dsp:sp>
    <dsp:sp modelId="{765E4F37-4A18-4DA4-B139-49B9C013E7B8}">
      <dsp:nvSpPr>
        <dsp:cNvPr id="0" name=""/>
        <dsp:cNvSpPr/>
      </dsp:nvSpPr>
      <dsp:spPr>
        <a:xfrm rot="5400000">
          <a:off x="9844979" y="860556"/>
          <a:ext cx="271973" cy="318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2855641"/>
            <a:satOff val="932"/>
            <a:lumOff val="-8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9885518" y="883648"/>
        <a:ext cx="190895" cy="190381"/>
      </dsp:txXfrm>
    </dsp:sp>
    <dsp:sp modelId="{90765805-668C-44E1-AC24-4FA05A7154B3}">
      <dsp:nvSpPr>
        <dsp:cNvPr id="0" name=""/>
        <dsp:cNvSpPr/>
      </dsp:nvSpPr>
      <dsp:spPr>
        <a:xfrm>
          <a:off x="9339519" y="1283911"/>
          <a:ext cx="1282893" cy="769736"/>
        </a:xfrm>
        <a:prstGeom prst="roundRect">
          <a:avLst>
            <a:gd name="adj" fmla="val 10000"/>
          </a:avLst>
        </a:prstGeom>
        <a:solidFill>
          <a:schemeClr val="accent2">
            <a:hueOff val="-3182000"/>
            <a:satOff val="1038"/>
            <a:lumOff val="-924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Flask Server</a:t>
          </a:r>
        </a:p>
      </dsp:txBody>
      <dsp:txXfrm>
        <a:off x="9362064" y="1306456"/>
        <a:ext cx="1237803" cy="724646"/>
      </dsp:txXfrm>
    </dsp:sp>
    <dsp:sp modelId="{469B7E3C-A94D-4E4D-85ED-3C074C68DB99}">
      <dsp:nvSpPr>
        <dsp:cNvPr id="0" name=""/>
        <dsp:cNvSpPr/>
      </dsp:nvSpPr>
      <dsp:spPr>
        <a:xfrm rot="10800000">
          <a:off x="8954651" y="1509701"/>
          <a:ext cx="271973" cy="318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426770"/>
            <a:satOff val="1118"/>
            <a:lumOff val="-9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9036243" y="1573332"/>
        <a:ext cx="190381" cy="190895"/>
      </dsp:txXfrm>
    </dsp:sp>
    <dsp:sp modelId="{E840B099-6CB5-4AED-A52D-CEC2CA3C4C55}">
      <dsp:nvSpPr>
        <dsp:cNvPr id="0" name=""/>
        <dsp:cNvSpPr/>
      </dsp:nvSpPr>
      <dsp:spPr>
        <a:xfrm>
          <a:off x="7543468" y="1283911"/>
          <a:ext cx="1282893" cy="769736"/>
        </a:xfrm>
        <a:prstGeom prst="roundRect">
          <a:avLst>
            <a:gd name="adj" fmla="val 10000"/>
          </a:avLst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Tornado Server</a:t>
          </a:r>
        </a:p>
      </dsp:txBody>
      <dsp:txXfrm>
        <a:off x="7566013" y="1306456"/>
        <a:ext cx="1237803" cy="724646"/>
      </dsp:txXfrm>
    </dsp:sp>
    <dsp:sp modelId="{34835F4C-D821-4489-B026-9E057512D24B}">
      <dsp:nvSpPr>
        <dsp:cNvPr id="0" name=""/>
        <dsp:cNvSpPr/>
      </dsp:nvSpPr>
      <dsp:spPr>
        <a:xfrm rot="10800000">
          <a:off x="7158600" y="1509701"/>
          <a:ext cx="271973" cy="318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997898"/>
            <a:satOff val="1304"/>
            <a:lumOff val="-11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7240192" y="1573332"/>
        <a:ext cx="190381" cy="190895"/>
      </dsp:txXfrm>
    </dsp:sp>
    <dsp:sp modelId="{42BC877C-D40E-4DCF-A9C3-31E250D46D7A}">
      <dsp:nvSpPr>
        <dsp:cNvPr id="0" name=""/>
        <dsp:cNvSpPr/>
      </dsp:nvSpPr>
      <dsp:spPr>
        <a:xfrm>
          <a:off x="5747417" y="1283911"/>
          <a:ext cx="1282893" cy="769736"/>
        </a:xfrm>
        <a:prstGeom prst="roundRect">
          <a:avLst>
            <a:gd name="adj" fmla="val 10000"/>
          </a:avLst>
        </a:prstGeom>
        <a:solidFill>
          <a:schemeClr val="accent2">
            <a:hueOff val="-4242667"/>
            <a:satOff val="1384"/>
            <a:lumOff val="-1233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Intuitive UI Framework </a:t>
          </a:r>
        </a:p>
      </dsp:txBody>
      <dsp:txXfrm>
        <a:off x="5769962" y="1306456"/>
        <a:ext cx="1237803" cy="724646"/>
      </dsp:txXfrm>
    </dsp:sp>
    <dsp:sp modelId="{1F6519DE-F3BB-4D6E-8B86-CA2E5FED9C4E}">
      <dsp:nvSpPr>
        <dsp:cNvPr id="0" name=""/>
        <dsp:cNvSpPr/>
      </dsp:nvSpPr>
      <dsp:spPr>
        <a:xfrm rot="10800000">
          <a:off x="5362549" y="1509701"/>
          <a:ext cx="271973" cy="318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569027"/>
            <a:satOff val="1490"/>
            <a:lumOff val="-132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5444141" y="1573332"/>
        <a:ext cx="190381" cy="190895"/>
      </dsp:txXfrm>
    </dsp:sp>
    <dsp:sp modelId="{1C07F156-A985-4865-8B65-52802198879E}">
      <dsp:nvSpPr>
        <dsp:cNvPr id="0" name=""/>
        <dsp:cNvSpPr/>
      </dsp:nvSpPr>
      <dsp:spPr>
        <a:xfrm>
          <a:off x="3951366" y="1283911"/>
          <a:ext cx="1282893" cy="769736"/>
        </a:xfrm>
        <a:prstGeom prst="roundRect">
          <a:avLst>
            <a:gd name="adj" fmla="val 10000"/>
          </a:avLst>
        </a:prstGeom>
        <a:solidFill>
          <a:schemeClr val="accent2">
            <a:hueOff val="-4773001"/>
            <a:satOff val="1557"/>
            <a:lumOff val="-138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React JS</a:t>
          </a:r>
        </a:p>
      </dsp:txBody>
      <dsp:txXfrm>
        <a:off x="3973911" y="1306456"/>
        <a:ext cx="1237803" cy="724646"/>
      </dsp:txXfrm>
    </dsp:sp>
    <dsp:sp modelId="{98B2D9B9-FC08-4BA9-BFC4-1CBC188680A2}">
      <dsp:nvSpPr>
        <dsp:cNvPr id="0" name=""/>
        <dsp:cNvSpPr/>
      </dsp:nvSpPr>
      <dsp:spPr>
        <a:xfrm rot="10800000">
          <a:off x="3566498" y="1509701"/>
          <a:ext cx="271973" cy="318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5140155"/>
            <a:satOff val="1677"/>
            <a:lumOff val="-14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648090" y="1573332"/>
        <a:ext cx="190381" cy="190895"/>
      </dsp:txXfrm>
    </dsp:sp>
    <dsp:sp modelId="{FA5A762F-C56D-4842-834D-EBB6AB4BCD1C}">
      <dsp:nvSpPr>
        <dsp:cNvPr id="0" name=""/>
        <dsp:cNvSpPr/>
      </dsp:nvSpPr>
      <dsp:spPr>
        <a:xfrm>
          <a:off x="2155314" y="1283911"/>
          <a:ext cx="1282893" cy="769736"/>
        </a:xfrm>
        <a:prstGeom prst="roundRect">
          <a:avLst>
            <a:gd name="adj" fmla="val 10000"/>
          </a:avLst>
        </a:prstGeom>
        <a:solidFill>
          <a:srgbClr val="0070C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Present Day</a:t>
          </a:r>
        </a:p>
      </dsp:txBody>
      <dsp:txXfrm>
        <a:off x="2177859" y="1306456"/>
        <a:ext cx="1237803" cy="724646"/>
      </dsp:txXfrm>
    </dsp:sp>
    <dsp:sp modelId="{DCA6E860-6622-4B27-B2BE-1332CC98BFD2}">
      <dsp:nvSpPr>
        <dsp:cNvPr id="0" name=""/>
        <dsp:cNvSpPr/>
      </dsp:nvSpPr>
      <dsp:spPr>
        <a:xfrm rot="10800000">
          <a:off x="1770446" y="1509701"/>
          <a:ext cx="271973" cy="318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5711283"/>
            <a:satOff val="1863"/>
            <a:lumOff val="-16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52038" y="1573332"/>
        <a:ext cx="190381" cy="190895"/>
      </dsp:txXfrm>
    </dsp:sp>
    <dsp:sp modelId="{387FCCEA-9022-47AF-BF95-6BDBBF4EE043}">
      <dsp:nvSpPr>
        <dsp:cNvPr id="0" name=""/>
        <dsp:cNvSpPr/>
      </dsp:nvSpPr>
      <dsp:spPr>
        <a:xfrm>
          <a:off x="359263" y="1283911"/>
          <a:ext cx="1282893" cy="769736"/>
        </a:xfrm>
        <a:prstGeom prst="roundRect">
          <a:avLst>
            <a:gd name="adj" fmla="val 10000"/>
          </a:avLst>
        </a:prstGeom>
        <a:solidFill>
          <a:schemeClr val="accent2">
            <a:hueOff val="-5833667"/>
            <a:satOff val="1903"/>
            <a:lumOff val="-1695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Inclusion of other datasets</a:t>
          </a:r>
        </a:p>
      </dsp:txBody>
      <dsp:txXfrm>
        <a:off x="381808" y="1306456"/>
        <a:ext cx="1237803" cy="724646"/>
      </dsp:txXfrm>
    </dsp:sp>
    <dsp:sp modelId="{65C1AEA7-191F-4BAE-AF2E-C57A791B07DE}">
      <dsp:nvSpPr>
        <dsp:cNvPr id="0" name=""/>
        <dsp:cNvSpPr/>
      </dsp:nvSpPr>
      <dsp:spPr>
        <a:xfrm rot="5400000">
          <a:off x="864723" y="2143450"/>
          <a:ext cx="271973" cy="318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6282411"/>
            <a:satOff val="2049"/>
            <a:lumOff val="-182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905262" y="2166542"/>
        <a:ext cx="190895" cy="190381"/>
      </dsp:txXfrm>
    </dsp:sp>
    <dsp:sp modelId="{23145775-AF7B-4247-8734-6635B9EE014F}">
      <dsp:nvSpPr>
        <dsp:cNvPr id="0" name=""/>
        <dsp:cNvSpPr/>
      </dsp:nvSpPr>
      <dsp:spPr>
        <a:xfrm>
          <a:off x="359263" y="2566805"/>
          <a:ext cx="1282893" cy="769736"/>
        </a:xfrm>
        <a:prstGeom prst="roundRect">
          <a:avLst>
            <a:gd name="adj" fmla="val 10000"/>
          </a:avLst>
        </a:prstGeom>
        <a:solidFill>
          <a:schemeClr val="accent2">
            <a:hueOff val="-6364001"/>
            <a:satOff val="2076"/>
            <a:lumOff val="-184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Optimization of current scrapers</a:t>
          </a:r>
        </a:p>
      </dsp:txBody>
      <dsp:txXfrm>
        <a:off x="381808" y="2589350"/>
        <a:ext cx="1237803" cy="724646"/>
      </dsp:txXfrm>
    </dsp:sp>
    <dsp:sp modelId="{D103C6ED-650E-4666-884B-7B24BD8B63C7}">
      <dsp:nvSpPr>
        <dsp:cNvPr id="0" name=""/>
        <dsp:cNvSpPr/>
      </dsp:nvSpPr>
      <dsp:spPr>
        <a:xfrm>
          <a:off x="1755052" y="2792594"/>
          <a:ext cx="271973" cy="318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6853539"/>
            <a:satOff val="2236"/>
            <a:lumOff val="-199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55052" y="2856225"/>
        <a:ext cx="190381" cy="190895"/>
      </dsp:txXfrm>
    </dsp:sp>
    <dsp:sp modelId="{18B8382A-3FFD-4259-B2F5-E6E56A456A59}">
      <dsp:nvSpPr>
        <dsp:cNvPr id="0" name=""/>
        <dsp:cNvSpPr/>
      </dsp:nvSpPr>
      <dsp:spPr>
        <a:xfrm>
          <a:off x="2155314" y="2566805"/>
          <a:ext cx="1282893" cy="769736"/>
        </a:xfrm>
        <a:prstGeom prst="roundRect">
          <a:avLst>
            <a:gd name="adj" fmla="val 10000"/>
          </a:avLst>
        </a:prstGeom>
        <a:solidFill>
          <a:schemeClr val="accent2">
            <a:hueOff val="-6894334"/>
            <a:satOff val="2249"/>
            <a:lumOff val="-2003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Cloud Migration</a:t>
          </a:r>
        </a:p>
      </dsp:txBody>
      <dsp:txXfrm>
        <a:off x="2177859" y="2589350"/>
        <a:ext cx="1237803" cy="724646"/>
      </dsp:txXfrm>
    </dsp:sp>
    <dsp:sp modelId="{91707A0A-D802-41C9-B948-B39FFEE33934}">
      <dsp:nvSpPr>
        <dsp:cNvPr id="0" name=""/>
        <dsp:cNvSpPr/>
      </dsp:nvSpPr>
      <dsp:spPr>
        <a:xfrm>
          <a:off x="3551103" y="2792594"/>
          <a:ext cx="271973" cy="318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551103" y="2856225"/>
        <a:ext cx="190381" cy="190895"/>
      </dsp:txXfrm>
    </dsp:sp>
    <dsp:sp modelId="{840633C5-A7B5-4A6A-B087-5E21CD4D9BB7}">
      <dsp:nvSpPr>
        <dsp:cNvPr id="0" name=""/>
        <dsp:cNvSpPr/>
      </dsp:nvSpPr>
      <dsp:spPr>
        <a:xfrm>
          <a:off x="3951366" y="2566805"/>
          <a:ext cx="1282893" cy="769736"/>
        </a:xfrm>
        <a:prstGeom prst="roundRect">
          <a:avLst>
            <a:gd name="adj" fmla="val 10000"/>
          </a:avLst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 export</a:t>
          </a:r>
          <a:endParaRPr lang="en-US" sz="1400" kern="1200" dirty="0"/>
        </a:p>
      </dsp:txBody>
      <dsp:txXfrm>
        <a:off x="3973911" y="2589350"/>
        <a:ext cx="1237803" cy="724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F7638ED-0E6F-42BC-9071-B34D4A443A3E}" type="datetimeFigureOut">
              <a:rPr lang="en-US" smtClean="0"/>
              <a:t>31-01-22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BD31F56-9D1D-4D7C-8BF7-0199315691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0290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38ED-0E6F-42BC-9071-B34D4A443A3E}" type="datetimeFigureOut">
              <a:rPr lang="en-US" smtClean="0"/>
              <a:t>31-01-22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1F56-9D1D-4D7C-8BF7-019931569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2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38ED-0E6F-42BC-9071-B34D4A443A3E}" type="datetimeFigureOut">
              <a:rPr lang="en-US" smtClean="0"/>
              <a:t>31-01-22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1F56-9D1D-4D7C-8BF7-019931569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38ED-0E6F-42BC-9071-B34D4A443A3E}" type="datetimeFigureOut">
              <a:rPr lang="en-US" smtClean="0"/>
              <a:t>31-01-22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1F56-9D1D-4D7C-8BF7-019931569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38ED-0E6F-42BC-9071-B34D4A443A3E}" type="datetimeFigureOut">
              <a:rPr lang="en-US" smtClean="0"/>
              <a:t>31-01-22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1F56-9D1D-4D7C-8BF7-0199315691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796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38ED-0E6F-42BC-9071-B34D4A443A3E}" type="datetimeFigureOut">
              <a:rPr lang="en-US" smtClean="0"/>
              <a:t>31-01-22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1F56-9D1D-4D7C-8BF7-019931569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8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38ED-0E6F-42BC-9071-B34D4A443A3E}" type="datetimeFigureOut">
              <a:rPr lang="en-US" smtClean="0"/>
              <a:t>31-01-22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1F56-9D1D-4D7C-8BF7-019931569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2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38ED-0E6F-42BC-9071-B34D4A443A3E}" type="datetimeFigureOut">
              <a:rPr lang="en-US" smtClean="0"/>
              <a:t>31-01-22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1F56-9D1D-4D7C-8BF7-019931569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0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38ED-0E6F-42BC-9071-B34D4A443A3E}" type="datetimeFigureOut">
              <a:rPr lang="en-US" smtClean="0"/>
              <a:t>31-01-22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1F56-9D1D-4D7C-8BF7-019931569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0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38ED-0E6F-42BC-9071-B34D4A443A3E}" type="datetimeFigureOut">
              <a:rPr lang="en-US" smtClean="0"/>
              <a:t>31-01-22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1F56-9D1D-4D7C-8BF7-019931569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38ED-0E6F-42BC-9071-B34D4A443A3E}" type="datetimeFigureOut">
              <a:rPr lang="en-US" smtClean="0"/>
              <a:t>31-01-22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1F56-9D1D-4D7C-8BF7-019931569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0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F7638ED-0E6F-42BC-9071-B34D4A443A3E}" type="datetimeFigureOut">
              <a:rPr lang="en-US" smtClean="0"/>
              <a:t>31-01-22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BD31F56-9D1D-4D7C-8BF7-019931569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4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4.png"/><Relationship Id="rId7" Type="http://schemas.openxmlformats.org/officeDocument/2006/relationships/diagramData" Target="../diagrams/data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microsoft.com/office/2007/relationships/diagramDrawing" Target="../diagrams/drawing1.xml"/><Relationship Id="rId5" Type="http://schemas.openxmlformats.org/officeDocument/2006/relationships/image" Target="../media/image6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5.png"/><Relationship Id="rId9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DEB5-88DC-49C2-83E3-B895938E2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3029" y="758953"/>
            <a:ext cx="4133461" cy="3299863"/>
          </a:xfrm>
        </p:spPr>
        <p:txBody>
          <a:bodyPr/>
          <a:lstStyle/>
          <a:p>
            <a:r>
              <a:rPr lang="en-US" dirty="0"/>
              <a:t>RDP Round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6A6B9-F457-401A-8620-0C27E8F6B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4613988"/>
            <a:ext cx="4288972" cy="169164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RD216466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Anirudh CP – B.Tech. CSE, VIT,</a:t>
            </a:r>
          </a:p>
          <a:p>
            <a:pPr>
              <a:spcBef>
                <a:spcPts val="0"/>
              </a:spcBef>
            </a:pPr>
            <a:r>
              <a:rPr lang="en-US" dirty="0"/>
              <a:t>Dr. </a:t>
            </a:r>
            <a:r>
              <a:rPr lang="en-US" dirty="0" err="1"/>
              <a:t>Rajakumar</a:t>
            </a:r>
            <a:r>
              <a:rPr lang="en-US" dirty="0"/>
              <a:t> Arul – Professor, VIT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CFF6A6-5C0B-4E45-B946-74F03DAC5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88"/>
          <a:stretch/>
        </p:blipFill>
        <p:spPr>
          <a:xfrm>
            <a:off x="-1" y="0"/>
            <a:ext cx="7903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9A6A9C-10FB-4632-A908-F162C7E31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77" y="773430"/>
            <a:ext cx="6486574" cy="21983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3B373-4057-4C19-B08B-9AF64048AADE}"/>
              </a:ext>
            </a:extLst>
          </p:cNvPr>
          <p:cNvSpPr txBox="1">
            <a:spLocks/>
          </p:cNvSpPr>
          <p:nvPr/>
        </p:nvSpPr>
        <p:spPr>
          <a:xfrm>
            <a:off x="7749540" y="773431"/>
            <a:ext cx="3307080" cy="2198369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200" b="1" dirty="0"/>
              <a:t>Main Approach: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200" dirty="0"/>
              <a:t>Take data from IRINS dataset and optimize for better querying. Display the relevant results in an intuitive frontend.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endParaRPr lang="en-US" sz="2200" dirty="0"/>
          </a:p>
          <a:p>
            <a:pPr>
              <a:spcBef>
                <a:spcPts val="300"/>
              </a:spcBef>
              <a:spcAft>
                <a:spcPts val="0"/>
              </a:spcAft>
            </a:pPr>
            <a:endParaRPr lang="en-US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519B1F-42E0-4D21-A688-538749656E6E}"/>
              </a:ext>
            </a:extLst>
          </p:cNvPr>
          <p:cNvSpPr txBox="1">
            <a:spLocks/>
          </p:cNvSpPr>
          <p:nvPr/>
        </p:nvSpPr>
        <p:spPr>
          <a:xfrm>
            <a:off x="861377" y="3429000"/>
            <a:ext cx="3307080" cy="2849880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200" b="1" dirty="0"/>
              <a:t>Unique Value Proposition: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200" dirty="0"/>
              <a:t>Authentic records from credible sources.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200" dirty="0"/>
              <a:t>No limit regarding quantity of results.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200" dirty="0"/>
              <a:t>Up-to-date data from source with no scope for bias.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endParaRPr lang="en-US" sz="2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F789F4-F98F-43A6-BFD3-F8DD344F80B8}"/>
              </a:ext>
            </a:extLst>
          </p:cNvPr>
          <p:cNvSpPr txBox="1">
            <a:spLocks/>
          </p:cNvSpPr>
          <p:nvPr/>
        </p:nvSpPr>
        <p:spPr>
          <a:xfrm>
            <a:off x="7749540" y="3429000"/>
            <a:ext cx="3307080" cy="2019300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 b="1" dirty="0"/>
              <a:t>Known Limitations: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200" dirty="0"/>
              <a:t>Verified results for fields relating to engineering and sciences.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200" dirty="0"/>
              <a:t>25 results per page of data.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200" dirty="0"/>
              <a:t>Simple query comprehension.</a:t>
            </a:r>
            <a:endParaRPr lang="en-US" sz="2200" b="1" dirty="0"/>
          </a:p>
          <a:p>
            <a:pPr>
              <a:spcBef>
                <a:spcPts val="300"/>
              </a:spcBef>
              <a:spcAft>
                <a:spcPts val="0"/>
              </a:spcAft>
            </a:pPr>
            <a:endParaRPr lang="en-US" sz="2200" dirty="0"/>
          </a:p>
          <a:p>
            <a:pPr>
              <a:spcBef>
                <a:spcPts val="300"/>
              </a:spcBef>
              <a:spcAft>
                <a:spcPts val="0"/>
              </a:spcAft>
            </a:pPr>
            <a:endParaRPr 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22DAAD-3202-4865-85A0-7EA4389D962B}"/>
              </a:ext>
            </a:extLst>
          </p:cNvPr>
          <p:cNvSpPr txBox="1">
            <a:spLocks/>
          </p:cNvSpPr>
          <p:nvPr/>
        </p:nvSpPr>
        <p:spPr>
          <a:xfrm>
            <a:off x="4442460" y="3429000"/>
            <a:ext cx="3307080" cy="2019300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 b="1" dirty="0"/>
              <a:t>Design Choices:</a:t>
            </a:r>
            <a:endParaRPr lang="en-US" sz="2200" dirty="0"/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 dirty="0"/>
              <a:t>Monolithic design architecture has been implemented. This is due to time constraints.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 dirty="0"/>
              <a:t>Modular setup of application for ease of debugging and scaling.</a:t>
            </a:r>
          </a:p>
        </p:txBody>
      </p:sp>
    </p:spTree>
    <p:extLst>
      <p:ext uri="{BB962C8B-B14F-4D97-AF65-F5344CB8AC3E}">
        <p14:creationId xmlns:p14="http://schemas.microsoft.com/office/powerpoint/2010/main" val="155795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048FB4E-9C3B-4E01-AB31-8B79D5EC18F6}"/>
              </a:ext>
            </a:extLst>
          </p:cNvPr>
          <p:cNvSpPr txBox="1">
            <a:spLocks/>
          </p:cNvSpPr>
          <p:nvPr/>
        </p:nvSpPr>
        <p:spPr>
          <a:xfrm>
            <a:off x="480060" y="640080"/>
            <a:ext cx="2705100" cy="1539240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 b="1" dirty="0"/>
              <a:t>Elements: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 dirty="0"/>
              <a:t>The technologies used in the tech stack.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5950DC-2181-46E7-9AB0-A7282A3D0CAD}"/>
              </a:ext>
            </a:extLst>
          </p:cNvPr>
          <p:cNvSpPr txBox="1">
            <a:spLocks/>
          </p:cNvSpPr>
          <p:nvPr/>
        </p:nvSpPr>
        <p:spPr>
          <a:xfrm>
            <a:off x="6294120" y="1752600"/>
            <a:ext cx="1554480" cy="426720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 dirty="0"/>
              <a:t>Scrapy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6CD514-86F9-499B-AA99-9547A4F73C06}"/>
              </a:ext>
            </a:extLst>
          </p:cNvPr>
          <p:cNvSpPr txBox="1">
            <a:spLocks/>
          </p:cNvSpPr>
          <p:nvPr/>
        </p:nvSpPr>
        <p:spPr>
          <a:xfrm>
            <a:off x="7848600" y="1752600"/>
            <a:ext cx="1554480" cy="426720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 dirty="0"/>
              <a:t>Tornado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729DFE-92A7-40C4-8BD7-C0D4B12E3E4E}"/>
              </a:ext>
            </a:extLst>
          </p:cNvPr>
          <p:cNvSpPr txBox="1">
            <a:spLocks/>
          </p:cNvSpPr>
          <p:nvPr/>
        </p:nvSpPr>
        <p:spPr>
          <a:xfrm>
            <a:off x="9403080" y="1752600"/>
            <a:ext cx="1554480" cy="426720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 dirty="0"/>
              <a:t>React JS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1E2127-87F6-4892-8854-D82DE22D74C2}"/>
              </a:ext>
            </a:extLst>
          </p:cNvPr>
          <p:cNvSpPr txBox="1">
            <a:spLocks/>
          </p:cNvSpPr>
          <p:nvPr/>
        </p:nvSpPr>
        <p:spPr>
          <a:xfrm>
            <a:off x="4739640" y="1752600"/>
            <a:ext cx="1554480" cy="426720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 dirty="0"/>
              <a:t>Python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8258036-EE0D-4E08-AC62-8AED4B4E1D4E}"/>
              </a:ext>
            </a:extLst>
          </p:cNvPr>
          <p:cNvSpPr txBox="1">
            <a:spLocks/>
          </p:cNvSpPr>
          <p:nvPr/>
        </p:nvSpPr>
        <p:spPr>
          <a:xfrm>
            <a:off x="3185160" y="1752600"/>
            <a:ext cx="1554480" cy="426720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 dirty="0"/>
              <a:t>MongoDB</a:t>
            </a:r>
          </a:p>
        </p:txBody>
      </p:sp>
      <p:pic>
        <p:nvPicPr>
          <p:cNvPr id="1030" name="Picture 6" descr="MongoDB logo and symbol, meaning, history, PNG">
            <a:extLst>
              <a:ext uri="{FF2B5EF4-FFF2-40B4-BE49-F238E27FC236}">
                <a16:creationId xmlns:a16="http://schemas.microsoft.com/office/drawing/2014/main" id="{DDB4848E-2C2D-401B-9CA6-FE378F429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576" y="548640"/>
            <a:ext cx="1755648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34C7F72-6764-4DCD-A5CD-59E7C40A0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680" y="6858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ow to scrape websites in 5 minutes with Scrapy? | Theodo">
            <a:extLst>
              <a:ext uri="{FF2B5EF4-FFF2-40B4-BE49-F238E27FC236}">
                <a16:creationId xmlns:a16="http://schemas.microsoft.com/office/drawing/2014/main" id="{581C3B3F-0FF7-4262-B963-DD8F2A1E5A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" t="6308" r="64400" b="12616"/>
          <a:stretch/>
        </p:blipFill>
        <p:spPr bwMode="auto">
          <a:xfrm>
            <a:off x="6590567" y="594360"/>
            <a:ext cx="961586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ython Tornado, A Quick-Start Guide">
            <a:extLst>
              <a:ext uri="{FF2B5EF4-FFF2-40B4-BE49-F238E27FC236}">
                <a16:creationId xmlns:a16="http://schemas.microsoft.com/office/drawing/2014/main" id="{32F8F5CC-ED37-4122-A5BB-042E7E41F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4" t="5692" r="60625" b="9631"/>
          <a:stretch/>
        </p:blipFill>
        <p:spPr bwMode="auto">
          <a:xfrm>
            <a:off x="8150565" y="548640"/>
            <a:ext cx="95055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act – Logos Download">
            <a:extLst>
              <a:ext uri="{FF2B5EF4-FFF2-40B4-BE49-F238E27FC236}">
                <a16:creationId xmlns:a16="http://schemas.microsoft.com/office/drawing/2014/main" id="{9D0E5714-4A7A-4B7E-B414-1A29D33FE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50"/>
          <a:stretch/>
        </p:blipFill>
        <p:spPr bwMode="auto">
          <a:xfrm>
            <a:off x="9563563" y="548640"/>
            <a:ext cx="1233514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32B0B6FB-7946-4AF2-BE50-54B756DAF2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645649"/>
              </p:ext>
            </p:extLst>
          </p:nvPr>
        </p:nvGraphicFramePr>
        <p:xfrm>
          <a:off x="168675" y="2834640"/>
          <a:ext cx="10981677" cy="3337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8083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E7E1DE6-D861-45EA-8373-E7DD77218C3A}" vid="{5F6F008C-B621-4013-9D43-DDBC26F5385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149</TotalTime>
  <Words>179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 2</vt:lpstr>
      <vt:lpstr>Theme1</vt:lpstr>
      <vt:lpstr>RDP Round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RDP – Round 2</dc:title>
  <dc:creator>Anirudh</dc:creator>
  <cp:lastModifiedBy>Anirudh</cp:lastModifiedBy>
  <cp:revision>11</cp:revision>
  <dcterms:created xsi:type="dcterms:W3CDTF">2022-01-22T09:17:09Z</dcterms:created>
  <dcterms:modified xsi:type="dcterms:W3CDTF">2022-01-31T11:23:08Z</dcterms:modified>
</cp:coreProperties>
</file>