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2A000-4220-451B-BFBC-0AC83F5384EB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</dgm:pt>
    <dgm:pt modelId="{A3ECC004-9376-42C2-A099-7158ECE4B259}">
      <dgm:prSet phldrT="[Text]"/>
      <dgm:spPr/>
      <dgm:t>
        <a:bodyPr/>
        <a:lstStyle/>
        <a:p>
          <a:r>
            <a:rPr lang="en-US" dirty="0"/>
            <a:t>Project Inception</a:t>
          </a:r>
        </a:p>
      </dgm:t>
    </dgm:pt>
    <dgm:pt modelId="{52B43FA7-DDC4-4E70-A744-2B647F2AB6D7}" type="parTrans" cxnId="{7BCFCB63-741D-4F59-AE58-C48DA3333D13}">
      <dgm:prSet/>
      <dgm:spPr/>
      <dgm:t>
        <a:bodyPr/>
        <a:lstStyle/>
        <a:p>
          <a:endParaRPr lang="en-US"/>
        </a:p>
      </dgm:t>
    </dgm:pt>
    <dgm:pt modelId="{F24223A4-855C-45A4-B706-886DE579FFCE}" type="sibTrans" cxnId="{7BCFCB63-741D-4F59-AE58-C48DA3333D13}">
      <dgm:prSet/>
      <dgm:spPr/>
      <dgm:t>
        <a:bodyPr/>
        <a:lstStyle/>
        <a:p>
          <a:endParaRPr lang="en-US"/>
        </a:p>
      </dgm:t>
    </dgm:pt>
    <dgm:pt modelId="{2E8BB060-C44C-481B-9F4D-FDC41B362928}">
      <dgm:prSet phldrT="[Text]"/>
      <dgm:spPr/>
      <dgm:t>
        <a:bodyPr/>
        <a:lstStyle/>
        <a:p>
          <a:r>
            <a:rPr lang="en-US" dirty="0"/>
            <a:t>Identification of Sources</a:t>
          </a:r>
        </a:p>
      </dgm:t>
    </dgm:pt>
    <dgm:pt modelId="{D74C5926-B4C4-4AA6-8764-0EAC569880E0}" type="parTrans" cxnId="{A064110E-105F-47AB-9DB1-4FF603B2726C}">
      <dgm:prSet/>
      <dgm:spPr/>
      <dgm:t>
        <a:bodyPr/>
        <a:lstStyle/>
        <a:p>
          <a:endParaRPr lang="en-US"/>
        </a:p>
      </dgm:t>
    </dgm:pt>
    <dgm:pt modelId="{BEEE504F-B038-4FC9-AD7C-81BF4DDEE841}" type="sibTrans" cxnId="{A064110E-105F-47AB-9DB1-4FF603B2726C}">
      <dgm:prSet/>
      <dgm:spPr/>
      <dgm:t>
        <a:bodyPr/>
        <a:lstStyle/>
        <a:p>
          <a:endParaRPr lang="en-US"/>
        </a:p>
      </dgm:t>
    </dgm:pt>
    <dgm:pt modelId="{D81A107F-1723-4BC6-A799-E9B06C7496A8}">
      <dgm:prSet phldrT="[Text]"/>
      <dgm:spPr/>
      <dgm:t>
        <a:bodyPr/>
        <a:lstStyle/>
        <a:p>
          <a:r>
            <a:rPr lang="en-US" dirty="0"/>
            <a:t>Science Direct Scraper</a:t>
          </a:r>
        </a:p>
      </dgm:t>
    </dgm:pt>
    <dgm:pt modelId="{F9DA2265-27AC-4CFE-9140-2E9617959DD9}" type="parTrans" cxnId="{AACA766D-808D-456E-ADE2-D885D9733DA2}">
      <dgm:prSet/>
      <dgm:spPr/>
      <dgm:t>
        <a:bodyPr/>
        <a:lstStyle/>
        <a:p>
          <a:endParaRPr lang="en-US"/>
        </a:p>
      </dgm:t>
    </dgm:pt>
    <dgm:pt modelId="{4E1D188E-6999-4147-B315-81005E7B7FD6}" type="sibTrans" cxnId="{AACA766D-808D-456E-ADE2-D885D9733DA2}">
      <dgm:prSet/>
      <dgm:spPr/>
      <dgm:t>
        <a:bodyPr/>
        <a:lstStyle/>
        <a:p>
          <a:endParaRPr lang="en-US"/>
        </a:p>
      </dgm:t>
    </dgm:pt>
    <dgm:pt modelId="{FAA7B50F-13FF-421A-BC40-E8B11C32EB75}">
      <dgm:prSet phldrT="[Text]"/>
      <dgm:spPr/>
      <dgm:t>
        <a:bodyPr/>
        <a:lstStyle/>
        <a:p>
          <a:r>
            <a:rPr lang="en-US" dirty="0"/>
            <a:t>ACM Scraper</a:t>
          </a:r>
        </a:p>
      </dgm:t>
    </dgm:pt>
    <dgm:pt modelId="{99D03E17-A5CD-46CB-BF55-35504EAA0326}" type="parTrans" cxnId="{E140078D-8748-4015-9BDE-39E423FECC08}">
      <dgm:prSet/>
      <dgm:spPr/>
      <dgm:t>
        <a:bodyPr/>
        <a:lstStyle/>
        <a:p>
          <a:endParaRPr lang="en-US"/>
        </a:p>
      </dgm:t>
    </dgm:pt>
    <dgm:pt modelId="{F40FAE02-12C9-4615-952F-C3D1046C1989}" type="sibTrans" cxnId="{E140078D-8748-4015-9BDE-39E423FECC08}">
      <dgm:prSet/>
      <dgm:spPr/>
      <dgm:t>
        <a:bodyPr/>
        <a:lstStyle/>
        <a:p>
          <a:endParaRPr lang="en-US"/>
        </a:p>
      </dgm:t>
    </dgm:pt>
    <dgm:pt modelId="{C6A3E421-2689-4F43-A9A0-69301B96D0A9}">
      <dgm:prSet phldrT="[Text]"/>
      <dgm:spPr/>
      <dgm:t>
        <a:bodyPr/>
        <a:lstStyle/>
        <a:p>
          <a:r>
            <a:rPr lang="en-US" dirty="0"/>
            <a:t>IRINS Scraper</a:t>
          </a:r>
        </a:p>
      </dgm:t>
    </dgm:pt>
    <dgm:pt modelId="{013D90E6-A86F-478A-AF53-84EFEADD69F9}" type="parTrans" cxnId="{B376911D-7254-489F-9502-4C718BD3F18A}">
      <dgm:prSet/>
      <dgm:spPr/>
      <dgm:t>
        <a:bodyPr/>
        <a:lstStyle/>
        <a:p>
          <a:endParaRPr lang="en-US"/>
        </a:p>
      </dgm:t>
    </dgm:pt>
    <dgm:pt modelId="{C429570D-CC6B-498F-9462-B72DDF930B13}" type="sibTrans" cxnId="{B376911D-7254-489F-9502-4C718BD3F18A}">
      <dgm:prSet/>
      <dgm:spPr/>
      <dgm:t>
        <a:bodyPr/>
        <a:lstStyle/>
        <a:p>
          <a:endParaRPr lang="en-US"/>
        </a:p>
      </dgm:t>
    </dgm:pt>
    <dgm:pt modelId="{B3AFD82F-537F-4B93-902E-6CE2C83FD6FB}">
      <dgm:prSet phldrT="[Text]"/>
      <dgm:spPr/>
      <dgm:t>
        <a:bodyPr/>
        <a:lstStyle/>
        <a:p>
          <a:r>
            <a:rPr lang="en-US" dirty="0"/>
            <a:t>Flask Server</a:t>
          </a:r>
        </a:p>
      </dgm:t>
    </dgm:pt>
    <dgm:pt modelId="{84EA0EA3-ABC4-4676-BEB5-3554631E2F1C}" type="parTrans" cxnId="{39542354-1EC6-44D0-99CB-4CB93FF326B1}">
      <dgm:prSet/>
      <dgm:spPr/>
      <dgm:t>
        <a:bodyPr/>
        <a:lstStyle/>
        <a:p>
          <a:endParaRPr lang="en-US"/>
        </a:p>
      </dgm:t>
    </dgm:pt>
    <dgm:pt modelId="{2C6DABB7-DA72-4B9F-BABB-8A01365128ED}" type="sibTrans" cxnId="{39542354-1EC6-44D0-99CB-4CB93FF326B1}">
      <dgm:prSet/>
      <dgm:spPr/>
      <dgm:t>
        <a:bodyPr/>
        <a:lstStyle/>
        <a:p>
          <a:endParaRPr lang="en-US"/>
        </a:p>
      </dgm:t>
    </dgm:pt>
    <dgm:pt modelId="{A53EE283-EBA4-4EC8-86CF-82BF36D48D1F}">
      <dgm:prSet phldrT="[Text]"/>
      <dgm:spPr/>
      <dgm:t>
        <a:bodyPr/>
        <a:lstStyle/>
        <a:p>
          <a:r>
            <a:rPr lang="en-US" dirty="0"/>
            <a:t>Tornado Server</a:t>
          </a:r>
        </a:p>
      </dgm:t>
    </dgm:pt>
    <dgm:pt modelId="{61C28361-3C9D-4443-BBCF-8D9B89A013C7}" type="parTrans" cxnId="{E25630AD-05F0-42B0-9D4A-E93D22E818C0}">
      <dgm:prSet/>
      <dgm:spPr/>
      <dgm:t>
        <a:bodyPr/>
        <a:lstStyle/>
        <a:p>
          <a:endParaRPr lang="en-US"/>
        </a:p>
      </dgm:t>
    </dgm:pt>
    <dgm:pt modelId="{D8C090D3-34E3-46B5-B359-E144EB87F690}" type="sibTrans" cxnId="{E25630AD-05F0-42B0-9D4A-E93D22E818C0}">
      <dgm:prSet/>
      <dgm:spPr/>
      <dgm:t>
        <a:bodyPr/>
        <a:lstStyle/>
        <a:p>
          <a:endParaRPr lang="en-US"/>
        </a:p>
      </dgm:t>
    </dgm:pt>
    <dgm:pt modelId="{988D4F99-274F-47A0-9613-15101620ED7F}">
      <dgm:prSet phldrT="[Text]"/>
      <dgm:spPr/>
      <dgm:t>
        <a:bodyPr/>
        <a:lstStyle/>
        <a:p>
          <a:r>
            <a:rPr lang="en-US" dirty="0"/>
            <a:t>React JS</a:t>
          </a:r>
        </a:p>
      </dgm:t>
    </dgm:pt>
    <dgm:pt modelId="{C44F8C3E-D89D-4B3B-811F-E69346F3DB7F}" type="parTrans" cxnId="{B48B1D03-C63E-42CA-B37B-24985C517BCD}">
      <dgm:prSet/>
      <dgm:spPr/>
      <dgm:t>
        <a:bodyPr/>
        <a:lstStyle/>
        <a:p>
          <a:endParaRPr lang="en-US"/>
        </a:p>
      </dgm:t>
    </dgm:pt>
    <dgm:pt modelId="{B9CA724A-2963-4CB2-AFB7-2C7F8B026A8E}" type="sibTrans" cxnId="{B48B1D03-C63E-42CA-B37B-24985C517BCD}">
      <dgm:prSet/>
      <dgm:spPr/>
      <dgm:t>
        <a:bodyPr/>
        <a:lstStyle/>
        <a:p>
          <a:endParaRPr lang="en-US"/>
        </a:p>
      </dgm:t>
    </dgm:pt>
    <dgm:pt modelId="{BA6570D7-F72C-4F2C-971E-B9468D125D61}">
      <dgm:prSet phldrT="[Text]"/>
      <dgm:spPr/>
      <dgm:t>
        <a:bodyPr/>
        <a:lstStyle/>
        <a:p>
          <a:r>
            <a:rPr lang="en-US" dirty="0"/>
            <a:t>Front End Integration</a:t>
          </a:r>
        </a:p>
      </dgm:t>
    </dgm:pt>
    <dgm:pt modelId="{AC8AD6EF-5C3D-4CF0-9921-CBCDA7C59F15}" type="sibTrans" cxnId="{66156FCD-F12E-40A6-A987-70D70FB313DC}">
      <dgm:prSet/>
      <dgm:spPr/>
      <dgm:t>
        <a:bodyPr/>
        <a:lstStyle/>
        <a:p>
          <a:endParaRPr lang="en-US"/>
        </a:p>
      </dgm:t>
    </dgm:pt>
    <dgm:pt modelId="{D862A723-6047-4E8F-9F0C-94356A32227F}" type="parTrans" cxnId="{66156FCD-F12E-40A6-A987-70D70FB313DC}">
      <dgm:prSet/>
      <dgm:spPr/>
      <dgm:t>
        <a:bodyPr/>
        <a:lstStyle/>
        <a:p>
          <a:endParaRPr lang="en-US"/>
        </a:p>
      </dgm:t>
    </dgm:pt>
    <dgm:pt modelId="{C94502BA-2BCD-4509-8877-EF9924CBF771}">
      <dgm:prSet phldrT="[Text]"/>
      <dgm:spPr/>
      <dgm:t>
        <a:bodyPr/>
        <a:lstStyle/>
        <a:p>
          <a:r>
            <a:rPr lang="en-US" dirty="0"/>
            <a:t>Intuitive UI Framework </a:t>
          </a:r>
        </a:p>
      </dgm:t>
    </dgm:pt>
    <dgm:pt modelId="{EB0D7D54-4ED3-4753-8027-D86BED2923D9}" type="parTrans" cxnId="{35B20164-568E-4D97-9F68-B56FAD8998E2}">
      <dgm:prSet/>
      <dgm:spPr/>
      <dgm:t>
        <a:bodyPr/>
        <a:lstStyle/>
        <a:p>
          <a:endParaRPr lang="en-US"/>
        </a:p>
      </dgm:t>
    </dgm:pt>
    <dgm:pt modelId="{F47D88E9-2C5F-4E4B-9B13-839E806BE933}" type="sibTrans" cxnId="{35B20164-568E-4D97-9F68-B56FAD8998E2}">
      <dgm:prSet/>
      <dgm:spPr/>
      <dgm:t>
        <a:bodyPr/>
        <a:lstStyle/>
        <a:p>
          <a:endParaRPr lang="en-US"/>
        </a:p>
      </dgm:t>
    </dgm:pt>
    <dgm:pt modelId="{92A66F3B-581D-4C5C-87E9-35959A0EABC4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/>
            <a:t>Present Day</a:t>
          </a:r>
        </a:p>
      </dgm:t>
    </dgm:pt>
    <dgm:pt modelId="{839A4252-91C6-490E-BA32-401BF65728A3}" type="parTrans" cxnId="{A59CF517-9C96-47D5-B7FC-F1CB4BF39A2B}">
      <dgm:prSet/>
      <dgm:spPr/>
      <dgm:t>
        <a:bodyPr/>
        <a:lstStyle/>
        <a:p>
          <a:endParaRPr lang="en-US"/>
        </a:p>
      </dgm:t>
    </dgm:pt>
    <dgm:pt modelId="{C51EF416-0555-46F6-92E0-96CE005FF848}" type="sibTrans" cxnId="{A59CF517-9C96-47D5-B7FC-F1CB4BF39A2B}">
      <dgm:prSet/>
      <dgm:spPr/>
      <dgm:t>
        <a:bodyPr/>
        <a:lstStyle/>
        <a:p>
          <a:endParaRPr lang="en-US"/>
        </a:p>
      </dgm:t>
    </dgm:pt>
    <dgm:pt modelId="{1C9E56EE-98D2-4762-806B-28EA5CCB44C3}">
      <dgm:prSet phldrT="[Text]"/>
      <dgm:spPr/>
      <dgm:t>
        <a:bodyPr/>
        <a:lstStyle/>
        <a:p>
          <a:r>
            <a:rPr lang="en-US" dirty="0"/>
            <a:t>Inclusion of other datasets</a:t>
          </a:r>
        </a:p>
      </dgm:t>
    </dgm:pt>
    <dgm:pt modelId="{DA138D33-59C4-4C1C-8CE8-D4766B32C501}" type="parTrans" cxnId="{232F5D4C-AFAA-4D9D-B01C-24D163E389E2}">
      <dgm:prSet/>
      <dgm:spPr/>
      <dgm:t>
        <a:bodyPr/>
        <a:lstStyle/>
        <a:p>
          <a:endParaRPr lang="en-US"/>
        </a:p>
      </dgm:t>
    </dgm:pt>
    <dgm:pt modelId="{EC9449AC-7ED5-46DC-BEDE-E0AB90910635}" type="sibTrans" cxnId="{232F5D4C-AFAA-4D9D-B01C-24D163E389E2}">
      <dgm:prSet/>
      <dgm:spPr/>
      <dgm:t>
        <a:bodyPr/>
        <a:lstStyle/>
        <a:p>
          <a:endParaRPr lang="en-US"/>
        </a:p>
      </dgm:t>
    </dgm:pt>
    <dgm:pt modelId="{FEA00DD1-EB51-4C29-97B8-BA073E312185}">
      <dgm:prSet phldrT="[Text]"/>
      <dgm:spPr/>
      <dgm:t>
        <a:bodyPr/>
        <a:lstStyle/>
        <a:p>
          <a:r>
            <a:rPr lang="en-US" dirty="0"/>
            <a:t>Optimization </a:t>
          </a:r>
          <a:r>
            <a:rPr lang="en-US"/>
            <a:t>of current scrapers</a:t>
          </a:r>
          <a:endParaRPr lang="en-US" dirty="0"/>
        </a:p>
      </dgm:t>
    </dgm:pt>
    <dgm:pt modelId="{A1E8E3B8-048B-473D-92F1-C1AD268D590D}" type="parTrans" cxnId="{C30B54F5-E174-4681-9778-2BD3ECECF32B}">
      <dgm:prSet/>
      <dgm:spPr/>
      <dgm:t>
        <a:bodyPr/>
        <a:lstStyle/>
        <a:p>
          <a:endParaRPr lang="en-US"/>
        </a:p>
      </dgm:t>
    </dgm:pt>
    <dgm:pt modelId="{F5FBFDE3-B80E-4B63-96CB-ED4446C71216}" type="sibTrans" cxnId="{C30B54F5-E174-4681-9778-2BD3ECECF32B}">
      <dgm:prSet/>
      <dgm:spPr/>
      <dgm:t>
        <a:bodyPr/>
        <a:lstStyle/>
        <a:p>
          <a:endParaRPr lang="en-US"/>
        </a:p>
      </dgm:t>
    </dgm:pt>
    <dgm:pt modelId="{67DD3016-DDFF-475B-8D6F-2AEB26265E1D}">
      <dgm:prSet phldrT="[Text]"/>
      <dgm:spPr/>
      <dgm:t>
        <a:bodyPr/>
        <a:lstStyle/>
        <a:p>
          <a:r>
            <a:rPr lang="en-US"/>
            <a:t>Cloud Migration</a:t>
          </a:r>
          <a:endParaRPr lang="en-US" dirty="0"/>
        </a:p>
      </dgm:t>
    </dgm:pt>
    <dgm:pt modelId="{276B3EA0-2A22-4B2F-B002-20E65F9D0869}" type="parTrans" cxnId="{A5FF6623-CADC-4C55-9286-2C1B7F714BCF}">
      <dgm:prSet/>
      <dgm:spPr/>
      <dgm:t>
        <a:bodyPr/>
        <a:lstStyle/>
        <a:p>
          <a:endParaRPr lang="en-US"/>
        </a:p>
      </dgm:t>
    </dgm:pt>
    <dgm:pt modelId="{CB03F4E7-D3F7-47B8-B6D1-22AC44ACE3E8}" type="sibTrans" cxnId="{A5FF6623-CADC-4C55-9286-2C1B7F714BCF}">
      <dgm:prSet/>
      <dgm:spPr/>
      <dgm:t>
        <a:bodyPr/>
        <a:lstStyle/>
        <a:p>
          <a:endParaRPr lang="en-US"/>
        </a:p>
      </dgm:t>
    </dgm:pt>
    <dgm:pt modelId="{E5E062A0-D98B-44B7-B9E3-A8A73911D516}">
      <dgm:prSet phldrT="[Text]"/>
      <dgm:spPr/>
      <dgm:t>
        <a:bodyPr/>
        <a:lstStyle/>
        <a:p>
          <a:r>
            <a:rPr lang="en-US"/>
            <a:t>Data export</a:t>
          </a:r>
          <a:endParaRPr lang="en-US" dirty="0"/>
        </a:p>
      </dgm:t>
    </dgm:pt>
    <dgm:pt modelId="{9EE6FD99-242D-4004-9126-538A7A471C7E}" type="parTrans" cxnId="{C1DD42B3-34D6-4364-91F5-1B3208393AC5}">
      <dgm:prSet/>
      <dgm:spPr/>
      <dgm:t>
        <a:bodyPr/>
        <a:lstStyle/>
        <a:p>
          <a:endParaRPr lang="en-US"/>
        </a:p>
      </dgm:t>
    </dgm:pt>
    <dgm:pt modelId="{9FAE8536-F706-4896-B7CB-F664E268552E}" type="sibTrans" cxnId="{C1DD42B3-34D6-4364-91F5-1B3208393AC5}">
      <dgm:prSet/>
      <dgm:spPr/>
      <dgm:t>
        <a:bodyPr/>
        <a:lstStyle/>
        <a:p>
          <a:endParaRPr lang="en-US"/>
        </a:p>
      </dgm:t>
    </dgm:pt>
    <dgm:pt modelId="{8AE8293A-336D-4D32-A42F-7CD334E66537}" type="pres">
      <dgm:prSet presAssocID="{1662A000-4220-451B-BFBC-0AC83F5384EB}" presName="diagram" presStyleCnt="0">
        <dgm:presLayoutVars>
          <dgm:dir/>
          <dgm:resizeHandles val="exact"/>
        </dgm:presLayoutVars>
      </dgm:prSet>
      <dgm:spPr/>
    </dgm:pt>
    <dgm:pt modelId="{A168AEE8-665A-469A-9A11-3C9D53A63978}" type="pres">
      <dgm:prSet presAssocID="{A3ECC004-9376-42C2-A099-7158ECE4B259}" presName="node" presStyleLbl="node1" presStyleIdx="0" presStyleCnt="15">
        <dgm:presLayoutVars>
          <dgm:bulletEnabled val="1"/>
        </dgm:presLayoutVars>
      </dgm:prSet>
      <dgm:spPr/>
    </dgm:pt>
    <dgm:pt modelId="{0E822D29-DD1E-453C-A0B6-DBE656842051}" type="pres">
      <dgm:prSet presAssocID="{F24223A4-855C-45A4-B706-886DE579FFCE}" presName="sibTrans" presStyleLbl="sibTrans2D1" presStyleIdx="0" presStyleCnt="14"/>
      <dgm:spPr/>
    </dgm:pt>
    <dgm:pt modelId="{57388A95-B1CA-4722-8637-1DE0ABE85DBB}" type="pres">
      <dgm:prSet presAssocID="{F24223A4-855C-45A4-B706-886DE579FFCE}" presName="connectorText" presStyleLbl="sibTrans2D1" presStyleIdx="0" presStyleCnt="14"/>
      <dgm:spPr/>
    </dgm:pt>
    <dgm:pt modelId="{AD8B1D3E-00C5-43F1-95CB-B83B3D945DD6}" type="pres">
      <dgm:prSet presAssocID="{2E8BB060-C44C-481B-9F4D-FDC41B362928}" presName="node" presStyleLbl="node1" presStyleIdx="1" presStyleCnt="15">
        <dgm:presLayoutVars>
          <dgm:bulletEnabled val="1"/>
        </dgm:presLayoutVars>
      </dgm:prSet>
      <dgm:spPr/>
    </dgm:pt>
    <dgm:pt modelId="{9754366A-A283-455D-BE69-FE617EB4D344}" type="pres">
      <dgm:prSet presAssocID="{BEEE504F-B038-4FC9-AD7C-81BF4DDEE841}" presName="sibTrans" presStyleLbl="sibTrans2D1" presStyleIdx="1" presStyleCnt="14"/>
      <dgm:spPr/>
    </dgm:pt>
    <dgm:pt modelId="{8EB1D2E6-629F-4BF5-9381-89189B0EFFF8}" type="pres">
      <dgm:prSet presAssocID="{BEEE504F-B038-4FC9-AD7C-81BF4DDEE841}" presName="connectorText" presStyleLbl="sibTrans2D1" presStyleIdx="1" presStyleCnt="14"/>
      <dgm:spPr/>
    </dgm:pt>
    <dgm:pt modelId="{2AE99FF4-8DFB-4850-8706-1994578EED3B}" type="pres">
      <dgm:prSet presAssocID="{D81A107F-1723-4BC6-A799-E9B06C7496A8}" presName="node" presStyleLbl="node1" presStyleIdx="2" presStyleCnt="15">
        <dgm:presLayoutVars>
          <dgm:bulletEnabled val="1"/>
        </dgm:presLayoutVars>
      </dgm:prSet>
      <dgm:spPr/>
    </dgm:pt>
    <dgm:pt modelId="{7954D2D0-78BC-4BB7-AD5F-9523168D8313}" type="pres">
      <dgm:prSet presAssocID="{4E1D188E-6999-4147-B315-81005E7B7FD6}" presName="sibTrans" presStyleLbl="sibTrans2D1" presStyleIdx="2" presStyleCnt="14"/>
      <dgm:spPr/>
    </dgm:pt>
    <dgm:pt modelId="{2CDA37C0-F526-4501-8EDD-B731818C8FE3}" type="pres">
      <dgm:prSet presAssocID="{4E1D188E-6999-4147-B315-81005E7B7FD6}" presName="connectorText" presStyleLbl="sibTrans2D1" presStyleIdx="2" presStyleCnt="14"/>
      <dgm:spPr/>
    </dgm:pt>
    <dgm:pt modelId="{2D0EAEC1-DC88-4280-9973-732BD8F4B574}" type="pres">
      <dgm:prSet presAssocID="{FAA7B50F-13FF-421A-BC40-E8B11C32EB75}" presName="node" presStyleLbl="node1" presStyleIdx="3" presStyleCnt="15">
        <dgm:presLayoutVars>
          <dgm:bulletEnabled val="1"/>
        </dgm:presLayoutVars>
      </dgm:prSet>
      <dgm:spPr/>
    </dgm:pt>
    <dgm:pt modelId="{4E6CDD2C-147F-448A-A9F2-2B83720A2CBB}" type="pres">
      <dgm:prSet presAssocID="{F40FAE02-12C9-4615-952F-C3D1046C1989}" presName="sibTrans" presStyleLbl="sibTrans2D1" presStyleIdx="3" presStyleCnt="14"/>
      <dgm:spPr/>
    </dgm:pt>
    <dgm:pt modelId="{10799197-0BA4-4521-9DE9-C31D6C00EDD5}" type="pres">
      <dgm:prSet presAssocID="{F40FAE02-12C9-4615-952F-C3D1046C1989}" presName="connectorText" presStyleLbl="sibTrans2D1" presStyleIdx="3" presStyleCnt="14"/>
      <dgm:spPr/>
    </dgm:pt>
    <dgm:pt modelId="{6DEB64AC-7C8F-4738-A710-F9AF179A4F8A}" type="pres">
      <dgm:prSet presAssocID="{C6A3E421-2689-4F43-A9A0-69301B96D0A9}" presName="node" presStyleLbl="node1" presStyleIdx="4" presStyleCnt="15">
        <dgm:presLayoutVars>
          <dgm:bulletEnabled val="1"/>
        </dgm:presLayoutVars>
      </dgm:prSet>
      <dgm:spPr/>
    </dgm:pt>
    <dgm:pt modelId="{40CA5189-0CAE-4DE4-B234-8D2C05EFF024}" type="pres">
      <dgm:prSet presAssocID="{C429570D-CC6B-498F-9462-B72DDF930B13}" presName="sibTrans" presStyleLbl="sibTrans2D1" presStyleIdx="4" presStyleCnt="14"/>
      <dgm:spPr/>
    </dgm:pt>
    <dgm:pt modelId="{2F70B129-8350-4E5B-8274-6B632614F8E0}" type="pres">
      <dgm:prSet presAssocID="{C429570D-CC6B-498F-9462-B72DDF930B13}" presName="connectorText" presStyleLbl="sibTrans2D1" presStyleIdx="4" presStyleCnt="14"/>
      <dgm:spPr/>
    </dgm:pt>
    <dgm:pt modelId="{D4E98E06-74AF-437C-B4BE-B73E55AF03DF}" type="pres">
      <dgm:prSet presAssocID="{BA6570D7-F72C-4F2C-971E-B9468D125D61}" presName="node" presStyleLbl="node1" presStyleIdx="5" presStyleCnt="15">
        <dgm:presLayoutVars>
          <dgm:bulletEnabled val="1"/>
        </dgm:presLayoutVars>
      </dgm:prSet>
      <dgm:spPr/>
    </dgm:pt>
    <dgm:pt modelId="{BAEECF4B-DCC1-4FF8-9A0A-564AAF44BB4B}" type="pres">
      <dgm:prSet presAssocID="{AC8AD6EF-5C3D-4CF0-9921-CBCDA7C59F15}" presName="sibTrans" presStyleLbl="sibTrans2D1" presStyleIdx="5" presStyleCnt="14"/>
      <dgm:spPr/>
    </dgm:pt>
    <dgm:pt modelId="{81D5F0B2-C7A4-4B1D-B836-03DF1EE7D316}" type="pres">
      <dgm:prSet presAssocID="{AC8AD6EF-5C3D-4CF0-9921-CBCDA7C59F15}" presName="connectorText" presStyleLbl="sibTrans2D1" presStyleIdx="5" presStyleCnt="14"/>
      <dgm:spPr/>
    </dgm:pt>
    <dgm:pt modelId="{71AB23EB-5C84-4ABC-B3C7-3E6D0338436D}" type="pres">
      <dgm:prSet presAssocID="{B3AFD82F-537F-4B93-902E-6CE2C83FD6FB}" presName="node" presStyleLbl="node1" presStyleIdx="6" presStyleCnt="15">
        <dgm:presLayoutVars>
          <dgm:bulletEnabled val="1"/>
        </dgm:presLayoutVars>
      </dgm:prSet>
      <dgm:spPr/>
    </dgm:pt>
    <dgm:pt modelId="{04655060-9BE5-4DC6-B428-ED4623F65D1D}" type="pres">
      <dgm:prSet presAssocID="{2C6DABB7-DA72-4B9F-BABB-8A01365128ED}" presName="sibTrans" presStyleLbl="sibTrans2D1" presStyleIdx="6" presStyleCnt="14"/>
      <dgm:spPr/>
    </dgm:pt>
    <dgm:pt modelId="{B106216F-4A04-4FB4-8ECD-845C5439307B}" type="pres">
      <dgm:prSet presAssocID="{2C6DABB7-DA72-4B9F-BABB-8A01365128ED}" presName="connectorText" presStyleLbl="sibTrans2D1" presStyleIdx="6" presStyleCnt="14"/>
      <dgm:spPr/>
    </dgm:pt>
    <dgm:pt modelId="{861A79D9-4F9D-42CA-A0CF-9D355596BA24}" type="pres">
      <dgm:prSet presAssocID="{A53EE283-EBA4-4EC8-86CF-82BF36D48D1F}" presName="node" presStyleLbl="node1" presStyleIdx="7" presStyleCnt="15">
        <dgm:presLayoutVars>
          <dgm:bulletEnabled val="1"/>
        </dgm:presLayoutVars>
      </dgm:prSet>
      <dgm:spPr/>
    </dgm:pt>
    <dgm:pt modelId="{053487D7-3E49-4B67-A2FC-52904370A577}" type="pres">
      <dgm:prSet presAssocID="{D8C090D3-34E3-46B5-B359-E144EB87F690}" presName="sibTrans" presStyleLbl="sibTrans2D1" presStyleIdx="7" presStyleCnt="14"/>
      <dgm:spPr/>
    </dgm:pt>
    <dgm:pt modelId="{F5F6196E-526F-4F62-81FF-432A4CC1B1C8}" type="pres">
      <dgm:prSet presAssocID="{D8C090D3-34E3-46B5-B359-E144EB87F690}" presName="connectorText" presStyleLbl="sibTrans2D1" presStyleIdx="7" presStyleCnt="14"/>
      <dgm:spPr/>
    </dgm:pt>
    <dgm:pt modelId="{24A34D7E-22EC-496C-A5CF-117C39C8948B}" type="pres">
      <dgm:prSet presAssocID="{C94502BA-2BCD-4509-8877-EF9924CBF771}" presName="node" presStyleLbl="node1" presStyleIdx="8" presStyleCnt="15">
        <dgm:presLayoutVars>
          <dgm:bulletEnabled val="1"/>
        </dgm:presLayoutVars>
      </dgm:prSet>
      <dgm:spPr/>
    </dgm:pt>
    <dgm:pt modelId="{A1FABC2C-C384-4D12-A486-78D6191B10D3}" type="pres">
      <dgm:prSet presAssocID="{F47D88E9-2C5F-4E4B-9B13-839E806BE933}" presName="sibTrans" presStyleLbl="sibTrans2D1" presStyleIdx="8" presStyleCnt="14"/>
      <dgm:spPr/>
    </dgm:pt>
    <dgm:pt modelId="{1C0B9393-16F8-4EB6-AB46-1C24159C1C14}" type="pres">
      <dgm:prSet presAssocID="{F47D88E9-2C5F-4E4B-9B13-839E806BE933}" presName="connectorText" presStyleLbl="sibTrans2D1" presStyleIdx="8" presStyleCnt="14"/>
      <dgm:spPr/>
    </dgm:pt>
    <dgm:pt modelId="{7098CA7D-FF33-4D86-8A2D-F3045BC0F1AC}" type="pres">
      <dgm:prSet presAssocID="{988D4F99-274F-47A0-9613-15101620ED7F}" presName="node" presStyleLbl="node1" presStyleIdx="9" presStyleCnt="15">
        <dgm:presLayoutVars>
          <dgm:bulletEnabled val="1"/>
        </dgm:presLayoutVars>
      </dgm:prSet>
      <dgm:spPr/>
    </dgm:pt>
    <dgm:pt modelId="{1604945C-582F-4BD9-A041-13AB8707CEA3}" type="pres">
      <dgm:prSet presAssocID="{B9CA724A-2963-4CB2-AFB7-2C7F8B026A8E}" presName="sibTrans" presStyleLbl="sibTrans2D1" presStyleIdx="9" presStyleCnt="14"/>
      <dgm:spPr/>
    </dgm:pt>
    <dgm:pt modelId="{A11FA807-33F9-44AD-850B-607FEE2DE956}" type="pres">
      <dgm:prSet presAssocID="{B9CA724A-2963-4CB2-AFB7-2C7F8B026A8E}" presName="connectorText" presStyleLbl="sibTrans2D1" presStyleIdx="9" presStyleCnt="14"/>
      <dgm:spPr/>
    </dgm:pt>
    <dgm:pt modelId="{F287F772-97B7-4265-A0A8-539A38510064}" type="pres">
      <dgm:prSet presAssocID="{92A66F3B-581D-4C5C-87E9-35959A0EABC4}" presName="node" presStyleLbl="node1" presStyleIdx="10" presStyleCnt="15">
        <dgm:presLayoutVars>
          <dgm:bulletEnabled val="1"/>
        </dgm:presLayoutVars>
      </dgm:prSet>
      <dgm:spPr/>
    </dgm:pt>
    <dgm:pt modelId="{0E52FE50-E8A4-4A60-89FC-EFF930344B9F}" type="pres">
      <dgm:prSet presAssocID="{C51EF416-0555-46F6-92E0-96CE005FF848}" presName="sibTrans" presStyleLbl="sibTrans2D1" presStyleIdx="10" presStyleCnt="14"/>
      <dgm:spPr/>
    </dgm:pt>
    <dgm:pt modelId="{DCA9420E-D0A4-4874-9412-9FB9C6071F1E}" type="pres">
      <dgm:prSet presAssocID="{C51EF416-0555-46F6-92E0-96CE005FF848}" presName="connectorText" presStyleLbl="sibTrans2D1" presStyleIdx="10" presStyleCnt="14"/>
      <dgm:spPr/>
    </dgm:pt>
    <dgm:pt modelId="{56B965C1-C6B4-4346-BE56-6107F0EFFB3E}" type="pres">
      <dgm:prSet presAssocID="{1C9E56EE-98D2-4762-806B-28EA5CCB44C3}" presName="node" presStyleLbl="node1" presStyleIdx="11" presStyleCnt="15">
        <dgm:presLayoutVars>
          <dgm:bulletEnabled val="1"/>
        </dgm:presLayoutVars>
      </dgm:prSet>
      <dgm:spPr/>
    </dgm:pt>
    <dgm:pt modelId="{739A7369-E36F-4D4F-9778-45F4127F31C5}" type="pres">
      <dgm:prSet presAssocID="{EC9449AC-7ED5-46DC-BEDE-E0AB90910635}" presName="sibTrans" presStyleLbl="sibTrans2D1" presStyleIdx="11" presStyleCnt="14"/>
      <dgm:spPr/>
    </dgm:pt>
    <dgm:pt modelId="{E22A28FC-D3B7-42B5-A6C6-CDAADC469563}" type="pres">
      <dgm:prSet presAssocID="{EC9449AC-7ED5-46DC-BEDE-E0AB90910635}" presName="connectorText" presStyleLbl="sibTrans2D1" presStyleIdx="11" presStyleCnt="14"/>
      <dgm:spPr/>
    </dgm:pt>
    <dgm:pt modelId="{075A2817-F779-47B8-ABCF-64BA1CFD4D4E}" type="pres">
      <dgm:prSet presAssocID="{FEA00DD1-EB51-4C29-97B8-BA073E312185}" presName="node" presStyleLbl="node1" presStyleIdx="12" presStyleCnt="15">
        <dgm:presLayoutVars>
          <dgm:bulletEnabled val="1"/>
        </dgm:presLayoutVars>
      </dgm:prSet>
      <dgm:spPr/>
    </dgm:pt>
    <dgm:pt modelId="{9936F0F3-94D4-4D99-AE8E-F6D89D3337A2}" type="pres">
      <dgm:prSet presAssocID="{F5FBFDE3-B80E-4B63-96CB-ED4446C71216}" presName="sibTrans" presStyleLbl="sibTrans2D1" presStyleIdx="12" presStyleCnt="14"/>
      <dgm:spPr/>
    </dgm:pt>
    <dgm:pt modelId="{EF0D45E3-8175-4AC6-A99E-FDB6F80AA392}" type="pres">
      <dgm:prSet presAssocID="{F5FBFDE3-B80E-4B63-96CB-ED4446C71216}" presName="connectorText" presStyleLbl="sibTrans2D1" presStyleIdx="12" presStyleCnt="14"/>
      <dgm:spPr/>
    </dgm:pt>
    <dgm:pt modelId="{B991AA56-A351-444F-9C78-9052627A760B}" type="pres">
      <dgm:prSet presAssocID="{67DD3016-DDFF-475B-8D6F-2AEB26265E1D}" presName="node" presStyleLbl="node1" presStyleIdx="13" presStyleCnt="15">
        <dgm:presLayoutVars>
          <dgm:bulletEnabled val="1"/>
        </dgm:presLayoutVars>
      </dgm:prSet>
      <dgm:spPr/>
    </dgm:pt>
    <dgm:pt modelId="{52B12658-C844-4B5C-AD94-F7385F363BF2}" type="pres">
      <dgm:prSet presAssocID="{CB03F4E7-D3F7-47B8-B6D1-22AC44ACE3E8}" presName="sibTrans" presStyleLbl="sibTrans2D1" presStyleIdx="13" presStyleCnt="14"/>
      <dgm:spPr/>
    </dgm:pt>
    <dgm:pt modelId="{FE9665AB-862A-4D73-B1BB-742EB6E8CD11}" type="pres">
      <dgm:prSet presAssocID="{CB03F4E7-D3F7-47B8-B6D1-22AC44ACE3E8}" presName="connectorText" presStyleLbl="sibTrans2D1" presStyleIdx="13" presStyleCnt="14"/>
      <dgm:spPr/>
    </dgm:pt>
    <dgm:pt modelId="{89E13C00-2998-410A-AD3E-ABD07928A61F}" type="pres">
      <dgm:prSet presAssocID="{E5E062A0-D98B-44B7-B9E3-A8A73911D51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B48B1D03-C63E-42CA-B37B-24985C517BCD}" srcId="{1662A000-4220-451B-BFBC-0AC83F5384EB}" destId="{988D4F99-274F-47A0-9613-15101620ED7F}" srcOrd="9" destOrd="0" parTransId="{C44F8C3E-D89D-4B3B-811F-E69346F3DB7F}" sibTransId="{B9CA724A-2963-4CB2-AFB7-2C7F8B026A8E}"/>
    <dgm:cxn modelId="{3EECC408-CE75-4680-BC8F-BC338CC67851}" type="presOf" srcId="{1662A000-4220-451B-BFBC-0AC83F5384EB}" destId="{8AE8293A-336D-4D32-A42F-7CD334E66537}" srcOrd="0" destOrd="0" presId="urn:microsoft.com/office/officeart/2005/8/layout/process5"/>
    <dgm:cxn modelId="{7954910C-62CB-4688-A9EE-648D3762AFA9}" type="presOf" srcId="{D8C090D3-34E3-46B5-B359-E144EB87F690}" destId="{F5F6196E-526F-4F62-81FF-432A4CC1B1C8}" srcOrd="1" destOrd="0" presId="urn:microsoft.com/office/officeart/2005/8/layout/process5"/>
    <dgm:cxn modelId="{A064110E-105F-47AB-9DB1-4FF603B2726C}" srcId="{1662A000-4220-451B-BFBC-0AC83F5384EB}" destId="{2E8BB060-C44C-481B-9F4D-FDC41B362928}" srcOrd="1" destOrd="0" parTransId="{D74C5926-B4C4-4AA6-8764-0EAC569880E0}" sibTransId="{BEEE504F-B038-4FC9-AD7C-81BF4DDEE841}"/>
    <dgm:cxn modelId="{32AF2110-956B-4319-BF8A-33F295E664FB}" type="presOf" srcId="{F5FBFDE3-B80E-4B63-96CB-ED4446C71216}" destId="{9936F0F3-94D4-4D99-AE8E-F6D89D3337A2}" srcOrd="0" destOrd="0" presId="urn:microsoft.com/office/officeart/2005/8/layout/process5"/>
    <dgm:cxn modelId="{C1EBC617-7DBB-41F2-9488-AAD6B44D35ED}" type="presOf" srcId="{C51EF416-0555-46F6-92E0-96CE005FF848}" destId="{DCA9420E-D0A4-4874-9412-9FB9C6071F1E}" srcOrd="1" destOrd="0" presId="urn:microsoft.com/office/officeart/2005/8/layout/process5"/>
    <dgm:cxn modelId="{A59CF517-9C96-47D5-B7FC-F1CB4BF39A2B}" srcId="{1662A000-4220-451B-BFBC-0AC83F5384EB}" destId="{92A66F3B-581D-4C5C-87E9-35959A0EABC4}" srcOrd="10" destOrd="0" parTransId="{839A4252-91C6-490E-BA32-401BF65728A3}" sibTransId="{C51EF416-0555-46F6-92E0-96CE005FF848}"/>
    <dgm:cxn modelId="{4AE14D1B-85B9-4920-9953-DEC7772A40C1}" type="presOf" srcId="{BEEE504F-B038-4FC9-AD7C-81BF4DDEE841}" destId="{9754366A-A283-455D-BE69-FE617EB4D344}" srcOrd="0" destOrd="0" presId="urn:microsoft.com/office/officeart/2005/8/layout/process5"/>
    <dgm:cxn modelId="{B376911D-7254-489F-9502-4C718BD3F18A}" srcId="{1662A000-4220-451B-BFBC-0AC83F5384EB}" destId="{C6A3E421-2689-4F43-A9A0-69301B96D0A9}" srcOrd="4" destOrd="0" parTransId="{013D90E6-A86F-478A-AF53-84EFEADD69F9}" sibTransId="{C429570D-CC6B-498F-9462-B72DDF930B13}"/>
    <dgm:cxn modelId="{0F5EDE21-A19D-4631-9104-CE5261ABFA44}" type="presOf" srcId="{AC8AD6EF-5C3D-4CF0-9921-CBCDA7C59F15}" destId="{81D5F0B2-C7A4-4B1D-B836-03DF1EE7D316}" srcOrd="1" destOrd="0" presId="urn:microsoft.com/office/officeart/2005/8/layout/process5"/>
    <dgm:cxn modelId="{A5FF6623-CADC-4C55-9286-2C1B7F714BCF}" srcId="{1662A000-4220-451B-BFBC-0AC83F5384EB}" destId="{67DD3016-DDFF-475B-8D6F-2AEB26265E1D}" srcOrd="13" destOrd="0" parTransId="{276B3EA0-2A22-4B2F-B002-20E65F9D0869}" sibTransId="{CB03F4E7-D3F7-47B8-B6D1-22AC44ACE3E8}"/>
    <dgm:cxn modelId="{4B281624-9750-4295-B01C-3C8CEC44F2CE}" type="presOf" srcId="{FAA7B50F-13FF-421A-BC40-E8B11C32EB75}" destId="{2D0EAEC1-DC88-4280-9973-732BD8F4B574}" srcOrd="0" destOrd="0" presId="urn:microsoft.com/office/officeart/2005/8/layout/process5"/>
    <dgm:cxn modelId="{4E6F7724-82D8-485F-907A-C4EA2B467691}" type="presOf" srcId="{B9CA724A-2963-4CB2-AFB7-2C7F8B026A8E}" destId="{1604945C-582F-4BD9-A041-13AB8707CEA3}" srcOrd="0" destOrd="0" presId="urn:microsoft.com/office/officeart/2005/8/layout/process5"/>
    <dgm:cxn modelId="{216C3032-B5AA-4137-A4AB-5397C885EF2A}" type="presOf" srcId="{F47D88E9-2C5F-4E4B-9B13-839E806BE933}" destId="{A1FABC2C-C384-4D12-A486-78D6191B10D3}" srcOrd="0" destOrd="0" presId="urn:microsoft.com/office/officeart/2005/8/layout/process5"/>
    <dgm:cxn modelId="{F576E032-1FED-4F32-AD56-A70B0B769A5C}" type="presOf" srcId="{4E1D188E-6999-4147-B315-81005E7B7FD6}" destId="{7954D2D0-78BC-4BB7-AD5F-9523168D8313}" srcOrd="0" destOrd="0" presId="urn:microsoft.com/office/officeart/2005/8/layout/process5"/>
    <dgm:cxn modelId="{B3E15938-678F-443A-91A9-1B0B9C03AEED}" type="presOf" srcId="{F40FAE02-12C9-4615-952F-C3D1046C1989}" destId="{10799197-0BA4-4521-9DE9-C31D6C00EDD5}" srcOrd="1" destOrd="0" presId="urn:microsoft.com/office/officeart/2005/8/layout/process5"/>
    <dgm:cxn modelId="{6DBB4F3E-E9D7-4BD1-9EF4-C7E887F57327}" type="presOf" srcId="{C94502BA-2BCD-4509-8877-EF9924CBF771}" destId="{24A34D7E-22EC-496C-A5CF-117C39C8948B}" srcOrd="0" destOrd="0" presId="urn:microsoft.com/office/officeart/2005/8/layout/process5"/>
    <dgm:cxn modelId="{0BF79440-28B2-44BD-84F7-A83A895B3126}" type="presOf" srcId="{C51EF416-0555-46F6-92E0-96CE005FF848}" destId="{0E52FE50-E8A4-4A60-89FC-EFF930344B9F}" srcOrd="0" destOrd="0" presId="urn:microsoft.com/office/officeart/2005/8/layout/process5"/>
    <dgm:cxn modelId="{41E3545B-EFFA-451A-8C1A-37C6A9E7ADA8}" type="presOf" srcId="{E5E062A0-D98B-44B7-B9E3-A8A73911D516}" destId="{89E13C00-2998-410A-AD3E-ABD07928A61F}" srcOrd="0" destOrd="0" presId="urn:microsoft.com/office/officeart/2005/8/layout/process5"/>
    <dgm:cxn modelId="{F3828461-4B8B-4EBB-9978-A66FD262D392}" type="presOf" srcId="{A3ECC004-9376-42C2-A099-7158ECE4B259}" destId="{A168AEE8-665A-469A-9A11-3C9D53A63978}" srcOrd="0" destOrd="0" presId="urn:microsoft.com/office/officeart/2005/8/layout/process5"/>
    <dgm:cxn modelId="{A9C8E141-681A-4695-9FBF-36F47BF330A7}" type="presOf" srcId="{F47D88E9-2C5F-4E4B-9B13-839E806BE933}" destId="{1C0B9393-16F8-4EB6-AB46-1C24159C1C14}" srcOrd="1" destOrd="0" presId="urn:microsoft.com/office/officeart/2005/8/layout/process5"/>
    <dgm:cxn modelId="{7BCFCB63-741D-4F59-AE58-C48DA3333D13}" srcId="{1662A000-4220-451B-BFBC-0AC83F5384EB}" destId="{A3ECC004-9376-42C2-A099-7158ECE4B259}" srcOrd="0" destOrd="0" parTransId="{52B43FA7-DDC4-4E70-A744-2B647F2AB6D7}" sibTransId="{F24223A4-855C-45A4-B706-886DE579FFCE}"/>
    <dgm:cxn modelId="{35B20164-568E-4D97-9F68-B56FAD8998E2}" srcId="{1662A000-4220-451B-BFBC-0AC83F5384EB}" destId="{C94502BA-2BCD-4509-8877-EF9924CBF771}" srcOrd="8" destOrd="0" parTransId="{EB0D7D54-4ED3-4753-8027-D86BED2923D9}" sibTransId="{F47D88E9-2C5F-4E4B-9B13-839E806BE933}"/>
    <dgm:cxn modelId="{847F2366-7625-4F99-8A7D-90B50AA176A2}" type="presOf" srcId="{2C6DABB7-DA72-4B9F-BABB-8A01365128ED}" destId="{B106216F-4A04-4FB4-8ECD-845C5439307B}" srcOrd="1" destOrd="0" presId="urn:microsoft.com/office/officeart/2005/8/layout/process5"/>
    <dgm:cxn modelId="{FB74B366-DBB4-4C32-84C0-9165D25985D8}" type="presOf" srcId="{988D4F99-274F-47A0-9613-15101620ED7F}" destId="{7098CA7D-FF33-4D86-8A2D-F3045BC0F1AC}" srcOrd="0" destOrd="0" presId="urn:microsoft.com/office/officeart/2005/8/layout/process5"/>
    <dgm:cxn modelId="{232F5D4C-AFAA-4D9D-B01C-24D163E389E2}" srcId="{1662A000-4220-451B-BFBC-0AC83F5384EB}" destId="{1C9E56EE-98D2-4762-806B-28EA5CCB44C3}" srcOrd="11" destOrd="0" parTransId="{DA138D33-59C4-4C1C-8CE8-D4766B32C501}" sibTransId="{EC9449AC-7ED5-46DC-BEDE-E0AB90910635}"/>
    <dgm:cxn modelId="{851D756D-6E18-4FFE-AB83-15434CD73F94}" type="presOf" srcId="{EC9449AC-7ED5-46DC-BEDE-E0AB90910635}" destId="{E22A28FC-D3B7-42B5-A6C6-CDAADC469563}" srcOrd="1" destOrd="0" presId="urn:microsoft.com/office/officeart/2005/8/layout/process5"/>
    <dgm:cxn modelId="{AACA766D-808D-456E-ADE2-D885D9733DA2}" srcId="{1662A000-4220-451B-BFBC-0AC83F5384EB}" destId="{D81A107F-1723-4BC6-A799-E9B06C7496A8}" srcOrd="2" destOrd="0" parTransId="{F9DA2265-27AC-4CFE-9140-2E9617959DD9}" sibTransId="{4E1D188E-6999-4147-B315-81005E7B7FD6}"/>
    <dgm:cxn modelId="{5354AD50-5BFE-44CA-B9FA-7C5CE02D2AFA}" type="presOf" srcId="{BA6570D7-F72C-4F2C-971E-B9468D125D61}" destId="{D4E98E06-74AF-437C-B4BE-B73E55AF03DF}" srcOrd="0" destOrd="0" presId="urn:microsoft.com/office/officeart/2005/8/layout/process5"/>
    <dgm:cxn modelId="{39542354-1EC6-44D0-99CB-4CB93FF326B1}" srcId="{1662A000-4220-451B-BFBC-0AC83F5384EB}" destId="{B3AFD82F-537F-4B93-902E-6CE2C83FD6FB}" srcOrd="6" destOrd="0" parTransId="{84EA0EA3-ABC4-4676-BEB5-3554631E2F1C}" sibTransId="{2C6DABB7-DA72-4B9F-BABB-8A01365128ED}"/>
    <dgm:cxn modelId="{6BFB9F55-7169-4CD3-BEB1-BF67E1A543A2}" type="presOf" srcId="{F40FAE02-12C9-4615-952F-C3D1046C1989}" destId="{4E6CDD2C-147F-448A-A9F2-2B83720A2CBB}" srcOrd="0" destOrd="0" presId="urn:microsoft.com/office/officeart/2005/8/layout/process5"/>
    <dgm:cxn modelId="{BE60ED7E-9D16-460E-8232-41CFC6C0D133}" type="presOf" srcId="{F5FBFDE3-B80E-4B63-96CB-ED4446C71216}" destId="{EF0D45E3-8175-4AC6-A99E-FDB6F80AA392}" srcOrd="1" destOrd="0" presId="urn:microsoft.com/office/officeart/2005/8/layout/process5"/>
    <dgm:cxn modelId="{55AF5F83-FC3B-4704-A741-106BAF090070}" type="presOf" srcId="{D81A107F-1723-4BC6-A799-E9B06C7496A8}" destId="{2AE99FF4-8DFB-4850-8706-1994578EED3B}" srcOrd="0" destOrd="0" presId="urn:microsoft.com/office/officeart/2005/8/layout/process5"/>
    <dgm:cxn modelId="{549E028B-A1DB-4C5A-86F6-13333E3895ED}" type="presOf" srcId="{92A66F3B-581D-4C5C-87E9-35959A0EABC4}" destId="{F287F772-97B7-4265-A0A8-539A38510064}" srcOrd="0" destOrd="0" presId="urn:microsoft.com/office/officeart/2005/8/layout/process5"/>
    <dgm:cxn modelId="{E140078D-8748-4015-9BDE-39E423FECC08}" srcId="{1662A000-4220-451B-BFBC-0AC83F5384EB}" destId="{FAA7B50F-13FF-421A-BC40-E8B11C32EB75}" srcOrd="3" destOrd="0" parTransId="{99D03E17-A5CD-46CB-BF55-35504EAA0326}" sibTransId="{F40FAE02-12C9-4615-952F-C3D1046C1989}"/>
    <dgm:cxn modelId="{CCE88C93-76DC-419D-8C5F-ACA7FE335B43}" type="presOf" srcId="{C429570D-CC6B-498F-9462-B72DDF930B13}" destId="{2F70B129-8350-4E5B-8274-6B632614F8E0}" srcOrd="1" destOrd="0" presId="urn:microsoft.com/office/officeart/2005/8/layout/process5"/>
    <dgm:cxn modelId="{D46BA095-96FC-436D-936E-BFF47B7009BE}" type="presOf" srcId="{CB03F4E7-D3F7-47B8-B6D1-22AC44ACE3E8}" destId="{FE9665AB-862A-4D73-B1BB-742EB6E8CD11}" srcOrd="1" destOrd="0" presId="urn:microsoft.com/office/officeart/2005/8/layout/process5"/>
    <dgm:cxn modelId="{772EEA97-9ACD-4B28-980F-1814603F256D}" type="presOf" srcId="{1C9E56EE-98D2-4762-806B-28EA5CCB44C3}" destId="{56B965C1-C6B4-4346-BE56-6107F0EFFB3E}" srcOrd="0" destOrd="0" presId="urn:microsoft.com/office/officeart/2005/8/layout/process5"/>
    <dgm:cxn modelId="{E25630AD-05F0-42B0-9D4A-E93D22E818C0}" srcId="{1662A000-4220-451B-BFBC-0AC83F5384EB}" destId="{A53EE283-EBA4-4EC8-86CF-82BF36D48D1F}" srcOrd="7" destOrd="0" parTransId="{61C28361-3C9D-4443-BBCF-8D9B89A013C7}" sibTransId="{D8C090D3-34E3-46B5-B359-E144EB87F690}"/>
    <dgm:cxn modelId="{C1064EAF-B938-4346-A414-76072620B92C}" type="presOf" srcId="{C6A3E421-2689-4F43-A9A0-69301B96D0A9}" destId="{6DEB64AC-7C8F-4738-A710-F9AF179A4F8A}" srcOrd="0" destOrd="0" presId="urn:microsoft.com/office/officeart/2005/8/layout/process5"/>
    <dgm:cxn modelId="{C1DD42B3-34D6-4364-91F5-1B3208393AC5}" srcId="{1662A000-4220-451B-BFBC-0AC83F5384EB}" destId="{E5E062A0-D98B-44B7-B9E3-A8A73911D516}" srcOrd="14" destOrd="0" parTransId="{9EE6FD99-242D-4004-9126-538A7A471C7E}" sibTransId="{9FAE8536-F706-4896-B7CB-F664E268552E}"/>
    <dgm:cxn modelId="{2F85C9B3-DF53-42C4-BE0F-AA7E2BE85078}" type="presOf" srcId="{EC9449AC-7ED5-46DC-BEDE-E0AB90910635}" destId="{739A7369-E36F-4D4F-9778-45F4127F31C5}" srcOrd="0" destOrd="0" presId="urn:microsoft.com/office/officeart/2005/8/layout/process5"/>
    <dgm:cxn modelId="{7FF21CB7-FF98-4769-BEDE-ACD14D900310}" type="presOf" srcId="{67DD3016-DDFF-475B-8D6F-2AEB26265E1D}" destId="{B991AA56-A351-444F-9C78-9052627A760B}" srcOrd="0" destOrd="0" presId="urn:microsoft.com/office/officeart/2005/8/layout/process5"/>
    <dgm:cxn modelId="{09001EBB-2177-4E99-9B15-7E9D61842225}" type="presOf" srcId="{2C6DABB7-DA72-4B9F-BABB-8A01365128ED}" destId="{04655060-9BE5-4DC6-B428-ED4623F65D1D}" srcOrd="0" destOrd="0" presId="urn:microsoft.com/office/officeart/2005/8/layout/process5"/>
    <dgm:cxn modelId="{B19582BB-6B17-40C5-90BD-3CC18EF8F460}" type="presOf" srcId="{C429570D-CC6B-498F-9462-B72DDF930B13}" destId="{40CA5189-0CAE-4DE4-B234-8D2C05EFF024}" srcOrd="0" destOrd="0" presId="urn:microsoft.com/office/officeart/2005/8/layout/process5"/>
    <dgm:cxn modelId="{66156FCD-F12E-40A6-A987-70D70FB313DC}" srcId="{1662A000-4220-451B-BFBC-0AC83F5384EB}" destId="{BA6570D7-F72C-4F2C-971E-B9468D125D61}" srcOrd="5" destOrd="0" parTransId="{D862A723-6047-4E8F-9F0C-94356A32227F}" sibTransId="{AC8AD6EF-5C3D-4CF0-9921-CBCDA7C59F15}"/>
    <dgm:cxn modelId="{E7B935CE-E364-45E0-B850-F4DBE69493FA}" type="presOf" srcId="{F24223A4-855C-45A4-B706-886DE579FFCE}" destId="{57388A95-B1CA-4722-8637-1DE0ABE85DBB}" srcOrd="1" destOrd="0" presId="urn:microsoft.com/office/officeart/2005/8/layout/process5"/>
    <dgm:cxn modelId="{3F9D44D2-C197-4C2A-951E-5D54C4EB95B8}" type="presOf" srcId="{BEEE504F-B038-4FC9-AD7C-81BF4DDEE841}" destId="{8EB1D2E6-629F-4BF5-9381-89189B0EFFF8}" srcOrd="1" destOrd="0" presId="urn:microsoft.com/office/officeart/2005/8/layout/process5"/>
    <dgm:cxn modelId="{B77CE5D2-1F71-40ED-B341-7DB90AF7898B}" type="presOf" srcId="{CB03F4E7-D3F7-47B8-B6D1-22AC44ACE3E8}" destId="{52B12658-C844-4B5C-AD94-F7385F363BF2}" srcOrd="0" destOrd="0" presId="urn:microsoft.com/office/officeart/2005/8/layout/process5"/>
    <dgm:cxn modelId="{D371FCD3-976E-4ABB-A2F8-16DA9CB7ED3B}" type="presOf" srcId="{D8C090D3-34E3-46B5-B359-E144EB87F690}" destId="{053487D7-3E49-4B67-A2FC-52904370A577}" srcOrd="0" destOrd="0" presId="urn:microsoft.com/office/officeart/2005/8/layout/process5"/>
    <dgm:cxn modelId="{202864DC-4269-4EFE-91D0-CE57D42E7504}" type="presOf" srcId="{B9CA724A-2963-4CB2-AFB7-2C7F8B026A8E}" destId="{A11FA807-33F9-44AD-850B-607FEE2DE956}" srcOrd="1" destOrd="0" presId="urn:microsoft.com/office/officeart/2005/8/layout/process5"/>
    <dgm:cxn modelId="{CF8AF8DE-564D-4F9B-9855-21DA6CBAEE2B}" type="presOf" srcId="{2E8BB060-C44C-481B-9F4D-FDC41B362928}" destId="{AD8B1D3E-00C5-43F1-95CB-B83B3D945DD6}" srcOrd="0" destOrd="0" presId="urn:microsoft.com/office/officeart/2005/8/layout/process5"/>
    <dgm:cxn modelId="{D80DB5E2-8D7B-4C13-A579-FB41142648C8}" type="presOf" srcId="{FEA00DD1-EB51-4C29-97B8-BA073E312185}" destId="{075A2817-F779-47B8-ABCF-64BA1CFD4D4E}" srcOrd="0" destOrd="0" presId="urn:microsoft.com/office/officeart/2005/8/layout/process5"/>
    <dgm:cxn modelId="{7B8DA6E3-3295-46A3-A6CA-2D0C15F9EA6F}" type="presOf" srcId="{F24223A4-855C-45A4-B706-886DE579FFCE}" destId="{0E822D29-DD1E-453C-A0B6-DBE656842051}" srcOrd="0" destOrd="0" presId="urn:microsoft.com/office/officeart/2005/8/layout/process5"/>
    <dgm:cxn modelId="{75B91DEF-7968-47AB-BD17-BC1DC78A9685}" type="presOf" srcId="{AC8AD6EF-5C3D-4CF0-9921-CBCDA7C59F15}" destId="{BAEECF4B-DCC1-4FF8-9A0A-564AAF44BB4B}" srcOrd="0" destOrd="0" presId="urn:microsoft.com/office/officeart/2005/8/layout/process5"/>
    <dgm:cxn modelId="{4B345DF1-D985-4964-8585-36B7A8FEBCF7}" type="presOf" srcId="{4E1D188E-6999-4147-B315-81005E7B7FD6}" destId="{2CDA37C0-F526-4501-8EDD-B731818C8FE3}" srcOrd="1" destOrd="0" presId="urn:microsoft.com/office/officeart/2005/8/layout/process5"/>
    <dgm:cxn modelId="{C30B54F5-E174-4681-9778-2BD3ECECF32B}" srcId="{1662A000-4220-451B-BFBC-0AC83F5384EB}" destId="{FEA00DD1-EB51-4C29-97B8-BA073E312185}" srcOrd="12" destOrd="0" parTransId="{A1E8E3B8-048B-473D-92F1-C1AD268D590D}" sibTransId="{F5FBFDE3-B80E-4B63-96CB-ED4446C71216}"/>
    <dgm:cxn modelId="{A12F96F8-6630-49C9-B57C-41DD5FFED899}" type="presOf" srcId="{B3AFD82F-537F-4B93-902E-6CE2C83FD6FB}" destId="{71AB23EB-5C84-4ABC-B3C7-3E6D0338436D}" srcOrd="0" destOrd="0" presId="urn:microsoft.com/office/officeart/2005/8/layout/process5"/>
    <dgm:cxn modelId="{740D0AFB-47AE-479B-A36B-7BA4C18B323D}" type="presOf" srcId="{A53EE283-EBA4-4EC8-86CF-82BF36D48D1F}" destId="{861A79D9-4F9D-42CA-A0CF-9D355596BA24}" srcOrd="0" destOrd="0" presId="urn:microsoft.com/office/officeart/2005/8/layout/process5"/>
    <dgm:cxn modelId="{744681E4-C222-4F6C-B414-50C7BFF5E3C5}" type="presParOf" srcId="{8AE8293A-336D-4D32-A42F-7CD334E66537}" destId="{A168AEE8-665A-469A-9A11-3C9D53A63978}" srcOrd="0" destOrd="0" presId="urn:microsoft.com/office/officeart/2005/8/layout/process5"/>
    <dgm:cxn modelId="{D18A2991-4152-45E6-AEC3-522E8D3EE7A1}" type="presParOf" srcId="{8AE8293A-336D-4D32-A42F-7CD334E66537}" destId="{0E822D29-DD1E-453C-A0B6-DBE656842051}" srcOrd="1" destOrd="0" presId="urn:microsoft.com/office/officeart/2005/8/layout/process5"/>
    <dgm:cxn modelId="{5F78AC2A-DA84-4448-8C57-61AF1C05710C}" type="presParOf" srcId="{0E822D29-DD1E-453C-A0B6-DBE656842051}" destId="{57388A95-B1CA-4722-8637-1DE0ABE85DBB}" srcOrd="0" destOrd="0" presId="urn:microsoft.com/office/officeart/2005/8/layout/process5"/>
    <dgm:cxn modelId="{73B8B3DD-B94C-4D7D-8FE6-D25036C6374A}" type="presParOf" srcId="{8AE8293A-336D-4D32-A42F-7CD334E66537}" destId="{AD8B1D3E-00C5-43F1-95CB-B83B3D945DD6}" srcOrd="2" destOrd="0" presId="urn:microsoft.com/office/officeart/2005/8/layout/process5"/>
    <dgm:cxn modelId="{06402E64-00E8-4805-8E14-6160A8C43599}" type="presParOf" srcId="{8AE8293A-336D-4D32-A42F-7CD334E66537}" destId="{9754366A-A283-455D-BE69-FE617EB4D344}" srcOrd="3" destOrd="0" presId="urn:microsoft.com/office/officeart/2005/8/layout/process5"/>
    <dgm:cxn modelId="{3043780E-0A00-4E50-B73D-3A601FB2CD7F}" type="presParOf" srcId="{9754366A-A283-455D-BE69-FE617EB4D344}" destId="{8EB1D2E6-629F-4BF5-9381-89189B0EFFF8}" srcOrd="0" destOrd="0" presId="urn:microsoft.com/office/officeart/2005/8/layout/process5"/>
    <dgm:cxn modelId="{5FB3B9D8-B5CF-4439-8E1D-FE7A3F919F70}" type="presParOf" srcId="{8AE8293A-336D-4D32-A42F-7CD334E66537}" destId="{2AE99FF4-8DFB-4850-8706-1994578EED3B}" srcOrd="4" destOrd="0" presId="urn:microsoft.com/office/officeart/2005/8/layout/process5"/>
    <dgm:cxn modelId="{1C147598-0AF0-40B2-8683-9CBA779CE7E3}" type="presParOf" srcId="{8AE8293A-336D-4D32-A42F-7CD334E66537}" destId="{7954D2D0-78BC-4BB7-AD5F-9523168D8313}" srcOrd="5" destOrd="0" presId="urn:microsoft.com/office/officeart/2005/8/layout/process5"/>
    <dgm:cxn modelId="{4D12F13D-DECA-4878-BC2C-55D57BDE1B83}" type="presParOf" srcId="{7954D2D0-78BC-4BB7-AD5F-9523168D8313}" destId="{2CDA37C0-F526-4501-8EDD-B731818C8FE3}" srcOrd="0" destOrd="0" presId="urn:microsoft.com/office/officeart/2005/8/layout/process5"/>
    <dgm:cxn modelId="{9B981BC7-35B9-4CC8-B7FB-86127B3440E9}" type="presParOf" srcId="{8AE8293A-336D-4D32-A42F-7CD334E66537}" destId="{2D0EAEC1-DC88-4280-9973-732BD8F4B574}" srcOrd="6" destOrd="0" presId="urn:microsoft.com/office/officeart/2005/8/layout/process5"/>
    <dgm:cxn modelId="{93F29A00-2F45-4994-8E4B-3FAE2C051776}" type="presParOf" srcId="{8AE8293A-336D-4D32-A42F-7CD334E66537}" destId="{4E6CDD2C-147F-448A-A9F2-2B83720A2CBB}" srcOrd="7" destOrd="0" presId="urn:microsoft.com/office/officeart/2005/8/layout/process5"/>
    <dgm:cxn modelId="{A473D3E7-8B27-4F90-832D-2ED77D965B95}" type="presParOf" srcId="{4E6CDD2C-147F-448A-A9F2-2B83720A2CBB}" destId="{10799197-0BA4-4521-9DE9-C31D6C00EDD5}" srcOrd="0" destOrd="0" presId="urn:microsoft.com/office/officeart/2005/8/layout/process5"/>
    <dgm:cxn modelId="{57E866B2-18F5-4D65-BD1A-8870C2CC0AB9}" type="presParOf" srcId="{8AE8293A-336D-4D32-A42F-7CD334E66537}" destId="{6DEB64AC-7C8F-4738-A710-F9AF179A4F8A}" srcOrd="8" destOrd="0" presId="urn:microsoft.com/office/officeart/2005/8/layout/process5"/>
    <dgm:cxn modelId="{967673A1-059F-4632-97EC-8964C16284C5}" type="presParOf" srcId="{8AE8293A-336D-4D32-A42F-7CD334E66537}" destId="{40CA5189-0CAE-4DE4-B234-8D2C05EFF024}" srcOrd="9" destOrd="0" presId="urn:microsoft.com/office/officeart/2005/8/layout/process5"/>
    <dgm:cxn modelId="{DFABD3E0-67A1-4597-A4C7-B6D3994173D7}" type="presParOf" srcId="{40CA5189-0CAE-4DE4-B234-8D2C05EFF024}" destId="{2F70B129-8350-4E5B-8274-6B632614F8E0}" srcOrd="0" destOrd="0" presId="urn:microsoft.com/office/officeart/2005/8/layout/process5"/>
    <dgm:cxn modelId="{76C4201C-834A-40E0-8D09-7BECEE5CEDB9}" type="presParOf" srcId="{8AE8293A-336D-4D32-A42F-7CD334E66537}" destId="{D4E98E06-74AF-437C-B4BE-B73E55AF03DF}" srcOrd="10" destOrd="0" presId="urn:microsoft.com/office/officeart/2005/8/layout/process5"/>
    <dgm:cxn modelId="{72365C08-551F-47E0-9B5F-3C79F43B9352}" type="presParOf" srcId="{8AE8293A-336D-4D32-A42F-7CD334E66537}" destId="{BAEECF4B-DCC1-4FF8-9A0A-564AAF44BB4B}" srcOrd="11" destOrd="0" presId="urn:microsoft.com/office/officeart/2005/8/layout/process5"/>
    <dgm:cxn modelId="{CFB9F02A-E2BB-464E-AFB8-814531CE6770}" type="presParOf" srcId="{BAEECF4B-DCC1-4FF8-9A0A-564AAF44BB4B}" destId="{81D5F0B2-C7A4-4B1D-B836-03DF1EE7D316}" srcOrd="0" destOrd="0" presId="urn:microsoft.com/office/officeart/2005/8/layout/process5"/>
    <dgm:cxn modelId="{4EA1F42D-45CD-4747-B130-4016684875FA}" type="presParOf" srcId="{8AE8293A-336D-4D32-A42F-7CD334E66537}" destId="{71AB23EB-5C84-4ABC-B3C7-3E6D0338436D}" srcOrd="12" destOrd="0" presId="urn:microsoft.com/office/officeart/2005/8/layout/process5"/>
    <dgm:cxn modelId="{5F22268C-5EAF-4487-B94E-DC901301E8D4}" type="presParOf" srcId="{8AE8293A-336D-4D32-A42F-7CD334E66537}" destId="{04655060-9BE5-4DC6-B428-ED4623F65D1D}" srcOrd="13" destOrd="0" presId="urn:microsoft.com/office/officeart/2005/8/layout/process5"/>
    <dgm:cxn modelId="{5920F9AD-6E8C-4A55-982D-97A26134F5AE}" type="presParOf" srcId="{04655060-9BE5-4DC6-B428-ED4623F65D1D}" destId="{B106216F-4A04-4FB4-8ECD-845C5439307B}" srcOrd="0" destOrd="0" presId="urn:microsoft.com/office/officeart/2005/8/layout/process5"/>
    <dgm:cxn modelId="{D4C56476-1420-40B3-98E7-53E1E5FD6DD7}" type="presParOf" srcId="{8AE8293A-336D-4D32-A42F-7CD334E66537}" destId="{861A79D9-4F9D-42CA-A0CF-9D355596BA24}" srcOrd="14" destOrd="0" presId="urn:microsoft.com/office/officeart/2005/8/layout/process5"/>
    <dgm:cxn modelId="{D3F748C2-1E87-45CD-B20E-EB20424F45A8}" type="presParOf" srcId="{8AE8293A-336D-4D32-A42F-7CD334E66537}" destId="{053487D7-3E49-4B67-A2FC-52904370A577}" srcOrd="15" destOrd="0" presId="urn:microsoft.com/office/officeart/2005/8/layout/process5"/>
    <dgm:cxn modelId="{3AE177A0-C893-4638-82FA-505E68A36BED}" type="presParOf" srcId="{053487D7-3E49-4B67-A2FC-52904370A577}" destId="{F5F6196E-526F-4F62-81FF-432A4CC1B1C8}" srcOrd="0" destOrd="0" presId="urn:microsoft.com/office/officeart/2005/8/layout/process5"/>
    <dgm:cxn modelId="{8CA54474-62B3-40C5-B2F7-D155FDE9A03C}" type="presParOf" srcId="{8AE8293A-336D-4D32-A42F-7CD334E66537}" destId="{24A34D7E-22EC-496C-A5CF-117C39C8948B}" srcOrd="16" destOrd="0" presId="urn:microsoft.com/office/officeart/2005/8/layout/process5"/>
    <dgm:cxn modelId="{D43FF56F-00A3-407B-B317-C70B00923FA1}" type="presParOf" srcId="{8AE8293A-336D-4D32-A42F-7CD334E66537}" destId="{A1FABC2C-C384-4D12-A486-78D6191B10D3}" srcOrd="17" destOrd="0" presId="urn:microsoft.com/office/officeart/2005/8/layout/process5"/>
    <dgm:cxn modelId="{960B6E9B-08CC-43F1-95C7-216D23647316}" type="presParOf" srcId="{A1FABC2C-C384-4D12-A486-78D6191B10D3}" destId="{1C0B9393-16F8-4EB6-AB46-1C24159C1C14}" srcOrd="0" destOrd="0" presId="urn:microsoft.com/office/officeart/2005/8/layout/process5"/>
    <dgm:cxn modelId="{78953019-BAED-4F3E-8E1A-2DF78EBB767A}" type="presParOf" srcId="{8AE8293A-336D-4D32-A42F-7CD334E66537}" destId="{7098CA7D-FF33-4D86-8A2D-F3045BC0F1AC}" srcOrd="18" destOrd="0" presId="urn:microsoft.com/office/officeart/2005/8/layout/process5"/>
    <dgm:cxn modelId="{ECD875B1-2967-4655-9CDB-876BA75642CB}" type="presParOf" srcId="{8AE8293A-336D-4D32-A42F-7CD334E66537}" destId="{1604945C-582F-4BD9-A041-13AB8707CEA3}" srcOrd="19" destOrd="0" presId="urn:microsoft.com/office/officeart/2005/8/layout/process5"/>
    <dgm:cxn modelId="{F83AD2D9-206A-4642-9E16-626425E52EBE}" type="presParOf" srcId="{1604945C-582F-4BD9-A041-13AB8707CEA3}" destId="{A11FA807-33F9-44AD-850B-607FEE2DE956}" srcOrd="0" destOrd="0" presId="urn:microsoft.com/office/officeart/2005/8/layout/process5"/>
    <dgm:cxn modelId="{8D0B1D4C-F82D-4318-8F68-E125CF0CD701}" type="presParOf" srcId="{8AE8293A-336D-4D32-A42F-7CD334E66537}" destId="{F287F772-97B7-4265-A0A8-539A38510064}" srcOrd="20" destOrd="0" presId="urn:microsoft.com/office/officeart/2005/8/layout/process5"/>
    <dgm:cxn modelId="{40C4CAC3-A464-4DEE-9C5E-476D329F2B89}" type="presParOf" srcId="{8AE8293A-336D-4D32-A42F-7CD334E66537}" destId="{0E52FE50-E8A4-4A60-89FC-EFF930344B9F}" srcOrd="21" destOrd="0" presId="urn:microsoft.com/office/officeart/2005/8/layout/process5"/>
    <dgm:cxn modelId="{DF5C675B-4DFF-47E6-8CAC-BEBB87FBDD1D}" type="presParOf" srcId="{0E52FE50-E8A4-4A60-89FC-EFF930344B9F}" destId="{DCA9420E-D0A4-4874-9412-9FB9C6071F1E}" srcOrd="0" destOrd="0" presId="urn:microsoft.com/office/officeart/2005/8/layout/process5"/>
    <dgm:cxn modelId="{D2A98D6D-24F5-4EDA-AC59-63E8BCA57EA9}" type="presParOf" srcId="{8AE8293A-336D-4D32-A42F-7CD334E66537}" destId="{56B965C1-C6B4-4346-BE56-6107F0EFFB3E}" srcOrd="22" destOrd="0" presId="urn:microsoft.com/office/officeart/2005/8/layout/process5"/>
    <dgm:cxn modelId="{1F4D08F2-DBE4-4B39-B773-F6B0416C5EC0}" type="presParOf" srcId="{8AE8293A-336D-4D32-A42F-7CD334E66537}" destId="{739A7369-E36F-4D4F-9778-45F4127F31C5}" srcOrd="23" destOrd="0" presId="urn:microsoft.com/office/officeart/2005/8/layout/process5"/>
    <dgm:cxn modelId="{DA704E65-4F8B-4287-8BCF-3F9B534B7B2A}" type="presParOf" srcId="{739A7369-E36F-4D4F-9778-45F4127F31C5}" destId="{E22A28FC-D3B7-42B5-A6C6-CDAADC469563}" srcOrd="0" destOrd="0" presId="urn:microsoft.com/office/officeart/2005/8/layout/process5"/>
    <dgm:cxn modelId="{F55600C2-391A-43AD-9E25-2CEF6A0D12A7}" type="presParOf" srcId="{8AE8293A-336D-4D32-A42F-7CD334E66537}" destId="{075A2817-F779-47B8-ABCF-64BA1CFD4D4E}" srcOrd="24" destOrd="0" presId="urn:microsoft.com/office/officeart/2005/8/layout/process5"/>
    <dgm:cxn modelId="{21E9A053-8FFA-49E6-B5E4-49B15B7A629B}" type="presParOf" srcId="{8AE8293A-336D-4D32-A42F-7CD334E66537}" destId="{9936F0F3-94D4-4D99-AE8E-F6D89D3337A2}" srcOrd="25" destOrd="0" presId="urn:microsoft.com/office/officeart/2005/8/layout/process5"/>
    <dgm:cxn modelId="{DD93BD97-9056-4001-ABDE-9CFD2B5A0521}" type="presParOf" srcId="{9936F0F3-94D4-4D99-AE8E-F6D89D3337A2}" destId="{EF0D45E3-8175-4AC6-A99E-FDB6F80AA392}" srcOrd="0" destOrd="0" presId="urn:microsoft.com/office/officeart/2005/8/layout/process5"/>
    <dgm:cxn modelId="{067C0995-1876-4F86-BDAF-3E089C0E6EDF}" type="presParOf" srcId="{8AE8293A-336D-4D32-A42F-7CD334E66537}" destId="{B991AA56-A351-444F-9C78-9052627A760B}" srcOrd="26" destOrd="0" presId="urn:microsoft.com/office/officeart/2005/8/layout/process5"/>
    <dgm:cxn modelId="{8EF2CC67-4C04-43E4-862B-7A54FD49FEB2}" type="presParOf" srcId="{8AE8293A-336D-4D32-A42F-7CD334E66537}" destId="{52B12658-C844-4B5C-AD94-F7385F363BF2}" srcOrd="27" destOrd="0" presId="urn:microsoft.com/office/officeart/2005/8/layout/process5"/>
    <dgm:cxn modelId="{B17E1BE0-49FC-4148-9DCF-932111333DD9}" type="presParOf" srcId="{52B12658-C844-4B5C-AD94-F7385F363BF2}" destId="{FE9665AB-862A-4D73-B1BB-742EB6E8CD11}" srcOrd="0" destOrd="0" presId="urn:microsoft.com/office/officeart/2005/8/layout/process5"/>
    <dgm:cxn modelId="{420AE49F-FBB2-4930-9060-F85B7385F701}" type="presParOf" srcId="{8AE8293A-336D-4D32-A42F-7CD334E66537}" destId="{89E13C00-2998-410A-AD3E-ABD07928A61F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8AEE8-665A-469A-9A11-3C9D53A63978}">
      <dsp:nvSpPr>
        <dsp:cNvPr id="0" name=""/>
        <dsp:cNvSpPr/>
      </dsp:nvSpPr>
      <dsp:spPr>
        <a:xfrm>
          <a:off x="359263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Inception</a:t>
          </a:r>
        </a:p>
      </dsp:txBody>
      <dsp:txXfrm>
        <a:off x="381808" y="23563"/>
        <a:ext cx="1237803" cy="724646"/>
      </dsp:txXfrm>
    </dsp:sp>
    <dsp:sp modelId="{0E822D29-DD1E-453C-A0B6-DBE656842051}">
      <dsp:nvSpPr>
        <dsp:cNvPr id="0" name=""/>
        <dsp:cNvSpPr/>
      </dsp:nvSpPr>
      <dsp:spPr>
        <a:xfrm>
          <a:off x="1755052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5052" y="290438"/>
        <a:ext cx="190381" cy="190895"/>
      </dsp:txXfrm>
    </dsp:sp>
    <dsp:sp modelId="{AD8B1D3E-00C5-43F1-95CB-B83B3D945DD6}">
      <dsp:nvSpPr>
        <dsp:cNvPr id="0" name=""/>
        <dsp:cNvSpPr/>
      </dsp:nvSpPr>
      <dsp:spPr>
        <a:xfrm>
          <a:off x="2155314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530333"/>
            <a:satOff val="173"/>
            <a:lumOff val="-154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Identification of Sources</a:t>
          </a:r>
        </a:p>
      </dsp:txBody>
      <dsp:txXfrm>
        <a:off x="2177859" y="23563"/>
        <a:ext cx="1237803" cy="724646"/>
      </dsp:txXfrm>
    </dsp:sp>
    <dsp:sp modelId="{9754366A-A283-455D-BE69-FE617EB4D344}">
      <dsp:nvSpPr>
        <dsp:cNvPr id="0" name=""/>
        <dsp:cNvSpPr/>
      </dsp:nvSpPr>
      <dsp:spPr>
        <a:xfrm>
          <a:off x="3551103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1128"/>
            <a:satOff val="186"/>
            <a:lumOff val="-1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51103" y="290438"/>
        <a:ext cx="190381" cy="190895"/>
      </dsp:txXfrm>
    </dsp:sp>
    <dsp:sp modelId="{2AE99FF4-8DFB-4850-8706-1994578EED3B}">
      <dsp:nvSpPr>
        <dsp:cNvPr id="0" name=""/>
        <dsp:cNvSpPr/>
      </dsp:nvSpPr>
      <dsp:spPr>
        <a:xfrm>
          <a:off x="3951366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1060667"/>
            <a:satOff val="346"/>
            <a:lumOff val="-30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Science Direct Scraper</a:t>
          </a:r>
        </a:p>
      </dsp:txBody>
      <dsp:txXfrm>
        <a:off x="3973911" y="23563"/>
        <a:ext cx="1237803" cy="724646"/>
      </dsp:txXfrm>
    </dsp:sp>
    <dsp:sp modelId="{7954D2D0-78BC-4BB7-AD5F-9523168D8313}">
      <dsp:nvSpPr>
        <dsp:cNvPr id="0" name=""/>
        <dsp:cNvSpPr/>
      </dsp:nvSpPr>
      <dsp:spPr>
        <a:xfrm>
          <a:off x="5347154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42257"/>
            <a:satOff val="373"/>
            <a:lumOff val="-3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47154" y="290438"/>
        <a:ext cx="190381" cy="190895"/>
      </dsp:txXfrm>
    </dsp:sp>
    <dsp:sp modelId="{2D0EAEC1-DC88-4280-9973-732BD8F4B574}">
      <dsp:nvSpPr>
        <dsp:cNvPr id="0" name=""/>
        <dsp:cNvSpPr/>
      </dsp:nvSpPr>
      <dsp:spPr>
        <a:xfrm>
          <a:off x="5747417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1591000"/>
            <a:satOff val="519"/>
            <a:lumOff val="-46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ACM Scraper</a:t>
          </a:r>
        </a:p>
      </dsp:txBody>
      <dsp:txXfrm>
        <a:off x="5769962" y="23563"/>
        <a:ext cx="1237803" cy="724646"/>
      </dsp:txXfrm>
    </dsp:sp>
    <dsp:sp modelId="{4E6CDD2C-147F-448A-A9F2-2B83720A2CBB}">
      <dsp:nvSpPr>
        <dsp:cNvPr id="0" name=""/>
        <dsp:cNvSpPr/>
      </dsp:nvSpPr>
      <dsp:spPr>
        <a:xfrm>
          <a:off x="7143205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713385"/>
            <a:satOff val="559"/>
            <a:lumOff val="-4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143205" y="290438"/>
        <a:ext cx="190381" cy="190895"/>
      </dsp:txXfrm>
    </dsp:sp>
    <dsp:sp modelId="{6DEB64AC-7C8F-4738-A710-F9AF179A4F8A}">
      <dsp:nvSpPr>
        <dsp:cNvPr id="0" name=""/>
        <dsp:cNvSpPr/>
      </dsp:nvSpPr>
      <dsp:spPr>
        <a:xfrm>
          <a:off x="7543468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2121334"/>
            <a:satOff val="692"/>
            <a:lumOff val="-61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IRINS Scraper</a:t>
          </a:r>
        </a:p>
      </dsp:txBody>
      <dsp:txXfrm>
        <a:off x="7566013" y="23563"/>
        <a:ext cx="1237803" cy="724646"/>
      </dsp:txXfrm>
    </dsp:sp>
    <dsp:sp modelId="{40CA5189-0CAE-4DE4-B234-8D2C05EFF024}">
      <dsp:nvSpPr>
        <dsp:cNvPr id="0" name=""/>
        <dsp:cNvSpPr/>
      </dsp:nvSpPr>
      <dsp:spPr>
        <a:xfrm>
          <a:off x="8939256" y="226807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284513"/>
            <a:satOff val="745"/>
            <a:lumOff val="-6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939256" y="290438"/>
        <a:ext cx="190381" cy="190895"/>
      </dsp:txXfrm>
    </dsp:sp>
    <dsp:sp modelId="{D4E98E06-74AF-437C-B4BE-B73E55AF03DF}">
      <dsp:nvSpPr>
        <dsp:cNvPr id="0" name=""/>
        <dsp:cNvSpPr/>
      </dsp:nvSpPr>
      <dsp:spPr>
        <a:xfrm>
          <a:off x="9339519" y="1018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2651667"/>
            <a:satOff val="865"/>
            <a:lumOff val="-77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 End Integration</a:t>
          </a:r>
        </a:p>
      </dsp:txBody>
      <dsp:txXfrm>
        <a:off x="9362064" y="23563"/>
        <a:ext cx="1237803" cy="724646"/>
      </dsp:txXfrm>
    </dsp:sp>
    <dsp:sp modelId="{BAEECF4B-DCC1-4FF8-9A0A-564AAF44BB4B}">
      <dsp:nvSpPr>
        <dsp:cNvPr id="0" name=""/>
        <dsp:cNvSpPr/>
      </dsp:nvSpPr>
      <dsp:spPr>
        <a:xfrm rot="5400000">
          <a:off x="9844979" y="860556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855641"/>
            <a:satOff val="932"/>
            <a:lumOff val="-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885518" y="883648"/>
        <a:ext cx="190895" cy="190381"/>
      </dsp:txXfrm>
    </dsp:sp>
    <dsp:sp modelId="{71AB23EB-5C84-4ABC-B3C7-3E6D0338436D}">
      <dsp:nvSpPr>
        <dsp:cNvPr id="0" name=""/>
        <dsp:cNvSpPr/>
      </dsp:nvSpPr>
      <dsp:spPr>
        <a:xfrm>
          <a:off x="9339519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3182000"/>
            <a:satOff val="1038"/>
            <a:lumOff val="-924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Flask Server</a:t>
          </a:r>
        </a:p>
      </dsp:txBody>
      <dsp:txXfrm>
        <a:off x="9362064" y="1306456"/>
        <a:ext cx="1237803" cy="724646"/>
      </dsp:txXfrm>
    </dsp:sp>
    <dsp:sp modelId="{04655060-9BE5-4DC6-B428-ED4623F65D1D}">
      <dsp:nvSpPr>
        <dsp:cNvPr id="0" name=""/>
        <dsp:cNvSpPr/>
      </dsp:nvSpPr>
      <dsp:spPr>
        <a:xfrm rot="10800000">
          <a:off x="8954651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426770"/>
            <a:satOff val="1118"/>
            <a:lumOff val="-9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9036243" y="1573332"/>
        <a:ext cx="190381" cy="190895"/>
      </dsp:txXfrm>
    </dsp:sp>
    <dsp:sp modelId="{861A79D9-4F9D-42CA-A0CF-9D355596BA24}">
      <dsp:nvSpPr>
        <dsp:cNvPr id="0" name=""/>
        <dsp:cNvSpPr/>
      </dsp:nvSpPr>
      <dsp:spPr>
        <a:xfrm>
          <a:off x="7543468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Tornado Server</a:t>
          </a:r>
        </a:p>
      </dsp:txBody>
      <dsp:txXfrm>
        <a:off x="7566013" y="1306456"/>
        <a:ext cx="1237803" cy="724646"/>
      </dsp:txXfrm>
    </dsp:sp>
    <dsp:sp modelId="{053487D7-3E49-4B67-A2FC-52904370A577}">
      <dsp:nvSpPr>
        <dsp:cNvPr id="0" name=""/>
        <dsp:cNvSpPr/>
      </dsp:nvSpPr>
      <dsp:spPr>
        <a:xfrm rot="10800000">
          <a:off x="7158600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997898"/>
            <a:satOff val="1304"/>
            <a:lumOff val="-11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7240192" y="1573332"/>
        <a:ext cx="190381" cy="190895"/>
      </dsp:txXfrm>
    </dsp:sp>
    <dsp:sp modelId="{24A34D7E-22EC-496C-A5CF-117C39C8948B}">
      <dsp:nvSpPr>
        <dsp:cNvPr id="0" name=""/>
        <dsp:cNvSpPr/>
      </dsp:nvSpPr>
      <dsp:spPr>
        <a:xfrm>
          <a:off x="5747417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4242667"/>
            <a:satOff val="1384"/>
            <a:lumOff val="-123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Intuitive UI Framework </a:t>
          </a:r>
        </a:p>
      </dsp:txBody>
      <dsp:txXfrm>
        <a:off x="5769962" y="1306456"/>
        <a:ext cx="1237803" cy="724646"/>
      </dsp:txXfrm>
    </dsp:sp>
    <dsp:sp modelId="{A1FABC2C-C384-4D12-A486-78D6191B10D3}">
      <dsp:nvSpPr>
        <dsp:cNvPr id="0" name=""/>
        <dsp:cNvSpPr/>
      </dsp:nvSpPr>
      <dsp:spPr>
        <a:xfrm rot="10800000">
          <a:off x="5362549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569027"/>
            <a:satOff val="1490"/>
            <a:lumOff val="-13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44141" y="1573332"/>
        <a:ext cx="190381" cy="190895"/>
      </dsp:txXfrm>
    </dsp:sp>
    <dsp:sp modelId="{7098CA7D-FF33-4D86-8A2D-F3045BC0F1AC}">
      <dsp:nvSpPr>
        <dsp:cNvPr id="0" name=""/>
        <dsp:cNvSpPr/>
      </dsp:nvSpPr>
      <dsp:spPr>
        <a:xfrm>
          <a:off x="3951366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4773001"/>
            <a:satOff val="1557"/>
            <a:lumOff val="-138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React JS</a:t>
          </a:r>
        </a:p>
      </dsp:txBody>
      <dsp:txXfrm>
        <a:off x="3973911" y="1306456"/>
        <a:ext cx="1237803" cy="724646"/>
      </dsp:txXfrm>
    </dsp:sp>
    <dsp:sp modelId="{1604945C-582F-4BD9-A041-13AB8707CEA3}">
      <dsp:nvSpPr>
        <dsp:cNvPr id="0" name=""/>
        <dsp:cNvSpPr/>
      </dsp:nvSpPr>
      <dsp:spPr>
        <a:xfrm rot="10800000">
          <a:off x="3566498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140155"/>
            <a:satOff val="1677"/>
            <a:lumOff val="-14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648090" y="1573332"/>
        <a:ext cx="190381" cy="190895"/>
      </dsp:txXfrm>
    </dsp:sp>
    <dsp:sp modelId="{F287F772-97B7-4265-A0A8-539A38510064}">
      <dsp:nvSpPr>
        <dsp:cNvPr id="0" name=""/>
        <dsp:cNvSpPr/>
      </dsp:nvSpPr>
      <dsp:spPr>
        <a:xfrm>
          <a:off x="2155314" y="1283911"/>
          <a:ext cx="1282893" cy="769736"/>
        </a:xfrm>
        <a:prstGeom prst="roundRect">
          <a:avLst>
            <a:gd name="adj" fmla="val 10000"/>
          </a:avLst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Present Day</a:t>
          </a:r>
        </a:p>
      </dsp:txBody>
      <dsp:txXfrm>
        <a:off x="2177859" y="1306456"/>
        <a:ext cx="1237803" cy="724646"/>
      </dsp:txXfrm>
    </dsp:sp>
    <dsp:sp modelId="{0E52FE50-E8A4-4A60-89FC-EFF930344B9F}">
      <dsp:nvSpPr>
        <dsp:cNvPr id="0" name=""/>
        <dsp:cNvSpPr/>
      </dsp:nvSpPr>
      <dsp:spPr>
        <a:xfrm rot="10800000">
          <a:off x="1770446" y="1509701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711283"/>
            <a:satOff val="1863"/>
            <a:lumOff val="-16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52038" y="1573332"/>
        <a:ext cx="190381" cy="190895"/>
      </dsp:txXfrm>
    </dsp:sp>
    <dsp:sp modelId="{56B965C1-C6B4-4346-BE56-6107F0EFFB3E}">
      <dsp:nvSpPr>
        <dsp:cNvPr id="0" name=""/>
        <dsp:cNvSpPr/>
      </dsp:nvSpPr>
      <dsp:spPr>
        <a:xfrm>
          <a:off x="359263" y="1283911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5833667"/>
            <a:satOff val="1903"/>
            <a:lumOff val="-169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Inclusion of other datasets</a:t>
          </a:r>
        </a:p>
      </dsp:txBody>
      <dsp:txXfrm>
        <a:off x="381808" y="1306456"/>
        <a:ext cx="1237803" cy="724646"/>
      </dsp:txXfrm>
    </dsp:sp>
    <dsp:sp modelId="{739A7369-E36F-4D4F-9778-45F4127F31C5}">
      <dsp:nvSpPr>
        <dsp:cNvPr id="0" name=""/>
        <dsp:cNvSpPr/>
      </dsp:nvSpPr>
      <dsp:spPr>
        <a:xfrm rot="5400000">
          <a:off x="864723" y="2143450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282411"/>
            <a:satOff val="2049"/>
            <a:lumOff val="-18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05262" y="2166542"/>
        <a:ext cx="190895" cy="190381"/>
      </dsp:txXfrm>
    </dsp:sp>
    <dsp:sp modelId="{075A2817-F779-47B8-ABCF-64BA1CFD4D4E}">
      <dsp:nvSpPr>
        <dsp:cNvPr id="0" name=""/>
        <dsp:cNvSpPr/>
      </dsp:nvSpPr>
      <dsp:spPr>
        <a:xfrm>
          <a:off x="359263" y="2566805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6364001"/>
            <a:satOff val="2076"/>
            <a:lumOff val="-18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Optimization </a:t>
          </a:r>
          <a:r>
            <a:rPr lang="en-US" sz="1400" kern="1200"/>
            <a:t>of current scrapers</a:t>
          </a:r>
          <a:endParaRPr lang="en-US" sz="1400" kern="1200" dirty="0"/>
        </a:p>
      </dsp:txBody>
      <dsp:txXfrm>
        <a:off x="381808" y="2589350"/>
        <a:ext cx="1237803" cy="724646"/>
      </dsp:txXfrm>
    </dsp:sp>
    <dsp:sp modelId="{9936F0F3-94D4-4D99-AE8E-F6D89D3337A2}">
      <dsp:nvSpPr>
        <dsp:cNvPr id="0" name=""/>
        <dsp:cNvSpPr/>
      </dsp:nvSpPr>
      <dsp:spPr>
        <a:xfrm>
          <a:off x="1755052" y="2792594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853539"/>
            <a:satOff val="2236"/>
            <a:lumOff val="-19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5052" y="2856225"/>
        <a:ext cx="190381" cy="190895"/>
      </dsp:txXfrm>
    </dsp:sp>
    <dsp:sp modelId="{B991AA56-A351-444F-9C78-9052627A760B}">
      <dsp:nvSpPr>
        <dsp:cNvPr id="0" name=""/>
        <dsp:cNvSpPr/>
      </dsp:nvSpPr>
      <dsp:spPr>
        <a:xfrm>
          <a:off x="2155314" y="2566805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6894334"/>
            <a:satOff val="2249"/>
            <a:lumOff val="-200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Cloud Migration</a:t>
          </a:r>
          <a:endParaRPr lang="en-US" sz="1400" kern="1200" dirty="0"/>
        </a:p>
      </dsp:txBody>
      <dsp:txXfrm>
        <a:off x="2177859" y="2589350"/>
        <a:ext cx="1237803" cy="724646"/>
      </dsp:txXfrm>
    </dsp:sp>
    <dsp:sp modelId="{52B12658-C844-4B5C-AD94-F7385F363BF2}">
      <dsp:nvSpPr>
        <dsp:cNvPr id="0" name=""/>
        <dsp:cNvSpPr/>
      </dsp:nvSpPr>
      <dsp:spPr>
        <a:xfrm>
          <a:off x="3551103" y="2792594"/>
          <a:ext cx="271973" cy="318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51103" y="2856225"/>
        <a:ext cx="190381" cy="190895"/>
      </dsp:txXfrm>
    </dsp:sp>
    <dsp:sp modelId="{89E13C00-2998-410A-AD3E-ABD07928A61F}">
      <dsp:nvSpPr>
        <dsp:cNvPr id="0" name=""/>
        <dsp:cNvSpPr/>
      </dsp:nvSpPr>
      <dsp:spPr>
        <a:xfrm>
          <a:off x="3951366" y="2566805"/>
          <a:ext cx="1282893" cy="769736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export</a:t>
          </a:r>
          <a:endParaRPr lang="en-US" sz="1400" kern="1200" dirty="0"/>
        </a:p>
      </dsp:txBody>
      <dsp:txXfrm>
        <a:off x="3973911" y="2589350"/>
        <a:ext cx="1237803" cy="724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0290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96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F7638ED-0E6F-42BC-9071-B34D4A443A3E}" type="datetimeFigureOut">
              <a:rPr lang="en-US" smtClean="0"/>
              <a:t>31-01-22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D31F56-9D1D-4D7C-8BF7-01993156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9547-9997-4AD5-8C7B-13FC75C72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RDP – Round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5B508-B7B8-41A3-9142-36FF0079F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RD216466</a:t>
            </a:r>
          </a:p>
        </p:txBody>
      </p:sp>
    </p:spTree>
    <p:extLst>
      <p:ext uri="{BB962C8B-B14F-4D97-AF65-F5344CB8AC3E}">
        <p14:creationId xmlns:p14="http://schemas.microsoft.com/office/powerpoint/2010/main" val="9441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5634-2889-4E23-B3F8-DFDBE2FC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804862"/>
            <a:ext cx="10515600" cy="5248275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Main Approach: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Take data from IRINS dataset and optimize for better querying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Arch diagram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Unique Value Proposition: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Useful analysis and filtering tools.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Efficient and accurate results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authentic records, genuine people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No cap for max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Data from source no manipulation, up to data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Design Choices: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Used the React JS front-end for ease of usage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Scraper that can be used to independently replenish the data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Responsive web server that can be used to perform fast operations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Monolithic arch due to time constraint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Cons: (known) limitations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Verified for Engineering and sciences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25 max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No multi level search, tried 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2200" b="1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Researchers only within India are covered due to the source of data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25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9A6A9C-10FB-4632-A908-F162C7E3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7" y="773430"/>
            <a:ext cx="6486574" cy="21983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B373-4057-4C19-B08B-9AF64048AADE}"/>
              </a:ext>
            </a:extLst>
          </p:cNvPr>
          <p:cNvSpPr txBox="1">
            <a:spLocks/>
          </p:cNvSpPr>
          <p:nvPr/>
        </p:nvSpPr>
        <p:spPr>
          <a:xfrm>
            <a:off x="7749540" y="773431"/>
            <a:ext cx="3307080" cy="2198369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200" b="1" dirty="0"/>
              <a:t>Main Approach: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200" dirty="0"/>
              <a:t>Take data from IRINS dataset and optimize for better querying. Display the relevant results in an intuitive frontend.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519B1F-42E0-4D21-A688-538749656E6E}"/>
              </a:ext>
            </a:extLst>
          </p:cNvPr>
          <p:cNvSpPr txBox="1">
            <a:spLocks/>
          </p:cNvSpPr>
          <p:nvPr/>
        </p:nvSpPr>
        <p:spPr>
          <a:xfrm>
            <a:off x="861377" y="3429000"/>
            <a:ext cx="3307080" cy="284988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200" b="1" dirty="0"/>
              <a:t>Unique Value Proposition: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Authentic records from credible sources.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No limit regarding quantity of results.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Up-to-date data from source with no scope for bias.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789F4-F98F-43A6-BFD3-F8DD344F80B8}"/>
              </a:ext>
            </a:extLst>
          </p:cNvPr>
          <p:cNvSpPr txBox="1">
            <a:spLocks/>
          </p:cNvSpPr>
          <p:nvPr/>
        </p:nvSpPr>
        <p:spPr>
          <a:xfrm>
            <a:off x="7749540" y="3429000"/>
            <a:ext cx="3307080" cy="201930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Known Limitations: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Verified results for fields relating to engineering and sciences.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25 results per page of data.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Simple query comprehension.</a:t>
            </a:r>
            <a:endParaRPr lang="en-US" sz="2200" b="1" dirty="0"/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22DAAD-3202-4865-85A0-7EA4389D962B}"/>
              </a:ext>
            </a:extLst>
          </p:cNvPr>
          <p:cNvSpPr txBox="1">
            <a:spLocks/>
          </p:cNvSpPr>
          <p:nvPr/>
        </p:nvSpPr>
        <p:spPr>
          <a:xfrm>
            <a:off x="4442460" y="3429000"/>
            <a:ext cx="3307080" cy="201930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Design Choices:</a:t>
            </a: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Monolithic design architecture has been implemented. This is due to time constraints.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Modular setup of application for ease of debugging and scaling.</a:t>
            </a:r>
          </a:p>
        </p:txBody>
      </p:sp>
    </p:spTree>
    <p:extLst>
      <p:ext uri="{BB962C8B-B14F-4D97-AF65-F5344CB8AC3E}">
        <p14:creationId xmlns:p14="http://schemas.microsoft.com/office/powerpoint/2010/main" val="15579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48FB4E-9C3B-4E01-AB31-8B79D5EC18F6}"/>
              </a:ext>
            </a:extLst>
          </p:cNvPr>
          <p:cNvSpPr txBox="1">
            <a:spLocks/>
          </p:cNvSpPr>
          <p:nvPr/>
        </p:nvSpPr>
        <p:spPr>
          <a:xfrm>
            <a:off x="480060" y="640080"/>
            <a:ext cx="2705100" cy="15392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Elements: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The technologies used in the tech stack.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5950DC-2181-46E7-9AB0-A7282A3D0CAD}"/>
              </a:ext>
            </a:extLst>
          </p:cNvPr>
          <p:cNvSpPr txBox="1">
            <a:spLocks/>
          </p:cNvSpPr>
          <p:nvPr/>
        </p:nvSpPr>
        <p:spPr>
          <a:xfrm>
            <a:off x="629412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Scrapy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6CD514-86F9-499B-AA99-9547A4F73C06}"/>
              </a:ext>
            </a:extLst>
          </p:cNvPr>
          <p:cNvSpPr txBox="1">
            <a:spLocks/>
          </p:cNvSpPr>
          <p:nvPr/>
        </p:nvSpPr>
        <p:spPr>
          <a:xfrm>
            <a:off x="784860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Tornado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729DFE-92A7-40C4-8BD7-C0D4B12E3E4E}"/>
              </a:ext>
            </a:extLst>
          </p:cNvPr>
          <p:cNvSpPr txBox="1">
            <a:spLocks/>
          </p:cNvSpPr>
          <p:nvPr/>
        </p:nvSpPr>
        <p:spPr>
          <a:xfrm>
            <a:off x="940308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React JS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1E2127-87F6-4892-8854-D82DE22D74C2}"/>
              </a:ext>
            </a:extLst>
          </p:cNvPr>
          <p:cNvSpPr txBox="1">
            <a:spLocks/>
          </p:cNvSpPr>
          <p:nvPr/>
        </p:nvSpPr>
        <p:spPr>
          <a:xfrm>
            <a:off x="473964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Python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258036-EE0D-4E08-AC62-8AED4B4E1D4E}"/>
              </a:ext>
            </a:extLst>
          </p:cNvPr>
          <p:cNvSpPr txBox="1">
            <a:spLocks/>
          </p:cNvSpPr>
          <p:nvPr/>
        </p:nvSpPr>
        <p:spPr>
          <a:xfrm>
            <a:off x="3185160" y="1752600"/>
            <a:ext cx="1554480" cy="42672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MongoDB</a:t>
            </a:r>
          </a:p>
        </p:txBody>
      </p:sp>
      <p:pic>
        <p:nvPicPr>
          <p:cNvPr id="1030" name="Picture 6" descr="MongoDB logo and symbol, meaning, history, PNG">
            <a:extLst>
              <a:ext uri="{FF2B5EF4-FFF2-40B4-BE49-F238E27FC236}">
                <a16:creationId xmlns:a16="http://schemas.microsoft.com/office/drawing/2014/main" id="{DDB4848E-2C2D-401B-9CA6-FE378F42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76" y="548640"/>
            <a:ext cx="175564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34C7F72-6764-4DCD-A5CD-59E7C40A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6858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scrape websites in 5 minutes with Scrapy? | Theodo">
            <a:extLst>
              <a:ext uri="{FF2B5EF4-FFF2-40B4-BE49-F238E27FC236}">
                <a16:creationId xmlns:a16="http://schemas.microsoft.com/office/drawing/2014/main" id="{581C3B3F-0FF7-4262-B963-DD8F2A1E5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6308" r="64400" b="12616"/>
          <a:stretch/>
        </p:blipFill>
        <p:spPr bwMode="auto">
          <a:xfrm>
            <a:off x="6590567" y="594360"/>
            <a:ext cx="96158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Tornado, A Quick-Start Guide">
            <a:extLst>
              <a:ext uri="{FF2B5EF4-FFF2-40B4-BE49-F238E27FC236}">
                <a16:creationId xmlns:a16="http://schemas.microsoft.com/office/drawing/2014/main" id="{32F8F5CC-ED37-4122-A5BB-042E7E41F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4" t="5692" r="60625" b="9631"/>
          <a:stretch/>
        </p:blipFill>
        <p:spPr bwMode="auto">
          <a:xfrm>
            <a:off x="8150565" y="548640"/>
            <a:ext cx="95055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act – Logos Download">
            <a:extLst>
              <a:ext uri="{FF2B5EF4-FFF2-40B4-BE49-F238E27FC236}">
                <a16:creationId xmlns:a16="http://schemas.microsoft.com/office/drawing/2014/main" id="{9D0E5714-4A7A-4B7E-B414-1A29D33FE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50"/>
          <a:stretch/>
        </p:blipFill>
        <p:spPr bwMode="auto">
          <a:xfrm>
            <a:off x="9563563" y="548640"/>
            <a:ext cx="123351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2B0B6FB-7946-4AF2-BE50-54B756DAF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583651"/>
              </p:ext>
            </p:extLst>
          </p:nvPr>
        </p:nvGraphicFramePr>
        <p:xfrm>
          <a:off x="168675" y="2834640"/>
          <a:ext cx="10981677" cy="333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808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5634-2889-4E23-B3F8-DFDBE2FC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687"/>
            <a:ext cx="10515600" cy="5248275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Features: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A filter via institution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Sorting via H-Index, Citations and Name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ORC-ID details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Direct contact Information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Qualifications of researchers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Multiple views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Element(tech stack)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dirty="0"/>
              <a:t>Solution with the above features is ready to deploy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Challenges faced were: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Identification of a reliable dataset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Front-end Integration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Creating a simple yet effective UI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610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5634-2889-4E23-B3F8-DFDBE2FC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687"/>
            <a:ext cx="10515600" cy="5248275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Contributions: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2200" b="1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/>
              <a:t>Next steps: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Inclusion of other datasets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Optimization of existing dynamic scrapers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Data exporting capabilities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200" dirty="0"/>
              <a:t>Migration to cloud env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22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641F477-D90F-4EC5-AC46-876C9F0EB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61216"/>
              </p:ext>
            </p:extLst>
          </p:nvPr>
        </p:nvGraphicFramePr>
        <p:xfrm>
          <a:off x="838200" y="2228871"/>
          <a:ext cx="5998147" cy="7416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91431">
                  <a:extLst>
                    <a:ext uri="{9D8B030D-6E8A-4147-A177-3AD203B41FA5}">
                      <a16:colId xmlns:a16="http://schemas.microsoft.com/office/drawing/2014/main" val="425136879"/>
                    </a:ext>
                  </a:extLst>
                </a:gridCol>
                <a:gridCol w="3906716">
                  <a:extLst>
                    <a:ext uri="{9D8B030D-6E8A-4147-A177-3AD203B41FA5}">
                      <a16:colId xmlns:a16="http://schemas.microsoft.com/office/drawing/2014/main" val="184876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Anirudh 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and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25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Dr. </a:t>
                      </a:r>
                      <a:r>
                        <a:rPr lang="en-US" dirty="0" err="1"/>
                        <a:t>Rajakumar</a:t>
                      </a:r>
                      <a:r>
                        <a:rPr lang="en-US" dirty="0"/>
                        <a:t> Arul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Advisor and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59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E7E1DE6-D861-45EA-8373-E7DD77218C3A}" vid="{5F6F008C-B621-4013-9D43-DDBC26F538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134</TotalTime>
  <Words>366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Theme1</vt:lpstr>
      <vt:lpstr>RDP – Round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RDP – Round 2</dc:title>
  <dc:creator>Anirudh</dc:creator>
  <cp:lastModifiedBy>Anirudh</cp:lastModifiedBy>
  <cp:revision>8</cp:revision>
  <dcterms:created xsi:type="dcterms:W3CDTF">2022-01-22T09:17:09Z</dcterms:created>
  <dcterms:modified xsi:type="dcterms:W3CDTF">2022-01-31T05:16:12Z</dcterms:modified>
</cp:coreProperties>
</file>