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317" r:id="rId3"/>
    <p:sldId id="313" r:id="rId4"/>
    <p:sldId id="314" r:id="rId5"/>
    <p:sldId id="315" r:id="rId6"/>
    <p:sldId id="31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83E3"/>
    <a:srgbClr val="D63A36"/>
    <a:srgbClr val="C5322E"/>
    <a:srgbClr val="AE2724"/>
    <a:srgbClr val="DFBE45"/>
    <a:srgbClr val="CBA723"/>
    <a:srgbClr val="3B556D"/>
    <a:srgbClr val="202E3B"/>
    <a:srgbClr val="25AD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74" autoAdjust="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90E87-47C2-4F37-9FAA-88BA7A72BC05}" type="datetimeFigureOut">
              <a:rPr lang="en-US" smtClean="0"/>
              <a:t>11/30/2017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244DE-9579-4027-8FEF-D162F0E0D573}" type="slidenum">
              <a:rPr lang="en-US" smtClean="0"/>
              <a:t>‹#›</a:t>
            </a:fld>
            <a:endParaRPr lang="en-US"/>
          </a:p>
        </p:txBody>
      </p:sp>
    </p:spTree>
    <p:extLst>
      <p:ext uri="{BB962C8B-B14F-4D97-AF65-F5344CB8AC3E}">
        <p14:creationId xmlns:p14="http://schemas.microsoft.com/office/powerpoint/2010/main" val="4072372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233881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214040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675500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09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31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6107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8901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52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684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716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55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183529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1452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964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777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258518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105952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83118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318785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266362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311192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1964D4-35B1-42D3-90EB-78CAA074F6D6}" type="datetimeFigureOut">
              <a:rPr lang="en-US" smtClean="0"/>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219F48B-7C56-4D40-B8AE-62F00F6504AE}" type="slidenum">
              <a:rPr lang="en-US" smtClean="0"/>
              <a:t>‹#›</a:t>
            </a:fld>
            <a:endParaRPr lang="en-US" dirty="0"/>
          </a:p>
        </p:txBody>
      </p:sp>
    </p:spTree>
    <p:extLst>
      <p:ext uri="{BB962C8B-B14F-4D97-AF65-F5344CB8AC3E}">
        <p14:creationId xmlns:p14="http://schemas.microsoft.com/office/powerpoint/2010/main" val="2030688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964D4-35B1-42D3-90EB-78CAA074F6D6}" type="datetimeFigureOut">
              <a:rPr lang="en-US" smtClean="0"/>
              <a:t>11/30/2017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9F48B-7C56-4D40-B8AE-62F00F6504AE}" type="slidenum">
              <a:rPr lang="en-US" smtClean="0"/>
              <a:t>‹#›</a:t>
            </a:fld>
            <a:endParaRPr lang="en-US" dirty="0"/>
          </a:p>
        </p:txBody>
      </p:sp>
    </p:spTree>
    <p:extLst>
      <p:ext uri="{BB962C8B-B14F-4D97-AF65-F5344CB8AC3E}">
        <p14:creationId xmlns:p14="http://schemas.microsoft.com/office/powerpoint/2010/main" val="2084258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AE8F413-96A0-43B4-9B85-255DF7F85921}"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11/30/2017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49FAA13-F72C-4CDF-80ED-89D1B3FFA10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7849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93" y="0"/>
            <a:ext cx="11338560" cy="833552"/>
            <a:chOff x="1493" y="0"/>
            <a:chExt cx="11338560" cy="833552"/>
          </a:xfrm>
        </p:grpSpPr>
        <p:sp>
          <p:nvSpPr>
            <p:cNvPr id="4" name="TextBox 3"/>
            <p:cNvSpPr txBox="1"/>
            <p:nvPr/>
          </p:nvSpPr>
          <p:spPr>
            <a:xfrm>
              <a:off x="11158" y="0"/>
              <a:ext cx="11328895"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Learning Roadmap For Sales Force PPT Images</a:t>
              </a:r>
            </a:p>
          </p:txBody>
        </p:sp>
        <p:grpSp>
          <p:nvGrpSpPr>
            <p:cNvPr id="5" name="Group 4"/>
            <p:cNvGrpSpPr/>
            <p:nvPr/>
          </p:nvGrpSpPr>
          <p:grpSpPr>
            <a:xfrm>
              <a:off x="1493" y="805164"/>
              <a:ext cx="11338560" cy="28388"/>
              <a:chOff x="53009" y="791149"/>
              <a:chExt cx="10606748" cy="28388"/>
            </a:xfrm>
          </p:grpSpPr>
          <p:cxnSp>
            <p:nvCxnSpPr>
              <p:cNvPr id="6" name="Straight Connector 5"/>
              <p:cNvCxnSpPr/>
              <p:nvPr userDrawn="1"/>
            </p:nvCxnSpPr>
            <p:spPr>
              <a:xfrm>
                <a:off x="3161677" y="805343"/>
                <a:ext cx="749808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53009" y="791149"/>
                <a:ext cx="3931920" cy="28388"/>
              </a:xfrm>
              <a:prstGeom prst="rect">
                <a:avLst/>
              </a:prstGeom>
              <a:solidFill>
                <a:srgbClr val="015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 name="Group 1"/>
          <p:cNvGrpSpPr/>
          <p:nvPr/>
        </p:nvGrpSpPr>
        <p:grpSpPr>
          <a:xfrm>
            <a:off x="477663" y="1003526"/>
            <a:ext cx="11284455" cy="5449565"/>
            <a:chOff x="477663" y="1003526"/>
            <a:chExt cx="11284455" cy="5449565"/>
          </a:xfrm>
        </p:grpSpPr>
        <p:grpSp>
          <p:nvGrpSpPr>
            <p:cNvPr id="46" name="Group 45"/>
            <p:cNvGrpSpPr/>
            <p:nvPr/>
          </p:nvGrpSpPr>
          <p:grpSpPr>
            <a:xfrm>
              <a:off x="2862512" y="1003526"/>
              <a:ext cx="2765046" cy="794599"/>
              <a:chOff x="1967590" y="2212519"/>
              <a:chExt cx="2765046" cy="794599"/>
            </a:xfrm>
          </p:grpSpPr>
          <p:sp>
            <p:nvSpPr>
              <p:cNvPr id="65" name="TextBox 64"/>
              <p:cNvSpPr txBox="1"/>
              <p:nvPr/>
            </p:nvSpPr>
            <p:spPr>
              <a:xfrm>
                <a:off x="1967590" y="2212519"/>
                <a:ext cx="1731234" cy="369332"/>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Tailor Content</a:t>
                </a:r>
                <a:endParaRPr lang="en-US" b="1" dirty="0">
                  <a:latin typeface="Arial" panose="020B0604020202020204" pitchFamily="34" charset="0"/>
                  <a:cs typeface="Arial" panose="020B0604020202020204" pitchFamily="34" charset="0"/>
                </a:endParaRPr>
              </a:p>
            </p:txBody>
          </p:sp>
          <p:sp>
            <p:nvSpPr>
              <p:cNvPr id="66" name="TextBox 65"/>
              <p:cNvSpPr txBox="1"/>
              <p:nvPr/>
            </p:nvSpPr>
            <p:spPr>
              <a:xfrm>
                <a:off x="1967590" y="2545453"/>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nvGrpSpPr>
            <p:cNvPr id="47" name="Group 46"/>
            <p:cNvGrpSpPr/>
            <p:nvPr/>
          </p:nvGrpSpPr>
          <p:grpSpPr>
            <a:xfrm>
              <a:off x="6597498" y="1044862"/>
              <a:ext cx="2765046" cy="794599"/>
              <a:chOff x="5702740" y="2212519"/>
              <a:chExt cx="2765046" cy="794599"/>
            </a:xfrm>
          </p:grpSpPr>
          <p:sp>
            <p:nvSpPr>
              <p:cNvPr id="63" name="TextBox 62"/>
              <p:cNvSpPr txBox="1"/>
              <p:nvPr/>
            </p:nvSpPr>
            <p:spPr>
              <a:xfrm>
                <a:off x="5702740" y="2212519"/>
                <a:ext cx="2663029" cy="369332"/>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Instructor Led Kick-off</a:t>
                </a:r>
                <a:endParaRPr lang="en-US" b="1" dirty="0">
                  <a:latin typeface="Arial" panose="020B0604020202020204" pitchFamily="34" charset="0"/>
                  <a:cs typeface="Arial" panose="020B0604020202020204" pitchFamily="34" charset="0"/>
                </a:endParaRPr>
              </a:p>
            </p:txBody>
          </p:sp>
          <p:sp>
            <p:nvSpPr>
              <p:cNvPr id="64" name="TextBox 63"/>
              <p:cNvSpPr txBox="1"/>
              <p:nvPr/>
            </p:nvSpPr>
            <p:spPr>
              <a:xfrm>
                <a:off x="5702740" y="2545453"/>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nvGrpSpPr>
            <p:cNvPr id="48" name="Group 47"/>
            <p:cNvGrpSpPr/>
            <p:nvPr/>
          </p:nvGrpSpPr>
          <p:grpSpPr>
            <a:xfrm>
              <a:off x="872789" y="2560485"/>
              <a:ext cx="2765046" cy="786445"/>
              <a:chOff x="1903181" y="4265472"/>
              <a:chExt cx="2765046" cy="786445"/>
            </a:xfrm>
          </p:grpSpPr>
          <p:sp>
            <p:nvSpPr>
              <p:cNvPr id="61" name="TextBox 60"/>
              <p:cNvSpPr txBox="1"/>
              <p:nvPr/>
            </p:nvSpPr>
            <p:spPr>
              <a:xfrm>
                <a:off x="1903181" y="4265472"/>
                <a:ext cx="2548150" cy="369332"/>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Learning Path Survey</a:t>
                </a:r>
                <a:endParaRPr lang="en-US" b="1" dirty="0">
                  <a:latin typeface="Arial" panose="020B0604020202020204" pitchFamily="34" charset="0"/>
                  <a:cs typeface="Arial" panose="020B0604020202020204" pitchFamily="34" charset="0"/>
                </a:endParaRPr>
              </a:p>
            </p:txBody>
          </p:sp>
          <p:sp>
            <p:nvSpPr>
              <p:cNvPr id="62" name="TextBox 61"/>
              <p:cNvSpPr txBox="1"/>
              <p:nvPr/>
            </p:nvSpPr>
            <p:spPr>
              <a:xfrm>
                <a:off x="1903181" y="4590252"/>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nvGrpSpPr>
            <p:cNvPr id="49" name="Group 48"/>
            <p:cNvGrpSpPr/>
            <p:nvPr/>
          </p:nvGrpSpPr>
          <p:grpSpPr>
            <a:xfrm>
              <a:off x="3644811" y="5651741"/>
              <a:ext cx="2896416" cy="786445"/>
              <a:chOff x="5803943" y="4475332"/>
              <a:chExt cx="2896416" cy="786445"/>
            </a:xfrm>
          </p:grpSpPr>
          <p:sp>
            <p:nvSpPr>
              <p:cNvPr id="59" name="TextBox 58"/>
              <p:cNvSpPr txBox="1"/>
              <p:nvPr/>
            </p:nvSpPr>
            <p:spPr>
              <a:xfrm>
                <a:off x="5803943" y="4475332"/>
                <a:ext cx="2896416" cy="369332"/>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KPI Measurements</a:t>
                </a:r>
                <a:endParaRPr lang="en-US" b="1" dirty="0">
                  <a:latin typeface="Arial" panose="020B0604020202020204" pitchFamily="34" charset="0"/>
                  <a:cs typeface="Arial" panose="020B0604020202020204" pitchFamily="34" charset="0"/>
                </a:endParaRPr>
              </a:p>
            </p:txBody>
          </p:sp>
          <p:sp>
            <p:nvSpPr>
              <p:cNvPr id="60" name="TextBox 59"/>
              <p:cNvSpPr txBox="1"/>
              <p:nvPr/>
            </p:nvSpPr>
            <p:spPr>
              <a:xfrm>
                <a:off x="5803943" y="4800112"/>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nvGrpSpPr>
            <p:cNvPr id="50" name="Group 49"/>
            <p:cNvGrpSpPr/>
            <p:nvPr/>
          </p:nvGrpSpPr>
          <p:grpSpPr>
            <a:xfrm>
              <a:off x="477663" y="5651741"/>
              <a:ext cx="2765046" cy="801350"/>
              <a:chOff x="2487885" y="5682035"/>
              <a:chExt cx="2765046" cy="801350"/>
            </a:xfrm>
          </p:grpSpPr>
          <p:sp>
            <p:nvSpPr>
              <p:cNvPr id="57" name="TextBox 56"/>
              <p:cNvSpPr txBox="1"/>
              <p:nvPr/>
            </p:nvSpPr>
            <p:spPr>
              <a:xfrm>
                <a:off x="2487885" y="5682035"/>
                <a:ext cx="1786265" cy="369332"/>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Certification</a:t>
                </a:r>
                <a:endParaRPr lang="en-US" b="1" dirty="0">
                  <a:latin typeface="Arial" panose="020B0604020202020204" pitchFamily="34" charset="0"/>
                  <a:cs typeface="Arial" panose="020B0604020202020204" pitchFamily="34" charset="0"/>
                </a:endParaRPr>
              </a:p>
            </p:txBody>
          </p:sp>
          <p:sp>
            <p:nvSpPr>
              <p:cNvPr id="58" name="TextBox 57"/>
              <p:cNvSpPr txBox="1"/>
              <p:nvPr/>
            </p:nvSpPr>
            <p:spPr>
              <a:xfrm>
                <a:off x="2487885" y="6021720"/>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nvGrpSpPr>
            <p:cNvPr id="51" name="Group 50"/>
            <p:cNvGrpSpPr/>
            <p:nvPr/>
          </p:nvGrpSpPr>
          <p:grpSpPr>
            <a:xfrm>
              <a:off x="8997072" y="2553732"/>
              <a:ext cx="2765046" cy="794599"/>
              <a:chOff x="9557006" y="2212519"/>
              <a:chExt cx="2765046" cy="794599"/>
            </a:xfrm>
          </p:grpSpPr>
          <p:sp>
            <p:nvSpPr>
              <p:cNvPr id="55" name="TextBox 54"/>
              <p:cNvSpPr txBox="1"/>
              <p:nvPr/>
            </p:nvSpPr>
            <p:spPr>
              <a:xfrm>
                <a:off x="9557006" y="2212519"/>
                <a:ext cx="2446453" cy="369332"/>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E-learning Pre-work</a:t>
                </a:r>
                <a:endParaRPr lang="en-US" b="1" dirty="0">
                  <a:latin typeface="Arial" panose="020B0604020202020204" pitchFamily="34" charset="0"/>
                  <a:cs typeface="Arial" panose="020B0604020202020204" pitchFamily="34" charset="0"/>
                </a:endParaRPr>
              </a:p>
            </p:txBody>
          </p:sp>
          <p:sp>
            <p:nvSpPr>
              <p:cNvPr id="56" name="TextBox 55"/>
              <p:cNvSpPr txBox="1"/>
              <p:nvPr/>
            </p:nvSpPr>
            <p:spPr>
              <a:xfrm>
                <a:off x="9557006" y="2545453"/>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nvGrpSpPr>
            <p:cNvPr id="52" name="Group 51"/>
            <p:cNvGrpSpPr/>
            <p:nvPr/>
          </p:nvGrpSpPr>
          <p:grpSpPr>
            <a:xfrm>
              <a:off x="6984517" y="5651741"/>
              <a:ext cx="2944491" cy="786445"/>
              <a:chOff x="9515667" y="4475332"/>
              <a:chExt cx="2944491" cy="786445"/>
            </a:xfrm>
          </p:grpSpPr>
          <p:sp>
            <p:nvSpPr>
              <p:cNvPr id="53" name="TextBox 52"/>
              <p:cNvSpPr txBox="1"/>
              <p:nvPr/>
            </p:nvSpPr>
            <p:spPr>
              <a:xfrm>
                <a:off x="9515667" y="4475332"/>
                <a:ext cx="2944491" cy="366039"/>
              </a:xfrm>
              <a:prstGeom prst="rect">
                <a:avLst/>
              </a:prstGeom>
              <a:noFill/>
            </p:spPr>
            <p:txBody>
              <a:bodyPr wrap="square" rtlCol="0" anchor="ctr">
                <a:spAutoFit/>
              </a:bodyPr>
              <a:lstStyle/>
              <a:p>
                <a:r>
                  <a:rPr lang="en-US" b="1" dirty="0" smtClean="0">
                    <a:latin typeface="Arial" panose="020B0604020202020204" pitchFamily="34" charset="0"/>
                    <a:cs typeface="Arial" panose="020B0604020202020204" pitchFamily="34" charset="0"/>
                  </a:rPr>
                  <a:t>Instructor –Led Adoption</a:t>
                </a:r>
                <a:endParaRPr lang="en-US" b="1" dirty="0">
                  <a:latin typeface="Arial" panose="020B0604020202020204" pitchFamily="34" charset="0"/>
                  <a:cs typeface="Arial" panose="020B0604020202020204" pitchFamily="34" charset="0"/>
                </a:endParaRPr>
              </a:p>
            </p:txBody>
          </p:sp>
          <p:sp>
            <p:nvSpPr>
              <p:cNvPr id="54" name="TextBox 53"/>
              <p:cNvSpPr txBox="1"/>
              <p:nvPr/>
            </p:nvSpPr>
            <p:spPr>
              <a:xfrm>
                <a:off x="9515667" y="4800112"/>
                <a:ext cx="2765046" cy="461665"/>
              </a:xfrm>
              <a:prstGeom prst="rect">
                <a:avLst/>
              </a:prstGeom>
              <a:noFill/>
            </p:spPr>
            <p:txBody>
              <a:bodyPr wrap="square" rtlCol="0">
                <a:spAutoFit/>
              </a:bodyPr>
              <a:lstStyle/>
              <a:p>
                <a:pPr defTabSz="685800">
                  <a:defRPr/>
                </a:pPr>
                <a:r>
                  <a:rPr lang="en-US" sz="1200" dirty="0">
                    <a:solidFill>
                      <a:schemeClr val="tx2">
                        <a:lumMod val="65000"/>
                        <a:lumOff val="35000"/>
                      </a:schemeClr>
                    </a:solidFill>
                    <a:latin typeface="Arial" panose="020B0604020202020204" pitchFamily="34" charset="0"/>
                    <a:cs typeface="Arial" panose="020B0604020202020204" pitchFamily="34" charset="0"/>
                  </a:rPr>
                  <a:t>Adapt it to your needs and capture your audience's attention.</a:t>
                </a:r>
              </a:p>
            </p:txBody>
          </p:sp>
        </p:grpSp>
      </p:grpSp>
      <p:grpSp>
        <p:nvGrpSpPr>
          <p:cNvPr id="156" name="Group 155"/>
          <p:cNvGrpSpPr/>
          <p:nvPr/>
        </p:nvGrpSpPr>
        <p:grpSpPr>
          <a:xfrm>
            <a:off x="-14990" y="1554292"/>
            <a:ext cx="12181544" cy="4323980"/>
            <a:chOff x="-14990" y="1554292"/>
            <a:chExt cx="12181544" cy="4323980"/>
          </a:xfrm>
        </p:grpSpPr>
        <p:grpSp>
          <p:nvGrpSpPr>
            <p:cNvPr id="157" name="Group 156"/>
            <p:cNvGrpSpPr/>
            <p:nvPr/>
          </p:nvGrpSpPr>
          <p:grpSpPr>
            <a:xfrm>
              <a:off x="-14990" y="1922398"/>
              <a:ext cx="12181544" cy="3558978"/>
              <a:chOff x="-14990" y="1922398"/>
              <a:chExt cx="12181544" cy="3558978"/>
            </a:xfrm>
          </p:grpSpPr>
          <p:sp>
            <p:nvSpPr>
              <p:cNvPr id="194" name="Freeform 193"/>
              <p:cNvSpPr/>
              <p:nvPr/>
            </p:nvSpPr>
            <p:spPr>
              <a:xfrm>
                <a:off x="-14288" y="2042710"/>
                <a:ext cx="12180842" cy="3342092"/>
              </a:xfrm>
              <a:custGeom>
                <a:avLst/>
                <a:gdLst>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83"/>
                  <a:gd name="connsiteX1" fmla="*/ 8069943 w 12162971"/>
                  <a:gd name="connsiteY1" fmla="*/ 0 h 3425383"/>
                  <a:gd name="connsiteX2" fmla="*/ 8069943 w 12162971"/>
                  <a:gd name="connsiteY2" fmla="*/ 1567543 h 3425383"/>
                  <a:gd name="connsiteX3" fmla="*/ 1901371 w 12162971"/>
                  <a:gd name="connsiteY3" fmla="*/ 1567543 h 3425383"/>
                  <a:gd name="connsiteX4" fmla="*/ 1901371 w 12162971"/>
                  <a:gd name="connsiteY4" fmla="*/ 3425372 h 3425383"/>
                  <a:gd name="connsiteX5" fmla="*/ 12162971 w 12162971"/>
                  <a:gd name="connsiteY5" fmla="*/ 3425372 h 3425383"/>
                  <a:gd name="connsiteX0" fmla="*/ 0 w 12162971"/>
                  <a:gd name="connsiteY0" fmla="*/ 0 h 3425381"/>
                  <a:gd name="connsiteX1" fmla="*/ 8069943 w 12162971"/>
                  <a:gd name="connsiteY1" fmla="*/ 0 h 3425381"/>
                  <a:gd name="connsiteX2" fmla="*/ 8069943 w 12162971"/>
                  <a:gd name="connsiteY2" fmla="*/ 1567543 h 3425381"/>
                  <a:gd name="connsiteX3" fmla="*/ 1901371 w 12162971"/>
                  <a:gd name="connsiteY3" fmla="*/ 1567543 h 3425381"/>
                  <a:gd name="connsiteX4" fmla="*/ 1901371 w 12162971"/>
                  <a:gd name="connsiteY4" fmla="*/ 3425372 h 3425381"/>
                  <a:gd name="connsiteX5" fmla="*/ 12162971 w 12162971"/>
                  <a:gd name="connsiteY5" fmla="*/ 3425372 h 3425381"/>
                  <a:gd name="connsiteX0" fmla="*/ 0 w 12162971"/>
                  <a:gd name="connsiteY0" fmla="*/ 0 h 3425382"/>
                  <a:gd name="connsiteX1" fmla="*/ 8069943 w 12162971"/>
                  <a:gd name="connsiteY1" fmla="*/ 0 h 3425382"/>
                  <a:gd name="connsiteX2" fmla="*/ 8069943 w 12162971"/>
                  <a:gd name="connsiteY2" fmla="*/ 1567543 h 3425382"/>
                  <a:gd name="connsiteX3" fmla="*/ 1901371 w 12162971"/>
                  <a:gd name="connsiteY3" fmla="*/ 1567543 h 3425382"/>
                  <a:gd name="connsiteX4" fmla="*/ 1901371 w 12162971"/>
                  <a:gd name="connsiteY4" fmla="*/ 3425372 h 3425382"/>
                  <a:gd name="connsiteX5" fmla="*/ 12162971 w 12162971"/>
                  <a:gd name="connsiteY5" fmla="*/ 3425372 h 342538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443 h 3425815"/>
                  <a:gd name="connsiteX1" fmla="*/ 7976454 w 12162971"/>
                  <a:gd name="connsiteY1" fmla="*/ 0 h 3425815"/>
                  <a:gd name="connsiteX2" fmla="*/ 8069943 w 12162971"/>
                  <a:gd name="connsiteY2" fmla="*/ 443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5653 h 3431025"/>
                  <a:gd name="connsiteX1" fmla="*/ 7976454 w 12162971"/>
                  <a:gd name="connsiteY1" fmla="*/ 5210 h 3431025"/>
                  <a:gd name="connsiteX2" fmla="*/ 8069943 w 12162971"/>
                  <a:gd name="connsiteY2" fmla="*/ 5653 h 3431025"/>
                  <a:gd name="connsiteX3" fmla="*/ 8069943 w 12162971"/>
                  <a:gd name="connsiteY3" fmla="*/ 1573196 h 3431025"/>
                  <a:gd name="connsiteX4" fmla="*/ 1901371 w 12162971"/>
                  <a:gd name="connsiteY4" fmla="*/ 1573196 h 3431025"/>
                  <a:gd name="connsiteX5" fmla="*/ 1901371 w 12162971"/>
                  <a:gd name="connsiteY5" fmla="*/ 3431025 h 3431025"/>
                  <a:gd name="connsiteX6" fmla="*/ 12162971 w 12162971"/>
                  <a:gd name="connsiteY6" fmla="*/ 3431025 h 3431025"/>
                  <a:gd name="connsiteX0" fmla="*/ 0 w 12162971"/>
                  <a:gd name="connsiteY0" fmla="*/ 645 h 3426017"/>
                  <a:gd name="connsiteX1" fmla="*/ 7976454 w 12162971"/>
                  <a:gd name="connsiteY1" fmla="*/ 202 h 3426017"/>
                  <a:gd name="connsiteX2" fmla="*/ 8069943 w 12162971"/>
                  <a:gd name="connsiteY2" fmla="*/ 9934 h 3426017"/>
                  <a:gd name="connsiteX3" fmla="*/ 8069943 w 12162971"/>
                  <a:gd name="connsiteY3" fmla="*/ 1568188 h 3426017"/>
                  <a:gd name="connsiteX4" fmla="*/ 1901371 w 12162971"/>
                  <a:gd name="connsiteY4" fmla="*/ 1568188 h 3426017"/>
                  <a:gd name="connsiteX5" fmla="*/ 1901371 w 12162971"/>
                  <a:gd name="connsiteY5" fmla="*/ 3426017 h 3426017"/>
                  <a:gd name="connsiteX6" fmla="*/ 12162971 w 12162971"/>
                  <a:gd name="connsiteY6" fmla="*/ 3426017 h 3426017"/>
                  <a:gd name="connsiteX0" fmla="*/ 0 w 12162971"/>
                  <a:gd name="connsiteY0" fmla="*/ 443 h 3425815"/>
                  <a:gd name="connsiteX1" fmla="*/ 7976454 w 12162971"/>
                  <a:gd name="connsiteY1" fmla="*/ 0 h 3425815"/>
                  <a:gd name="connsiteX2" fmla="*/ 8069943 w 12162971"/>
                  <a:gd name="connsiteY2" fmla="*/ 12828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1457 h 3426829"/>
                  <a:gd name="connsiteX1" fmla="*/ 7976454 w 12162971"/>
                  <a:gd name="connsiteY1" fmla="*/ 1014 h 3426829"/>
                  <a:gd name="connsiteX2" fmla="*/ 8069943 w 12162971"/>
                  <a:gd name="connsiteY2" fmla="*/ 13842 h 3426829"/>
                  <a:gd name="connsiteX3" fmla="*/ 8069943 w 12162971"/>
                  <a:gd name="connsiteY3" fmla="*/ 1569000 h 3426829"/>
                  <a:gd name="connsiteX4" fmla="*/ 1901371 w 12162971"/>
                  <a:gd name="connsiteY4" fmla="*/ 1569000 h 3426829"/>
                  <a:gd name="connsiteX5" fmla="*/ 1901371 w 12162971"/>
                  <a:gd name="connsiteY5" fmla="*/ 3426829 h 3426829"/>
                  <a:gd name="connsiteX6" fmla="*/ 12162971 w 12162971"/>
                  <a:gd name="connsiteY6" fmla="*/ 3426829 h 3426829"/>
                  <a:gd name="connsiteX0" fmla="*/ 0 w 12162971"/>
                  <a:gd name="connsiteY0" fmla="*/ 9289 h 3434661"/>
                  <a:gd name="connsiteX1" fmla="*/ 7976454 w 12162971"/>
                  <a:gd name="connsiteY1" fmla="*/ 8846 h 3434661"/>
                  <a:gd name="connsiteX2" fmla="*/ 8069943 w 12162971"/>
                  <a:gd name="connsiteY2" fmla="*/ 21674 h 3434661"/>
                  <a:gd name="connsiteX3" fmla="*/ 8069943 w 12162971"/>
                  <a:gd name="connsiteY3" fmla="*/ 1576832 h 3434661"/>
                  <a:gd name="connsiteX4" fmla="*/ 1901371 w 12162971"/>
                  <a:gd name="connsiteY4" fmla="*/ 1576832 h 3434661"/>
                  <a:gd name="connsiteX5" fmla="*/ 1901371 w 12162971"/>
                  <a:gd name="connsiteY5" fmla="*/ 3434661 h 3434661"/>
                  <a:gd name="connsiteX6" fmla="*/ 12162971 w 12162971"/>
                  <a:gd name="connsiteY6" fmla="*/ 3434661 h 3434661"/>
                  <a:gd name="connsiteX0" fmla="*/ 0 w 12162971"/>
                  <a:gd name="connsiteY0" fmla="*/ 1000 h 3426372"/>
                  <a:gd name="connsiteX1" fmla="*/ 7976454 w 12162971"/>
                  <a:gd name="connsiteY1" fmla="*/ 557 h 3426372"/>
                  <a:gd name="connsiteX2" fmla="*/ 8069943 w 12162971"/>
                  <a:gd name="connsiteY2" fmla="*/ 13385 h 3426372"/>
                  <a:gd name="connsiteX3" fmla="*/ 8069943 w 12162971"/>
                  <a:gd name="connsiteY3" fmla="*/ 1568543 h 3426372"/>
                  <a:gd name="connsiteX4" fmla="*/ 1901371 w 12162971"/>
                  <a:gd name="connsiteY4" fmla="*/ 1568543 h 3426372"/>
                  <a:gd name="connsiteX5" fmla="*/ 1901371 w 12162971"/>
                  <a:gd name="connsiteY5" fmla="*/ 3426372 h 3426372"/>
                  <a:gd name="connsiteX6" fmla="*/ 12162971 w 12162971"/>
                  <a:gd name="connsiteY6" fmla="*/ 3426372 h 3426372"/>
                  <a:gd name="connsiteX0" fmla="*/ 0 w 12162971"/>
                  <a:gd name="connsiteY0" fmla="*/ 7001 h 3432373"/>
                  <a:gd name="connsiteX1" fmla="*/ 7949334 w 12162971"/>
                  <a:gd name="connsiteY1" fmla="*/ 366 h 3432373"/>
                  <a:gd name="connsiteX2" fmla="*/ 8069943 w 12162971"/>
                  <a:gd name="connsiteY2" fmla="*/ 19386 h 3432373"/>
                  <a:gd name="connsiteX3" fmla="*/ 8069943 w 12162971"/>
                  <a:gd name="connsiteY3" fmla="*/ 1574544 h 3432373"/>
                  <a:gd name="connsiteX4" fmla="*/ 1901371 w 12162971"/>
                  <a:gd name="connsiteY4" fmla="*/ 1574544 h 3432373"/>
                  <a:gd name="connsiteX5" fmla="*/ 1901371 w 12162971"/>
                  <a:gd name="connsiteY5" fmla="*/ 3432373 h 3432373"/>
                  <a:gd name="connsiteX6" fmla="*/ 12162971 w 12162971"/>
                  <a:gd name="connsiteY6" fmla="*/ 3432373 h 3432373"/>
                  <a:gd name="connsiteX0" fmla="*/ 0 w 12162971"/>
                  <a:gd name="connsiteY0" fmla="*/ 3981 h 3429353"/>
                  <a:gd name="connsiteX1" fmla="*/ 7940293 w 12162971"/>
                  <a:gd name="connsiteY1" fmla="*/ 443 h 3429353"/>
                  <a:gd name="connsiteX2" fmla="*/ 8069943 w 12162971"/>
                  <a:gd name="connsiteY2" fmla="*/ 16366 h 3429353"/>
                  <a:gd name="connsiteX3" fmla="*/ 8069943 w 12162971"/>
                  <a:gd name="connsiteY3" fmla="*/ 1571524 h 3429353"/>
                  <a:gd name="connsiteX4" fmla="*/ 1901371 w 12162971"/>
                  <a:gd name="connsiteY4" fmla="*/ 1571524 h 3429353"/>
                  <a:gd name="connsiteX5" fmla="*/ 1901371 w 12162971"/>
                  <a:gd name="connsiteY5" fmla="*/ 3429353 h 3429353"/>
                  <a:gd name="connsiteX6" fmla="*/ 12162971 w 12162971"/>
                  <a:gd name="connsiteY6" fmla="*/ 3429353 h 3429353"/>
                  <a:gd name="connsiteX0" fmla="*/ 0 w 12162971"/>
                  <a:gd name="connsiteY0" fmla="*/ 4094 h 3429466"/>
                  <a:gd name="connsiteX1" fmla="*/ 7940293 w 12162971"/>
                  <a:gd name="connsiteY1" fmla="*/ 556 h 3429466"/>
                  <a:gd name="connsiteX2" fmla="*/ 8072956 w 12162971"/>
                  <a:gd name="connsiteY2" fmla="*/ 13383 h 3429466"/>
                  <a:gd name="connsiteX3" fmla="*/ 8069943 w 12162971"/>
                  <a:gd name="connsiteY3" fmla="*/ 1571637 h 3429466"/>
                  <a:gd name="connsiteX4" fmla="*/ 1901371 w 12162971"/>
                  <a:gd name="connsiteY4" fmla="*/ 1571637 h 3429466"/>
                  <a:gd name="connsiteX5" fmla="*/ 1901371 w 12162971"/>
                  <a:gd name="connsiteY5" fmla="*/ 3429466 h 3429466"/>
                  <a:gd name="connsiteX6" fmla="*/ 12162971 w 12162971"/>
                  <a:gd name="connsiteY6" fmla="*/ 3429466 h 3429466"/>
                  <a:gd name="connsiteX0" fmla="*/ 0 w 12162971"/>
                  <a:gd name="connsiteY0" fmla="*/ 4637 h 3430009"/>
                  <a:gd name="connsiteX1" fmla="*/ 7940293 w 12162971"/>
                  <a:gd name="connsiteY1" fmla="*/ 1099 h 3430009"/>
                  <a:gd name="connsiteX2" fmla="*/ 8072956 w 12162971"/>
                  <a:gd name="connsiteY2" fmla="*/ 7733 h 3430009"/>
                  <a:gd name="connsiteX3" fmla="*/ 8069943 w 12162971"/>
                  <a:gd name="connsiteY3" fmla="*/ 1572180 h 3430009"/>
                  <a:gd name="connsiteX4" fmla="*/ 1901371 w 12162971"/>
                  <a:gd name="connsiteY4" fmla="*/ 1572180 h 3430009"/>
                  <a:gd name="connsiteX5" fmla="*/ 1901371 w 12162971"/>
                  <a:gd name="connsiteY5" fmla="*/ 3430009 h 3430009"/>
                  <a:gd name="connsiteX6" fmla="*/ 12162971 w 12162971"/>
                  <a:gd name="connsiteY6" fmla="*/ 3430009 h 3430009"/>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01371 w 12162971"/>
                  <a:gd name="connsiteY4" fmla="*/ 1571448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2971" h="3429277">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w="4413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14990" y="1922398"/>
                <a:ext cx="12180842" cy="3558978"/>
                <a:chOff x="-14990" y="1922398"/>
                <a:chExt cx="12180842" cy="3558978"/>
              </a:xfrm>
            </p:grpSpPr>
            <p:sp>
              <p:nvSpPr>
                <p:cNvPr id="196" name="Freeform 195"/>
                <p:cNvSpPr/>
                <p:nvPr/>
              </p:nvSpPr>
              <p:spPr>
                <a:xfrm>
                  <a:off x="-14990" y="2031330"/>
                  <a:ext cx="12180842" cy="3342092"/>
                </a:xfrm>
                <a:custGeom>
                  <a:avLst/>
                  <a:gdLst>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0 h 3425383"/>
                    <a:gd name="connsiteX1" fmla="*/ 8069943 w 12162971"/>
                    <a:gd name="connsiteY1" fmla="*/ 0 h 3425383"/>
                    <a:gd name="connsiteX2" fmla="*/ 8069943 w 12162971"/>
                    <a:gd name="connsiteY2" fmla="*/ 1567543 h 3425383"/>
                    <a:gd name="connsiteX3" fmla="*/ 1901371 w 12162971"/>
                    <a:gd name="connsiteY3" fmla="*/ 1567543 h 3425383"/>
                    <a:gd name="connsiteX4" fmla="*/ 1901371 w 12162971"/>
                    <a:gd name="connsiteY4" fmla="*/ 3425372 h 3425383"/>
                    <a:gd name="connsiteX5" fmla="*/ 12162971 w 12162971"/>
                    <a:gd name="connsiteY5" fmla="*/ 3425372 h 3425383"/>
                    <a:gd name="connsiteX0" fmla="*/ 0 w 12162971"/>
                    <a:gd name="connsiteY0" fmla="*/ 0 h 3425381"/>
                    <a:gd name="connsiteX1" fmla="*/ 8069943 w 12162971"/>
                    <a:gd name="connsiteY1" fmla="*/ 0 h 3425381"/>
                    <a:gd name="connsiteX2" fmla="*/ 8069943 w 12162971"/>
                    <a:gd name="connsiteY2" fmla="*/ 1567543 h 3425381"/>
                    <a:gd name="connsiteX3" fmla="*/ 1901371 w 12162971"/>
                    <a:gd name="connsiteY3" fmla="*/ 1567543 h 3425381"/>
                    <a:gd name="connsiteX4" fmla="*/ 1901371 w 12162971"/>
                    <a:gd name="connsiteY4" fmla="*/ 3425372 h 3425381"/>
                    <a:gd name="connsiteX5" fmla="*/ 12162971 w 12162971"/>
                    <a:gd name="connsiteY5" fmla="*/ 3425372 h 3425381"/>
                    <a:gd name="connsiteX0" fmla="*/ 0 w 12162971"/>
                    <a:gd name="connsiteY0" fmla="*/ 0 h 3425382"/>
                    <a:gd name="connsiteX1" fmla="*/ 8069943 w 12162971"/>
                    <a:gd name="connsiteY1" fmla="*/ 0 h 3425382"/>
                    <a:gd name="connsiteX2" fmla="*/ 8069943 w 12162971"/>
                    <a:gd name="connsiteY2" fmla="*/ 1567543 h 3425382"/>
                    <a:gd name="connsiteX3" fmla="*/ 1901371 w 12162971"/>
                    <a:gd name="connsiteY3" fmla="*/ 1567543 h 3425382"/>
                    <a:gd name="connsiteX4" fmla="*/ 1901371 w 12162971"/>
                    <a:gd name="connsiteY4" fmla="*/ 3425372 h 3425382"/>
                    <a:gd name="connsiteX5" fmla="*/ 12162971 w 12162971"/>
                    <a:gd name="connsiteY5" fmla="*/ 3425372 h 3425382"/>
                    <a:gd name="connsiteX0" fmla="*/ 0 w 12162971"/>
                    <a:gd name="connsiteY0" fmla="*/ 0 h 3425372"/>
                    <a:gd name="connsiteX1" fmla="*/ 8069943 w 12162971"/>
                    <a:gd name="connsiteY1" fmla="*/ 0 h 3425372"/>
                    <a:gd name="connsiteX2" fmla="*/ 8069943 w 12162971"/>
                    <a:gd name="connsiteY2" fmla="*/ 1567543 h 3425372"/>
                    <a:gd name="connsiteX3" fmla="*/ 1901371 w 12162971"/>
                    <a:gd name="connsiteY3" fmla="*/ 1567543 h 3425372"/>
                    <a:gd name="connsiteX4" fmla="*/ 1901371 w 12162971"/>
                    <a:gd name="connsiteY4" fmla="*/ 3425372 h 3425372"/>
                    <a:gd name="connsiteX5" fmla="*/ 12162971 w 12162971"/>
                    <a:gd name="connsiteY5" fmla="*/ 3425372 h 3425372"/>
                    <a:gd name="connsiteX0" fmla="*/ 0 w 12162971"/>
                    <a:gd name="connsiteY0" fmla="*/ 443 h 3425815"/>
                    <a:gd name="connsiteX1" fmla="*/ 7976454 w 12162971"/>
                    <a:gd name="connsiteY1" fmla="*/ 0 h 3425815"/>
                    <a:gd name="connsiteX2" fmla="*/ 8069943 w 12162971"/>
                    <a:gd name="connsiteY2" fmla="*/ 443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5653 h 3431025"/>
                    <a:gd name="connsiteX1" fmla="*/ 7976454 w 12162971"/>
                    <a:gd name="connsiteY1" fmla="*/ 5210 h 3431025"/>
                    <a:gd name="connsiteX2" fmla="*/ 8069943 w 12162971"/>
                    <a:gd name="connsiteY2" fmla="*/ 5653 h 3431025"/>
                    <a:gd name="connsiteX3" fmla="*/ 8069943 w 12162971"/>
                    <a:gd name="connsiteY3" fmla="*/ 1573196 h 3431025"/>
                    <a:gd name="connsiteX4" fmla="*/ 1901371 w 12162971"/>
                    <a:gd name="connsiteY4" fmla="*/ 1573196 h 3431025"/>
                    <a:gd name="connsiteX5" fmla="*/ 1901371 w 12162971"/>
                    <a:gd name="connsiteY5" fmla="*/ 3431025 h 3431025"/>
                    <a:gd name="connsiteX6" fmla="*/ 12162971 w 12162971"/>
                    <a:gd name="connsiteY6" fmla="*/ 3431025 h 3431025"/>
                    <a:gd name="connsiteX0" fmla="*/ 0 w 12162971"/>
                    <a:gd name="connsiteY0" fmla="*/ 645 h 3426017"/>
                    <a:gd name="connsiteX1" fmla="*/ 7976454 w 12162971"/>
                    <a:gd name="connsiteY1" fmla="*/ 202 h 3426017"/>
                    <a:gd name="connsiteX2" fmla="*/ 8069943 w 12162971"/>
                    <a:gd name="connsiteY2" fmla="*/ 9934 h 3426017"/>
                    <a:gd name="connsiteX3" fmla="*/ 8069943 w 12162971"/>
                    <a:gd name="connsiteY3" fmla="*/ 1568188 h 3426017"/>
                    <a:gd name="connsiteX4" fmla="*/ 1901371 w 12162971"/>
                    <a:gd name="connsiteY4" fmla="*/ 1568188 h 3426017"/>
                    <a:gd name="connsiteX5" fmla="*/ 1901371 w 12162971"/>
                    <a:gd name="connsiteY5" fmla="*/ 3426017 h 3426017"/>
                    <a:gd name="connsiteX6" fmla="*/ 12162971 w 12162971"/>
                    <a:gd name="connsiteY6" fmla="*/ 3426017 h 3426017"/>
                    <a:gd name="connsiteX0" fmla="*/ 0 w 12162971"/>
                    <a:gd name="connsiteY0" fmla="*/ 443 h 3425815"/>
                    <a:gd name="connsiteX1" fmla="*/ 7976454 w 12162971"/>
                    <a:gd name="connsiteY1" fmla="*/ 0 h 3425815"/>
                    <a:gd name="connsiteX2" fmla="*/ 8069943 w 12162971"/>
                    <a:gd name="connsiteY2" fmla="*/ 12828 h 3425815"/>
                    <a:gd name="connsiteX3" fmla="*/ 8069943 w 12162971"/>
                    <a:gd name="connsiteY3" fmla="*/ 1567986 h 3425815"/>
                    <a:gd name="connsiteX4" fmla="*/ 1901371 w 12162971"/>
                    <a:gd name="connsiteY4" fmla="*/ 1567986 h 3425815"/>
                    <a:gd name="connsiteX5" fmla="*/ 1901371 w 12162971"/>
                    <a:gd name="connsiteY5" fmla="*/ 3425815 h 3425815"/>
                    <a:gd name="connsiteX6" fmla="*/ 12162971 w 12162971"/>
                    <a:gd name="connsiteY6" fmla="*/ 3425815 h 3425815"/>
                    <a:gd name="connsiteX0" fmla="*/ 0 w 12162971"/>
                    <a:gd name="connsiteY0" fmla="*/ 1457 h 3426829"/>
                    <a:gd name="connsiteX1" fmla="*/ 7976454 w 12162971"/>
                    <a:gd name="connsiteY1" fmla="*/ 1014 h 3426829"/>
                    <a:gd name="connsiteX2" fmla="*/ 8069943 w 12162971"/>
                    <a:gd name="connsiteY2" fmla="*/ 13842 h 3426829"/>
                    <a:gd name="connsiteX3" fmla="*/ 8069943 w 12162971"/>
                    <a:gd name="connsiteY3" fmla="*/ 1569000 h 3426829"/>
                    <a:gd name="connsiteX4" fmla="*/ 1901371 w 12162971"/>
                    <a:gd name="connsiteY4" fmla="*/ 1569000 h 3426829"/>
                    <a:gd name="connsiteX5" fmla="*/ 1901371 w 12162971"/>
                    <a:gd name="connsiteY5" fmla="*/ 3426829 h 3426829"/>
                    <a:gd name="connsiteX6" fmla="*/ 12162971 w 12162971"/>
                    <a:gd name="connsiteY6" fmla="*/ 3426829 h 3426829"/>
                    <a:gd name="connsiteX0" fmla="*/ 0 w 12162971"/>
                    <a:gd name="connsiteY0" fmla="*/ 9289 h 3434661"/>
                    <a:gd name="connsiteX1" fmla="*/ 7976454 w 12162971"/>
                    <a:gd name="connsiteY1" fmla="*/ 8846 h 3434661"/>
                    <a:gd name="connsiteX2" fmla="*/ 8069943 w 12162971"/>
                    <a:gd name="connsiteY2" fmla="*/ 21674 h 3434661"/>
                    <a:gd name="connsiteX3" fmla="*/ 8069943 w 12162971"/>
                    <a:gd name="connsiteY3" fmla="*/ 1576832 h 3434661"/>
                    <a:gd name="connsiteX4" fmla="*/ 1901371 w 12162971"/>
                    <a:gd name="connsiteY4" fmla="*/ 1576832 h 3434661"/>
                    <a:gd name="connsiteX5" fmla="*/ 1901371 w 12162971"/>
                    <a:gd name="connsiteY5" fmla="*/ 3434661 h 3434661"/>
                    <a:gd name="connsiteX6" fmla="*/ 12162971 w 12162971"/>
                    <a:gd name="connsiteY6" fmla="*/ 3434661 h 3434661"/>
                    <a:gd name="connsiteX0" fmla="*/ 0 w 12162971"/>
                    <a:gd name="connsiteY0" fmla="*/ 1000 h 3426372"/>
                    <a:gd name="connsiteX1" fmla="*/ 7976454 w 12162971"/>
                    <a:gd name="connsiteY1" fmla="*/ 557 h 3426372"/>
                    <a:gd name="connsiteX2" fmla="*/ 8069943 w 12162971"/>
                    <a:gd name="connsiteY2" fmla="*/ 13385 h 3426372"/>
                    <a:gd name="connsiteX3" fmla="*/ 8069943 w 12162971"/>
                    <a:gd name="connsiteY3" fmla="*/ 1568543 h 3426372"/>
                    <a:gd name="connsiteX4" fmla="*/ 1901371 w 12162971"/>
                    <a:gd name="connsiteY4" fmla="*/ 1568543 h 3426372"/>
                    <a:gd name="connsiteX5" fmla="*/ 1901371 w 12162971"/>
                    <a:gd name="connsiteY5" fmla="*/ 3426372 h 3426372"/>
                    <a:gd name="connsiteX6" fmla="*/ 12162971 w 12162971"/>
                    <a:gd name="connsiteY6" fmla="*/ 3426372 h 3426372"/>
                    <a:gd name="connsiteX0" fmla="*/ 0 w 12162971"/>
                    <a:gd name="connsiteY0" fmla="*/ 7001 h 3432373"/>
                    <a:gd name="connsiteX1" fmla="*/ 7949334 w 12162971"/>
                    <a:gd name="connsiteY1" fmla="*/ 366 h 3432373"/>
                    <a:gd name="connsiteX2" fmla="*/ 8069943 w 12162971"/>
                    <a:gd name="connsiteY2" fmla="*/ 19386 h 3432373"/>
                    <a:gd name="connsiteX3" fmla="*/ 8069943 w 12162971"/>
                    <a:gd name="connsiteY3" fmla="*/ 1574544 h 3432373"/>
                    <a:gd name="connsiteX4" fmla="*/ 1901371 w 12162971"/>
                    <a:gd name="connsiteY4" fmla="*/ 1574544 h 3432373"/>
                    <a:gd name="connsiteX5" fmla="*/ 1901371 w 12162971"/>
                    <a:gd name="connsiteY5" fmla="*/ 3432373 h 3432373"/>
                    <a:gd name="connsiteX6" fmla="*/ 12162971 w 12162971"/>
                    <a:gd name="connsiteY6" fmla="*/ 3432373 h 3432373"/>
                    <a:gd name="connsiteX0" fmla="*/ 0 w 12162971"/>
                    <a:gd name="connsiteY0" fmla="*/ 3981 h 3429353"/>
                    <a:gd name="connsiteX1" fmla="*/ 7940293 w 12162971"/>
                    <a:gd name="connsiteY1" fmla="*/ 443 h 3429353"/>
                    <a:gd name="connsiteX2" fmla="*/ 8069943 w 12162971"/>
                    <a:gd name="connsiteY2" fmla="*/ 16366 h 3429353"/>
                    <a:gd name="connsiteX3" fmla="*/ 8069943 w 12162971"/>
                    <a:gd name="connsiteY3" fmla="*/ 1571524 h 3429353"/>
                    <a:gd name="connsiteX4" fmla="*/ 1901371 w 12162971"/>
                    <a:gd name="connsiteY4" fmla="*/ 1571524 h 3429353"/>
                    <a:gd name="connsiteX5" fmla="*/ 1901371 w 12162971"/>
                    <a:gd name="connsiteY5" fmla="*/ 3429353 h 3429353"/>
                    <a:gd name="connsiteX6" fmla="*/ 12162971 w 12162971"/>
                    <a:gd name="connsiteY6" fmla="*/ 3429353 h 3429353"/>
                    <a:gd name="connsiteX0" fmla="*/ 0 w 12162971"/>
                    <a:gd name="connsiteY0" fmla="*/ 4094 h 3429466"/>
                    <a:gd name="connsiteX1" fmla="*/ 7940293 w 12162971"/>
                    <a:gd name="connsiteY1" fmla="*/ 556 h 3429466"/>
                    <a:gd name="connsiteX2" fmla="*/ 8072956 w 12162971"/>
                    <a:gd name="connsiteY2" fmla="*/ 13383 h 3429466"/>
                    <a:gd name="connsiteX3" fmla="*/ 8069943 w 12162971"/>
                    <a:gd name="connsiteY3" fmla="*/ 1571637 h 3429466"/>
                    <a:gd name="connsiteX4" fmla="*/ 1901371 w 12162971"/>
                    <a:gd name="connsiteY4" fmla="*/ 1571637 h 3429466"/>
                    <a:gd name="connsiteX5" fmla="*/ 1901371 w 12162971"/>
                    <a:gd name="connsiteY5" fmla="*/ 3429466 h 3429466"/>
                    <a:gd name="connsiteX6" fmla="*/ 12162971 w 12162971"/>
                    <a:gd name="connsiteY6" fmla="*/ 3429466 h 3429466"/>
                    <a:gd name="connsiteX0" fmla="*/ 0 w 12162971"/>
                    <a:gd name="connsiteY0" fmla="*/ 4637 h 3430009"/>
                    <a:gd name="connsiteX1" fmla="*/ 7940293 w 12162971"/>
                    <a:gd name="connsiteY1" fmla="*/ 1099 h 3430009"/>
                    <a:gd name="connsiteX2" fmla="*/ 8072956 w 12162971"/>
                    <a:gd name="connsiteY2" fmla="*/ 7733 h 3430009"/>
                    <a:gd name="connsiteX3" fmla="*/ 8069943 w 12162971"/>
                    <a:gd name="connsiteY3" fmla="*/ 1572180 h 3430009"/>
                    <a:gd name="connsiteX4" fmla="*/ 1901371 w 12162971"/>
                    <a:gd name="connsiteY4" fmla="*/ 1572180 h 3430009"/>
                    <a:gd name="connsiteX5" fmla="*/ 1901371 w 12162971"/>
                    <a:gd name="connsiteY5" fmla="*/ 3430009 h 3430009"/>
                    <a:gd name="connsiteX6" fmla="*/ 12162971 w 12162971"/>
                    <a:gd name="connsiteY6" fmla="*/ 3430009 h 3430009"/>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01371 w 12162971"/>
                    <a:gd name="connsiteY4" fmla="*/ 1571448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 name="connsiteX0" fmla="*/ 0 w 12162971"/>
                    <a:gd name="connsiteY0" fmla="*/ 3905 h 3429277"/>
                    <a:gd name="connsiteX1" fmla="*/ 7940293 w 12162971"/>
                    <a:gd name="connsiteY1" fmla="*/ 367 h 3429277"/>
                    <a:gd name="connsiteX2" fmla="*/ 8072956 w 12162971"/>
                    <a:gd name="connsiteY2" fmla="*/ 19386 h 3429277"/>
                    <a:gd name="connsiteX3" fmla="*/ 8069943 w 12162971"/>
                    <a:gd name="connsiteY3" fmla="*/ 1571448 h 3429277"/>
                    <a:gd name="connsiteX4" fmla="*/ 1922465 w 12162971"/>
                    <a:gd name="connsiteY4" fmla="*/ 1565256 h 3429277"/>
                    <a:gd name="connsiteX5" fmla="*/ 1901371 w 12162971"/>
                    <a:gd name="connsiteY5" fmla="*/ 3429277 h 3429277"/>
                    <a:gd name="connsiteX6" fmla="*/ 12162971 w 12162971"/>
                    <a:gd name="connsiteY6" fmla="*/ 3429277 h 342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2971" h="3429277">
                      <a:moveTo>
                        <a:pt x="0" y="3905"/>
                      </a:moveTo>
                      <a:lnTo>
                        <a:pt x="7940293" y="367"/>
                      </a:lnTo>
                      <a:cubicBezTo>
                        <a:pt x="7983510" y="-2582"/>
                        <a:pt x="8032753" y="13046"/>
                        <a:pt x="8072956" y="19386"/>
                      </a:cubicBezTo>
                      <a:cubicBezTo>
                        <a:pt x="9117985" y="324186"/>
                        <a:pt x="8795658" y="1585963"/>
                        <a:pt x="8069943" y="1571448"/>
                      </a:cubicBezTo>
                      <a:lnTo>
                        <a:pt x="1922465" y="1565256"/>
                      </a:lnTo>
                      <a:cubicBezTo>
                        <a:pt x="788443" y="1675947"/>
                        <a:pt x="838814" y="3365608"/>
                        <a:pt x="1901371" y="3429277"/>
                      </a:cubicBezTo>
                      <a:lnTo>
                        <a:pt x="12162971" y="3429277"/>
                      </a:lnTo>
                    </a:path>
                  </a:pathLst>
                </a:custGeom>
                <a:noFill/>
                <a:ln w="2222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p:cNvGrpSpPr/>
                <p:nvPr/>
              </p:nvGrpSpPr>
              <p:grpSpPr>
                <a:xfrm>
                  <a:off x="845605" y="1922398"/>
                  <a:ext cx="7519855" cy="3558978"/>
                  <a:chOff x="845605" y="1922398"/>
                  <a:chExt cx="7519855" cy="3558978"/>
                </a:xfrm>
                <a:solidFill>
                  <a:schemeClr val="tx2">
                    <a:lumMod val="65000"/>
                    <a:lumOff val="35000"/>
                  </a:schemeClr>
                </a:solidFill>
              </p:grpSpPr>
              <p:sp>
                <p:nvSpPr>
                  <p:cNvPr id="198" name="Isosceles Triangle 197"/>
                  <p:cNvSpPr/>
                  <p:nvPr/>
                </p:nvSpPr>
                <p:spPr>
                  <a:xfrm rot="5400000">
                    <a:off x="793951" y="197405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98"/>
                  <p:cNvSpPr/>
                  <p:nvPr/>
                </p:nvSpPr>
                <p:spPr>
                  <a:xfrm rot="5400000">
                    <a:off x="4513529" y="197405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Isosceles Triangle 199"/>
                  <p:cNvSpPr/>
                  <p:nvPr/>
                </p:nvSpPr>
                <p:spPr>
                  <a:xfrm rot="10800000">
                    <a:off x="959881" y="4392865"/>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200"/>
                  <p:cNvSpPr/>
                  <p:nvPr/>
                </p:nvSpPr>
                <p:spPr>
                  <a:xfrm rot="16200000">
                    <a:off x="5823992" y="3505672"/>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201"/>
                  <p:cNvSpPr/>
                  <p:nvPr/>
                </p:nvSpPr>
                <p:spPr>
                  <a:xfrm rot="5400000">
                    <a:off x="7787036" y="1979589"/>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Isosceles Triangle 202"/>
                  <p:cNvSpPr/>
                  <p:nvPr/>
                </p:nvSpPr>
                <p:spPr>
                  <a:xfrm rot="5400000">
                    <a:off x="4481450" y="5311778"/>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203"/>
                  <p:cNvSpPr/>
                  <p:nvPr/>
                </p:nvSpPr>
                <p:spPr>
                  <a:xfrm rot="5400000">
                    <a:off x="8201028" y="5316944"/>
                    <a:ext cx="216086" cy="11277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58" name="Group 157"/>
            <p:cNvGrpSpPr/>
            <p:nvPr/>
          </p:nvGrpSpPr>
          <p:grpSpPr>
            <a:xfrm>
              <a:off x="1768286" y="1554292"/>
              <a:ext cx="8718545" cy="4323980"/>
              <a:chOff x="1768286" y="1554292"/>
              <a:chExt cx="8718545" cy="4323980"/>
            </a:xfrm>
          </p:grpSpPr>
          <p:grpSp>
            <p:nvGrpSpPr>
              <p:cNvPr id="159" name="Group 158"/>
              <p:cNvGrpSpPr/>
              <p:nvPr/>
            </p:nvGrpSpPr>
            <p:grpSpPr>
              <a:xfrm>
                <a:off x="5507384" y="1554292"/>
                <a:ext cx="983296" cy="983294"/>
                <a:chOff x="5507384" y="1554292"/>
                <a:chExt cx="983296" cy="983294"/>
              </a:xfrm>
            </p:grpSpPr>
            <p:grpSp>
              <p:nvGrpSpPr>
                <p:cNvPr id="190" name="Group 189"/>
                <p:cNvGrpSpPr/>
                <p:nvPr/>
              </p:nvGrpSpPr>
              <p:grpSpPr>
                <a:xfrm>
                  <a:off x="5507384" y="1554292"/>
                  <a:ext cx="983296" cy="983294"/>
                  <a:chOff x="5507384" y="1554292"/>
                  <a:chExt cx="983296" cy="983294"/>
                </a:xfrm>
              </p:grpSpPr>
              <p:sp>
                <p:nvSpPr>
                  <p:cNvPr id="192" name="Oval 191"/>
                  <p:cNvSpPr/>
                  <p:nvPr/>
                </p:nvSpPr>
                <p:spPr>
                  <a:xfrm>
                    <a:off x="5507384" y="1554292"/>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5606805" y="1653713"/>
                    <a:ext cx="784455" cy="784452"/>
                  </a:xfrm>
                  <a:prstGeom prst="ellipse">
                    <a:avLst/>
                  </a:prstGeom>
                  <a:gradFill>
                    <a:gsLst>
                      <a:gs pos="2000">
                        <a:srgbClr val="25AD89"/>
                      </a:gs>
                      <a:gs pos="93000">
                        <a:srgbClr val="1F9072"/>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1" name="TextBox 190"/>
                <p:cNvSpPr txBox="1"/>
                <p:nvPr/>
              </p:nvSpPr>
              <p:spPr>
                <a:xfrm>
                  <a:off x="5734376" y="1661219"/>
                  <a:ext cx="529312" cy="769441"/>
                </a:xfrm>
                <a:prstGeom prst="rect">
                  <a:avLst/>
                </a:prstGeom>
                <a:noFill/>
              </p:spPr>
              <p:txBody>
                <a:bodyPr wrap="non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2</a:t>
                  </a:r>
                  <a:endParaRPr lang="en-US" sz="4400" b="1" dirty="0">
                    <a:solidFill>
                      <a:schemeClr val="bg2"/>
                    </a:solidFill>
                    <a:latin typeface="Britannic Bold" panose="020B0903060703020204" pitchFamily="34" charset="0"/>
                    <a:cs typeface="Arial" panose="020B0604020202020204" pitchFamily="34" charset="0"/>
                  </a:endParaRPr>
                </a:p>
              </p:txBody>
            </p:sp>
          </p:grpSp>
          <p:grpSp>
            <p:nvGrpSpPr>
              <p:cNvPr id="160" name="Group 159"/>
              <p:cNvGrpSpPr/>
              <p:nvPr/>
            </p:nvGrpSpPr>
            <p:grpSpPr>
              <a:xfrm>
                <a:off x="7376934" y="3081730"/>
                <a:ext cx="983296" cy="983294"/>
                <a:chOff x="7376934" y="3081730"/>
                <a:chExt cx="983296" cy="983294"/>
              </a:xfrm>
            </p:grpSpPr>
            <p:grpSp>
              <p:nvGrpSpPr>
                <p:cNvPr id="186" name="Group 185"/>
                <p:cNvGrpSpPr/>
                <p:nvPr/>
              </p:nvGrpSpPr>
              <p:grpSpPr>
                <a:xfrm>
                  <a:off x="7376934" y="3081730"/>
                  <a:ext cx="983296" cy="983294"/>
                  <a:chOff x="7376934" y="3081730"/>
                  <a:chExt cx="983296" cy="983294"/>
                </a:xfrm>
              </p:grpSpPr>
              <p:sp>
                <p:nvSpPr>
                  <p:cNvPr id="188" name="Oval 187"/>
                  <p:cNvSpPr/>
                  <p:nvPr/>
                </p:nvSpPr>
                <p:spPr>
                  <a:xfrm>
                    <a:off x="7376934" y="3081730"/>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7476355" y="3181151"/>
                    <a:ext cx="784455" cy="784452"/>
                  </a:xfrm>
                  <a:prstGeom prst="ellipse">
                    <a:avLst/>
                  </a:prstGeom>
                  <a:gradFill>
                    <a:gsLst>
                      <a:gs pos="0">
                        <a:srgbClr val="3B556D"/>
                      </a:gs>
                      <a:gs pos="93000">
                        <a:srgbClr val="202E3B"/>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7" name="TextBox 186"/>
                <p:cNvSpPr txBox="1"/>
                <p:nvPr/>
              </p:nvSpPr>
              <p:spPr>
                <a:xfrm>
                  <a:off x="7603124" y="3188657"/>
                  <a:ext cx="530916" cy="769441"/>
                </a:xfrm>
                <a:prstGeom prst="rect">
                  <a:avLst/>
                </a:prstGeom>
                <a:noFill/>
              </p:spPr>
              <p:txBody>
                <a:bodyPr wrap="non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3</a:t>
                  </a:r>
                  <a:endParaRPr lang="en-US" sz="4400" b="1" dirty="0">
                    <a:solidFill>
                      <a:schemeClr val="bg2"/>
                    </a:solidFill>
                    <a:latin typeface="Britannic Bold" panose="020B0903060703020204" pitchFamily="34" charset="0"/>
                    <a:cs typeface="Arial" panose="020B0604020202020204" pitchFamily="34" charset="0"/>
                  </a:endParaRPr>
                </a:p>
              </p:txBody>
            </p:sp>
          </p:grpSp>
          <p:grpSp>
            <p:nvGrpSpPr>
              <p:cNvPr id="161" name="Group 160"/>
              <p:cNvGrpSpPr/>
              <p:nvPr/>
            </p:nvGrpSpPr>
            <p:grpSpPr>
              <a:xfrm>
                <a:off x="3637835" y="3081730"/>
                <a:ext cx="983296" cy="983294"/>
                <a:chOff x="3637835" y="3081730"/>
                <a:chExt cx="983296" cy="983294"/>
              </a:xfrm>
            </p:grpSpPr>
            <p:grpSp>
              <p:nvGrpSpPr>
                <p:cNvPr id="182" name="Group 181"/>
                <p:cNvGrpSpPr/>
                <p:nvPr/>
              </p:nvGrpSpPr>
              <p:grpSpPr>
                <a:xfrm>
                  <a:off x="3637835" y="3081730"/>
                  <a:ext cx="983296" cy="983294"/>
                  <a:chOff x="3637835" y="3081730"/>
                  <a:chExt cx="983296" cy="983294"/>
                </a:xfrm>
              </p:grpSpPr>
              <p:sp>
                <p:nvSpPr>
                  <p:cNvPr id="184" name="Oval 183"/>
                  <p:cNvSpPr/>
                  <p:nvPr/>
                </p:nvSpPr>
                <p:spPr>
                  <a:xfrm>
                    <a:off x="3637835" y="3081730"/>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3737256" y="3181151"/>
                    <a:ext cx="784455" cy="784452"/>
                  </a:xfrm>
                  <a:prstGeom prst="ellipse">
                    <a:avLst/>
                  </a:prstGeom>
                  <a:gradFill>
                    <a:gsLst>
                      <a:gs pos="0">
                        <a:srgbClr val="DFBE45"/>
                      </a:gs>
                      <a:gs pos="93000">
                        <a:srgbClr val="CBA723"/>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3" name="TextBox 182"/>
                <p:cNvSpPr txBox="1"/>
                <p:nvPr/>
              </p:nvSpPr>
              <p:spPr>
                <a:xfrm>
                  <a:off x="3864827" y="3188657"/>
                  <a:ext cx="529312" cy="769441"/>
                </a:xfrm>
                <a:prstGeom prst="rect">
                  <a:avLst/>
                </a:prstGeom>
                <a:noFill/>
              </p:spPr>
              <p:txBody>
                <a:bodyPr wrap="non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4</a:t>
                  </a:r>
                  <a:endParaRPr lang="en-US" sz="4400" b="1" dirty="0">
                    <a:solidFill>
                      <a:schemeClr val="bg2"/>
                    </a:solidFill>
                    <a:latin typeface="Britannic Bold" panose="020B0903060703020204" pitchFamily="34" charset="0"/>
                    <a:cs typeface="Arial" panose="020B0604020202020204" pitchFamily="34" charset="0"/>
                  </a:endParaRPr>
                </a:p>
              </p:txBody>
            </p:sp>
          </p:grpSp>
          <p:grpSp>
            <p:nvGrpSpPr>
              <p:cNvPr id="162" name="Group 161"/>
              <p:cNvGrpSpPr/>
              <p:nvPr/>
            </p:nvGrpSpPr>
            <p:grpSpPr>
              <a:xfrm>
                <a:off x="2052393" y="4894978"/>
                <a:ext cx="983296" cy="983294"/>
                <a:chOff x="2052393" y="4894978"/>
                <a:chExt cx="983296" cy="983294"/>
              </a:xfrm>
            </p:grpSpPr>
            <p:grpSp>
              <p:nvGrpSpPr>
                <p:cNvPr id="178" name="Group 177"/>
                <p:cNvGrpSpPr/>
                <p:nvPr/>
              </p:nvGrpSpPr>
              <p:grpSpPr>
                <a:xfrm>
                  <a:off x="2052393" y="4894978"/>
                  <a:ext cx="983296" cy="983294"/>
                  <a:chOff x="2052393" y="4894978"/>
                  <a:chExt cx="983296" cy="983294"/>
                </a:xfrm>
              </p:grpSpPr>
              <p:sp>
                <p:nvSpPr>
                  <p:cNvPr id="180" name="Oval 179"/>
                  <p:cNvSpPr/>
                  <p:nvPr/>
                </p:nvSpPr>
                <p:spPr>
                  <a:xfrm>
                    <a:off x="2052393" y="4894978"/>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2151814" y="4994399"/>
                    <a:ext cx="784455" cy="784452"/>
                  </a:xfrm>
                  <a:prstGeom prst="ellipse">
                    <a:avLst/>
                  </a:prstGeom>
                  <a:gradFill>
                    <a:gsLst>
                      <a:gs pos="0">
                        <a:srgbClr val="D63A36"/>
                      </a:gs>
                      <a:gs pos="93000">
                        <a:srgbClr val="AE2724"/>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9" name="TextBox 178"/>
                <p:cNvSpPr txBox="1"/>
                <p:nvPr/>
              </p:nvSpPr>
              <p:spPr>
                <a:xfrm>
                  <a:off x="2278583" y="5001905"/>
                  <a:ext cx="530916" cy="769441"/>
                </a:xfrm>
                <a:prstGeom prst="rect">
                  <a:avLst/>
                </a:prstGeom>
                <a:noFill/>
              </p:spPr>
              <p:txBody>
                <a:bodyPr wrap="non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5</a:t>
                  </a:r>
                  <a:endParaRPr lang="en-US" sz="4400" b="1" dirty="0">
                    <a:solidFill>
                      <a:schemeClr val="bg2"/>
                    </a:solidFill>
                    <a:latin typeface="Britannic Bold" panose="020B0903060703020204" pitchFamily="34" charset="0"/>
                    <a:cs typeface="Arial" panose="020B0604020202020204" pitchFamily="34" charset="0"/>
                  </a:endParaRPr>
                </a:p>
              </p:txBody>
            </p:sp>
          </p:grpSp>
          <p:grpSp>
            <p:nvGrpSpPr>
              <p:cNvPr id="163" name="Group 162"/>
              <p:cNvGrpSpPr/>
              <p:nvPr/>
            </p:nvGrpSpPr>
            <p:grpSpPr>
              <a:xfrm>
                <a:off x="9503535" y="4894978"/>
                <a:ext cx="983296" cy="983294"/>
                <a:chOff x="9503535" y="4894978"/>
                <a:chExt cx="983296" cy="983294"/>
              </a:xfrm>
            </p:grpSpPr>
            <p:grpSp>
              <p:nvGrpSpPr>
                <p:cNvPr id="174" name="Group 173"/>
                <p:cNvGrpSpPr/>
                <p:nvPr/>
              </p:nvGrpSpPr>
              <p:grpSpPr>
                <a:xfrm>
                  <a:off x="9503535" y="4894978"/>
                  <a:ext cx="983296" cy="983294"/>
                  <a:chOff x="9503535" y="4894978"/>
                  <a:chExt cx="983296" cy="983294"/>
                </a:xfrm>
              </p:grpSpPr>
              <p:sp>
                <p:nvSpPr>
                  <p:cNvPr id="176" name="Oval 175"/>
                  <p:cNvSpPr/>
                  <p:nvPr/>
                </p:nvSpPr>
                <p:spPr>
                  <a:xfrm>
                    <a:off x="9503535" y="4894978"/>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9602956" y="4994399"/>
                    <a:ext cx="784455" cy="784452"/>
                  </a:xfrm>
                  <a:prstGeom prst="ellipse">
                    <a:avLst/>
                  </a:prstGeom>
                  <a:gradFill>
                    <a:gsLst>
                      <a:gs pos="2000">
                        <a:srgbClr val="25AD89"/>
                      </a:gs>
                      <a:gs pos="93000">
                        <a:srgbClr val="1F9072"/>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5" name="TextBox 174"/>
                <p:cNvSpPr txBox="1"/>
                <p:nvPr/>
              </p:nvSpPr>
              <p:spPr>
                <a:xfrm>
                  <a:off x="9730527" y="5001905"/>
                  <a:ext cx="529312" cy="769441"/>
                </a:xfrm>
                <a:prstGeom prst="rect">
                  <a:avLst/>
                </a:prstGeom>
                <a:noFill/>
              </p:spPr>
              <p:txBody>
                <a:bodyPr wrap="non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7</a:t>
                  </a:r>
                  <a:endParaRPr lang="en-US" sz="4400" b="1" dirty="0">
                    <a:solidFill>
                      <a:schemeClr val="bg2"/>
                    </a:solidFill>
                    <a:latin typeface="Britannic Bold" panose="020B0903060703020204" pitchFamily="34" charset="0"/>
                    <a:cs typeface="Arial" panose="020B0604020202020204" pitchFamily="34" charset="0"/>
                  </a:endParaRPr>
                </a:p>
              </p:txBody>
            </p:sp>
          </p:grpSp>
          <p:grpSp>
            <p:nvGrpSpPr>
              <p:cNvPr id="164" name="Group 163"/>
              <p:cNvGrpSpPr/>
              <p:nvPr/>
            </p:nvGrpSpPr>
            <p:grpSpPr>
              <a:xfrm>
                <a:off x="5777964" y="4894978"/>
                <a:ext cx="983296" cy="983294"/>
                <a:chOff x="5777964" y="4894978"/>
                <a:chExt cx="983296" cy="983294"/>
              </a:xfrm>
            </p:grpSpPr>
            <p:grpSp>
              <p:nvGrpSpPr>
                <p:cNvPr id="170" name="Group 169"/>
                <p:cNvGrpSpPr/>
                <p:nvPr/>
              </p:nvGrpSpPr>
              <p:grpSpPr>
                <a:xfrm>
                  <a:off x="5777964" y="4894978"/>
                  <a:ext cx="983296" cy="983294"/>
                  <a:chOff x="5777964" y="4894978"/>
                  <a:chExt cx="983296" cy="983294"/>
                </a:xfrm>
              </p:grpSpPr>
              <p:sp>
                <p:nvSpPr>
                  <p:cNvPr id="172" name="Oval 171"/>
                  <p:cNvSpPr/>
                  <p:nvPr/>
                </p:nvSpPr>
                <p:spPr>
                  <a:xfrm>
                    <a:off x="5777964" y="4894978"/>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877385" y="4994399"/>
                    <a:ext cx="784455" cy="784452"/>
                  </a:xfrm>
                  <a:prstGeom prst="ellipse">
                    <a:avLst/>
                  </a:prstGeom>
                  <a:gradFill>
                    <a:gsLst>
                      <a:gs pos="0">
                        <a:srgbClr val="008DF6"/>
                      </a:gs>
                      <a:gs pos="93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1" name="TextBox 170"/>
                <p:cNvSpPr txBox="1"/>
                <p:nvPr/>
              </p:nvSpPr>
              <p:spPr>
                <a:xfrm>
                  <a:off x="6004154" y="5001905"/>
                  <a:ext cx="530916" cy="769441"/>
                </a:xfrm>
                <a:prstGeom prst="rect">
                  <a:avLst/>
                </a:prstGeom>
                <a:noFill/>
              </p:spPr>
              <p:txBody>
                <a:bodyPr wrap="non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6</a:t>
                  </a:r>
                  <a:endParaRPr lang="en-US" sz="4400" b="1" dirty="0">
                    <a:solidFill>
                      <a:schemeClr val="bg2"/>
                    </a:solidFill>
                    <a:latin typeface="Britannic Bold" panose="020B0903060703020204" pitchFamily="34" charset="0"/>
                    <a:cs typeface="Arial" panose="020B0604020202020204" pitchFamily="34" charset="0"/>
                  </a:endParaRPr>
                </a:p>
              </p:txBody>
            </p:sp>
          </p:grpSp>
          <p:grpSp>
            <p:nvGrpSpPr>
              <p:cNvPr id="165" name="Group 164"/>
              <p:cNvGrpSpPr/>
              <p:nvPr/>
            </p:nvGrpSpPr>
            <p:grpSpPr>
              <a:xfrm>
                <a:off x="1768286" y="1554292"/>
                <a:ext cx="983296" cy="983294"/>
                <a:chOff x="1768286" y="1554292"/>
                <a:chExt cx="983296" cy="983294"/>
              </a:xfrm>
            </p:grpSpPr>
            <p:grpSp>
              <p:nvGrpSpPr>
                <p:cNvPr id="166" name="Group 165"/>
                <p:cNvGrpSpPr/>
                <p:nvPr/>
              </p:nvGrpSpPr>
              <p:grpSpPr>
                <a:xfrm>
                  <a:off x="1768286" y="1554292"/>
                  <a:ext cx="983296" cy="983294"/>
                  <a:chOff x="1768286" y="1554292"/>
                  <a:chExt cx="983296" cy="983294"/>
                </a:xfrm>
              </p:grpSpPr>
              <p:sp>
                <p:nvSpPr>
                  <p:cNvPr id="168" name="Oval 167"/>
                  <p:cNvSpPr/>
                  <p:nvPr/>
                </p:nvSpPr>
                <p:spPr>
                  <a:xfrm>
                    <a:off x="1768286" y="1554292"/>
                    <a:ext cx="983296" cy="983294"/>
                  </a:xfrm>
                  <a:prstGeom prst="ellipse">
                    <a:avLst/>
                  </a:prstGeom>
                  <a:solidFill>
                    <a:schemeClr val="bg2"/>
                  </a:solidFill>
                  <a:ln>
                    <a:solidFill>
                      <a:schemeClr val="tx2">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867707" y="1653713"/>
                    <a:ext cx="784455" cy="784452"/>
                  </a:xfrm>
                  <a:prstGeom prst="ellipse">
                    <a:avLst/>
                  </a:prstGeom>
                  <a:gradFill>
                    <a:gsLst>
                      <a:gs pos="0">
                        <a:srgbClr val="008DF6"/>
                      </a:gs>
                      <a:gs pos="93000">
                        <a:srgbClr val="0070C0"/>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7" name="TextBox 166"/>
                <p:cNvSpPr txBox="1"/>
                <p:nvPr/>
              </p:nvSpPr>
              <p:spPr>
                <a:xfrm>
                  <a:off x="1995239" y="1661219"/>
                  <a:ext cx="529391" cy="769441"/>
                </a:xfrm>
                <a:prstGeom prst="rect">
                  <a:avLst/>
                </a:prstGeom>
                <a:noFill/>
              </p:spPr>
              <p:txBody>
                <a:bodyPr wrap="square" rtlCol="0">
                  <a:spAutoFit/>
                </a:bodyPr>
                <a:lstStyle/>
                <a:p>
                  <a:pPr algn="ctr"/>
                  <a:r>
                    <a:rPr lang="en-US" sz="4400" b="1" dirty="0" smtClean="0">
                      <a:solidFill>
                        <a:schemeClr val="bg2"/>
                      </a:solidFill>
                      <a:latin typeface="Britannic Bold" panose="020B0903060703020204" pitchFamily="34" charset="0"/>
                      <a:cs typeface="Arial" panose="020B0604020202020204" pitchFamily="34" charset="0"/>
                    </a:rPr>
                    <a:t>1</a:t>
                  </a:r>
                  <a:endParaRPr lang="en-US" sz="4400" b="1" dirty="0">
                    <a:solidFill>
                      <a:schemeClr val="bg2"/>
                    </a:solidFill>
                    <a:latin typeface="Britannic Bold" panose="020B0903060703020204" pitchFamily="34" charset="0"/>
                    <a:cs typeface="Arial" panose="020B0604020202020204" pitchFamily="34" charset="0"/>
                  </a:endParaRPr>
                </a:p>
              </p:txBody>
            </p:sp>
          </p:grpSp>
        </p:grpSp>
      </p:grpSp>
    </p:spTree>
    <p:extLst>
      <p:ext uri="{BB962C8B-B14F-4D97-AF65-F5344CB8AC3E}">
        <p14:creationId xmlns:p14="http://schemas.microsoft.com/office/powerpoint/2010/main" val="3921956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118" y="1"/>
            <a:ext cx="10972800" cy="193899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Instructions To Edit This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This slide has been made in PowerPoint using basic PowerPoint shapes, and all graphics are 100% editable in PowerPoint.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You can change color, size and orientation of any element to your liking, and add/edit any piece of text anywhere.</a:t>
            </a:r>
          </a:p>
        </p:txBody>
      </p:sp>
      <p:grpSp>
        <p:nvGrpSpPr>
          <p:cNvPr id="19" name="Group 18"/>
          <p:cNvGrpSpPr/>
          <p:nvPr/>
        </p:nvGrpSpPr>
        <p:grpSpPr>
          <a:xfrm>
            <a:off x="952200" y="2364443"/>
            <a:ext cx="10287600" cy="3810001"/>
            <a:chOff x="1113564" y="2337549"/>
            <a:chExt cx="10287600" cy="3810001"/>
          </a:xfrm>
        </p:grpSpPr>
        <p:grpSp>
          <p:nvGrpSpPr>
            <p:cNvPr id="8" name="Group 7"/>
            <p:cNvGrpSpPr/>
            <p:nvPr/>
          </p:nvGrpSpPr>
          <p:grpSpPr>
            <a:xfrm>
              <a:off x="1113564" y="2337549"/>
              <a:ext cx="1423555" cy="3810001"/>
              <a:chOff x="2256559" y="2337549"/>
              <a:chExt cx="1423555" cy="3810001"/>
            </a:xfrm>
          </p:grpSpPr>
          <p:sp>
            <p:nvSpPr>
              <p:cNvPr id="2" name="Oval 1"/>
              <p:cNvSpPr/>
              <p:nvPr/>
            </p:nvSpPr>
            <p:spPr>
              <a:xfrm>
                <a:off x="2256559" y="2337549"/>
                <a:ext cx="1423555" cy="14235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gular Pentagon 13"/>
              <p:cNvSpPr/>
              <p:nvPr/>
            </p:nvSpPr>
            <p:spPr>
              <a:xfrm>
                <a:off x="2256559" y="4723995"/>
                <a:ext cx="1423555" cy="1423555"/>
              </a:xfrm>
              <a:prstGeom prst="pent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Group 10"/>
            <p:cNvGrpSpPr/>
            <p:nvPr/>
          </p:nvGrpSpPr>
          <p:grpSpPr>
            <a:xfrm>
              <a:off x="4068246" y="2337549"/>
              <a:ext cx="1423555" cy="3810001"/>
              <a:chOff x="4341668" y="2337549"/>
              <a:chExt cx="1423555" cy="3810001"/>
            </a:xfrm>
          </p:grpSpPr>
          <p:sp>
            <p:nvSpPr>
              <p:cNvPr id="9" name="Rectangle 8"/>
              <p:cNvSpPr/>
              <p:nvPr/>
            </p:nvSpPr>
            <p:spPr>
              <a:xfrm>
                <a:off x="4341668" y="2337549"/>
                <a:ext cx="1423555" cy="1423555"/>
              </a:xfrm>
              <a:prstGeom prst="rect">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hevron 14"/>
              <p:cNvSpPr/>
              <p:nvPr/>
            </p:nvSpPr>
            <p:spPr>
              <a:xfrm>
                <a:off x="4341668" y="4723995"/>
                <a:ext cx="1423555" cy="1423555"/>
              </a:xfrm>
              <a:prstGeom prst="chevron">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p:cNvGrpSpPr/>
            <p:nvPr/>
          </p:nvGrpSpPr>
          <p:grpSpPr>
            <a:xfrm>
              <a:off x="7022928" y="2337549"/>
              <a:ext cx="1423555" cy="3810001"/>
              <a:chOff x="6426777" y="2337549"/>
              <a:chExt cx="1423555" cy="3810001"/>
            </a:xfrm>
          </p:grpSpPr>
          <p:sp>
            <p:nvSpPr>
              <p:cNvPr id="10" name="Isosceles Triangle 9"/>
              <p:cNvSpPr/>
              <p:nvPr/>
            </p:nvSpPr>
            <p:spPr>
              <a:xfrm>
                <a:off x="6426777" y="2337549"/>
                <a:ext cx="1423555" cy="1423555"/>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Left Arrow 15"/>
              <p:cNvSpPr/>
              <p:nvPr/>
            </p:nvSpPr>
            <p:spPr>
              <a:xfrm>
                <a:off x="6426777" y="4723995"/>
                <a:ext cx="1423555" cy="1423555"/>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 name="Group 17"/>
            <p:cNvGrpSpPr/>
            <p:nvPr/>
          </p:nvGrpSpPr>
          <p:grpSpPr>
            <a:xfrm>
              <a:off x="9977609" y="2337549"/>
              <a:ext cx="1423555" cy="3661064"/>
              <a:chOff x="8511886" y="2337549"/>
              <a:chExt cx="1423555" cy="3661064"/>
            </a:xfrm>
          </p:grpSpPr>
          <p:sp>
            <p:nvSpPr>
              <p:cNvPr id="13" name="Diamond 12"/>
              <p:cNvSpPr/>
              <p:nvPr/>
            </p:nvSpPr>
            <p:spPr>
              <a:xfrm>
                <a:off x="8511886" y="2337549"/>
                <a:ext cx="1423555" cy="1423555"/>
              </a:xfrm>
              <a:prstGeom prst="diamond">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Callout 16"/>
              <p:cNvSpPr/>
              <p:nvPr/>
            </p:nvSpPr>
            <p:spPr>
              <a:xfrm>
                <a:off x="8511886" y="4872932"/>
                <a:ext cx="1423555" cy="1125681"/>
              </a:xfrm>
              <a:prstGeom prst="wedgeEllipseCallout">
                <a:avLst>
                  <a:gd name="adj1" fmla="val -42731"/>
                  <a:gd name="adj2" fmla="val 70850"/>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858747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2"/>
          <a:srcRect l="41333" t="35284" r="36666" b="24024"/>
          <a:stretch/>
        </p:blipFill>
        <p:spPr>
          <a:xfrm>
            <a:off x="1024672" y="2059926"/>
            <a:ext cx="3031644" cy="3154135"/>
          </a:xfrm>
          <a:prstGeom prst="rect">
            <a:avLst/>
          </a:prstGeom>
        </p:spPr>
      </p:pic>
      <p:sp>
        <p:nvSpPr>
          <p:cNvPr id="4" name="Rectangle 3"/>
          <p:cNvSpPr/>
          <p:nvPr/>
        </p:nvSpPr>
        <p:spPr>
          <a:xfrm>
            <a:off x="605118" y="0"/>
            <a:ext cx="10999694" cy="1354217"/>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Resize Any Shape And Edit Color</a:t>
            </a:r>
            <a:endParaRPr kumimoji="0" lang="en-US" sz="4000" b="1" i="1" u="sng"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65000"/>
                </a:prstClr>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3"/>
          <a:srcRect l="34498" t="33273" r="53564" b="20036"/>
          <a:stretch/>
        </p:blipFill>
        <p:spPr>
          <a:xfrm>
            <a:off x="5235074" y="2099009"/>
            <a:ext cx="1321088" cy="2917880"/>
          </a:xfrm>
          <a:prstGeom prst="rect">
            <a:avLst/>
          </a:prstGeom>
        </p:spPr>
      </p:pic>
      <p:grpSp>
        <p:nvGrpSpPr>
          <p:cNvPr id="2" name="Group 1"/>
          <p:cNvGrpSpPr/>
          <p:nvPr/>
        </p:nvGrpSpPr>
        <p:grpSpPr>
          <a:xfrm>
            <a:off x="2315719" y="1613729"/>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Group 2"/>
          <p:cNvGrpSpPr/>
          <p:nvPr/>
        </p:nvGrpSpPr>
        <p:grpSpPr>
          <a:xfrm>
            <a:off x="5659325" y="1618593"/>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 name="Group 4"/>
          <p:cNvGrpSpPr/>
          <p:nvPr/>
        </p:nvGrpSpPr>
        <p:grpSpPr>
          <a:xfrm>
            <a:off x="8979561" y="1618593"/>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p:cNvSpPr txBox="1"/>
          <p:nvPr/>
        </p:nvSpPr>
        <p:spPr>
          <a:xfrm>
            <a:off x="567469" y="5420244"/>
            <a:ext cx="11624531" cy="1077218"/>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Right click on the object or shape that you want to change the color of.</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Choose Format Shape in the dialog box.</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GB"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Choose “Fill” in the Format Shape box then “Solid” or “Gradient” depending on the appearance of the object. Change colour as shown in the picture.</a:t>
            </a:r>
          </a:p>
        </p:txBody>
      </p:sp>
      <p:pic>
        <p:nvPicPr>
          <p:cNvPr id="16" name="Picture 15"/>
          <p:cNvPicPr>
            <a:picLocks noChangeAspect="1"/>
          </p:cNvPicPr>
          <p:nvPr/>
        </p:nvPicPr>
        <p:blipFill rotWithShape="1">
          <a:blip r:embed="rId4"/>
          <a:srcRect l="78834" t="26837" b="17832"/>
          <a:stretch/>
        </p:blipFill>
        <p:spPr>
          <a:xfrm>
            <a:off x="8268958" y="2109001"/>
            <a:ext cx="1941120" cy="2853030"/>
          </a:xfrm>
          <a:prstGeom prst="rect">
            <a:avLst/>
          </a:prstGeom>
        </p:spPr>
      </p:pic>
    </p:spTree>
    <p:extLst>
      <p:ext uri="{BB962C8B-B14F-4D97-AF65-F5344CB8AC3E}">
        <p14:creationId xmlns:p14="http://schemas.microsoft.com/office/powerpoint/2010/main" val="4119903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srcRect l="40445" t="37259" r="36222" b="28568"/>
          <a:stretch/>
        </p:blipFill>
        <p:spPr>
          <a:xfrm>
            <a:off x="1305581" y="2089792"/>
            <a:ext cx="2071430" cy="1706464"/>
          </a:xfrm>
          <a:prstGeom prst="rect">
            <a:avLst/>
          </a:prstGeom>
        </p:spPr>
      </p:pic>
      <p:pic>
        <p:nvPicPr>
          <p:cNvPr id="20" name="Picture 19"/>
          <p:cNvPicPr>
            <a:picLocks noChangeAspect="1"/>
          </p:cNvPicPr>
          <p:nvPr/>
        </p:nvPicPr>
        <p:blipFill rotWithShape="1">
          <a:blip r:embed="rId3"/>
          <a:srcRect l="41779" t="37852" r="37555" b="29753"/>
          <a:stretch/>
        </p:blipFill>
        <p:spPr>
          <a:xfrm>
            <a:off x="8729456" y="2142158"/>
            <a:ext cx="2266176" cy="1998134"/>
          </a:xfrm>
          <a:prstGeom prst="rect">
            <a:avLst/>
          </a:prstGeom>
        </p:spPr>
      </p:pic>
      <p:sp>
        <p:nvSpPr>
          <p:cNvPr id="4" name="Rectangle 3"/>
          <p:cNvSpPr/>
          <p:nvPr/>
        </p:nvSpPr>
        <p:spPr>
          <a:xfrm>
            <a:off x="605118" y="1"/>
            <a:ext cx="10986247" cy="1508105"/>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Use Your Own Icons In Any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You can replace the icons in this slide with any icons you like from our site, or completely remove them if required.</a:t>
            </a:r>
          </a:p>
        </p:txBody>
      </p:sp>
      <p:grpSp>
        <p:nvGrpSpPr>
          <p:cNvPr id="2" name="Group 1"/>
          <p:cNvGrpSpPr/>
          <p:nvPr/>
        </p:nvGrpSpPr>
        <p:grpSpPr>
          <a:xfrm>
            <a:off x="1952650" y="1613729"/>
            <a:ext cx="519914" cy="459783"/>
            <a:chOff x="3068751" y="1613729"/>
            <a:chExt cx="519914" cy="459783"/>
          </a:xfrm>
        </p:grpSpPr>
        <p:sp>
          <p:nvSpPr>
            <p:cNvPr id="38" name="Rectangle 37"/>
            <p:cNvSpPr/>
            <p:nvPr/>
          </p:nvSpPr>
          <p:spPr>
            <a:xfrm>
              <a:off x="3068751" y="1613729"/>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1</a:t>
              </a:r>
            </a:p>
          </p:txBody>
        </p:sp>
        <p:sp>
          <p:nvSpPr>
            <p:cNvPr id="8" name="Oval 7"/>
            <p:cNvSpPr/>
            <p:nvPr/>
          </p:nvSpPr>
          <p:spPr>
            <a:xfrm>
              <a:off x="3484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 name="Group 2"/>
          <p:cNvGrpSpPr/>
          <p:nvPr/>
        </p:nvGrpSpPr>
        <p:grpSpPr>
          <a:xfrm>
            <a:off x="5659324" y="1618593"/>
            <a:ext cx="545457" cy="459783"/>
            <a:chOff x="5659324" y="1618593"/>
            <a:chExt cx="545457" cy="459783"/>
          </a:xfrm>
        </p:grpSpPr>
        <p:sp>
          <p:nvSpPr>
            <p:cNvPr id="36" name="Rectangle 35"/>
            <p:cNvSpPr/>
            <p:nvPr/>
          </p:nvSpPr>
          <p:spPr>
            <a:xfrm>
              <a:off x="5659324"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2</a:t>
              </a:r>
            </a:p>
          </p:txBody>
        </p:sp>
        <p:sp>
          <p:nvSpPr>
            <p:cNvPr id="39" name="Oval 38"/>
            <p:cNvSpPr/>
            <p:nvPr/>
          </p:nvSpPr>
          <p:spPr>
            <a:xfrm>
              <a:off x="6109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 name="Group 4"/>
          <p:cNvGrpSpPr/>
          <p:nvPr/>
        </p:nvGrpSpPr>
        <p:grpSpPr>
          <a:xfrm>
            <a:off x="9342630" y="1618593"/>
            <a:ext cx="519914" cy="459783"/>
            <a:chOff x="8468575" y="1618593"/>
            <a:chExt cx="519914" cy="459783"/>
          </a:xfrm>
        </p:grpSpPr>
        <p:sp>
          <p:nvSpPr>
            <p:cNvPr id="37" name="Rectangle 36"/>
            <p:cNvSpPr/>
            <p:nvPr/>
          </p:nvSpPr>
          <p:spPr>
            <a:xfrm>
              <a:off x="8468575"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3</a:t>
              </a:r>
            </a:p>
          </p:txBody>
        </p:sp>
        <p:sp>
          <p:nvSpPr>
            <p:cNvPr id="40" name="Oval 39"/>
            <p:cNvSpPr/>
            <p:nvPr/>
          </p:nvSpPr>
          <p:spPr>
            <a:xfrm>
              <a:off x="8892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1" name="TextBox 40"/>
          <p:cNvSpPr txBox="1"/>
          <p:nvPr/>
        </p:nvSpPr>
        <p:spPr>
          <a:xfrm>
            <a:off x="605118" y="5653946"/>
            <a:ext cx="11586881" cy="107721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The icons we have shown are just for demo purposes. You can replace these icons with the correct icons to suit your message. We have a large collection of icons to choose from.</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To replace any icon, double click on it and select it, and then right click it to ungroup it.</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Delete the icon and replace it with any icon or graphic from our site.</a:t>
            </a:r>
            <a:endParaRPr kumimoji="0" lang="en-GB"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4788626" y="2095096"/>
            <a:ext cx="2614748" cy="2635624"/>
          </a:xfrm>
          <a:prstGeom prst="rect">
            <a:avLst/>
          </a:prstGeom>
        </p:spPr>
      </p:pic>
    </p:spTree>
    <p:extLst>
      <p:ext uri="{BB962C8B-B14F-4D97-AF65-F5344CB8AC3E}">
        <p14:creationId xmlns:p14="http://schemas.microsoft.com/office/powerpoint/2010/main" val="272888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778333" y="1895899"/>
            <a:ext cx="10635335" cy="4092484"/>
            <a:chOff x="926251" y="1815217"/>
            <a:chExt cx="10635335" cy="4092484"/>
          </a:xfrm>
        </p:grpSpPr>
        <p:grpSp>
          <p:nvGrpSpPr>
            <p:cNvPr id="10" name="Group 9"/>
            <p:cNvGrpSpPr/>
            <p:nvPr/>
          </p:nvGrpSpPr>
          <p:grpSpPr>
            <a:xfrm>
              <a:off x="6931023" y="1871392"/>
              <a:ext cx="874862" cy="4036309"/>
              <a:chOff x="6544524" y="1871392"/>
              <a:chExt cx="874862" cy="4036309"/>
            </a:xfrm>
          </p:grpSpPr>
          <p:grpSp>
            <p:nvGrpSpPr>
              <p:cNvPr id="212" name="Group 211"/>
              <p:cNvGrpSpPr/>
              <p:nvPr/>
            </p:nvGrpSpPr>
            <p:grpSpPr>
              <a:xfrm>
                <a:off x="6632609" y="2917469"/>
                <a:ext cx="698692" cy="781064"/>
                <a:chOff x="7370624" y="1776206"/>
                <a:chExt cx="1057188" cy="1181826"/>
              </a:xfrm>
              <a:solidFill>
                <a:srgbClr val="2688AA"/>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3" name="Group 212"/>
              <p:cNvGrpSpPr/>
              <p:nvPr/>
            </p:nvGrpSpPr>
            <p:grpSpPr>
              <a:xfrm>
                <a:off x="6544524" y="4245593"/>
                <a:ext cx="874862" cy="479835"/>
                <a:chOff x="3485967" y="3223136"/>
                <a:chExt cx="884894" cy="485338"/>
              </a:xfrm>
              <a:solidFill>
                <a:schemeClr val="tx1">
                  <a:lumMod val="50000"/>
                  <a:lumOff val="50000"/>
                </a:schemeClr>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4" name="Group 213"/>
              <p:cNvGrpSpPr/>
              <p:nvPr/>
            </p:nvGrpSpPr>
            <p:grpSpPr>
              <a:xfrm>
                <a:off x="6606244" y="5272487"/>
                <a:ext cx="751422" cy="635214"/>
                <a:chOff x="6293887" y="2500564"/>
                <a:chExt cx="946844" cy="800414"/>
              </a:xfrm>
              <a:solidFill>
                <a:srgbClr val="607D8B"/>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5" name="Group 214"/>
              <p:cNvGrpSpPr/>
              <p:nvPr/>
            </p:nvGrpSpPr>
            <p:grpSpPr>
              <a:xfrm>
                <a:off x="6579790" y="1871392"/>
                <a:ext cx="804331" cy="609291"/>
                <a:chOff x="7554372" y="3220625"/>
                <a:chExt cx="987370" cy="747946"/>
              </a:xfrm>
              <a:solidFill>
                <a:srgbClr val="595959"/>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9" name="Group 8"/>
            <p:cNvGrpSpPr/>
            <p:nvPr/>
          </p:nvGrpSpPr>
          <p:grpSpPr>
            <a:xfrm>
              <a:off x="4815164" y="1815217"/>
              <a:ext cx="925838" cy="4024103"/>
              <a:chOff x="4919554" y="1815217"/>
              <a:chExt cx="925838" cy="4024103"/>
            </a:xfrm>
          </p:grpSpPr>
          <p:sp>
            <p:nvSpPr>
              <p:cNvPr id="216" name="Freeform 215"/>
              <p:cNvSpPr/>
              <p:nvPr/>
            </p:nvSpPr>
            <p:spPr>
              <a:xfrm>
                <a:off x="5065083" y="2990897"/>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2688AA"/>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17" name="Group 216"/>
              <p:cNvGrpSpPr/>
              <p:nvPr/>
            </p:nvGrpSpPr>
            <p:grpSpPr>
              <a:xfrm>
                <a:off x="5161048" y="4150234"/>
                <a:ext cx="442851" cy="670552"/>
                <a:chOff x="7162118" y="1922306"/>
                <a:chExt cx="717438" cy="1086322"/>
              </a:xfrm>
              <a:solidFill>
                <a:schemeClr val="tx1">
                  <a:lumMod val="50000"/>
                  <a:lumOff val="50000"/>
                </a:schemeClr>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grpSp>
          </p:grpSp>
          <p:grpSp>
            <p:nvGrpSpPr>
              <p:cNvPr id="218" name="Group 217"/>
              <p:cNvGrpSpPr/>
              <p:nvPr/>
            </p:nvGrpSpPr>
            <p:grpSpPr>
              <a:xfrm>
                <a:off x="5064424" y="5340868"/>
                <a:ext cx="636098" cy="498452"/>
                <a:chOff x="5355703" y="5434094"/>
                <a:chExt cx="880442" cy="689925"/>
              </a:xfrm>
              <a:solidFill>
                <a:srgbClr val="607D8B"/>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19" name="Group 218"/>
              <p:cNvGrpSpPr/>
              <p:nvPr/>
            </p:nvGrpSpPr>
            <p:grpSpPr>
              <a:xfrm>
                <a:off x="4919554" y="1815217"/>
                <a:ext cx="925838" cy="721641"/>
                <a:chOff x="842552" y="4657366"/>
                <a:chExt cx="759780" cy="592208"/>
              </a:xfrm>
              <a:solidFill>
                <a:srgbClr val="595959"/>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00" b="0" i="0" u="none" strike="noStrike" kern="0" cap="none" spc="0" normalizeH="0" baseline="0" noProof="0" dirty="0">
                    <a:ln>
                      <a:noFill/>
                    </a:ln>
                    <a:solidFill>
                      <a:prstClr val="black"/>
                    </a:solidFill>
                    <a:effectLst/>
                    <a:uLnTx/>
                    <a:uFillTx/>
                    <a:latin typeface="Franklin Gothic Demi Cond" panose="020B0706030402020204" pitchFamily="34" charset="0"/>
                    <a:ea typeface="+mn-ea"/>
                    <a:cs typeface="+mn-cs"/>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3" name="Group 2"/>
            <p:cNvGrpSpPr/>
            <p:nvPr/>
          </p:nvGrpSpPr>
          <p:grpSpPr>
            <a:xfrm>
              <a:off x="2756426" y="1822214"/>
              <a:ext cx="868717" cy="4065684"/>
              <a:chOff x="3217166" y="1822214"/>
              <a:chExt cx="868717" cy="4065684"/>
            </a:xfrm>
          </p:grpSpPr>
          <p:sp>
            <p:nvSpPr>
              <p:cNvPr id="220" name="Freeform 219"/>
              <p:cNvSpPr/>
              <p:nvPr/>
            </p:nvSpPr>
            <p:spPr>
              <a:xfrm>
                <a:off x="3288772" y="2945250"/>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21" name="Group 220"/>
              <p:cNvGrpSpPr/>
              <p:nvPr/>
            </p:nvGrpSpPr>
            <p:grpSpPr>
              <a:xfrm>
                <a:off x="3360482" y="4192931"/>
                <a:ext cx="582085" cy="585158"/>
                <a:chOff x="2130683" y="2079870"/>
                <a:chExt cx="4390433" cy="4413610"/>
              </a:xfrm>
              <a:solidFill>
                <a:schemeClr val="tx1">
                  <a:lumMod val="50000"/>
                  <a:lumOff val="50000"/>
                </a:schemeClr>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2" name="Group 221"/>
              <p:cNvGrpSpPr/>
              <p:nvPr/>
            </p:nvGrpSpPr>
            <p:grpSpPr>
              <a:xfrm>
                <a:off x="3278923" y="5292291"/>
                <a:ext cx="745202" cy="595607"/>
                <a:chOff x="3230535" y="2315028"/>
                <a:chExt cx="4203539" cy="3326439"/>
              </a:xfrm>
              <a:solidFill>
                <a:srgbClr val="607D8B"/>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223" name="Group 222"/>
              <p:cNvGrpSpPr/>
              <p:nvPr/>
            </p:nvGrpSpPr>
            <p:grpSpPr>
              <a:xfrm>
                <a:off x="3217166" y="1822214"/>
                <a:ext cx="868717" cy="707647"/>
                <a:chOff x="734758" y="1095428"/>
                <a:chExt cx="1075852" cy="876378"/>
              </a:xfrm>
              <a:solidFill>
                <a:srgbClr val="595959"/>
              </a:solid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 name="Group 1"/>
            <p:cNvGrpSpPr/>
            <p:nvPr/>
          </p:nvGrpSpPr>
          <p:grpSpPr>
            <a:xfrm>
              <a:off x="926251" y="1858375"/>
              <a:ext cx="640154" cy="3979689"/>
              <a:chOff x="1773412" y="1858375"/>
              <a:chExt cx="640154" cy="3979689"/>
            </a:xfrm>
          </p:grpSpPr>
          <p:sp>
            <p:nvSpPr>
              <p:cNvPr id="224" name="Freeform 223"/>
              <p:cNvSpPr/>
              <p:nvPr/>
            </p:nvSpPr>
            <p:spPr>
              <a:xfrm>
                <a:off x="1775007" y="2989476"/>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5" name="Group 224"/>
              <p:cNvGrpSpPr/>
              <p:nvPr/>
            </p:nvGrpSpPr>
            <p:grpSpPr>
              <a:xfrm>
                <a:off x="1773412" y="4079144"/>
                <a:ext cx="640154" cy="812732"/>
                <a:chOff x="1224581" y="2015160"/>
                <a:chExt cx="692208" cy="878824"/>
              </a:xfrm>
              <a:solidFill>
                <a:schemeClr val="tx1">
                  <a:lumMod val="50000"/>
                  <a:lumOff val="50000"/>
                </a:schemeClr>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grpSp>
          </p:grpSp>
          <p:grpSp>
            <p:nvGrpSpPr>
              <p:cNvPr id="226" name="Group 225"/>
              <p:cNvGrpSpPr/>
              <p:nvPr/>
            </p:nvGrpSpPr>
            <p:grpSpPr>
              <a:xfrm>
                <a:off x="1808777" y="5342124"/>
                <a:ext cx="569424" cy="495940"/>
                <a:chOff x="1423344" y="4179037"/>
                <a:chExt cx="716252" cy="623822"/>
              </a:xfrm>
              <a:solidFill>
                <a:srgbClr val="607D8B"/>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7" name="Freeform 226"/>
              <p:cNvSpPr/>
              <p:nvPr/>
            </p:nvSpPr>
            <p:spPr>
              <a:xfrm>
                <a:off x="1775594" y="1858375"/>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p:cNvGrpSpPr/>
            <p:nvPr/>
          </p:nvGrpSpPr>
          <p:grpSpPr>
            <a:xfrm>
              <a:off x="10925090" y="1831040"/>
              <a:ext cx="636496" cy="4024293"/>
              <a:chOff x="9782095" y="1831040"/>
              <a:chExt cx="636496" cy="4024293"/>
            </a:xfrm>
          </p:grpSpPr>
          <p:grpSp>
            <p:nvGrpSpPr>
              <p:cNvPr id="228" name="Group 227"/>
              <p:cNvGrpSpPr/>
              <p:nvPr/>
            </p:nvGrpSpPr>
            <p:grpSpPr>
              <a:xfrm>
                <a:off x="9815182" y="2956389"/>
                <a:ext cx="570322" cy="703224"/>
                <a:chOff x="690622" y="3966187"/>
                <a:chExt cx="669174" cy="825115"/>
              </a:xfrm>
              <a:solidFill>
                <a:srgbClr val="2688AA"/>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0" name="Freeform 229"/>
              <p:cNvSpPr/>
              <p:nvPr/>
            </p:nvSpPr>
            <p:spPr>
              <a:xfrm rot="18999791">
                <a:off x="9896292" y="4130105"/>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chemeClr val="tx1">
                  <a:lumMod val="50000"/>
                  <a:lumOff val="50000"/>
                </a:scheme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29" name="Group 228"/>
              <p:cNvGrpSpPr/>
              <p:nvPr/>
            </p:nvGrpSpPr>
            <p:grpSpPr>
              <a:xfrm>
                <a:off x="9782095" y="5324855"/>
                <a:ext cx="636496" cy="530478"/>
                <a:chOff x="1805868" y="1095374"/>
                <a:chExt cx="4699708" cy="3916924"/>
              </a:xfrm>
              <a:solidFill>
                <a:srgbClr val="607D8B"/>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31" name="Group 230"/>
              <p:cNvGrpSpPr/>
              <p:nvPr/>
            </p:nvGrpSpPr>
            <p:grpSpPr>
              <a:xfrm>
                <a:off x="9831075" y="1831040"/>
                <a:ext cx="538536" cy="689994"/>
                <a:chOff x="945387" y="5316120"/>
                <a:chExt cx="724244" cy="927936"/>
              </a:xfrm>
              <a:solidFill>
                <a:srgbClr val="595959"/>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11" name="Group 10"/>
            <p:cNvGrpSpPr/>
            <p:nvPr/>
          </p:nvGrpSpPr>
          <p:grpSpPr>
            <a:xfrm>
              <a:off x="8995906" y="1851200"/>
              <a:ext cx="739164" cy="4049525"/>
              <a:chOff x="8178165" y="1851200"/>
              <a:chExt cx="739164" cy="4049525"/>
            </a:xfrm>
          </p:grpSpPr>
          <p:sp>
            <p:nvSpPr>
              <p:cNvPr id="232" name="Freeform 231"/>
              <p:cNvSpPr/>
              <p:nvPr/>
            </p:nvSpPr>
            <p:spPr>
              <a:xfrm flipV="1">
                <a:off x="8205060" y="3003862"/>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Freeform 232"/>
              <p:cNvSpPr/>
              <p:nvPr/>
            </p:nvSpPr>
            <p:spPr>
              <a:xfrm flipV="1">
                <a:off x="8178165" y="4191110"/>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34" name="Group 233"/>
              <p:cNvGrpSpPr/>
              <p:nvPr/>
            </p:nvGrpSpPr>
            <p:grpSpPr>
              <a:xfrm>
                <a:off x="8224173" y="5279463"/>
                <a:ext cx="647148" cy="621262"/>
                <a:chOff x="3204066" y="2440823"/>
                <a:chExt cx="1226268" cy="1178286"/>
              </a:xfrm>
              <a:solidFill>
                <a:srgbClr val="607D8B"/>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35" name="Freeform 234"/>
              <p:cNvSpPr/>
              <p:nvPr/>
            </p:nvSpPr>
            <p:spPr>
              <a:xfrm>
                <a:off x="8258849" y="1851200"/>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197" name="TextBox 196"/>
          <p:cNvSpPr txBox="1"/>
          <p:nvPr/>
        </p:nvSpPr>
        <p:spPr>
          <a:xfrm>
            <a:off x="605118" y="2986"/>
            <a:ext cx="1158688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n-ea"/>
                <a:cs typeface="Arial" panose="020B0604020202020204" pitchFamily="34" charset="0"/>
              </a:rPr>
              <a:t>Select From Thousands Of Editable Icons On Every Topic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50000"/>
                  </a:prstClr>
                </a:solidFill>
                <a:effectLst/>
                <a:uLnTx/>
                <a:uFillTx/>
                <a:latin typeface="Arial" pitchFamily="34" charset="0"/>
                <a:ea typeface="+mn-ea"/>
                <a:cs typeface="Arial" pitchFamily="34" charset="0"/>
              </a:rPr>
              <a:t>These icons are available at the Icons section on www.slideteam.net</a:t>
            </a:r>
          </a:p>
        </p:txBody>
      </p:sp>
    </p:spTree>
    <p:extLst>
      <p:ext uri="{BB962C8B-B14F-4D97-AF65-F5344CB8AC3E}">
        <p14:creationId xmlns:p14="http://schemas.microsoft.com/office/powerpoint/2010/main" val="1832793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00000"/>
      </a:dk2>
      <a:lt2>
        <a:srgbClr val="FFFFFF"/>
      </a:lt2>
      <a:accent1>
        <a:srgbClr val="1F9072"/>
      </a:accent1>
      <a:accent2>
        <a:srgbClr val="AE2724"/>
      </a:accent2>
      <a:accent3>
        <a:srgbClr val="202E3B"/>
      </a:accent3>
      <a:accent4>
        <a:srgbClr val="1F9072"/>
      </a:accent4>
      <a:accent5>
        <a:srgbClr val="AE2724"/>
      </a:accent5>
      <a:accent6>
        <a:srgbClr val="202E3B"/>
      </a:accent6>
      <a:hlink>
        <a:srgbClr val="000000"/>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2042</TotalTime>
  <Words>392</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Britannic Bold</vt:lpstr>
      <vt:lpstr>Calibri</vt:lpstr>
      <vt:lpstr>Calibri Light</vt:lpstr>
      <vt:lpstr>Franklin Gothic Demi Cond</vt:lpstr>
      <vt:lpstr>Office Theme</vt:lpstr>
      <vt:lpstr>1_Office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net3</dc:creator>
  <cp:lastModifiedBy>com91</cp:lastModifiedBy>
  <cp:revision>230</cp:revision>
  <dcterms:created xsi:type="dcterms:W3CDTF">2017-11-16T05:15:38Z</dcterms:created>
  <dcterms:modified xsi:type="dcterms:W3CDTF">2017-11-30T06:48:24Z</dcterms:modified>
</cp:coreProperties>
</file>