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6340" autoAdjust="0"/>
  </p:normalViewPr>
  <p:slideViewPr>
    <p:cSldViewPr snapToGrid="0">
      <p:cViewPr varScale="1">
        <p:scale>
          <a:sx n="109" d="100"/>
          <a:sy n="109" d="100"/>
        </p:scale>
        <p:origin x="666" y="108"/>
      </p:cViewPr>
      <p:guideLst/>
    </p:cSldViewPr>
  </p:slideViewPr>
  <p:outlineViewPr>
    <p:cViewPr>
      <p:scale>
        <a:sx n="33" d="100"/>
        <a:sy n="33" d="100"/>
      </p:scale>
      <p:origin x="0" y="-65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udh K" userId="591850a483af9518" providerId="LiveId" clId="{BAB05918-005A-454E-8FC1-C9076C31426D}"/>
    <pc:docChg chg="undo custSel addSld modSld">
      <pc:chgData name="Anirudh K" userId="591850a483af9518" providerId="LiveId" clId="{BAB05918-005A-454E-8FC1-C9076C31426D}" dt="2023-04-23T05:30:17.289" v="3207" actId="1076"/>
      <pc:docMkLst>
        <pc:docMk/>
      </pc:docMkLst>
      <pc:sldChg chg="modSp mod">
        <pc:chgData name="Anirudh K" userId="591850a483af9518" providerId="LiveId" clId="{BAB05918-005A-454E-8FC1-C9076C31426D}" dt="2023-04-23T05:15:14.686" v="3152" actId="27636"/>
        <pc:sldMkLst>
          <pc:docMk/>
          <pc:sldMk cId="2632953029" sldId="256"/>
        </pc:sldMkLst>
        <pc:spChg chg="mod">
          <ac:chgData name="Anirudh K" userId="591850a483af9518" providerId="LiveId" clId="{BAB05918-005A-454E-8FC1-C9076C31426D}" dt="2023-04-23T05:15:14.686" v="3152" actId="27636"/>
          <ac:spMkLst>
            <pc:docMk/>
            <pc:sldMk cId="2632953029" sldId="256"/>
            <ac:spMk id="3" creationId="{A1658007-C377-DD99-1656-80CB70DFED8C}"/>
          </ac:spMkLst>
        </pc:spChg>
      </pc:sldChg>
      <pc:sldChg chg="modSp mod">
        <pc:chgData name="Anirudh K" userId="591850a483af9518" providerId="LiveId" clId="{BAB05918-005A-454E-8FC1-C9076C31426D}" dt="2023-04-23T05:14:12.638" v="3147" actId="20577"/>
        <pc:sldMkLst>
          <pc:docMk/>
          <pc:sldMk cId="1036296136" sldId="259"/>
        </pc:sldMkLst>
        <pc:spChg chg="mod">
          <ac:chgData name="Anirudh K" userId="591850a483af9518" providerId="LiveId" clId="{BAB05918-005A-454E-8FC1-C9076C31426D}" dt="2023-04-23T05:14:12.638" v="3147" actId="20577"/>
          <ac:spMkLst>
            <pc:docMk/>
            <pc:sldMk cId="1036296136" sldId="259"/>
            <ac:spMk id="3" creationId="{8620B7C8-1241-31F9-FB28-D613F93D54E0}"/>
          </ac:spMkLst>
        </pc:spChg>
      </pc:sldChg>
      <pc:sldChg chg="modSp mod">
        <pc:chgData name="Anirudh K" userId="591850a483af9518" providerId="LiveId" clId="{BAB05918-005A-454E-8FC1-C9076C31426D}" dt="2023-04-23T04:55:00.568" v="3093" actId="20577"/>
        <pc:sldMkLst>
          <pc:docMk/>
          <pc:sldMk cId="2745969338" sldId="260"/>
        </pc:sldMkLst>
        <pc:spChg chg="mod">
          <ac:chgData name="Anirudh K" userId="591850a483af9518" providerId="LiveId" clId="{BAB05918-005A-454E-8FC1-C9076C31426D}" dt="2023-04-23T04:55:00.568" v="3093" actId="20577"/>
          <ac:spMkLst>
            <pc:docMk/>
            <pc:sldMk cId="2745969338" sldId="260"/>
            <ac:spMk id="3" creationId="{08FC8C23-F23D-AC51-0EF5-0A3522048E06}"/>
          </ac:spMkLst>
        </pc:spChg>
      </pc:sldChg>
      <pc:sldChg chg="addSp delSp modSp new mod">
        <pc:chgData name="Anirudh K" userId="591850a483af9518" providerId="LiveId" clId="{BAB05918-005A-454E-8FC1-C9076C31426D}" dt="2023-04-23T05:30:17.289" v="3207" actId="1076"/>
        <pc:sldMkLst>
          <pc:docMk/>
          <pc:sldMk cId="60893440" sldId="261"/>
        </pc:sldMkLst>
        <pc:spChg chg="mod">
          <ac:chgData name="Anirudh K" userId="591850a483af9518" providerId="LiveId" clId="{BAB05918-005A-454E-8FC1-C9076C31426D}" dt="2023-04-23T03:33:18.772" v="1167" actId="20577"/>
          <ac:spMkLst>
            <pc:docMk/>
            <pc:sldMk cId="60893440" sldId="261"/>
            <ac:spMk id="2" creationId="{8AAFA1C1-C0E1-8D30-F69D-920D6CB10EEE}"/>
          </ac:spMkLst>
        </pc:spChg>
        <pc:spChg chg="mod">
          <ac:chgData name="Anirudh K" userId="591850a483af9518" providerId="LiveId" clId="{BAB05918-005A-454E-8FC1-C9076C31426D}" dt="2023-04-23T03:30:57.426" v="780" actId="20577"/>
          <ac:spMkLst>
            <pc:docMk/>
            <pc:sldMk cId="60893440" sldId="261"/>
            <ac:spMk id="3" creationId="{16806A10-9054-6AA9-91E9-722D6B4E84A3}"/>
          </ac:spMkLst>
        </pc:spChg>
        <pc:picChg chg="add del mod">
          <ac:chgData name="Anirudh K" userId="591850a483af9518" providerId="LiveId" clId="{BAB05918-005A-454E-8FC1-C9076C31426D}" dt="2023-04-23T05:29:44.745" v="3199" actId="478"/>
          <ac:picMkLst>
            <pc:docMk/>
            <pc:sldMk cId="60893440" sldId="261"/>
            <ac:picMk id="5" creationId="{6F338D23-44BE-642F-F07A-0FA37FE5D56D}"/>
          </ac:picMkLst>
        </pc:picChg>
        <pc:picChg chg="add del mod">
          <ac:chgData name="Anirudh K" userId="591850a483af9518" providerId="LiveId" clId="{BAB05918-005A-454E-8FC1-C9076C31426D}" dt="2023-04-23T05:29:52.647" v="3203" actId="478"/>
          <ac:picMkLst>
            <pc:docMk/>
            <pc:sldMk cId="60893440" sldId="261"/>
            <ac:picMk id="7" creationId="{DD316BEF-83ED-CCA8-613A-58B9412071C6}"/>
          </ac:picMkLst>
        </pc:picChg>
        <pc:picChg chg="add mod">
          <ac:chgData name="Anirudh K" userId="591850a483af9518" providerId="LiveId" clId="{BAB05918-005A-454E-8FC1-C9076C31426D}" dt="2023-04-23T05:29:51.009" v="3202" actId="1076"/>
          <ac:picMkLst>
            <pc:docMk/>
            <pc:sldMk cId="60893440" sldId="261"/>
            <ac:picMk id="10" creationId="{52BDDCEE-C665-711A-605B-D8468CAD3727}"/>
          </ac:picMkLst>
        </pc:picChg>
        <pc:picChg chg="add mod">
          <ac:chgData name="Anirudh K" userId="591850a483af9518" providerId="LiveId" clId="{BAB05918-005A-454E-8FC1-C9076C31426D}" dt="2023-04-23T05:30:17.289" v="3207" actId="1076"/>
          <ac:picMkLst>
            <pc:docMk/>
            <pc:sldMk cId="60893440" sldId="261"/>
            <ac:picMk id="12" creationId="{D9A54017-BD72-FFEF-9167-FFE0A814A850}"/>
          </ac:picMkLst>
        </pc:picChg>
      </pc:sldChg>
      <pc:sldChg chg="addSp modSp new mod">
        <pc:chgData name="Anirudh K" userId="591850a483af9518" providerId="LiveId" clId="{BAB05918-005A-454E-8FC1-C9076C31426D}" dt="2023-04-23T03:34:16.020" v="1207" actId="20577"/>
        <pc:sldMkLst>
          <pc:docMk/>
          <pc:sldMk cId="4288489735" sldId="262"/>
        </pc:sldMkLst>
        <pc:spChg chg="mod">
          <ac:chgData name="Anirudh K" userId="591850a483af9518" providerId="LiveId" clId="{BAB05918-005A-454E-8FC1-C9076C31426D}" dt="2023-04-23T03:33:23.981" v="1172" actId="20577"/>
          <ac:spMkLst>
            <pc:docMk/>
            <pc:sldMk cId="4288489735" sldId="262"/>
            <ac:spMk id="2" creationId="{C2EFBC36-CA37-AAF8-5490-D4588FD5B678}"/>
          </ac:spMkLst>
        </pc:spChg>
        <pc:spChg chg="mod">
          <ac:chgData name="Anirudh K" userId="591850a483af9518" providerId="LiveId" clId="{BAB05918-005A-454E-8FC1-C9076C31426D}" dt="2023-04-23T03:34:16.020" v="1207" actId="20577"/>
          <ac:spMkLst>
            <pc:docMk/>
            <pc:sldMk cId="4288489735" sldId="262"/>
            <ac:spMk id="3" creationId="{4FE10D59-1483-B1A3-D1DB-9B49C584A45F}"/>
          </ac:spMkLst>
        </pc:spChg>
        <pc:picChg chg="add mod">
          <ac:chgData name="Anirudh K" userId="591850a483af9518" providerId="LiveId" clId="{BAB05918-005A-454E-8FC1-C9076C31426D}" dt="2023-04-23T03:34:06.940" v="1203" actId="1076"/>
          <ac:picMkLst>
            <pc:docMk/>
            <pc:sldMk cId="4288489735" sldId="262"/>
            <ac:picMk id="5" creationId="{56250DB5-37EE-9FCB-8A48-E984675CE714}"/>
          </ac:picMkLst>
        </pc:picChg>
      </pc:sldChg>
      <pc:sldChg chg="modSp new mod">
        <pc:chgData name="Anirudh K" userId="591850a483af9518" providerId="LiveId" clId="{BAB05918-005A-454E-8FC1-C9076C31426D}" dt="2023-04-23T05:26:37.038" v="3197" actId="20577"/>
        <pc:sldMkLst>
          <pc:docMk/>
          <pc:sldMk cId="1313658335" sldId="263"/>
        </pc:sldMkLst>
        <pc:spChg chg="mod">
          <ac:chgData name="Anirudh K" userId="591850a483af9518" providerId="LiveId" clId="{BAB05918-005A-454E-8FC1-C9076C31426D}" dt="2023-04-23T03:34:32.400" v="1219" actId="20577"/>
          <ac:spMkLst>
            <pc:docMk/>
            <pc:sldMk cId="1313658335" sldId="263"/>
            <ac:spMk id="2" creationId="{DAC0E180-33F1-59FF-295A-623F10BA6C36}"/>
          </ac:spMkLst>
        </pc:spChg>
        <pc:spChg chg="mod">
          <ac:chgData name="Anirudh K" userId="591850a483af9518" providerId="LiveId" clId="{BAB05918-005A-454E-8FC1-C9076C31426D}" dt="2023-04-23T05:26:37.038" v="3197" actId="20577"/>
          <ac:spMkLst>
            <pc:docMk/>
            <pc:sldMk cId="1313658335" sldId="263"/>
            <ac:spMk id="3" creationId="{E3AE08EB-CF12-63DC-BA15-0BCA4791110F}"/>
          </ac:spMkLst>
        </pc:spChg>
      </pc:sldChg>
      <pc:sldChg chg="modSp new mod">
        <pc:chgData name="Anirudh K" userId="591850a483af9518" providerId="LiveId" clId="{BAB05918-005A-454E-8FC1-C9076C31426D}" dt="2023-04-23T04:54:27.403" v="3087" actId="20577"/>
        <pc:sldMkLst>
          <pc:docMk/>
          <pc:sldMk cId="1596705069" sldId="264"/>
        </pc:sldMkLst>
        <pc:spChg chg="mod">
          <ac:chgData name="Anirudh K" userId="591850a483af9518" providerId="LiveId" clId="{BAB05918-005A-454E-8FC1-C9076C31426D}" dt="2023-04-23T03:38:38.042" v="1852" actId="20577"/>
          <ac:spMkLst>
            <pc:docMk/>
            <pc:sldMk cId="1596705069" sldId="264"/>
            <ac:spMk id="2" creationId="{2DD12549-51D5-14E5-A74F-53C438410569}"/>
          </ac:spMkLst>
        </pc:spChg>
        <pc:spChg chg="mod">
          <ac:chgData name="Anirudh K" userId="591850a483af9518" providerId="LiveId" clId="{BAB05918-005A-454E-8FC1-C9076C31426D}" dt="2023-04-23T04:54:27.403" v="3087" actId="20577"/>
          <ac:spMkLst>
            <pc:docMk/>
            <pc:sldMk cId="1596705069" sldId="264"/>
            <ac:spMk id="3" creationId="{D3BD8F89-3F1F-E218-13DB-D547B808765A}"/>
          </ac:spMkLst>
        </pc:spChg>
      </pc:sldChg>
      <pc:sldChg chg="addSp delSp modSp new mod">
        <pc:chgData name="Anirudh K" userId="591850a483af9518" providerId="LiveId" clId="{BAB05918-005A-454E-8FC1-C9076C31426D}" dt="2023-04-23T03:52:20.187" v="2482" actId="1076"/>
        <pc:sldMkLst>
          <pc:docMk/>
          <pc:sldMk cId="1171414931" sldId="265"/>
        </pc:sldMkLst>
        <pc:spChg chg="mod">
          <ac:chgData name="Anirudh K" userId="591850a483af9518" providerId="LiveId" clId="{BAB05918-005A-454E-8FC1-C9076C31426D}" dt="2023-04-23T03:47:25.178" v="2415" actId="20577"/>
          <ac:spMkLst>
            <pc:docMk/>
            <pc:sldMk cId="1171414931" sldId="265"/>
            <ac:spMk id="2" creationId="{7FB87724-0936-F642-7C4B-CEF1FB98DCC8}"/>
          </ac:spMkLst>
        </pc:spChg>
        <pc:spChg chg="add del mod">
          <ac:chgData name="Anirudh K" userId="591850a483af9518" providerId="LiveId" clId="{BAB05918-005A-454E-8FC1-C9076C31426D}" dt="2023-04-23T03:48:17.777" v="2418" actId="931"/>
          <ac:spMkLst>
            <pc:docMk/>
            <pc:sldMk cId="1171414931" sldId="265"/>
            <ac:spMk id="3" creationId="{2E9A6EB1-A2A7-76C1-57A0-C989D51E30B4}"/>
          </ac:spMkLst>
        </pc:spChg>
        <pc:spChg chg="add del mod">
          <ac:chgData name="Anirudh K" userId="591850a483af9518" providerId="LiveId" clId="{BAB05918-005A-454E-8FC1-C9076C31426D}" dt="2023-04-23T03:49:30.697" v="2443" actId="931"/>
          <ac:spMkLst>
            <pc:docMk/>
            <pc:sldMk cId="1171414931" sldId="265"/>
            <ac:spMk id="35" creationId="{A1778CF1-3BE0-26EB-3CCB-8938D040BEE9}"/>
          </ac:spMkLst>
        </pc:spChg>
        <pc:spChg chg="add del mod">
          <ac:chgData name="Anirudh K" userId="591850a483af9518" providerId="LiveId" clId="{BAB05918-005A-454E-8FC1-C9076C31426D}" dt="2023-04-23T03:50:02.816" v="2451" actId="931"/>
          <ac:spMkLst>
            <pc:docMk/>
            <pc:sldMk cId="1171414931" sldId="265"/>
            <ac:spMk id="49" creationId="{4C4F3092-4FEB-A23E-BAC2-9AB7F73A5DFC}"/>
          </ac:spMkLst>
        </pc:spChg>
        <pc:spChg chg="add del mod">
          <ac:chgData name="Anirudh K" userId="591850a483af9518" providerId="LiveId" clId="{BAB05918-005A-454E-8FC1-C9076C31426D}" dt="2023-04-23T03:51:53.493" v="2477" actId="931"/>
          <ac:spMkLst>
            <pc:docMk/>
            <pc:sldMk cId="1171414931" sldId="265"/>
            <ac:spMk id="57" creationId="{76899C5A-705B-74E3-16AD-CE589B282FBB}"/>
          </ac:spMkLst>
        </pc:spChg>
        <pc:picChg chg="add del mod">
          <ac:chgData name="Anirudh K" userId="591850a483af9518" providerId="LiveId" clId="{BAB05918-005A-454E-8FC1-C9076C31426D}" dt="2023-04-23T03:48:03.890" v="2417" actId="931"/>
          <ac:picMkLst>
            <pc:docMk/>
            <pc:sldMk cId="1171414931" sldId="265"/>
            <ac:picMk id="5" creationId="{8B97036D-D27E-EB92-AA3B-EF8444522B25}"/>
          </ac:picMkLst>
        </pc:picChg>
        <pc:picChg chg="add del mod">
          <ac:chgData name="Anirudh K" userId="591850a483af9518" providerId="LiveId" clId="{BAB05918-005A-454E-8FC1-C9076C31426D}" dt="2023-04-23T03:48:03.890" v="2417" actId="931"/>
          <ac:picMkLst>
            <pc:docMk/>
            <pc:sldMk cId="1171414931" sldId="265"/>
            <ac:picMk id="7" creationId="{11AA0E4C-13AD-52CA-F614-87AF1DE98A68}"/>
          </ac:picMkLst>
        </pc:picChg>
        <pc:picChg chg="add del mod">
          <ac:chgData name="Anirudh K" userId="591850a483af9518" providerId="LiveId" clId="{BAB05918-005A-454E-8FC1-C9076C31426D}" dt="2023-04-23T03:48:03.890" v="2417" actId="931"/>
          <ac:picMkLst>
            <pc:docMk/>
            <pc:sldMk cId="1171414931" sldId="265"/>
            <ac:picMk id="9" creationId="{BEA16705-5723-4B27-2996-C197A7E767D2}"/>
          </ac:picMkLst>
        </pc:picChg>
        <pc:picChg chg="add del mod">
          <ac:chgData name="Anirudh K" userId="591850a483af9518" providerId="LiveId" clId="{BAB05918-005A-454E-8FC1-C9076C31426D}" dt="2023-04-23T03:48:03.890" v="2417" actId="931"/>
          <ac:picMkLst>
            <pc:docMk/>
            <pc:sldMk cId="1171414931" sldId="265"/>
            <ac:picMk id="11" creationId="{EA4B45E7-48BB-AD2F-77D2-6DF21ECA96EF}"/>
          </ac:picMkLst>
        </pc:picChg>
        <pc:picChg chg="add del mod">
          <ac:chgData name="Anirudh K" userId="591850a483af9518" providerId="LiveId" clId="{BAB05918-005A-454E-8FC1-C9076C31426D}" dt="2023-04-23T03:48:03.890" v="2417" actId="931"/>
          <ac:picMkLst>
            <pc:docMk/>
            <pc:sldMk cId="1171414931" sldId="265"/>
            <ac:picMk id="13" creationId="{08E70BB8-D4EB-39A6-8496-93652E0483A6}"/>
          </ac:picMkLst>
        </pc:picChg>
        <pc:picChg chg="add del mod">
          <ac:chgData name="Anirudh K" userId="591850a483af9518" providerId="LiveId" clId="{BAB05918-005A-454E-8FC1-C9076C31426D}" dt="2023-04-23T03:48:03.890" v="2417" actId="931"/>
          <ac:picMkLst>
            <pc:docMk/>
            <pc:sldMk cId="1171414931" sldId="265"/>
            <ac:picMk id="15" creationId="{B7FED32E-DD92-613B-E32B-6A60C6349D04}"/>
          </ac:picMkLst>
        </pc:picChg>
        <pc:picChg chg="add del mod">
          <ac:chgData name="Anirudh K" userId="591850a483af9518" providerId="LiveId" clId="{BAB05918-005A-454E-8FC1-C9076C31426D}" dt="2023-04-23T03:48:03.890" v="2417" actId="931"/>
          <ac:picMkLst>
            <pc:docMk/>
            <pc:sldMk cId="1171414931" sldId="265"/>
            <ac:picMk id="17" creationId="{0DA249ED-91DC-2127-3DA6-9E5C68E03510}"/>
          </ac:picMkLst>
        </pc:picChg>
        <pc:picChg chg="add del mod">
          <ac:chgData name="Anirudh K" userId="591850a483af9518" providerId="LiveId" clId="{BAB05918-005A-454E-8FC1-C9076C31426D}" dt="2023-04-23T03:48:03.890" v="2417" actId="931"/>
          <ac:picMkLst>
            <pc:docMk/>
            <pc:sldMk cId="1171414931" sldId="265"/>
            <ac:picMk id="19" creationId="{5939DA3E-CCC1-0E5D-12FA-F140C98E3332}"/>
          </ac:picMkLst>
        </pc:picChg>
        <pc:picChg chg="add del mod">
          <ac:chgData name="Anirudh K" userId="591850a483af9518" providerId="LiveId" clId="{BAB05918-005A-454E-8FC1-C9076C31426D}" dt="2023-04-23T03:48:03.890" v="2417" actId="931"/>
          <ac:picMkLst>
            <pc:docMk/>
            <pc:sldMk cId="1171414931" sldId="265"/>
            <ac:picMk id="21" creationId="{F5FC8D27-D7EE-EA72-3B6C-CB6755CA8272}"/>
          </ac:picMkLst>
        </pc:picChg>
        <pc:picChg chg="add del mod">
          <ac:chgData name="Anirudh K" userId="591850a483af9518" providerId="LiveId" clId="{BAB05918-005A-454E-8FC1-C9076C31426D}" dt="2023-04-23T03:48:03.890" v="2417" actId="931"/>
          <ac:picMkLst>
            <pc:docMk/>
            <pc:sldMk cId="1171414931" sldId="265"/>
            <ac:picMk id="23" creationId="{1882157C-F92E-A554-A42D-7B39263D8844}"/>
          </ac:picMkLst>
        </pc:picChg>
        <pc:picChg chg="add del mod">
          <ac:chgData name="Anirudh K" userId="591850a483af9518" providerId="LiveId" clId="{BAB05918-005A-454E-8FC1-C9076C31426D}" dt="2023-04-23T03:48:37.898" v="2426" actId="21"/>
          <ac:picMkLst>
            <pc:docMk/>
            <pc:sldMk cId="1171414931" sldId="265"/>
            <ac:picMk id="25" creationId="{36073C0E-811C-A322-4109-C298D915D658}"/>
          </ac:picMkLst>
        </pc:picChg>
        <pc:picChg chg="add del mod">
          <ac:chgData name="Anirudh K" userId="591850a483af9518" providerId="LiveId" clId="{BAB05918-005A-454E-8FC1-C9076C31426D}" dt="2023-04-23T03:48:57.442" v="2435" actId="21"/>
          <ac:picMkLst>
            <pc:docMk/>
            <pc:sldMk cId="1171414931" sldId="265"/>
            <ac:picMk id="27" creationId="{7F72672A-34C5-AA3C-5C56-D9DC934D1F26}"/>
          </ac:picMkLst>
        </pc:picChg>
        <pc:picChg chg="add del mod">
          <ac:chgData name="Anirudh K" userId="591850a483af9518" providerId="LiveId" clId="{BAB05918-005A-454E-8FC1-C9076C31426D}" dt="2023-04-23T03:48:46.199" v="2431" actId="21"/>
          <ac:picMkLst>
            <pc:docMk/>
            <pc:sldMk cId="1171414931" sldId="265"/>
            <ac:picMk id="29" creationId="{27B6C943-9ADA-2D7A-7CC0-FBB1C0ACF855}"/>
          </ac:picMkLst>
        </pc:picChg>
        <pc:picChg chg="add mod">
          <ac:chgData name="Anirudh K" userId="591850a483af9518" providerId="LiveId" clId="{BAB05918-005A-454E-8FC1-C9076C31426D}" dt="2023-04-23T03:50:50.668" v="2465" actId="1076"/>
          <ac:picMkLst>
            <pc:docMk/>
            <pc:sldMk cId="1171414931" sldId="265"/>
            <ac:picMk id="31" creationId="{23B3C591-7B53-24DE-A44F-E2B69EB0CDAF}"/>
          </ac:picMkLst>
        </pc:picChg>
        <pc:picChg chg="add mod">
          <ac:chgData name="Anirudh K" userId="591850a483af9518" providerId="LiveId" clId="{BAB05918-005A-454E-8FC1-C9076C31426D}" dt="2023-04-23T03:50:51.986" v="2466" actId="1076"/>
          <ac:picMkLst>
            <pc:docMk/>
            <pc:sldMk cId="1171414931" sldId="265"/>
            <ac:picMk id="33" creationId="{5E8F504A-692E-33B1-A846-D6D81E24234F}"/>
          </ac:picMkLst>
        </pc:picChg>
        <pc:picChg chg="add del mod">
          <ac:chgData name="Anirudh K" userId="591850a483af9518" providerId="LiveId" clId="{BAB05918-005A-454E-8FC1-C9076C31426D}" dt="2023-04-23T03:49:22.809" v="2442" actId="931"/>
          <ac:picMkLst>
            <pc:docMk/>
            <pc:sldMk cId="1171414931" sldId="265"/>
            <ac:picMk id="37" creationId="{F3ACD6AF-9505-A40A-548F-9EBFCF1016B3}"/>
          </ac:picMkLst>
        </pc:picChg>
        <pc:picChg chg="add del mod">
          <ac:chgData name="Anirudh K" userId="591850a483af9518" providerId="LiveId" clId="{BAB05918-005A-454E-8FC1-C9076C31426D}" dt="2023-04-23T03:49:22.809" v="2442" actId="931"/>
          <ac:picMkLst>
            <pc:docMk/>
            <pc:sldMk cId="1171414931" sldId="265"/>
            <ac:picMk id="39" creationId="{7CCA735C-68D6-8599-65A8-8987A87E3D83}"/>
          </ac:picMkLst>
        </pc:picChg>
        <pc:picChg chg="add del mod">
          <ac:chgData name="Anirudh K" userId="591850a483af9518" providerId="LiveId" clId="{BAB05918-005A-454E-8FC1-C9076C31426D}" dt="2023-04-23T03:49:22.809" v="2442" actId="931"/>
          <ac:picMkLst>
            <pc:docMk/>
            <pc:sldMk cId="1171414931" sldId="265"/>
            <ac:picMk id="41" creationId="{6B9B98DC-5DAC-54FC-1720-4111E4148C0F}"/>
          </ac:picMkLst>
        </pc:picChg>
        <pc:picChg chg="add del mod">
          <ac:chgData name="Anirudh K" userId="591850a483af9518" providerId="LiveId" clId="{BAB05918-005A-454E-8FC1-C9076C31426D}" dt="2023-04-23T03:49:22.809" v="2442" actId="931"/>
          <ac:picMkLst>
            <pc:docMk/>
            <pc:sldMk cId="1171414931" sldId="265"/>
            <ac:picMk id="43" creationId="{EC6B10DE-5581-1278-7DEC-F59F3845997D}"/>
          </ac:picMkLst>
        </pc:picChg>
        <pc:picChg chg="add del mod">
          <ac:chgData name="Anirudh K" userId="591850a483af9518" providerId="LiveId" clId="{BAB05918-005A-454E-8FC1-C9076C31426D}" dt="2023-04-23T03:49:22.809" v="2442" actId="931"/>
          <ac:picMkLst>
            <pc:docMk/>
            <pc:sldMk cId="1171414931" sldId="265"/>
            <ac:picMk id="45" creationId="{895A7ED2-3FFB-B6C3-29B4-4C4BEEBFC38C}"/>
          </ac:picMkLst>
        </pc:picChg>
        <pc:picChg chg="add del mod">
          <ac:chgData name="Anirudh K" userId="591850a483af9518" providerId="LiveId" clId="{BAB05918-005A-454E-8FC1-C9076C31426D}" dt="2023-04-23T03:49:55.531" v="2450" actId="478"/>
          <ac:picMkLst>
            <pc:docMk/>
            <pc:sldMk cId="1171414931" sldId="265"/>
            <ac:picMk id="47" creationId="{3DDABB79-A99E-91A7-8B97-FF137D8762A1}"/>
          </ac:picMkLst>
        </pc:picChg>
        <pc:picChg chg="add del mod">
          <ac:chgData name="Anirudh K" userId="591850a483af9518" providerId="LiveId" clId="{BAB05918-005A-454E-8FC1-C9076C31426D}" dt="2023-04-23T03:51:38.577" v="2474" actId="478"/>
          <ac:picMkLst>
            <pc:docMk/>
            <pc:sldMk cId="1171414931" sldId="265"/>
            <ac:picMk id="51" creationId="{80A69B9E-19E2-41AE-9922-200DE158B05E}"/>
          </ac:picMkLst>
        </pc:picChg>
        <pc:picChg chg="add del mod">
          <ac:chgData name="Anirudh K" userId="591850a483af9518" providerId="LiveId" clId="{BAB05918-005A-454E-8FC1-C9076C31426D}" dt="2023-04-23T03:50:26.578" v="2459" actId="478"/>
          <ac:picMkLst>
            <pc:docMk/>
            <pc:sldMk cId="1171414931" sldId="265"/>
            <ac:picMk id="53" creationId="{794C25CC-44D1-0476-517F-1341FB2BA2B6}"/>
          </ac:picMkLst>
        </pc:picChg>
        <pc:picChg chg="add del mod">
          <ac:chgData name="Anirudh K" userId="591850a483af9518" providerId="LiveId" clId="{BAB05918-005A-454E-8FC1-C9076C31426D}" dt="2023-04-23T03:51:39.828" v="2475" actId="478"/>
          <ac:picMkLst>
            <pc:docMk/>
            <pc:sldMk cId="1171414931" sldId="265"/>
            <ac:picMk id="55" creationId="{3BE04BF6-8FEB-1294-1F06-FDA0E81A01ED}"/>
          </ac:picMkLst>
        </pc:picChg>
        <pc:picChg chg="add mod">
          <ac:chgData name="Anirudh K" userId="591850a483af9518" providerId="LiveId" clId="{BAB05918-005A-454E-8FC1-C9076C31426D}" dt="2023-04-23T03:51:58.686" v="2479" actId="1076"/>
          <ac:picMkLst>
            <pc:docMk/>
            <pc:sldMk cId="1171414931" sldId="265"/>
            <ac:picMk id="59" creationId="{15C4FB04-F2D9-ED4D-5292-852650170B64}"/>
          </ac:picMkLst>
        </pc:picChg>
        <pc:picChg chg="add mod">
          <ac:chgData name="Anirudh K" userId="591850a483af9518" providerId="LiveId" clId="{BAB05918-005A-454E-8FC1-C9076C31426D}" dt="2023-04-23T03:52:20.187" v="2482" actId="1076"/>
          <ac:picMkLst>
            <pc:docMk/>
            <pc:sldMk cId="1171414931" sldId="265"/>
            <ac:picMk id="61" creationId="{B4350841-1404-6BF4-7EA5-684CBFF8ED49}"/>
          </ac:picMkLst>
        </pc:picChg>
      </pc:sldChg>
      <pc:sldChg chg="addSp delSp modSp new mod">
        <pc:chgData name="Anirudh K" userId="591850a483af9518" providerId="LiveId" clId="{BAB05918-005A-454E-8FC1-C9076C31426D}" dt="2023-04-23T03:52:59.788" v="2488" actId="1076"/>
        <pc:sldMkLst>
          <pc:docMk/>
          <pc:sldMk cId="1107091340" sldId="266"/>
        </pc:sldMkLst>
        <pc:spChg chg="del">
          <ac:chgData name="Anirudh K" userId="591850a483af9518" providerId="LiveId" clId="{BAB05918-005A-454E-8FC1-C9076C31426D}" dt="2023-04-23T03:51:03.760" v="2468" actId="931"/>
          <ac:spMkLst>
            <pc:docMk/>
            <pc:sldMk cId="1107091340" sldId="266"/>
            <ac:spMk id="3" creationId="{48D47E21-400F-894D-3635-F7A67B787295}"/>
          </ac:spMkLst>
        </pc:spChg>
        <pc:spChg chg="add del mod">
          <ac:chgData name="Anirudh K" userId="591850a483af9518" providerId="LiveId" clId="{BAB05918-005A-454E-8FC1-C9076C31426D}" dt="2023-04-23T03:52:41.526" v="2483" actId="931"/>
          <ac:spMkLst>
            <pc:docMk/>
            <pc:sldMk cId="1107091340" sldId="266"/>
            <ac:spMk id="9" creationId="{25CCDDE4-0AB6-A504-1845-3FFF15A5F752}"/>
          </ac:spMkLst>
        </pc:spChg>
        <pc:picChg chg="add mod">
          <ac:chgData name="Anirudh K" userId="591850a483af9518" providerId="LiveId" clId="{BAB05918-005A-454E-8FC1-C9076C31426D}" dt="2023-04-23T03:50:45.646" v="2463" actId="1076"/>
          <ac:picMkLst>
            <pc:docMk/>
            <pc:sldMk cId="1107091340" sldId="266"/>
            <ac:picMk id="4" creationId="{189B9A8E-762C-B94E-DCA0-0FAFF77A1DA2}"/>
          </ac:picMkLst>
        </pc:picChg>
        <pc:picChg chg="add mod">
          <ac:chgData name="Anirudh K" userId="591850a483af9518" providerId="LiveId" clId="{BAB05918-005A-454E-8FC1-C9076C31426D}" dt="2023-04-23T03:50:47.452" v="2464" actId="1076"/>
          <ac:picMkLst>
            <pc:docMk/>
            <pc:sldMk cId="1107091340" sldId="266"/>
            <ac:picMk id="5" creationId="{2798A306-86E2-7C0D-23E0-5EF40B1641E2}"/>
          </ac:picMkLst>
        </pc:picChg>
        <pc:picChg chg="add del mod">
          <ac:chgData name="Anirudh K" userId="591850a483af9518" providerId="LiveId" clId="{BAB05918-005A-454E-8FC1-C9076C31426D}" dt="2023-04-23T03:51:41.399" v="2476" actId="478"/>
          <ac:picMkLst>
            <pc:docMk/>
            <pc:sldMk cId="1107091340" sldId="266"/>
            <ac:picMk id="7" creationId="{ECB34D12-DE20-7711-6179-5683497EC3E2}"/>
          </ac:picMkLst>
        </pc:picChg>
        <pc:picChg chg="add mod">
          <ac:chgData name="Anirudh K" userId="591850a483af9518" providerId="LiveId" clId="{BAB05918-005A-454E-8FC1-C9076C31426D}" dt="2023-04-23T03:52:46.899" v="2485" actId="1076"/>
          <ac:picMkLst>
            <pc:docMk/>
            <pc:sldMk cId="1107091340" sldId="266"/>
            <ac:picMk id="11" creationId="{AFA05504-460E-D4C1-9631-9F82287328DD}"/>
          </ac:picMkLst>
        </pc:picChg>
        <pc:picChg chg="add mod">
          <ac:chgData name="Anirudh K" userId="591850a483af9518" providerId="LiveId" clId="{BAB05918-005A-454E-8FC1-C9076C31426D}" dt="2023-04-23T03:52:59.788" v="2488" actId="1076"/>
          <ac:picMkLst>
            <pc:docMk/>
            <pc:sldMk cId="1107091340" sldId="266"/>
            <ac:picMk id="13" creationId="{2AF87B69-1D78-170E-57CC-59798DAB6F48}"/>
          </ac:picMkLst>
        </pc:picChg>
      </pc:sldChg>
      <pc:sldChg chg="addSp delSp modSp new mod">
        <pc:chgData name="Anirudh K" userId="591850a483af9518" providerId="LiveId" clId="{BAB05918-005A-454E-8FC1-C9076C31426D}" dt="2023-04-23T04:46:11" v="2497" actId="1076"/>
        <pc:sldMkLst>
          <pc:docMk/>
          <pc:sldMk cId="2986783794" sldId="267"/>
        </pc:sldMkLst>
        <pc:spChg chg="del">
          <ac:chgData name="Anirudh K" userId="591850a483af9518" providerId="LiveId" clId="{BAB05918-005A-454E-8FC1-C9076C31426D}" dt="2023-04-23T03:53:12.557" v="2490" actId="931"/>
          <ac:spMkLst>
            <pc:docMk/>
            <pc:sldMk cId="2986783794" sldId="267"/>
            <ac:spMk id="3" creationId="{E9D77407-C2FD-A025-48BE-7DAAA06CCD6C}"/>
          </ac:spMkLst>
        </pc:spChg>
        <pc:picChg chg="add mod">
          <ac:chgData name="Anirudh K" userId="591850a483af9518" providerId="LiveId" clId="{BAB05918-005A-454E-8FC1-C9076C31426D}" dt="2023-04-23T03:53:04.262" v="2489" actId="1076"/>
          <ac:picMkLst>
            <pc:docMk/>
            <pc:sldMk cId="2986783794" sldId="267"/>
            <ac:picMk id="4" creationId="{1F133B97-C948-A9B6-9BDF-5474FE994F31}"/>
          </ac:picMkLst>
        </pc:picChg>
        <pc:picChg chg="add mod">
          <ac:chgData name="Anirudh K" userId="591850a483af9518" providerId="LiveId" clId="{BAB05918-005A-454E-8FC1-C9076C31426D}" dt="2023-04-23T03:53:23.055" v="2495" actId="1076"/>
          <ac:picMkLst>
            <pc:docMk/>
            <pc:sldMk cId="2986783794" sldId="267"/>
            <ac:picMk id="6" creationId="{C64AD085-92B7-46E9-7934-C99F36B2DBA8}"/>
          </ac:picMkLst>
        </pc:picChg>
        <pc:picChg chg="add mod">
          <ac:chgData name="Anirudh K" userId="591850a483af9518" providerId="LiveId" clId="{BAB05918-005A-454E-8FC1-C9076C31426D}" dt="2023-04-23T04:46:11" v="2497" actId="1076"/>
          <ac:picMkLst>
            <pc:docMk/>
            <pc:sldMk cId="2986783794" sldId="267"/>
            <ac:picMk id="8" creationId="{0DBE5A73-538E-C908-0119-157B9B7ED23C}"/>
          </ac:picMkLst>
        </pc:picChg>
      </pc:sldChg>
      <pc:sldChg chg="modSp new mod">
        <pc:chgData name="Anirudh K" userId="591850a483af9518" providerId="LiveId" clId="{BAB05918-005A-454E-8FC1-C9076C31426D}" dt="2023-04-23T04:49:38.393" v="2966" actId="20577"/>
        <pc:sldMkLst>
          <pc:docMk/>
          <pc:sldMk cId="356915596" sldId="268"/>
        </pc:sldMkLst>
        <pc:spChg chg="mod">
          <ac:chgData name="Anirudh K" userId="591850a483af9518" providerId="LiveId" clId="{BAB05918-005A-454E-8FC1-C9076C31426D}" dt="2023-04-23T04:46:38.039" v="2508" actId="20577"/>
          <ac:spMkLst>
            <pc:docMk/>
            <pc:sldMk cId="356915596" sldId="268"/>
            <ac:spMk id="2" creationId="{CA5F4D5F-A2E7-DD40-8AD9-51D20F8CBC8C}"/>
          </ac:spMkLst>
        </pc:spChg>
        <pc:spChg chg="mod">
          <ac:chgData name="Anirudh K" userId="591850a483af9518" providerId="LiveId" clId="{BAB05918-005A-454E-8FC1-C9076C31426D}" dt="2023-04-23T04:49:38.393" v="2966" actId="20577"/>
          <ac:spMkLst>
            <pc:docMk/>
            <pc:sldMk cId="356915596" sldId="268"/>
            <ac:spMk id="3" creationId="{EC5E89A6-C443-73A5-1EDE-E5EE4F40A141}"/>
          </ac:spMkLst>
        </pc:spChg>
      </pc:sldChg>
      <pc:sldChg chg="modSp new mod">
        <pc:chgData name="Anirudh K" userId="591850a483af9518" providerId="LiveId" clId="{BAB05918-005A-454E-8FC1-C9076C31426D}" dt="2023-04-23T04:53:19.219" v="3070" actId="1076"/>
        <pc:sldMkLst>
          <pc:docMk/>
          <pc:sldMk cId="930682864" sldId="269"/>
        </pc:sldMkLst>
        <pc:spChg chg="mod">
          <ac:chgData name="Anirudh K" userId="591850a483af9518" providerId="LiveId" clId="{BAB05918-005A-454E-8FC1-C9076C31426D}" dt="2023-04-23T04:49:56.083" v="2977" actId="20577"/>
          <ac:spMkLst>
            <pc:docMk/>
            <pc:sldMk cId="930682864" sldId="269"/>
            <ac:spMk id="2" creationId="{4F8EF46F-ACB5-83E9-5110-75C733E64BE7}"/>
          </ac:spMkLst>
        </pc:spChg>
        <pc:spChg chg="mod">
          <ac:chgData name="Anirudh K" userId="591850a483af9518" providerId="LiveId" clId="{BAB05918-005A-454E-8FC1-C9076C31426D}" dt="2023-04-23T04:53:19.219" v="3070" actId="1076"/>
          <ac:spMkLst>
            <pc:docMk/>
            <pc:sldMk cId="930682864" sldId="269"/>
            <ac:spMk id="3" creationId="{8A9A59E8-412A-931A-88CC-FB0502582222}"/>
          </ac:spMkLst>
        </pc:spChg>
      </pc:sldChg>
      <pc:sldChg chg="modSp new mod">
        <pc:chgData name="Anirudh K" userId="591850a483af9518" providerId="LiveId" clId="{BAB05918-005A-454E-8FC1-C9076C31426D}" dt="2023-04-23T04:53:35.429" v="3077"/>
        <pc:sldMkLst>
          <pc:docMk/>
          <pc:sldMk cId="1022537668" sldId="270"/>
        </pc:sldMkLst>
        <pc:spChg chg="mod">
          <ac:chgData name="Anirudh K" userId="591850a483af9518" providerId="LiveId" clId="{BAB05918-005A-454E-8FC1-C9076C31426D}" dt="2023-04-23T04:53:35.429" v="3077"/>
          <ac:spMkLst>
            <pc:docMk/>
            <pc:sldMk cId="1022537668" sldId="270"/>
            <ac:spMk id="3" creationId="{7E3586DF-8352-7FEB-A76B-6D9436B56E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B5D80-12AB-43B2-9FDC-EE05562AF8B2}" type="datetimeFigureOut">
              <a:rPr lang="en-IN" smtClean="0"/>
              <a:t>23-04-2023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8FB94-4765-4B08-B853-A760D80D6617}" type="slidenum">
              <a:rPr lang="en-IN" smtClean="0"/>
              <a:t>‹#›</a:t>
            </a:fld>
            <a:endParaRPr lang="en-IN"/>
          </a:p>
        </p:txBody>
      </p:sp>
    </p:spTree>
    <p:extLst>
      <p:ext uri="{BB962C8B-B14F-4D97-AF65-F5344CB8AC3E}">
        <p14:creationId xmlns:p14="http://schemas.microsoft.com/office/powerpoint/2010/main" val="3929601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2188-8A60-7071-B423-C97D277DB4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F93BC1-6722-1432-5DA6-FFBC3D32F7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F8B171-4CCF-6486-1761-16D8C27335D9}"/>
              </a:ext>
            </a:extLst>
          </p:cNvPr>
          <p:cNvSpPr>
            <a:spLocks noGrp="1"/>
          </p:cNvSpPr>
          <p:nvPr>
            <p:ph type="dt" sz="half" idx="10"/>
          </p:nvPr>
        </p:nvSpPr>
        <p:spPr/>
        <p:txBody>
          <a:bodyPr/>
          <a:lstStyle/>
          <a:p>
            <a:fld id="{D83357DA-A52D-4D97-A134-A113C14F4C82}" type="datetime1">
              <a:rPr lang="en-IN" smtClean="0"/>
              <a:t>23-04-2023</a:t>
            </a:fld>
            <a:endParaRPr lang="en-IN"/>
          </a:p>
        </p:txBody>
      </p:sp>
      <p:sp>
        <p:nvSpPr>
          <p:cNvPr id="5" name="Footer Placeholder 4">
            <a:extLst>
              <a:ext uri="{FF2B5EF4-FFF2-40B4-BE49-F238E27FC236}">
                <a16:creationId xmlns:a16="http://schemas.microsoft.com/office/drawing/2014/main" id="{9C7C8B4E-633B-1A3B-B196-FE8DABC4DC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15DCE4-1B17-6651-4A7C-3B23E0B25080}"/>
              </a:ext>
            </a:extLst>
          </p:cNvPr>
          <p:cNvSpPr>
            <a:spLocks noGrp="1"/>
          </p:cNvSpPr>
          <p:nvPr>
            <p:ph type="sldNum" sz="quarter" idx="12"/>
          </p:nvPr>
        </p:nvSpPr>
        <p:spPr/>
        <p:txBody>
          <a:bodyPr/>
          <a:lstStyle/>
          <a:p>
            <a:fld id="{EC674EBE-5603-4E8F-AB5E-36833585A780}" type="slidenum">
              <a:rPr lang="en-IN" smtClean="0"/>
              <a:t>‹#›</a:t>
            </a:fld>
            <a:endParaRPr lang="en-IN"/>
          </a:p>
        </p:txBody>
      </p:sp>
    </p:spTree>
    <p:extLst>
      <p:ext uri="{BB962C8B-B14F-4D97-AF65-F5344CB8AC3E}">
        <p14:creationId xmlns:p14="http://schemas.microsoft.com/office/powerpoint/2010/main" val="781947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F7F8-62F1-B7D2-A59F-A766EDA56C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E1DF66-CED5-7217-CFFB-5DD7C848F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5C7CCE-1A71-2A11-DC50-86B236C5E316}"/>
              </a:ext>
            </a:extLst>
          </p:cNvPr>
          <p:cNvSpPr>
            <a:spLocks noGrp="1"/>
          </p:cNvSpPr>
          <p:nvPr>
            <p:ph type="dt" sz="half" idx="10"/>
          </p:nvPr>
        </p:nvSpPr>
        <p:spPr/>
        <p:txBody>
          <a:bodyPr/>
          <a:lstStyle/>
          <a:p>
            <a:fld id="{F2AA853A-B204-407B-9268-D242ECC62ABC}" type="datetime1">
              <a:rPr lang="en-IN" smtClean="0"/>
              <a:t>23-04-2023</a:t>
            </a:fld>
            <a:endParaRPr lang="en-IN"/>
          </a:p>
        </p:txBody>
      </p:sp>
      <p:sp>
        <p:nvSpPr>
          <p:cNvPr id="5" name="Footer Placeholder 4">
            <a:extLst>
              <a:ext uri="{FF2B5EF4-FFF2-40B4-BE49-F238E27FC236}">
                <a16:creationId xmlns:a16="http://schemas.microsoft.com/office/drawing/2014/main" id="{207B8FA6-246C-1556-E210-16CC3688B1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87CEB3-8F36-38DF-A433-F81F31AFC647}"/>
              </a:ext>
            </a:extLst>
          </p:cNvPr>
          <p:cNvSpPr>
            <a:spLocks noGrp="1"/>
          </p:cNvSpPr>
          <p:nvPr>
            <p:ph type="sldNum" sz="quarter" idx="12"/>
          </p:nvPr>
        </p:nvSpPr>
        <p:spPr/>
        <p:txBody>
          <a:bodyPr/>
          <a:lstStyle/>
          <a:p>
            <a:fld id="{EC674EBE-5603-4E8F-AB5E-36833585A780}" type="slidenum">
              <a:rPr lang="en-IN" smtClean="0"/>
              <a:t>‹#›</a:t>
            </a:fld>
            <a:endParaRPr lang="en-IN"/>
          </a:p>
        </p:txBody>
      </p:sp>
    </p:spTree>
    <p:extLst>
      <p:ext uri="{BB962C8B-B14F-4D97-AF65-F5344CB8AC3E}">
        <p14:creationId xmlns:p14="http://schemas.microsoft.com/office/powerpoint/2010/main" val="342588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E70416-B96D-EFF7-61A9-78AC15A2E4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465191-5CDB-D91B-D930-54A153F573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949B43-B720-1DEA-53E0-6CF70A8A4B40}"/>
              </a:ext>
            </a:extLst>
          </p:cNvPr>
          <p:cNvSpPr>
            <a:spLocks noGrp="1"/>
          </p:cNvSpPr>
          <p:nvPr>
            <p:ph type="dt" sz="half" idx="10"/>
          </p:nvPr>
        </p:nvSpPr>
        <p:spPr/>
        <p:txBody>
          <a:bodyPr/>
          <a:lstStyle/>
          <a:p>
            <a:fld id="{4580D730-A026-4582-87BD-1AF3A14F301F}" type="datetime1">
              <a:rPr lang="en-IN" smtClean="0"/>
              <a:t>23-04-2023</a:t>
            </a:fld>
            <a:endParaRPr lang="en-IN"/>
          </a:p>
        </p:txBody>
      </p:sp>
      <p:sp>
        <p:nvSpPr>
          <p:cNvPr id="5" name="Footer Placeholder 4">
            <a:extLst>
              <a:ext uri="{FF2B5EF4-FFF2-40B4-BE49-F238E27FC236}">
                <a16:creationId xmlns:a16="http://schemas.microsoft.com/office/drawing/2014/main" id="{D59DC10A-FE35-169B-2A5D-F1D7FB4E28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DB74C9-C064-E4EE-8703-3B950B9C8DAC}"/>
              </a:ext>
            </a:extLst>
          </p:cNvPr>
          <p:cNvSpPr>
            <a:spLocks noGrp="1"/>
          </p:cNvSpPr>
          <p:nvPr>
            <p:ph type="sldNum" sz="quarter" idx="12"/>
          </p:nvPr>
        </p:nvSpPr>
        <p:spPr/>
        <p:txBody>
          <a:bodyPr/>
          <a:lstStyle/>
          <a:p>
            <a:fld id="{EC674EBE-5603-4E8F-AB5E-36833585A780}" type="slidenum">
              <a:rPr lang="en-IN" smtClean="0"/>
              <a:t>‹#›</a:t>
            </a:fld>
            <a:endParaRPr lang="en-IN"/>
          </a:p>
        </p:txBody>
      </p:sp>
    </p:spTree>
    <p:extLst>
      <p:ext uri="{BB962C8B-B14F-4D97-AF65-F5344CB8AC3E}">
        <p14:creationId xmlns:p14="http://schemas.microsoft.com/office/powerpoint/2010/main" val="241574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EE11-1599-E90E-F107-95C0F3384A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05F7A7-C254-2F52-21AB-3DECDFB9B9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43E6E7-01C5-5507-22F1-AEE398027696}"/>
              </a:ext>
            </a:extLst>
          </p:cNvPr>
          <p:cNvSpPr>
            <a:spLocks noGrp="1"/>
          </p:cNvSpPr>
          <p:nvPr>
            <p:ph type="dt" sz="half" idx="10"/>
          </p:nvPr>
        </p:nvSpPr>
        <p:spPr/>
        <p:txBody>
          <a:bodyPr/>
          <a:lstStyle/>
          <a:p>
            <a:fld id="{9DBB11AF-A7F1-48A4-9554-49EEFB144A2F}" type="datetime1">
              <a:rPr lang="en-IN" smtClean="0"/>
              <a:t>23-04-2023</a:t>
            </a:fld>
            <a:endParaRPr lang="en-IN"/>
          </a:p>
        </p:txBody>
      </p:sp>
      <p:sp>
        <p:nvSpPr>
          <p:cNvPr id="5" name="Footer Placeholder 4">
            <a:extLst>
              <a:ext uri="{FF2B5EF4-FFF2-40B4-BE49-F238E27FC236}">
                <a16:creationId xmlns:a16="http://schemas.microsoft.com/office/drawing/2014/main" id="{06FBB5C9-BB90-648B-6AC4-8D07809D2B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A890AA-FDD4-B26F-3908-4182AC3C2B64}"/>
              </a:ext>
            </a:extLst>
          </p:cNvPr>
          <p:cNvSpPr>
            <a:spLocks noGrp="1"/>
          </p:cNvSpPr>
          <p:nvPr>
            <p:ph type="sldNum" sz="quarter" idx="12"/>
          </p:nvPr>
        </p:nvSpPr>
        <p:spPr/>
        <p:txBody>
          <a:bodyPr/>
          <a:lstStyle/>
          <a:p>
            <a:fld id="{EC674EBE-5603-4E8F-AB5E-36833585A780}" type="slidenum">
              <a:rPr lang="en-IN" smtClean="0"/>
              <a:t>‹#›</a:t>
            </a:fld>
            <a:endParaRPr lang="en-IN"/>
          </a:p>
        </p:txBody>
      </p:sp>
    </p:spTree>
    <p:extLst>
      <p:ext uri="{BB962C8B-B14F-4D97-AF65-F5344CB8AC3E}">
        <p14:creationId xmlns:p14="http://schemas.microsoft.com/office/powerpoint/2010/main" val="277146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8011-B1BC-1E28-85A4-AB579ADC00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A6C979-DD79-B7EB-56B0-146208F908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C55F48-130B-84D3-1290-F122764219A4}"/>
              </a:ext>
            </a:extLst>
          </p:cNvPr>
          <p:cNvSpPr>
            <a:spLocks noGrp="1"/>
          </p:cNvSpPr>
          <p:nvPr>
            <p:ph type="dt" sz="half" idx="10"/>
          </p:nvPr>
        </p:nvSpPr>
        <p:spPr/>
        <p:txBody>
          <a:bodyPr/>
          <a:lstStyle/>
          <a:p>
            <a:fld id="{E9FB879C-C39F-4B73-A1AD-539D9D4552C7}" type="datetime1">
              <a:rPr lang="en-IN" smtClean="0"/>
              <a:t>23-04-2023</a:t>
            </a:fld>
            <a:endParaRPr lang="en-IN"/>
          </a:p>
        </p:txBody>
      </p:sp>
      <p:sp>
        <p:nvSpPr>
          <p:cNvPr id="5" name="Footer Placeholder 4">
            <a:extLst>
              <a:ext uri="{FF2B5EF4-FFF2-40B4-BE49-F238E27FC236}">
                <a16:creationId xmlns:a16="http://schemas.microsoft.com/office/drawing/2014/main" id="{3F1DFD70-B89B-2C04-63A1-B4146C64ED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E33142-CBE5-30B3-31F0-D09A5490666A}"/>
              </a:ext>
            </a:extLst>
          </p:cNvPr>
          <p:cNvSpPr>
            <a:spLocks noGrp="1"/>
          </p:cNvSpPr>
          <p:nvPr>
            <p:ph type="sldNum" sz="quarter" idx="12"/>
          </p:nvPr>
        </p:nvSpPr>
        <p:spPr/>
        <p:txBody>
          <a:bodyPr/>
          <a:lstStyle/>
          <a:p>
            <a:fld id="{EC674EBE-5603-4E8F-AB5E-36833585A780}" type="slidenum">
              <a:rPr lang="en-IN" smtClean="0"/>
              <a:t>‹#›</a:t>
            </a:fld>
            <a:endParaRPr lang="en-IN"/>
          </a:p>
        </p:txBody>
      </p:sp>
    </p:spTree>
    <p:extLst>
      <p:ext uri="{BB962C8B-B14F-4D97-AF65-F5344CB8AC3E}">
        <p14:creationId xmlns:p14="http://schemas.microsoft.com/office/powerpoint/2010/main" val="336883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5B3C-F1D3-BBE6-8F18-D82FF30F29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DE0723-84E7-2794-0746-1EB119E89C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B00A44-1FA6-6A8E-3404-B928251C30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DE3224-1719-7F02-23EA-A28D6621323A}"/>
              </a:ext>
            </a:extLst>
          </p:cNvPr>
          <p:cNvSpPr>
            <a:spLocks noGrp="1"/>
          </p:cNvSpPr>
          <p:nvPr>
            <p:ph type="dt" sz="half" idx="10"/>
          </p:nvPr>
        </p:nvSpPr>
        <p:spPr/>
        <p:txBody>
          <a:bodyPr/>
          <a:lstStyle/>
          <a:p>
            <a:fld id="{1F6E81F2-A580-4FB6-A4B7-D752D61087AF}" type="datetime1">
              <a:rPr lang="en-IN" smtClean="0"/>
              <a:t>23-04-2023</a:t>
            </a:fld>
            <a:endParaRPr lang="en-IN"/>
          </a:p>
        </p:txBody>
      </p:sp>
      <p:sp>
        <p:nvSpPr>
          <p:cNvPr id="6" name="Footer Placeholder 5">
            <a:extLst>
              <a:ext uri="{FF2B5EF4-FFF2-40B4-BE49-F238E27FC236}">
                <a16:creationId xmlns:a16="http://schemas.microsoft.com/office/drawing/2014/main" id="{22BC076E-254C-6D7F-0FEB-25D290BF4E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36DBF2-B56E-6DAB-CF2E-CC2C29C7252A}"/>
              </a:ext>
            </a:extLst>
          </p:cNvPr>
          <p:cNvSpPr>
            <a:spLocks noGrp="1"/>
          </p:cNvSpPr>
          <p:nvPr>
            <p:ph type="sldNum" sz="quarter" idx="12"/>
          </p:nvPr>
        </p:nvSpPr>
        <p:spPr/>
        <p:txBody>
          <a:bodyPr/>
          <a:lstStyle/>
          <a:p>
            <a:fld id="{EC674EBE-5603-4E8F-AB5E-36833585A780}" type="slidenum">
              <a:rPr lang="en-IN" smtClean="0"/>
              <a:t>‹#›</a:t>
            </a:fld>
            <a:endParaRPr lang="en-IN"/>
          </a:p>
        </p:txBody>
      </p:sp>
    </p:spTree>
    <p:extLst>
      <p:ext uri="{BB962C8B-B14F-4D97-AF65-F5344CB8AC3E}">
        <p14:creationId xmlns:p14="http://schemas.microsoft.com/office/powerpoint/2010/main" val="362145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56AF-70A6-8E63-1324-4321EEAF68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8396D7-2CD3-1CCE-0CCD-A4080F5DC0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E3E26-6358-AEDF-577A-DBE009F54B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BCD5C7-2ED9-0D69-A59B-72F0A953BD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55A4B0-183D-B331-D207-F04B855C42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137CAF-4CEF-8CE8-7454-A7A92D6F64FD}"/>
              </a:ext>
            </a:extLst>
          </p:cNvPr>
          <p:cNvSpPr>
            <a:spLocks noGrp="1"/>
          </p:cNvSpPr>
          <p:nvPr>
            <p:ph type="dt" sz="half" idx="10"/>
          </p:nvPr>
        </p:nvSpPr>
        <p:spPr/>
        <p:txBody>
          <a:bodyPr/>
          <a:lstStyle/>
          <a:p>
            <a:fld id="{75AA8EE7-24B6-4FDF-9FE3-0E5F1F29774C}" type="datetime1">
              <a:rPr lang="en-IN" smtClean="0"/>
              <a:t>23-04-2023</a:t>
            </a:fld>
            <a:endParaRPr lang="en-IN"/>
          </a:p>
        </p:txBody>
      </p:sp>
      <p:sp>
        <p:nvSpPr>
          <p:cNvPr id="8" name="Footer Placeholder 7">
            <a:extLst>
              <a:ext uri="{FF2B5EF4-FFF2-40B4-BE49-F238E27FC236}">
                <a16:creationId xmlns:a16="http://schemas.microsoft.com/office/drawing/2014/main" id="{6335D68C-2DEF-33DA-62FD-F72D490B1C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5D3B10-042F-16E9-02D6-A2D07FF5EA15}"/>
              </a:ext>
            </a:extLst>
          </p:cNvPr>
          <p:cNvSpPr>
            <a:spLocks noGrp="1"/>
          </p:cNvSpPr>
          <p:nvPr>
            <p:ph type="sldNum" sz="quarter" idx="12"/>
          </p:nvPr>
        </p:nvSpPr>
        <p:spPr/>
        <p:txBody>
          <a:bodyPr/>
          <a:lstStyle/>
          <a:p>
            <a:fld id="{EC674EBE-5603-4E8F-AB5E-36833585A780}" type="slidenum">
              <a:rPr lang="en-IN" smtClean="0"/>
              <a:t>‹#›</a:t>
            </a:fld>
            <a:endParaRPr lang="en-IN"/>
          </a:p>
        </p:txBody>
      </p:sp>
    </p:spTree>
    <p:extLst>
      <p:ext uri="{BB962C8B-B14F-4D97-AF65-F5344CB8AC3E}">
        <p14:creationId xmlns:p14="http://schemas.microsoft.com/office/powerpoint/2010/main" val="408754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2C7C-28F5-0E3F-AEC6-EA20CAF2CD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38A109-D394-D6F6-54EE-C328BA3FBEE3}"/>
              </a:ext>
            </a:extLst>
          </p:cNvPr>
          <p:cNvSpPr>
            <a:spLocks noGrp="1"/>
          </p:cNvSpPr>
          <p:nvPr>
            <p:ph type="dt" sz="half" idx="10"/>
          </p:nvPr>
        </p:nvSpPr>
        <p:spPr/>
        <p:txBody>
          <a:bodyPr/>
          <a:lstStyle/>
          <a:p>
            <a:fld id="{78D13FF1-CFB2-40C0-89D5-8720CF01AD78}" type="datetime1">
              <a:rPr lang="en-IN" smtClean="0"/>
              <a:t>23-04-2023</a:t>
            </a:fld>
            <a:endParaRPr lang="en-IN"/>
          </a:p>
        </p:txBody>
      </p:sp>
      <p:sp>
        <p:nvSpPr>
          <p:cNvPr id="4" name="Footer Placeholder 3">
            <a:extLst>
              <a:ext uri="{FF2B5EF4-FFF2-40B4-BE49-F238E27FC236}">
                <a16:creationId xmlns:a16="http://schemas.microsoft.com/office/drawing/2014/main" id="{26A4C956-5152-CE24-5AC3-D05F6E8BBC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D008C9-DD87-0C2D-49CD-2488B6B0E91D}"/>
              </a:ext>
            </a:extLst>
          </p:cNvPr>
          <p:cNvSpPr>
            <a:spLocks noGrp="1"/>
          </p:cNvSpPr>
          <p:nvPr>
            <p:ph type="sldNum" sz="quarter" idx="12"/>
          </p:nvPr>
        </p:nvSpPr>
        <p:spPr/>
        <p:txBody>
          <a:bodyPr/>
          <a:lstStyle/>
          <a:p>
            <a:fld id="{EC674EBE-5603-4E8F-AB5E-36833585A780}" type="slidenum">
              <a:rPr lang="en-IN" smtClean="0"/>
              <a:t>‹#›</a:t>
            </a:fld>
            <a:endParaRPr lang="en-IN"/>
          </a:p>
        </p:txBody>
      </p:sp>
    </p:spTree>
    <p:extLst>
      <p:ext uri="{BB962C8B-B14F-4D97-AF65-F5344CB8AC3E}">
        <p14:creationId xmlns:p14="http://schemas.microsoft.com/office/powerpoint/2010/main" val="313104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B3C77-C790-5B53-A8F8-4CCE8DB5E3F4}"/>
              </a:ext>
            </a:extLst>
          </p:cNvPr>
          <p:cNvSpPr>
            <a:spLocks noGrp="1"/>
          </p:cNvSpPr>
          <p:nvPr>
            <p:ph type="dt" sz="half" idx="10"/>
          </p:nvPr>
        </p:nvSpPr>
        <p:spPr/>
        <p:txBody>
          <a:bodyPr/>
          <a:lstStyle/>
          <a:p>
            <a:fld id="{9F5D86A6-3AB4-4148-9EAF-0F04BEF4C644}" type="datetime1">
              <a:rPr lang="en-IN" smtClean="0"/>
              <a:t>23-04-2023</a:t>
            </a:fld>
            <a:endParaRPr lang="en-IN"/>
          </a:p>
        </p:txBody>
      </p:sp>
      <p:sp>
        <p:nvSpPr>
          <p:cNvPr id="3" name="Footer Placeholder 2">
            <a:extLst>
              <a:ext uri="{FF2B5EF4-FFF2-40B4-BE49-F238E27FC236}">
                <a16:creationId xmlns:a16="http://schemas.microsoft.com/office/drawing/2014/main" id="{28526842-9775-0467-55C9-8BE620864F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AE8429-366C-7175-E5F0-20E397E98F22}"/>
              </a:ext>
            </a:extLst>
          </p:cNvPr>
          <p:cNvSpPr>
            <a:spLocks noGrp="1"/>
          </p:cNvSpPr>
          <p:nvPr>
            <p:ph type="sldNum" sz="quarter" idx="12"/>
          </p:nvPr>
        </p:nvSpPr>
        <p:spPr/>
        <p:txBody>
          <a:bodyPr/>
          <a:lstStyle/>
          <a:p>
            <a:fld id="{EC674EBE-5603-4E8F-AB5E-36833585A780}" type="slidenum">
              <a:rPr lang="en-IN" smtClean="0"/>
              <a:t>‹#›</a:t>
            </a:fld>
            <a:endParaRPr lang="en-IN"/>
          </a:p>
        </p:txBody>
      </p:sp>
    </p:spTree>
    <p:extLst>
      <p:ext uri="{BB962C8B-B14F-4D97-AF65-F5344CB8AC3E}">
        <p14:creationId xmlns:p14="http://schemas.microsoft.com/office/powerpoint/2010/main" val="216721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A594-176B-5DCB-093A-287E7492D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758F18-47D5-5C26-6F22-984AF1BBD6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BD950B-0BFE-E157-69CB-FDF5A652A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93BDB6-0D5A-B504-66BF-5A44B49B4F88}"/>
              </a:ext>
            </a:extLst>
          </p:cNvPr>
          <p:cNvSpPr>
            <a:spLocks noGrp="1"/>
          </p:cNvSpPr>
          <p:nvPr>
            <p:ph type="dt" sz="half" idx="10"/>
          </p:nvPr>
        </p:nvSpPr>
        <p:spPr/>
        <p:txBody>
          <a:bodyPr/>
          <a:lstStyle/>
          <a:p>
            <a:fld id="{7187D64D-0E37-4C31-BFB9-79B4733D00E1}" type="datetime1">
              <a:rPr lang="en-IN" smtClean="0"/>
              <a:t>23-04-2023</a:t>
            </a:fld>
            <a:endParaRPr lang="en-IN"/>
          </a:p>
        </p:txBody>
      </p:sp>
      <p:sp>
        <p:nvSpPr>
          <p:cNvPr id="6" name="Footer Placeholder 5">
            <a:extLst>
              <a:ext uri="{FF2B5EF4-FFF2-40B4-BE49-F238E27FC236}">
                <a16:creationId xmlns:a16="http://schemas.microsoft.com/office/drawing/2014/main" id="{5BBABEC3-3C3F-B860-278D-3833496BE4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BA90B8-005F-E01A-DA2C-1B55D23F93C3}"/>
              </a:ext>
            </a:extLst>
          </p:cNvPr>
          <p:cNvSpPr>
            <a:spLocks noGrp="1"/>
          </p:cNvSpPr>
          <p:nvPr>
            <p:ph type="sldNum" sz="quarter" idx="12"/>
          </p:nvPr>
        </p:nvSpPr>
        <p:spPr/>
        <p:txBody>
          <a:bodyPr/>
          <a:lstStyle/>
          <a:p>
            <a:fld id="{EC674EBE-5603-4E8F-AB5E-36833585A780}" type="slidenum">
              <a:rPr lang="en-IN" smtClean="0"/>
              <a:t>‹#›</a:t>
            </a:fld>
            <a:endParaRPr lang="en-IN"/>
          </a:p>
        </p:txBody>
      </p:sp>
    </p:spTree>
    <p:extLst>
      <p:ext uri="{BB962C8B-B14F-4D97-AF65-F5344CB8AC3E}">
        <p14:creationId xmlns:p14="http://schemas.microsoft.com/office/powerpoint/2010/main" val="19218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D685-C996-BB32-E66E-6116FFF0B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D56E64-1457-DA30-AD8A-935FECCC8A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3CDD05-B7F3-3102-B273-FA885B82F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127275-8058-DFC3-ABAE-A518046C8655}"/>
              </a:ext>
            </a:extLst>
          </p:cNvPr>
          <p:cNvSpPr>
            <a:spLocks noGrp="1"/>
          </p:cNvSpPr>
          <p:nvPr>
            <p:ph type="dt" sz="half" idx="10"/>
          </p:nvPr>
        </p:nvSpPr>
        <p:spPr/>
        <p:txBody>
          <a:bodyPr/>
          <a:lstStyle/>
          <a:p>
            <a:fld id="{D9FC437C-5131-43A8-A7D5-9E94CABC5C6B}" type="datetime1">
              <a:rPr lang="en-IN" smtClean="0"/>
              <a:t>23-04-2023</a:t>
            </a:fld>
            <a:endParaRPr lang="en-IN"/>
          </a:p>
        </p:txBody>
      </p:sp>
      <p:sp>
        <p:nvSpPr>
          <p:cNvPr id="6" name="Footer Placeholder 5">
            <a:extLst>
              <a:ext uri="{FF2B5EF4-FFF2-40B4-BE49-F238E27FC236}">
                <a16:creationId xmlns:a16="http://schemas.microsoft.com/office/drawing/2014/main" id="{2D7B6DC4-02C5-A139-CE27-1E0C40B390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87C5D7-8CAE-BB2D-3FCC-8356B1CB05DB}"/>
              </a:ext>
            </a:extLst>
          </p:cNvPr>
          <p:cNvSpPr>
            <a:spLocks noGrp="1"/>
          </p:cNvSpPr>
          <p:nvPr>
            <p:ph type="sldNum" sz="quarter" idx="12"/>
          </p:nvPr>
        </p:nvSpPr>
        <p:spPr/>
        <p:txBody>
          <a:bodyPr/>
          <a:lstStyle/>
          <a:p>
            <a:fld id="{EC674EBE-5603-4E8F-AB5E-36833585A780}" type="slidenum">
              <a:rPr lang="en-IN" smtClean="0"/>
              <a:t>‹#›</a:t>
            </a:fld>
            <a:endParaRPr lang="en-IN"/>
          </a:p>
        </p:txBody>
      </p:sp>
    </p:spTree>
    <p:extLst>
      <p:ext uri="{BB962C8B-B14F-4D97-AF65-F5344CB8AC3E}">
        <p14:creationId xmlns:p14="http://schemas.microsoft.com/office/powerpoint/2010/main" val="130740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CB567-713F-6FED-623A-446D1B571B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6F1B16-19BB-BC3F-0551-F74E1C43F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BDCFDB-B61E-5279-F3A9-39B8713D8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A3095-6A75-4AA5-82C1-9ED7942C6972}" type="datetime1">
              <a:rPr lang="en-IN" smtClean="0"/>
              <a:t>23-04-2023</a:t>
            </a:fld>
            <a:endParaRPr lang="en-IN"/>
          </a:p>
        </p:txBody>
      </p:sp>
      <p:sp>
        <p:nvSpPr>
          <p:cNvPr id="5" name="Footer Placeholder 4">
            <a:extLst>
              <a:ext uri="{FF2B5EF4-FFF2-40B4-BE49-F238E27FC236}">
                <a16:creationId xmlns:a16="http://schemas.microsoft.com/office/drawing/2014/main" id="{8F024824-CFDF-D91B-EA19-0C37BEC2E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52D3BE-C6CA-D6B1-CEED-78116F6DEF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74EBE-5603-4E8F-AB5E-36833585A780}" type="slidenum">
              <a:rPr lang="en-IN" smtClean="0"/>
              <a:t>‹#›</a:t>
            </a:fld>
            <a:endParaRPr lang="en-IN"/>
          </a:p>
        </p:txBody>
      </p:sp>
    </p:spTree>
    <p:extLst>
      <p:ext uri="{BB962C8B-B14F-4D97-AF65-F5344CB8AC3E}">
        <p14:creationId xmlns:p14="http://schemas.microsoft.com/office/powerpoint/2010/main" val="3108626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B8C4-E9FC-6228-6B59-4FE429BC38D3}"/>
              </a:ext>
            </a:extLst>
          </p:cNvPr>
          <p:cNvSpPr>
            <a:spLocks noGrp="1"/>
          </p:cNvSpPr>
          <p:nvPr>
            <p:ph type="ctrTitle"/>
          </p:nvPr>
        </p:nvSpPr>
        <p:spPr/>
        <p:txBody>
          <a:bodyPr>
            <a:normAutofit fontScale="90000"/>
          </a:bodyPr>
          <a:lstStyle/>
          <a:p>
            <a:r>
              <a:rPr lang="en-US" dirty="0"/>
              <a:t>FEM Solver of a General Composite Supersonic Wing(Static Analysis)</a:t>
            </a:r>
            <a:endParaRPr lang="en-IN" dirty="0"/>
          </a:p>
        </p:txBody>
      </p:sp>
      <p:sp>
        <p:nvSpPr>
          <p:cNvPr id="3" name="Subtitle 2">
            <a:extLst>
              <a:ext uri="{FF2B5EF4-FFF2-40B4-BE49-F238E27FC236}">
                <a16:creationId xmlns:a16="http://schemas.microsoft.com/office/drawing/2014/main" id="{A1658007-C377-DD99-1656-80CB70DFED8C}"/>
              </a:ext>
            </a:extLst>
          </p:cNvPr>
          <p:cNvSpPr>
            <a:spLocks noGrp="1"/>
          </p:cNvSpPr>
          <p:nvPr>
            <p:ph type="subTitle" idx="1"/>
          </p:nvPr>
        </p:nvSpPr>
        <p:spPr/>
        <p:txBody>
          <a:bodyPr>
            <a:normAutofit fontScale="40000" lnSpcReduction="20000"/>
          </a:bodyPr>
          <a:lstStyle/>
          <a:p>
            <a:r>
              <a:rPr lang="en-US" sz="3400" dirty="0"/>
              <a:t>Anirudh K</a:t>
            </a:r>
          </a:p>
          <a:p>
            <a:r>
              <a:rPr lang="en-US" sz="3400" dirty="0"/>
              <a:t>ME22MTECH14017</a:t>
            </a:r>
          </a:p>
          <a:p>
            <a:r>
              <a:rPr lang="en-US" sz="3400" dirty="0"/>
              <a:t>MTech in Aerospace Specialization</a:t>
            </a:r>
          </a:p>
          <a:p>
            <a:r>
              <a:rPr lang="en-US" sz="3400" dirty="0"/>
              <a:t>Mechanical and Aerospace Engineering</a:t>
            </a:r>
          </a:p>
          <a:p>
            <a:r>
              <a:rPr lang="en-US" sz="3400" dirty="0"/>
              <a:t>Analysis and Design of Composites</a:t>
            </a:r>
          </a:p>
          <a:p>
            <a:r>
              <a:rPr lang="en-US" sz="3400" dirty="0"/>
              <a:t>ME5700</a:t>
            </a:r>
            <a:endParaRPr lang="en-IN" dirty="0"/>
          </a:p>
        </p:txBody>
      </p:sp>
      <p:pic>
        <p:nvPicPr>
          <p:cNvPr id="1026" name="Picture 2" descr="IITH Logo Design">
            <a:extLst>
              <a:ext uri="{FF2B5EF4-FFF2-40B4-BE49-F238E27FC236}">
                <a16:creationId xmlns:a16="http://schemas.microsoft.com/office/drawing/2014/main" id="{72B10CEB-8C5A-8ABE-D811-39BF59A93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6666" y="220369"/>
            <a:ext cx="2160588" cy="217569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F5967B7-2486-2A15-1A21-8A77FBFCDA0B}"/>
              </a:ext>
            </a:extLst>
          </p:cNvPr>
          <p:cNvSpPr>
            <a:spLocks noGrp="1"/>
          </p:cNvSpPr>
          <p:nvPr>
            <p:ph type="sldNum" sz="quarter" idx="12"/>
          </p:nvPr>
        </p:nvSpPr>
        <p:spPr/>
        <p:txBody>
          <a:bodyPr/>
          <a:lstStyle/>
          <a:p>
            <a:fld id="{EC674EBE-5603-4E8F-AB5E-36833585A780}" type="slidenum">
              <a:rPr lang="en-IN" smtClean="0"/>
              <a:t>1</a:t>
            </a:fld>
            <a:endParaRPr lang="en-IN"/>
          </a:p>
        </p:txBody>
      </p:sp>
    </p:spTree>
    <p:extLst>
      <p:ext uri="{BB962C8B-B14F-4D97-AF65-F5344CB8AC3E}">
        <p14:creationId xmlns:p14="http://schemas.microsoft.com/office/powerpoint/2010/main" val="2632953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7724-0936-F642-7C4B-CEF1FB98DCC8}"/>
              </a:ext>
            </a:extLst>
          </p:cNvPr>
          <p:cNvSpPr>
            <a:spLocks noGrp="1"/>
          </p:cNvSpPr>
          <p:nvPr>
            <p:ph type="title"/>
          </p:nvPr>
        </p:nvSpPr>
        <p:spPr/>
        <p:txBody>
          <a:bodyPr/>
          <a:lstStyle/>
          <a:p>
            <a:r>
              <a:rPr lang="en-US" dirty="0"/>
              <a:t>Convergence plots</a:t>
            </a:r>
            <a:endParaRPr lang="en-IN" dirty="0"/>
          </a:p>
        </p:txBody>
      </p:sp>
      <p:pic>
        <p:nvPicPr>
          <p:cNvPr id="31" name="Picture 30">
            <a:extLst>
              <a:ext uri="{FF2B5EF4-FFF2-40B4-BE49-F238E27FC236}">
                <a16:creationId xmlns:a16="http://schemas.microsoft.com/office/drawing/2014/main" id="{23B3C591-7B53-24DE-A44F-E2B69EB0C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037" y="1428750"/>
            <a:ext cx="5334000" cy="4000500"/>
          </a:xfrm>
          <a:prstGeom prst="rect">
            <a:avLst/>
          </a:prstGeom>
        </p:spPr>
      </p:pic>
      <p:pic>
        <p:nvPicPr>
          <p:cNvPr id="33" name="Picture 32">
            <a:extLst>
              <a:ext uri="{FF2B5EF4-FFF2-40B4-BE49-F238E27FC236}">
                <a16:creationId xmlns:a16="http://schemas.microsoft.com/office/drawing/2014/main" id="{5E8F504A-692E-33B1-A846-D6D81E242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360" y="1559719"/>
            <a:ext cx="5334000" cy="4000500"/>
          </a:xfrm>
          <a:prstGeom prst="rect">
            <a:avLst/>
          </a:prstGeom>
        </p:spPr>
      </p:pic>
      <p:pic>
        <p:nvPicPr>
          <p:cNvPr id="59" name="Content Placeholder 58">
            <a:extLst>
              <a:ext uri="{FF2B5EF4-FFF2-40B4-BE49-F238E27FC236}">
                <a16:creationId xmlns:a16="http://schemas.microsoft.com/office/drawing/2014/main" id="{15C4FB04-F2D9-ED4D-5292-852650170B6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95564" y="5866229"/>
            <a:ext cx="4553200" cy="745917"/>
          </a:xfrm>
        </p:spPr>
      </p:pic>
      <p:pic>
        <p:nvPicPr>
          <p:cNvPr id="61" name="Picture 60">
            <a:extLst>
              <a:ext uri="{FF2B5EF4-FFF2-40B4-BE49-F238E27FC236}">
                <a16:creationId xmlns:a16="http://schemas.microsoft.com/office/drawing/2014/main" id="{B4350841-1404-6BF4-7EA5-684CBFF8ED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8716" y="5866229"/>
            <a:ext cx="4433887" cy="690562"/>
          </a:xfrm>
          <a:prstGeom prst="rect">
            <a:avLst/>
          </a:prstGeom>
        </p:spPr>
      </p:pic>
      <p:sp>
        <p:nvSpPr>
          <p:cNvPr id="62" name="Slide Number Placeholder 61">
            <a:extLst>
              <a:ext uri="{FF2B5EF4-FFF2-40B4-BE49-F238E27FC236}">
                <a16:creationId xmlns:a16="http://schemas.microsoft.com/office/drawing/2014/main" id="{43DD1951-2E0C-5150-7D4B-2B76EC08F873}"/>
              </a:ext>
            </a:extLst>
          </p:cNvPr>
          <p:cNvSpPr>
            <a:spLocks noGrp="1"/>
          </p:cNvSpPr>
          <p:nvPr>
            <p:ph type="sldNum" sz="quarter" idx="12"/>
          </p:nvPr>
        </p:nvSpPr>
        <p:spPr/>
        <p:txBody>
          <a:bodyPr/>
          <a:lstStyle/>
          <a:p>
            <a:fld id="{EC674EBE-5603-4E8F-AB5E-36833585A780}" type="slidenum">
              <a:rPr lang="en-IN" smtClean="0"/>
              <a:t>10</a:t>
            </a:fld>
            <a:endParaRPr lang="en-IN"/>
          </a:p>
        </p:txBody>
      </p:sp>
    </p:spTree>
    <p:extLst>
      <p:ext uri="{BB962C8B-B14F-4D97-AF65-F5344CB8AC3E}">
        <p14:creationId xmlns:p14="http://schemas.microsoft.com/office/powerpoint/2010/main" val="117141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867B-A503-870E-B7D1-2D0E21CDC077}"/>
              </a:ext>
            </a:extLst>
          </p:cNvPr>
          <p:cNvSpPr>
            <a:spLocks noGrp="1"/>
          </p:cNvSpPr>
          <p:nvPr>
            <p:ph type="title"/>
          </p:nvPr>
        </p:nvSpPr>
        <p:spPr/>
        <p:txBody>
          <a:bodyPr/>
          <a:lstStyle/>
          <a:p>
            <a:endParaRPr lang="en-IN"/>
          </a:p>
        </p:txBody>
      </p:sp>
      <p:pic>
        <p:nvPicPr>
          <p:cNvPr id="4" name="Content Placeholder 24">
            <a:extLst>
              <a:ext uri="{FF2B5EF4-FFF2-40B4-BE49-F238E27FC236}">
                <a16:creationId xmlns:a16="http://schemas.microsoft.com/office/drawing/2014/main" id="{189B9A8E-762C-B94E-DCA0-0FAFF77A1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65125"/>
            <a:ext cx="5334000" cy="4000500"/>
          </a:xfrm>
          <a:prstGeom prst="rect">
            <a:avLst/>
          </a:prstGeom>
        </p:spPr>
      </p:pic>
      <p:pic>
        <p:nvPicPr>
          <p:cNvPr id="5" name="Picture 4">
            <a:extLst>
              <a:ext uri="{FF2B5EF4-FFF2-40B4-BE49-F238E27FC236}">
                <a16:creationId xmlns:a16="http://schemas.microsoft.com/office/drawing/2014/main" id="{2798A306-86E2-7C0D-23E0-5EF40B164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65125"/>
            <a:ext cx="5334000" cy="4000500"/>
          </a:xfrm>
          <a:prstGeom prst="rect">
            <a:avLst/>
          </a:prstGeom>
        </p:spPr>
      </p:pic>
      <p:pic>
        <p:nvPicPr>
          <p:cNvPr id="11" name="Content Placeholder 10">
            <a:extLst>
              <a:ext uri="{FF2B5EF4-FFF2-40B4-BE49-F238E27FC236}">
                <a16:creationId xmlns:a16="http://schemas.microsoft.com/office/drawing/2014/main" id="{AFA05504-460E-D4C1-9631-9F82287328D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2824" y="5149515"/>
            <a:ext cx="5498797" cy="821448"/>
          </a:xfrm>
        </p:spPr>
      </p:pic>
      <p:pic>
        <p:nvPicPr>
          <p:cNvPr id="13" name="Picture 12">
            <a:extLst>
              <a:ext uri="{FF2B5EF4-FFF2-40B4-BE49-F238E27FC236}">
                <a16:creationId xmlns:a16="http://schemas.microsoft.com/office/drawing/2014/main" id="{2AF87B69-1D78-170E-57CC-59798DA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7682" y="5189634"/>
            <a:ext cx="5773153" cy="781329"/>
          </a:xfrm>
          <a:prstGeom prst="rect">
            <a:avLst/>
          </a:prstGeom>
        </p:spPr>
      </p:pic>
      <p:sp>
        <p:nvSpPr>
          <p:cNvPr id="14" name="Slide Number Placeholder 13">
            <a:extLst>
              <a:ext uri="{FF2B5EF4-FFF2-40B4-BE49-F238E27FC236}">
                <a16:creationId xmlns:a16="http://schemas.microsoft.com/office/drawing/2014/main" id="{91726621-B5F3-BF91-5C6C-44709AB4879F}"/>
              </a:ext>
            </a:extLst>
          </p:cNvPr>
          <p:cNvSpPr>
            <a:spLocks noGrp="1"/>
          </p:cNvSpPr>
          <p:nvPr>
            <p:ph type="sldNum" sz="quarter" idx="12"/>
          </p:nvPr>
        </p:nvSpPr>
        <p:spPr/>
        <p:txBody>
          <a:bodyPr/>
          <a:lstStyle/>
          <a:p>
            <a:fld id="{EC674EBE-5603-4E8F-AB5E-36833585A780}" type="slidenum">
              <a:rPr lang="en-IN" smtClean="0"/>
              <a:t>11</a:t>
            </a:fld>
            <a:endParaRPr lang="en-IN"/>
          </a:p>
        </p:txBody>
      </p:sp>
    </p:spTree>
    <p:extLst>
      <p:ext uri="{BB962C8B-B14F-4D97-AF65-F5344CB8AC3E}">
        <p14:creationId xmlns:p14="http://schemas.microsoft.com/office/powerpoint/2010/main" val="1107091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67BF-3B3A-1661-8BA7-AE95271F1E7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64AD085-92B7-46E9-7934-C99F36B2DB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047" y="4913552"/>
            <a:ext cx="6575259" cy="889885"/>
          </a:xfrm>
        </p:spPr>
      </p:pic>
      <p:pic>
        <p:nvPicPr>
          <p:cNvPr id="4" name="Picture 3">
            <a:extLst>
              <a:ext uri="{FF2B5EF4-FFF2-40B4-BE49-F238E27FC236}">
                <a16:creationId xmlns:a16="http://schemas.microsoft.com/office/drawing/2014/main" id="{1F133B97-C948-A9B6-9BDF-5474FE994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81037"/>
            <a:ext cx="5334000" cy="4000500"/>
          </a:xfrm>
          <a:prstGeom prst="rect">
            <a:avLst/>
          </a:prstGeom>
        </p:spPr>
      </p:pic>
      <p:pic>
        <p:nvPicPr>
          <p:cNvPr id="8" name="Picture 7">
            <a:extLst>
              <a:ext uri="{FF2B5EF4-FFF2-40B4-BE49-F238E27FC236}">
                <a16:creationId xmlns:a16="http://schemas.microsoft.com/office/drawing/2014/main" id="{0DBE5A73-538E-C908-0119-157B9B7ED2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9900" y="3057525"/>
            <a:ext cx="3886200" cy="371475"/>
          </a:xfrm>
          <a:prstGeom prst="rect">
            <a:avLst/>
          </a:prstGeom>
        </p:spPr>
      </p:pic>
      <p:sp>
        <p:nvSpPr>
          <p:cNvPr id="9" name="Slide Number Placeholder 8">
            <a:extLst>
              <a:ext uri="{FF2B5EF4-FFF2-40B4-BE49-F238E27FC236}">
                <a16:creationId xmlns:a16="http://schemas.microsoft.com/office/drawing/2014/main" id="{F54BBD5D-9A4F-3437-77BA-062B2B651DBD}"/>
              </a:ext>
            </a:extLst>
          </p:cNvPr>
          <p:cNvSpPr>
            <a:spLocks noGrp="1"/>
          </p:cNvSpPr>
          <p:nvPr>
            <p:ph type="sldNum" sz="quarter" idx="12"/>
          </p:nvPr>
        </p:nvSpPr>
        <p:spPr/>
        <p:txBody>
          <a:bodyPr/>
          <a:lstStyle/>
          <a:p>
            <a:fld id="{EC674EBE-5603-4E8F-AB5E-36833585A780}" type="slidenum">
              <a:rPr lang="en-IN" smtClean="0"/>
              <a:t>12</a:t>
            </a:fld>
            <a:endParaRPr lang="en-IN"/>
          </a:p>
        </p:txBody>
      </p:sp>
    </p:spTree>
    <p:extLst>
      <p:ext uri="{BB962C8B-B14F-4D97-AF65-F5344CB8AC3E}">
        <p14:creationId xmlns:p14="http://schemas.microsoft.com/office/powerpoint/2010/main" val="2986783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4D5F-A2E7-DD40-8AD9-51D20F8CBC8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C5E89A6-C443-73A5-1EDE-E5EE4F40A141}"/>
              </a:ext>
            </a:extLst>
          </p:cNvPr>
          <p:cNvSpPr>
            <a:spLocks noGrp="1"/>
          </p:cNvSpPr>
          <p:nvPr>
            <p:ph idx="1"/>
          </p:nvPr>
        </p:nvSpPr>
        <p:spPr/>
        <p:txBody>
          <a:bodyPr/>
          <a:lstStyle/>
          <a:p>
            <a:r>
              <a:rPr lang="en-IN" dirty="0"/>
              <a:t>The displacements are reasonable.</a:t>
            </a:r>
          </a:p>
          <a:p>
            <a:r>
              <a:rPr lang="en-IN" dirty="0"/>
              <a:t>The solver can be used for any dimensions, sweep, material, angle of each ply and thickness of each ply.</a:t>
            </a:r>
          </a:p>
          <a:p>
            <a:r>
              <a:rPr lang="en-IN" dirty="0"/>
              <a:t>Run time for each part of the code is around 2-3 minutes which is faster than a commercial packages which has a lot of degrees of freedom.</a:t>
            </a:r>
          </a:p>
          <a:p>
            <a:r>
              <a:rPr lang="en-IN" dirty="0"/>
              <a:t>Tolerance is 1e-03 and it is convenient to use it commercially.</a:t>
            </a:r>
          </a:p>
          <a:p>
            <a:r>
              <a:rPr lang="en-IN" dirty="0"/>
              <a:t>Can be extrapolated to find stress, strain, failure criteria.</a:t>
            </a:r>
          </a:p>
          <a:p>
            <a:endParaRPr lang="en-IN" dirty="0"/>
          </a:p>
        </p:txBody>
      </p:sp>
      <p:sp>
        <p:nvSpPr>
          <p:cNvPr id="4" name="Slide Number Placeholder 3">
            <a:extLst>
              <a:ext uri="{FF2B5EF4-FFF2-40B4-BE49-F238E27FC236}">
                <a16:creationId xmlns:a16="http://schemas.microsoft.com/office/drawing/2014/main" id="{54115E98-9F3D-0377-60F0-7682036D08F3}"/>
              </a:ext>
            </a:extLst>
          </p:cNvPr>
          <p:cNvSpPr>
            <a:spLocks noGrp="1"/>
          </p:cNvSpPr>
          <p:nvPr>
            <p:ph type="sldNum" sz="quarter" idx="12"/>
          </p:nvPr>
        </p:nvSpPr>
        <p:spPr/>
        <p:txBody>
          <a:bodyPr/>
          <a:lstStyle/>
          <a:p>
            <a:fld id="{EC674EBE-5603-4E8F-AB5E-36833585A780}" type="slidenum">
              <a:rPr lang="en-IN" smtClean="0"/>
              <a:t>13</a:t>
            </a:fld>
            <a:endParaRPr lang="en-IN"/>
          </a:p>
        </p:txBody>
      </p:sp>
    </p:spTree>
    <p:extLst>
      <p:ext uri="{BB962C8B-B14F-4D97-AF65-F5344CB8AC3E}">
        <p14:creationId xmlns:p14="http://schemas.microsoft.com/office/powerpoint/2010/main" val="356915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F46F-ACB5-83E9-5110-75C733E64BE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A9A59E8-412A-931A-88CC-FB0502582222}"/>
              </a:ext>
            </a:extLst>
          </p:cNvPr>
          <p:cNvSpPr>
            <a:spLocks noGrp="1"/>
          </p:cNvSpPr>
          <p:nvPr>
            <p:ph idx="1"/>
          </p:nvPr>
        </p:nvSpPr>
        <p:spPr>
          <a:xfrm>
            <a:off x="481263" y="1690688"/>
            <a:ext cx="12031579" cy="4998870"/>
          </a:xfrm>
        </p:spPr>
        <p:txBody>
          <a:bodyPr>
            <a:normAutofit fontScale="92500" lnSpcReduction="10000"/>
          </a:bodyPr>
          <a:lstStyle/>
          <a:p>
            <a:pPr marL="0" indent="0">
              <a:buNone/>
            </a:pPr>
            <a:r>
              <a:rPr lang="en-IN" dirty="0"/>
              <a:t>[1] Carbon fibre material property, http://www.performance-composites.com/</a:t>
            </a:r>
          </a:p>
          <a:p>
            <a:pPr marL="0" indent="0">
              <a:buNone/>
            </a:pPr>
            <a:r>
              <a:rPr lang="en-IN" dirty="0" err="1"/>
              <a:t>carbonfibre</a:t>
            </a:r>
            <a:r>
              <a:rPr lang="en-IN" dirty="0"/>
              <a:t>/mechanicalproperties_2.asp</a:t>
            </a:r>
          </a:p>
          <a:p>
            <a:pPr marL="0" indent="0">
              <a:buNone/>
            </a:pPr>
            <a:r>
              <a:rPr lang="en-IN" dirty="0"/>
              <a:t>[2] F-22 Raptor weight https://www.af.mil/About-Us/Fact-Sheets/Display/Article/104506/f-22-raptor/</a:t>
            </a:r>
          </a:p>
          <a:p>
            <a:pPr marL="0" indent="0">
              <a:buNone/>
            </a:pPr>
            <a:r>
              <a:rPr lang="en-IN" dirty="0"/>
              <a:t>[3] </a:t>
            </a:r>
            <a:r>
              <a:rPr lang="it-IT" dirty="0"/>
              <a:t>Sc(2)-0714 supercritical airfoil nasasc2-0714-il. http://airfoiltools.com/</a:t>
            </a:r>
          </a:p>
          <a:p>
            <a:pPr marL="0" indent="0">
              <a:buNone/>
            </a:pPr>
            <a:r>
              <a:rPr lang="it-IT" dirty="0"/>
              <a:t>airfoil/details?airfoil=nasasc2-0714-il.</a:t>
            </a:r>
          </a:p>
          <a:p>
            <a:pPr marL="0" indent="0">
              <a:buNone/>
            </a:pPr>
            <a:r>
              <a:rPr lang="it-IT" dirty="0"/>
              <a:t>[4] </a:t>
            </a:r>
            <a:r>
              <a:rPr lang="en-US" dirty="0"/>
              <a:t>Rakesh K. </a:t>
            </a:r>
            <a:r>
              <a:rPr lang="en-US" dirty="0" err="1"/>
              <a:t>Kapania</a:t>
            </a:r>
            <a:r>
              <a:rPr lang="en-US" dirty="0"/>
              <a:t> and </a:t>
            </a:r>
            <a:r>
              <a:rPr lang="en-US" dirty="0" err="1"/>
              <a:t>Youhua</a:t>
            </a:r>
            <a:r>
              <a:rPr lang="en-US" dirty="0"/>
              <a:t> Liu. Static and vibration analyses of general</a:t>
            </a:r>
          </a:p>
          <a:p>
            <a:pPr marL="0" indent="0">
              <a:buNone/>
            </a:pPr>
            <a:r>
              <a:rPr lang="en-US" dirty="0"/>
              <a:t>wing structures using equivalent-plate models. AIAA Journal, 38(7):1269–1277,</a:t>
            </a:r>
          </a:p>
          <a:p>
            <a:pPr marL="0" indent="0">
              <a:buNone/>
            </a:pPr>
            <a:r>
              <a:rPr lang="en-US" dirty="0"/>
              <a:t>2000</a:t>
            </a:r>
          </a:p>
          <a:p>
            <a:pPr marL="0" indent="0">
              <a:buNone/>
            </a:pPr>
            <a:r>
              <a:rPr lang="en-US" dirty="0"/>
              <a:t>[5] Brenda M. </a:t>
            </a:r>
            <a:r>
              <a:rPr lang="en-US" dirty="0" err="1"/>
              <a:t>Kulfan</a:t>
            </a:r>
            <a:r>
              <a:rPr lang="en-US" dirty="0"/>
              <a:t>. Universal parametric geometry representation method. Jour-</a:t>
            </a:r>
          </a:p>
          <a:p>
            <a:pPr marL="0" indent="0">
              <a:buNone/>
            </a:pPr>
            <a:r>
              <a:rPr lang="en-US" dirty="0" err="1"/>
              <a:t>nal</a:t>
            </a:r>
            <a:r>
              <a:rPr lang="en-US" dirty="0"/>
              <a:t> of Aircraft, 45(1):142–158, 2008.</a:t>
            </a:r>
            <a:endParaRPr lang="en-IN" dirty="0"/>
          </a:p>
        </p:txBody>
      </p:sp>
      <p:sp>
        <p:nvSpPr>
          <p:cNvPr id="4" name="Slide Number Placeholder 3">
            <a:extLst>
              <a:ext uri="{FF2B5EF4-FFF2-40B4-BE49-F238E27FC236}">
                <a16:creationId xmlns:a16="http://schemas.microsoft.com/office/drawing/2014/main" id="{F9C74303-86CA-F92B-4ADF-DF204E73C7D7}"/>
              </a:ext>
            </a:extLst>
          </p:cNvPr>
          <p:cNvSpPr>
            <a:spLocks noGrp="1"/>
          </p:cNvSpPr>
          <p:nvPr>
            <p:ph type="sldNum" sz="quarter" idx="12"/>
          </p:nvPr>
        </p:nvSpPr>
        <p:spPr/>
        <p:txBody>
          <a:bodyPr/>
          <a:lstStyle/>
          <a:p>
            <a:fld id="{EC674EBE-5603-4E8F-AB5E-36833585A780}" type="slidenum">
              <a:rPr lang="en-IN" smtClean="0"/>
              <a:t>14</a:t>
            </a:fld>
            <a:endParaRPr lang="en-IN"/>
          </a:p>
        </p:txBody>
      </p:sp>
    </p:spTree>
    <p:extLst>
      <p:ext uri="{BB962C8B-B14F-4D97-AF65-F5344CB8AC3E}">
        <p14:creationId xmlns:p14="http://schemas.microsoft.com/office/powerpoint/2010/main" val="93068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B0C6-D237-A743-03B4-52B86781E87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E3586DF-8352-7FEB-A76B-6D9436B56E7C}"/>
              </a:ext>
            </a:extLst>
          </p:cNvPr>
          <p:cNvSpPr>
            <a:spLocks noGrp="1"/>
          </p:cNvSpPr>
          <p:nvPr>
            <p:ph idx="1"/>
          </p:nvPr>
        </p:nvSpPr>
        <p:spPr/>
        <p:txBody>
          <a:bodyPr/>
          <a:lstStyle/>
          <a:p>
            <a:pPr marL="0" indent="0">
              <a:buNone/>
            </a:pPr>
            <a:r>
              <a:rPr lang="en-IN" dirty="0"/>
              <a:t>[7] </a:t>
            </a:r>
            <a:r>
              <a:rPr lang="en-US" b="0" i="0" dirty="0">
                <a:effectLst/>
                <a:latin typeface="Arial" panose="020B0604020202020204" pitchFamily="34" charset="0"/>
              </a:rPr>
              <a:t>Andrew Elwyn Lovejoy. Natural frequencies and an atlas of mode shapes for</a:t>
            </a:r>
            <a:br>
              <a:rPr lang="en-US" dirty="0"/>
            </a:br>
            <a:r>
              <a:rPr lang="en-US" b="0" i="0" dirty="0">
                <a:effectLst/>
                <a:latin typeface="Arial" panose="020B0604020202020204" pitchFamily="34" charset="0"/>
              </a:rPr>
              <a:t>generally-laminated, thick, skew, trapezoidal plates. PhD thesis, Virginia Tech,</a:t>
            </a:r>
            <a:br>
              <a:rPr lang="en-US" dirty="0"/>
            </a:br>
            <a:r>
              <a:rPr lang="en-US" b="0" i="0" dirty="0">
                <a:effectLst/>
                <a:latin typeface="Arial" panose="020B0604020202020204" pitchFamily="34" charset="0"/>
              </a:rPr>
              <a:t>1994.</a:t>
            </a:r>
            <a:endParaRPr lang="en-IN" dirty="0"/>
          </a:p>
        </p:txBody>
      </p:sp>
      <p:sp>
        <p:nvSpPr>
          <p:cNvPr id="4" name="Slide Number Placeholder 3">
            <a:extLst>
              <a:ext uri="{FF2B5EF4-FFF2-40B4-BE49-F238E27FC236}">
                <a16:creationId xmlns:a16="http://schemas.microsoft.com/office/drawing/2014/main" id="{A42FBB49-DE74-24D4-D41D-57A18CCB8D08}"/>
              </a:ext>
            </a:extLst>
          </p:cNvPr>
          <p:cNvSpPr>
            <a:spLocks noGrp="1"/>
          </p:cNvSpPr>
          <p:nvPr>
            <p:ph type="sldNum" sz="quarter" idx="12"/>
          </p:nvPr>
        </p:nvSpPr>
        <p:spPr/>
        <p:txBody>
          <a:bodyPr/>
          <a:lstStyle/>
          <a:p>
            <a:fld id="{EC674EBE-5603-4E8F-AB5E-36833585A780}" type="slidenum">
              <a:rPr lang="en-IN" smtClean="0"/>
              <a:t>15</a:t>
            </a:fld>
            <a:endParaRPr lang="en-IN"/>
          </a:p>
        </p:txBody>
      </p:sp>
    </p:spTree>
    <p:extLst>
      <p:ext uri="{BB962C8B-B14F-4D97-AF65-F5344CB8AC3E}">
        <p14:creationId xmlns:p14="http://schemas.microsoft.com/office/powerpoint/2010/main" val="102253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91EF-FE62-3356-4338-B04FFAD91BD4}"/>
              </a:ext>
            </a:extLst>
          </p:cNvPr>
          <p:cNvSpPr>
            <a:spLocks noGrp="1"/>
          </p:cNvSpPr>
          <p:nvPr>
            <p:ph type="title"/>
          </p:nvPr>
        </p:nvSpPr>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14AEF130-A230-66DD-8B05-62979AD2C36E}"/>
              </a:ext>
            </a:extLst>
          </p:cNvPr>
          <p:cNvSpPr>
            <a:spLocks noGrp="1"/>
          </p:cNvSpPr>
          <p:nvPr>
            <p:ph idx="1"/>
          </p:nvPr>
        </p:nvSpPr>
        <p:spPr/>
        <p:txBody>
          <a:bodyPr/>
          <a:lstStyle/>
          <a:p>
            <a:r>
              <a:rPr lang="en-US" dirty="0"/>
              <a:t>Motivation</a:t>
            </a:r>
          </a:p>
          <a:p>
            <a:r>
              <a:rPr lang="en-US" dirty="0"/>
              <a:t>Introduction</a:t>
            </a:r>
          </a:p>
          <a:p>
            <a:r>
              <a:rPr lang="en-US" dirty="0"/>
              <a:t>FEM Formulation and Assumptions involved</a:t>
            </a:r>
          </a:p>
          <a:p>
            <a:r>
              <a:rPr lang="en-US" dirty="0"/>
              <a:t>Materials used and Assumptions involved</a:t>
            </a:r>
          </a:p>
          <a:p>
            <a:r>
              <a:rPr lang="en-US" dirty="0"/>
              <a:t>Methodology</a:t>
            </a:r>
          </a:p>
          <a:p>
            <a:r>
              <a:rPr lang="en-US" dirty="0"/>
              <a:t>Results</a:t>
            </a:r>
          </a:p>
          <a:p>
            <a:r>
              <a:rPr lang="en-US" dirty="0"/>
              <a:t>Conclusion</a:t>
            </a:r>
            <a:endParaRPr lang="en-IN" dirty="0"/>
          </a:p>
          <a:p>
            <a:endParaRPr lang="en-US" dirty="0"/>
          </a:p>
        </p:txBody>
      </p:sp>
      <p:sp>
        <p:nvSpPr>
          <p:cNvPr id="4" name="Slide Number Placeholder 3">
            <a:extLst>
              <a:ext uri="{FF2B5EF4-FFF2-40B4-BE49-F238E27FC236}">
                <a16:creationId xmlns:a16="http://schemas.microsoft.com/office/drawing/2014/main" id="{ECB7D0F9-A722-42A3-2B56-3B4A30C2E1E5}"/>
              </a:ext>
            </a:extLst>
          </p:cNvPr>
          <p:cNvSpPr>
            <a:spLocks noGrp="1"/>
          </p:cNvSpPr>
          <p:nvPr>
            <p:ph type="sldNum" sz="quarter" idx="12"/>
          </p:nvPr>
        </p:nvSpPr>
        <p:spPr/>
        <p:txBody>
          <a:bodyPr/>
          <a:lstStyle/>
          <a:p>
            <a:fld id="{EC674EBE-5603-4E8F-AB5E-36833585A780}" type="slidenum">
              <a:rPr lang="en-IN" smtClean="0"/>
              <a:t>2</a:t>
            </a:fld>
            <a:endParaRPr lang="en-IN"/>
          </a:p>
        </p:txBody>
      </p:sp>
    </p:spTree>
    <p:extLst>
      <p:ext uri="{BB962C8B-B14F-4D97-AF65-F5344CB8AC3E}">
        <p14:creationId xmlns:p14="http://schemas.microsoft.com/office/powerpoint/2010/main" val="1244939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D57C-B5FB-3E60-92F8-72FC8EECE432}"/>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A96059CD-A498-467F-68C5-A8E9D4814139}"/>
              </a:ext>
            </a:extLst>
          </p:cNvPr>
          <p:cNvSpPr>
            <a:spLocks noGrp="1"/>
          </p:cNvSpPr>
          <p:nvPr>
            <p:ph idx="1"/>
          </p:nvPr>
        </p:nvSpPr>
        <p:spPr/>
        <p:txBody>
          <a:bodyPr/>
          <a:lstStyle/>
          <a:p>
            <a:r>
              <a:rPr lang="en-US" dirty="0"/>
              <a:t>To apply the concepts of Composite theory and FEM.</a:t>
            </a:r>
          </a:p>
          <a:p>
            <a:r>
              <a:rPr lang="en-US" dirty="0"/>
              <a:t>To create a small and innovative project which couples FEM and Composite.</a:t>
            </a:r>
          </a:p>
          <a:p>
            <a:r>
              <a:rPr lang="en-US" dirty="0"/>
              <a:t>To apply the concepts of FEM and Composite in Aerospace domain.</a:t>
            </a:r>
          </a:p>
          <a:p>
            <a:endParaRPr lang="en-IN" dirty="0"/>
          </a:p>
        </p:txBody>
      </p:sp>
      <p:sp>
        <p:nvSpPr>
          <p:cNvPr id="4" name="Slide Number Placeholder 3">
            <a:extLst>
              <a:ext uri="{FF2B5EF4-FFF2-40B4-BE49-F238E27FC236}">
                <a16:creationId xmlns:a16="http://schemas.microsoft.com/office/drawing/2014/main" id="{F767BD1C-E09D-67DC-0AB4-50AA1D554E92}"/>
              </a:ext>
            </a:extLst>
          </p:cNvPr>
          <p:cNvSpPr>
            <a:spLocks noGrp="1"/>
          </p:cNvSpPr>
          <p:nvPr>
            <p:ph type="sldNum" sz="quarter" idx="12"/>
          </p:nvPr>
        </p:nvSpPr>
        <p:spPr/>
        <p:txBody>
          <a:bodyPr/>
          <a:lstStyle/>
          <a:p>
            <a:fld id="{EC674EBE-5603-4E8F-AB5E-36833585A780}" type="slidenum">
              <a:rPr lang="en-IN" smtClean="0"/>
              <a:t>3</a:t>
            </a:fld>
            <a:endParaRPr lang="en-IN"/>
          </a:p>
        </p:txBody>
      </p:sp>
    </p:spTree>
    <p:extLst>
      <p:ext uri="{BB962C8B-B14F-4D97-AF65-F5344CB8AC3E}">
        <p14:creationId xmlns:p14="http://schemas.microsoft.com/office/powerpoint/2010/main" val="248900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A66C-CD67-DDE4-8E1E-3FA6FA10AA2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620B7C8-1241-31F9-FB28-D613F93D54E0}"/>
              </a:ext>
            </a:extLst>
          </p:cNvPr>
          <p:cNvSpPr>
            <a:spLocks noGrp="1"/>
          </p:cNvSpPr>
          <p:nvPr>
            <p:ph idx="1"/>
          </p:nvPr>
        </p:nvSpPr>
        <p:spPr/>
        <p:txBody>
          <a:bodyPr/>
          <a:lstStyle/>
          <a:p>
            <a:r>
              <a:rPr lang="en-US" dirty="0"/>
              <a:t>Supersonic wings are aerodynamically thin and has low aspect ratio i.e. less span and greater area which is ideal in assuming that it can be modelled as </a:t>
            </a:r>
            <a:r>
              <a:rPr lang="en-US" b="1" dirty="0"/>
              <a:t>Plate.</a:t>
            </a:r>
          </a:p>
          <a:p>
            <a:r>
              <a:rPr lang="en-US" dirty="0"/>
              <a:t>Since it is a plate and to compute the transverse displacement we make use of Mindlin Plate theory which is given by [4].</a:t>
            </a:r>
          </a:p>
          <a:p>
            <a:r>
              <a:rPr lang="en-US" dirty="0"/>
              <a:t>The solver can take any span, root chord and sweep along with composite material in spar web, spar cap, rib web, rib cap and skin of any material, number of lamina and thickness.</a:t>
            </a:r>
            <a:endParaRPr lang="en-IN" dirty="0"/>
          </a:p>
        </p:txBody>
      </p:sp>
      <p:sp>
        <p:nvSpPr>
          <p:cNvPr id="4" name="Slide Number Placeholder 3">
            <a:extLst>
              <a:ext uri="{FF2B5EF4-FFF2-40B4-BE49-F238E27FC236}">
                <a16:creationId xmlns:a16="http://schemas.microsoft.com/office/drawing/2014/main" id="{983DFF54-64CE-0886-D29C-93B285B68C47}"/>
              </a:ext>
            </a:extLst>
          </p:cNvPr>
          <p:cNvSpPr>
            <a:spLocks noGrp="1"/>
          </p:cNvSpPr>
          <p:nvPr>
            <p:ph type="sldNum" sz="quarter" idx="12"/>
          </p:nvPr>
        </p:nvSpPr>
        <p:spPr/>
        <p:txBody>
          <a:bodyPr/>
          <a:lstStyle/>
          <a:p>
            <a:fld id="{EC674EBE-5603-4E8F-AB5E-36833585A780}" type="slidenum">
              <a:rPr lang="en-IN" smtClean="0"/>
              <a:t>4</a:t>
            </a:fld>
            <a:endParaRPr lang="en-IN"/>
          </a:p>
        </p:txBody>
      </p:sp>
    </p:spTree>
    <p:extLst>
      <p:ext uri="{BB962C8B-B14F-4D97-AF65-F5344CB8AC3E}">
        <p14:creationId xmlns:p14="http://schemas.microsoft.com/office/powerpoint/2010/main" val="103629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4E2A-0923-9853-7A31-DCA6AC4696C2}"/>
              </a:ext>
            </a:extLst>
          </p:cNvPr>
          <p:cNvSpPr>
            <a:spLocks noGrp="1"/>
          </p:cNvSpPr>
          <p:nvPr>
            <p:ph type="title"/>
          </p:nvPr>
        </p:nvSpPr>
        <p:spPr/>
        <p:txBody>
          <a:bodyPr/>
          <a:lstStyle/>
          <a:p>
            <a:r>
              <a:rPr lang="en-US" dirty="0"/>
              <a:t>FEM Formulation and Assumptions involved</a:t>
            </a:r>
            <a:endParaRPr lang="en-IN" dirty="0"/>
          </a:p>
        </p:txBody>
      </p:sp>
      <p:sp>
        <p:nvSpPr>
          <p:cNvPr id="3" name="Content Placeholder 2">
            <a:extLst>
              <a:ext uri="{FF2B5EF4-FFF2-40B4-BE49-F238E27FC236}">
                <a16:creationId xmlns:a16="http://schemas.microsoft.com/office/drawing/2014/main" id="{08FC8C23-F23D-AC51-0EF5-0A3522048E06}"/>
              </a:ext>
            </a:extLst>
          </p:cNvPr>
          <p:cNvSpPr>
            <a:spLocks noGrp="1"/>
          </p:cNvSpPr>
          <p:nvPr>
            <p:ph idx="1"/>
          </p:nvPr>
        </p:nvSpPr>
        <p:spPr/>
        <p:txBody>
          <a:bodyPr/>
          <a:lstStyle/>
          <a:p>
            <a:r>
              <a:rPr lang="en-US" dirty="0"/>
              <a:t>The kinematics involved are Mindlin plate theory which involve Legendre Polynomials as basis function for the displacements involved.[4]</a:t>
            </a:r>
          </a:p>
          <a:p>
            <a:r>
              <a:rPr lang="en-US" dirty="0"/>
              <a:t>Artificial stiffness are given to the geometry to account for the deformation along with method of removing of variables.[4]</a:t>
            </a:r>
          </a:p>
          <a:p>
            <a:r>
              <a:rPr lang="en-US" dirty="0"/>
              <a:t>Reduced order is done to take care of shear locking in artificial stiffness(tips of the wing) and out of plane displacements.</a:t>
            </a:r>
          </a:p>
        </p:txBody>
      </p:sp>
      <p:sp>
        <p:nvSpPr>
          <p:cNvPr id="4" name="Slide Number Placeholder 3">
            <a:extLst>
              <a:ext uri="{FF2B5EF4-FFF2-40B4-BE49-F238E27FC236}">
                <a16:creationId xmlns:a16="http://schemas.microsoft.com/office/drawing/2014/main" id="{B6397AB9-522A-50EC-E99A-C4514CDF3036}"/>
              </a:ext>
            </a:extLst>
          </p:cNvPr>
          <p:cNvSpPr>
            <a:spLocks noGrp="1"/>
          </p:cNvSpPr>
          <p:nvPr>
            <p:ph type="sldNum" sz="quarter" idx="12"/>
          </p:nvPr>
        </p:nvSpPr>
        <p:spPr/>
        <p:txBody>
          <a:bodyPr/>
          <a:lstStyle/>
          <a:p>
            <a:fld id="{EC674EBE-5603-4E8F-AB5E-36833585A780}" type="slidenum">
              <a:rPr lang="en-IN" smtClean="0"/>
              <a:t>5</a:t>
            </a:fld>
            <a:endParaRPr lang="en-IN"/>
          </a:p>
        </p:txBody>
      </p:sp>
    </p:spTree>
    <p:extLst>
      <p:ext uri="{BB962C8B-B14F-4D97-AF65-F5344CB8AC3E}">
        <p14:creationId xmlns:p14="http://schemas.microsoft.com/office/powerpoint/2010/main" val="274596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A1C1-C0E1-8D30-F69D-920D6CB10EEE}"/>
              </a:ext>
            </a:extLst>
          </p:cNvPr>
          <p:cNvSpPr>
            <a:spLocks noGrp="1"/>
          </p:cNvSpPr>
          <p:nvPr>
            <p:ph type="title"/>
          </p:nvPr>
        </p:nvSpPr>
        <p:spPr/>
        <p:txBody>
          <a:bodyPr/>
          <a:lstStyle/>
          <a:p>
            <a:r>
              <a:rPr lang="en-US" dirty="0"/>
              <a:t>Materials used and Assumptions involved(1/2)</a:t>
            </a:r>
            <a:endParaRPr lang="en-IN" dirty="0"/>
          </a:p>
        </p:txBody>
      </p:sp>
      <p:sp>
        <p:nvSpPr>
          <p:cNvPr id="3" name="Content Placeholder 2">
            <a:extLst>
              <a:ext uri="{FF2B5EF4-FFF2-40B4-BE49-F238E27FC236}">
                <a16:creationId xmlns:a16="http://schemas.microsoft.com/office/drawing/2014/main" id="{16806A10-9054-6AA9-91E9-722D6B4E84A3}"/>
              </a:ext>
            </a:extLst>
          </p:cNvPr>
          <p:cNvSpPr>
            <a:spLocks noGrp="1"/>
          </p:cNvSpPr>
          <p:nvPr>
            <p:ph idx="1"/>
          </p:nvPr>
        </p:nvSpPr>
        <p:spPr/>
        <p:txBody>
          <a:bodyPr/>
          <a:lstStyle/>
          <a:p>
            <a:r>
              <a:rPr lang="en-US" dirty="0"/>
              <a:t>The Assumption that the transverse displacement are not present in a lamina are broken to account for the independent degrees of freedom for the Mindlin plate theory.</a:t>
            </a:r>
          </a:p>
          <a:p>
            <a:r>
              <a:rPr lang="en-US" dirty="0"/>
              <a:t>The Stiffness matrix for in plane and out of plane are given as follows.</a:t>
            </a:r>
          </a:p>
          <a:p>
            <a:pPr marL="0" indent="0">
              <a:buNone/>
            </a:pPr>
            <a:endParaRPr lang="en-US" dirty="0"/>
          </a:p>
          <a:p>
            <a:pPr marL="0" indent="0">
              <a:buNone/>
            </a:pPr>
            <a:endParaRPr lang="en-US" dirty="0"/>
          </a:p>
          <a:p>
            <a:pPr marL="0" indent="0">
              <a:buNone/>
            </a:pPr>
            <a:endParaRPr lang="en-US" dirty="0"/>
          </a:p>
          <a:p>
            <a:r>
              <a:rPr lang="en-US" dirty="0"/>
              <a:t>The out of plane strain is taken care by reduced order integration.</a:t>
            </a:r>
          </a:p>
          <a:p>
            <a:endParaRPr lang="en-IN" dirty="0"/>
          </a:p>
        </p:txBody>
      </p:sp>
      <p:sp>
        <p:nvSpPr>
          <p:cNvPr id="8" name="Slide Number Placeholder 7">
            <a:extLst>
              <a:ext uri="{FF2B5EF4-FFF2-40B4-BE49-F238E27FC236}">
                <a16:creationId xmlns:a16="http://schemas.microsoft.com/office/drawing/2014/main" id="{57C08ADD-771D-A405-E990-D05E1FE22D7C}"/>
              </a:ext>
            </a:extLst>
          </p:cNvPr>
          <p:cNvSpPr>
            <a:spLocks noGrp="1"/>
          </p:cNvSpPr>
          <p:nvPr>
            <p:ph type="sldNum" sz="quarter" idx="12"/>
          </p:nvPr>
        </p:nvSpPr>
        <p:spPr/>
        <p:txBody>
          <a:bodyPr/>
          <a:lstStyle/>
          <a:p>
            <a:fld id="{EC674EBE-5603-4E8F-AB5E-36833585A780}" type="slidenum">
              <a:rPr lang="en-IN" smtClean="0"/>
              <a:t>6</a:t>
            </a:fld>
            <a:endParaRPr lang="en-IN"/>
          </a:p>
        </p:txBody>
      </p:sp>
      <p:pic>
        <p:nvPicPr>
          <p:cNvPr id="10" name="Picture 9">
            <a:extLst>
              <a:ext uri="{FF2B5EF4-FFF2-40B4-BE49-F238E27FC236}">
                <a16:creationId xmlns:a16="http://schemas.microsoft.com/office/drawing/2014/main" id="{52BDDCEE-C665-711A-605B-D8468CAD3727}"/>
              </a:ext>
            </a:extLst>
          </p:cNvPr>
          <p:cNvPicPr>
            <a:picLocks noChangeAspect="1"/>
          </p:cNvPicPr>
          <p:nvPr/>
        </p:nvPicPr>
        <p:blipFill>
          <a:blip r:embed="rId2"/>
          <a:stretch>
            <a:fillRect/>
          </a:stretch>
        </p:blipFill>
        <p:spPr>
          <a:xfrm>
            <a:off x="1066548" y="3503262"/>
            <a:ext cx="3742766" cy="1325563"/>
          </a:xfrm>
          <a:prstGeom prst="rect">
            <a:avLst/>
          </a:prstGeom>
        </p:spPr>
      </p:pic>
      <p:pic>
        <p:nvPicPr>
          <p:cNvPr id="12" name="Picture 11">
            <a:extLst>
              <a:ext uri="{FF2B5EF4-FFF2-40B4-BE49-F238E27FC236}">
                <a16:creationId xmlns:a16="http://schemas.microsoft.com/office/drawing/2014/main" id="{D9A54017-BD72-FFEF-9167-FFE0A814A850}"/>
              </a:ext>
            </a:extLst>
          </p:cNvPr>
          <p:cNvPicPr>
            <a:picLocks noChangeAspect="1"/>
          </p:cNvPicPr>
          <p:nvPr/>
        </p:nvPicPr>
        <p:blipFill>
          <a:blip r:embed="rId3"/>
          <a:stretch>
            <a:fillRect/>
          </a:stretch>
        </p:blipFill>
        <p:spPr>
          <a:xfrm>
            <a:off x="6337937" y="3708429"/>
            <a:ext cx="3211935" cy="915228"/>
          </a:xfrm>
          <a:prstGeom prst="rect">
            <a:avLst/>
          </a:prstGeom>
        </p:spPr>
      </p:pic>
    </p:spTree>
    <p:extLst>
      <p:ext uri="{BB962C8B-B14F-4D97-AF65-F5344CB8AC3E}">
        <p14:creationId xmlns:p14="http://schemas.microsoft.com/office/powerpoint/2010/main" val="6089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FBC36-CA37-AAF8-5490-D4588FD5B678}"/>
              </a:ext>
            </a:extLst>
          </p:cNvPr>
          <p:cNvSpPr>
            <a:spLocks noGrp="1"/>
          </p:cNvSpPr>
          <p:nvPr>
            <p:ph type="title"/>
          </p:nvPr>
        </p:nvSpPr>
        <p:spPr/>
        <p:txBody>
          <a:bodyPr/>
          <a:lstStyle/>
          <a:p>
            <a:r>
              <a:rPr lang="en-US" dirty="0"/>
              <a:t>Material used and Assumption involved(2/2)</a:t>
            </a:r>
            <a:endParaRPr lang="en-IN" dirty="0"/>
          </a:p>
        </p:txBody>
      </p:sp>
      <p:sp>
        <p:nvSpPr>
          <p:cNvPr id="3" name="Content Placeholder 2">
            <a:extLst>
              <a:ext uri="{FF2B5EF4-FFF2-40B4-BE49-F238E27FC236}">
                <a16:creationId xmlns:a16="http://schemas.microsoft.com/office/drawing/2014/main" id="{4FE10D59-1483-B1A3-D1DB-9B49C584A45F}"/>
              </a:ext>
            </a:extLst>
          </p:cNvPr>
          <p:cNvSpPr>
            <a:spLocks noGrp="1"/>
          </p:cNvSpPr>
          <p:nvPr>
            <p:ph idx="1"/>
          </p:nvPr>
        </p:nvSpPr>
        <p:spPr/>
        <p:txBody>
          <a:bodyPr/>
          <a:lstStyle/>
          <a:p>
            <a:r>
              <a:rPr lang="en-US" dirty="0"/>
              <a:t>The variation of stress along the laminate is integrated along the thickness hence the stiffness values are integrated throughout the laminate.</a:t>
            </a:r>
          </a:p>
          <a:p>
            <a:r>
              <a:rPr lang="en-US" dirty="0"/>
              <a:t>The equation is given by</a:t>
            </a:r>
          </a:p>
          <a:p>
            <a:endParaRPr lang="en-US" dirty="0"/>
          </a:p>
          <a:p>
            <a:endParaRPr lang="en-US" dirty="0"/>
          </a:p>
          <a:p>
            <a:endParaRPr lang="en-US" dirty="0"/>
          </a:p>
          <a:p>
            <a:endParaRPr lang="en-US" dirty="0"/>
          </a:p>
          <a:p>
            <a:pPr marL="0" indent="0">
              <a:buNone/>
            </a:pPr>
            <a:endParaRPr lang="en-US" dirty="0"/>
          </a:p>
          <a:p>
            <a:endParaRPr lang="en-IN" dirty="0"/>
          </a:p>
        </p:txBody>
      </p:sp>
      <p:pic>
        <p:nvPicPr>
          <p:cNvPr id="5" name="Picture 4">
            <a:extLst>
              <a:ext uri="{FF2B5EF4-FFF2-40B4-BE49-F238E27FC236}">
                <a16:creationId xmlns:a16="http://schemas.microsoft.com/office/drawing/2014/main" id="{56250DB5-37EE-9FCB-8A48-E984675CE714}"/>
              </a:ext>
            </a:extLst>
          </p:cNvPr>
          <p:cNvPicPr>
            <a:picLocks noChangeAspect="1"/>
          </p:cNvPicPr>
          <p:nvPr/>
        </p:nvPicPr>
        <p:blipFill>
          <a:blip r:embed="rId2"/>
          <a:stretch>
            <a:fillRect/>
          </a:stretch>
        </p:blipFill>
        <p:spPr>
          <a:xfrm>
            <a:off x="3837820" y="3812570"/>
            <a:ext cx="3229426" cy="1095528"/>
          </a:xfrm>
          <a:prstGeom prst="rect">
            <a:avLst/>
          </a:prstGeom>
        </p:spPr>
      </p:pic>
      <p:sp>
        <p:nvSpPr>
          <p:cNvPr id="6" name="Slide Number Placeholder 5">
            <a:extLst>
              <a:ext uri="{FF2B5EF4-FFF2-40B4-BE49-F238E27FC236}">
                <a16:creationId xmlns:a16="http://schemas.microsoft.com/office/drawing/2014/main" id="{2C42C9E6-4DA0-C490-9F47-BD10707B5105}"/>
              </a:ext>
            </a:extLst>
          </p:cNvPr>
          <p:cNvSpPr>
            <a:spLocks noGrp="1"/>
          </p:cNvSpPr>
          <p:nvPr>
            <p:ph type="sldNum" sz="quarter" idx="12"/>
          </p:nvPr>
        </p:nvSpPr>
        <p:spPr/>
        <p:txBody>
          <a:bodyPr/>
          <a:lstStyle/>
          <a:p>
            <a:fld id="{EC674EBE-5603-4E8F-AB5E-36833585A780}" type="slidenum">
              <a:rPr lang="en-IN" smtClean="0"/>
              <a:t>7</a:t>
            </a:fld>
            <a:endParaRPr lang="en-IN"/>
          </a:p>
        </p:txBody>
      </p:sp>
    </p:spTree>
    <p:extLst>
      <p:ext uri="{BB962C8B-B14F-4D97-AF65-F5344CB8AC3E}">
        <p14:creationId xmlns:p14="http://schemas.microsoft.com/office/powerpoint/2010/main" val="428848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E180-33F1-59FF-295A-623F10BA6C36}"/>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E3AE08EB-CF12-63DC-BA15-0BCA4791110F}"/>
              </a:ext>
            </a:extLst>
          </p:cNvPr>
          <p:cNvSpPr>
            <a:spLocks noGrp="1"/>
          </p:cNvSpPr>
          <p:nvPr>
            <p:ph idx="1"/>
          </p:nvPr>
        </p:nvSpPr>
        <p:spPr/>
        <p:txBody>
          <a:bodyPr/>
          <a:lstStyle/>
          <a:p>
            <a:r>
              <a:rPr lang="en-US" dirty="0"/>
              <a:t>The airfoil curve equation are predicted using the paper[5] using lsqcurvefit inbuilt MATLAB function whose analytical expression are used in the thickness direction of the wing which is then coupled with spar cap, spar web, rib web and rib cap.</a:t>
            </a:r>
          </a:p>
          <a:p>
            <a:r>
              <a:rPr lang="en-US" dirty="0"/>
              <a:t>Then we apply Legendre polynomials which is multiplied with the constitutive matrix to get the stiffness matrix along with reduced order integration.</a:t>
            </a:r>
          </a:p>
          <a:p>
            <a:r>
              <a:rPr lang="en-US" dirty="0"/>
              <a:t>Artificial stiffness is applied along with reduced order integration at the tips of the wing.</a:t>
            </a:r>
          </a:p>
          <a:p>
            <a:r>
              <a:rPr lang="en-US" dirty="0"/>
              <a:t>Boundary conditions is clamped free wing.</a:t>
            </a:r>
            <a:endParaRPr lang="en-IN" dirty="0"/>
          </a:p>
        </p:txBody>
      </p:sp>
      <p:sp>
        <p:nvSpPr>
          <p:cNvPr id="4" name="Slide Number Placeholder 3">
            <a:extLst>
              <a:ext uri="{FF2B5EF4-FFF2-40B4-BE49-F238E27FC236}">
                <a16:creationId xmlns:a16="http://schemas.microsoft.com/office/drawing/2014/main" id="{7E0A907D-57B2-D242-B8A1-4BDA0248ED70}"/>
              </a:ext>
            </a:extLst>
          </p:cNvPr>
          <p:cNvSpPr>
            <a:spLocks noGrp="1"/>
          </p:cNvSpPr>
          <p:nvPr>
            <p:ph type="sldNum" sz="quarter" idx="12"/>
          </p:nvPr>
        </p:nvSpPr>
        <p:spPr/>
        <p:txBody>
          <a:bodyPr/>
          <a:lstStyle/>
          <a:p>
            <a:fld id="{EC674EBE-5603-4E8F-AB5E-36833585A780}" type="slidenum">
              <a:rPr lang="en-IN" smtClean="0"/>
              <a:t>8</a:t>
            </a:fld>
            <a:endParaRPr lang="en-IN"/>
          </a:p>
        </p:txBody>
      </p:sp>
    </p:spTree>
    <p:extLst>
      <p:ext uri="{BB962C8B-B14F-4D97-AF65-F5344CB8AC3E}">
        <p14:creationId xmlns:p14="http://schemas.microsoft.com/office/powerpoint/2010/main" val="1313658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2549-51D5-14E5-A74F-53C438410569}"/>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D3BD8F89-3F1F-E218-13DB-D547B808765A}"/>
              </a:ext>
            </a:extLst>
          </p:cNvPr>
          <p:cNvSpPr>
            <a:spLocks noGrp="1"/>
          </p:cNvSpPr>
          <p:nvPr>
            <p:ph idx="1"/>
          </p:nvPr>
        </p:nvSpPr>
        <p:spPr/>
        <p:txBody>
          <a:bodyPr>
            <a:normAutofit fontScale="92500" lnSpcReduction="20000"/>
          </a:bodyPr>
          <a:lstStyle/>
          <a:p>
            <a:r>
              <a:rPr lang="en-US" dirty="0"/>
              <a:t>The following test for convergence was done:</a:t>
            </a:r>
          </a:p>
          <a:p>
            <a:pPr marL="514350" indent="-514350">
              <a:buFont typeface="+mj-lt"/>
              <a:buAutoNum type="arabicPeriod"/>
            </a:pPr>
            <a:r>
              <a:rPr lang="en-US" dirty="0"/>
              <a:t>Leading edge sweep is 30 degree.</a:t>
            </a:r>
          </a:p>
          <a:p>
            <a:pPr marL="514350" indent="-514350">
              <a:buFont typeface="+mj-lt"/>
              <a:buAutoNum type="arabicPeriod"/>
            </a:pPr>
            <a:r>
              <a:rPr lang="en-US" dirty="0"/>
              <a:t>Span of the entire wing is 13.56m.</a:t>
            </a:r>
          </a:p>
          <a:p>
            <a:pPr marL="514350" indent="-514350">
              <a:buFont typeface="+mj-lt"/>
              <a:buAutoNum type="arabicPeriod"/>
            </a:pPr>
            <a:r>
              <a:rPr lang="en-US" dirty="0"/>
              <a:t>Root chord is 6m.</a:t>
            </a:r>
          </a:p>
          <a:p>
            <a:pPr marL="514350" indent="-514350">
              <a:buFont typeface="+mj-lt"/>
              <a:buAutoNum type="arabicPeriod"/>
            </a:pPr>
            <a:r>
              <a:rPr lang="en-US" dirty="0"/>
              <a:t>Aspect ratio is 3.3541.</a:t>
            </a:r>
          </a:p>
          <a:p>
            <a:pPr marL="514350" indent="-514350">
              <a:buFont typeface="+mj-lt"/>
              <a:buAutoNum type="arabicPeriod"/>
            </a:pPr>
            <a:r>
              <a:rPr lang="en-US" dirty="0"/>
              <a:t>Airfoil used is a supercritical airfoil which satisfies aerodynamic requirements.</a:t>
            </a:r>
          </a:p>
          <a:p>
            <a:pPr marL="514350" indent="-514350">
              <a:buFont typeface="+mj-lt"/>
              <a:buAutoNum type="arabicPeriod"/>
            </a:pPr>
            <a:r>
              <a:rPr lang="en-US" dirty="0"/>
              <a:t>Weight/Load applied is F22 Raptor’s weight.</a:t>
            </a:r>
          </a:p>
          <a:p>
            <a:pPr marL="514350" indent="-514350">
              <a:buFont typeface="+mj-lt"/>
              <a:buAutoNum type="arabicPeriod"/>
            </a:pPr>
            <a:r>
              <a:rPr lang="en-US" dirty="0"/>
              <a:t>Number of lamina is 4 with orientation [0 90]</a:t>
            </a:r>
            <a:r>
              <a:rPr lang="en-US" baseline="-25000" dirty="0"/>
              <a:t>s   </a:t>
            </a:r>
            <a:r>
              <a:rPr lang="en-US" dirty="0"/>
              <a:t> </a:t>
            </a:r>
          </a:p>
          <a:p>
            <a:pPr marL="514350" indent="-514350">
              <a:buFont typeface="+mj-lt"/>
              <a:buAutoNum type="arabicPeriod"/>
            </a:pPr>
            <a:r>
              <a:rPr lang="en-US" dirty="0"/>
              <a:t>Thickness is assumed to be 1mm throughout the lamina</a:t>
            </a:r>
          </a:p>
          <a:p>
            <a:pPr marL="514350" indent="-514350">
              <a:buFont typeface="+mj-lt"/>
              <a:buAutoNum type="arabicPeriod"/>
            </a:pPr>
            <a:r>
              <a:rPr lang="en-US" dirty="0"/>
              <a:t>Dimensions of spar and ribs are 1000mm or 1m.</a:t>
            </a:r>
          </a:p>
        </p:txBody>
      </p:sp>
      <p:sp>
        <p:nvSpPr>
          <p:cNvPr id="4" name="Slide Number Placeholder 3">
            <a:extLst>
              <a:ext uri="{FF2B5EF4-FFF2-40B4-BE49-F238E27FC236}">
                <a16:creationId xmlns:a16="http://schemas.microsoft.com/office/drawing/2014/main" id="{237C2F72-0A1A-493D-F131-E7690DB36454}"/>
              </a:ext>
            </a:extLst>
          </p:cNvPr>
          <p:cNvSpPr>
            <a:spLocks noGrp="1"/>
          </p:cNvSpPr>
          <p:nvPr>
            <p:ph type="sldNum" sz="quarter" idx="12"/>
          </p:nvPr>
        </p:nvSpPr>
        <p:spPr/>
        <p:txBody>
          <a:bodyPr/>
          <a:lstStyle/>
          <a:p>
            <a:fld id="{EC674EBE-5603-4E8F-AB5E-36833585A780}" type="slidenum">
              <a:rPr lang="en-IN" smtClean="0"/>
              <a:t>9</a:t>
            </a:fld>
            <a:endParaRPr lang="en-IN"/>
          </a:p>
        </p:txBody>
      </p:sp>
    </p:spTree>
    <p:extLst>
      <p:ext uri="{BB962C8B-B14F-4D97-AF65-F5344CB8AC3E}">
        <p14:creationId xmlns:p14="http://schemas.microsoft.com/office/powerpoint/2010/main" val="1596705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793</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FEM Solver of a General Composite Supersonic Wing(Static Analysis)</vt:lpstr>
      <vt:lpstr>Outline</vt:lpstr>
      <vt:lpstr>Motivation</vt:lpstr>
      <vt:lpstr>Introduction</vt:lpstr>
      <vt:lpstr>FEM Formulation and Assumptions involved</vt:lpstr>
      <vt:lpstr>Materials used and Assumptions involved(1/2)</vt:lpstr>
      <vt:lpstr>Material used and Assumption involved(2/2)</vt:lpstr>
      <vt:lpstr>Methodology</vt:lpstr>
      <vt:lpstr>Results</vt:lpstr>
      <vt:lpstr>Convergence plots</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 Solver of a General Composite Supersonic Wing(Static Analysis)</dc:title>
  <dc:creator>Anirudh K</dc:creator>
  <cp:lastModifiedBy>Anirudh K</cp:lastModifiedBy>
  <cp:revision>1</cp:revision>
  <dcterms:created xsi:type="dcterms:W3CDTF">2023-04-23T03:23:25Z</dcterms:created>
  <dcterms:modified xsi:type="dcterms:W3CDTF">2023-04-23T05:30:18Z</dcterms:modified>
</cp:coreProperties>
</file>