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60"/>
  </p:normalViewPr>
  <p:slideViewPr>
    <p:cSldViewPr snapToGrid="0">
      <p:cViewPr varScale="1">
        <p:scale>
          <a:sx n="122" d="100"/>
          <a:sy n="12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0DC7-5788-1599-237C-CDF926553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C494A-A8EA-016A-C32B-ED0554CF0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964B8-69C8-F236-FF80-30209ADF1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AADBD-06E6-D08E-3C7C-AC0FDA0EF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37FD-75CB-8A5C-B6B3-2979096C5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69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14B73-68CC-C565-B483-BCACED7F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4ACAF9-AB40-3970-9EC2-963CEB5E6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A6773-F089-B261-2B45-1A1240395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B8EF-0BA1-4974-522F-BE5109D7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CED4D-C7E4-A7BF-F852-BCB4A21C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79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308645-3A16-AD5F-AB12-8A1FDDB94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407BD-9475-8A02-BCCA-83DE8C2750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CA8681-52A3-3F09-EB1A-EED790FA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6915C-2961-06FC-96FF-6E96C568A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46A73-B3B1-3A9C-FAFF-4F7C9A71E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00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D683F-8376-40B1-AE37-DBC41AD64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09D6-E453-EBF0-8D58-A37BFF8184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1246-72D2-0536-5F37-33F5A2D12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C8843-AB82-580D-485F-D57B7BBC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E9E2-B187-C643-3E93-B0C6EFAE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222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4921-FBC5-068E-ED47-443BC3894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0936E-989B-C5CC-469D-E4C44652D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C4439-4477-61DA-2A10-A062EEB40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17091-D721-E8E0-AF57-91B35D293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2C283-1522-BFB4-3C60-1D256496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49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F6B6-A52D-B35F-C059-F21114386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6951C-0616-AEC7-7C57-FD690933FD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EFE759-17CD-D33E-8F5A-278BE251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20E9EE-7FCC-D1E1-0726-687E0339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2956C-62AD-4088-2EC4-9BCA0F327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3669C-81C0-04A3-04C5-E58A2FDA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90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3EE45-2B45-C7EF-E70F-5EBED4F5C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922C5-990E-E9DB-1BD9-3D7725EB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F3C9E3-3996-AC83-D7A8-50B917C5A6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115E20-5AC8-E419-CDA5-24533AB7C2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F13911-E6DA-2B0D-133F-7F6E888C8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25986A-74CA-2E07-CE3E-54EA7D35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3162A-9C3D-B63B-24E8-B44636CB5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7AEA4-89BE-D106-B88D-B18D52CA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211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1C8F0-72A1-C858-AAFA-2830CB5F5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E4712-EFDE-4888-3305-5D44677B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7CB608-CA99-9B96-337A-D916A7A3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67006-CDCD-DB71-D180-B9FB21B4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52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10403F-5B5E-DEF4-7604-DB2797D15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70F312-1B25-B6F3-7F83-A56DF977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81DE9-4C0A-5B65-B2A4-C2EA3692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122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B6989-D997-A4D2-EB9C-E7F4E5E90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E330-7428-31CB-EA1A-354C8FBC1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1C96A-E6A1-6C07-362F-F293D237D3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1FFC8-5F7D-C4C9-5DC6-6CC346A23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FE056-7866-C445-85AF-17B4D7AE1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629A77-8BDC-7938-762E-4629D6DB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9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B8B5-8117-F90B-49A0-6823053C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094D9-9E5C-E12D-CEC5-2798E79FC9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6C1729-8B0D-B534-979F-53A9D9A17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011AB-A4C1-2A6A-29F3-8EE5E0BC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C9305-47DA-727E-E014-A39B1834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9E51E-071D-A8C9-40F7-4ECF1A060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704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65F81-AEF6-3229-2AF2-9464441C7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AFF88-B289-B6CD-C7EB-B7D1E9C9A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70BCC-BF22-81E2-9EF1-B7A1C6838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15F094-8A51-1747-A49C-D5220D242DB0}" type="datetimeFigureOut">
              <a:rPr lang="en-US" smtClean="0"/>
              <a:t>2/17/25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04A5A-2F69-0438-1649-106DF17996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9CD68-BD00-CE10-09C3-E3CE1A60F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16EE1-9297-BD4E-819D-7A1239EE74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19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9B951123-F9C1-63C9-38CE-8C74C3E483BD}"/>
              </a:ext>
            </a:extLst>
          </p:cNvPr>
          <p:cNvSpPr/>
          <p:nvPr/>
        </p:nvSpPr>
        <p:spPr>
          <a:xfrm>
            <a:off x="525517" y="977462"/>
            <a:ext cx="11183007" cy="1639614"/>
          </a:xfrm>
          <a:prstGeom prst="flowChartProcess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03A859-E987-0E9F-04EA-979A52435606}"/>
              </a:ext>
            </a:extLst>
          </p:cNvPr>
          <p:cNvSpPr/>
          <p:nvPr/>
        </p:nvSpPr>
        <p:spPr>
          <a:xfrm>
            <a:off x="830317" y="1208689"/>
            <a:ext cx="1923393" cy="1177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AQI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1CABBE3-49FE-AA82-0C86-DD7CAFAF0CE5}"/>
              </a:ext>
            </a:extLst>
          </p:cNvPr>
          <p:cNvSpPr/>
          <p:nvPr/>
        </p:nvSpPr>
        <p:spPr>
          <a:xfrm>
            <a:off x="3597167" y="1208686"/>
            <a:ext cx="1923393" cy="1177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Greenery Rating</a:t>
            </a:r>
            <a:br>
              <a:rPr lang="en-US" dirty="0"/>
            </a:br>
            <a:r>
              <a:rPr lang="en-US" sz="1400" dirty="0"/>
              <a:t>(% of plants in the area)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DB1C208-D5B4-AE7F-95B2-1FA493D9BFD0}"/>
              </a:ext>
            </a:extLst>
          </p:cNvPr>
          <p:cNvSpPr/>
          <p:nvPr/>
        </p:nvSpPr>
        <p:spPr>
          <a:xfrm>
            <a:off x="6508530" y="1208686"/>
            <a:ext cx="1923393" cy="1177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Trash Rating</a:t>
            </a:r>
          </a:p>
          <a:p>
            <a:pPr algn="ctr"/>
            <a:r>
              <a:rPr lang="en-US" sz="1400" dirty="0"/>
              <a:t>(% of trash produced daily)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93B0A0-032D-46FD-C682-38A521521ADF}"/>
              </a:ext>
            </a:extLst>
          </p:cNvPr>
          <p:cNvSpPr/>
          <p:nvPr/>
        </p:nvSpPr>
        <p:spPr>
          <a:xfrm>
            <a:off x="9275380" y="1208687"/>
            <a:ext cx="1923393" cy="11771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Eco Rating</a:t>
            </a:r>
            <a:br>
              <a:rPr lang="en-US" dirty="0"/>
            </a:br>
            <a:r>
              <a:rPr lang="en-US" sz="1400" dirty="0"/>
              <a:t>(Our Generated KPI rating the area based on eco-</a:t>
            </a:r>
            <a:r>
              <a:rPr lang="en-US" sz="1400" dirty="0" err="1"/>
              <a:t>friendlyness</a:t>
            </a:r>
            <a:r>
              <a:rPr lang="en-US" sz="1400" dirty="0"/>
              <a:t>)</a:t>
            </a:r>
          </a:p>
        </p:txBody>
      </p:sp>
      <p:sp>
        <p:nvSpPr>
          <p:cNvPr id="10" name="Process 9">
            <a:extLst>
              <a:ext uri="{FF2B5EF4-FFF2-40B4-BE49-F238E27FC236}">
                <a16:creationId xmlns:a16="http://schemas.microsoft.com/office/drawing/2014/main" id="{9C627DD3-39B3-2415-EF6F-64252D745F04}"/>
              </a:ext>
            </a:extLst>
          </p:cNvPr>
          <p:cNvSpPr/>
          <p:nvPr/>
        </p:nvSpPr>
        <p:spPr>
          <a:xfrm>
            <a:off x="525515" y="3031884"/>
            <a:ext cx="5244662" cy="193390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rocess 10">
            <a:extLst>
              <a:ext uri="{FF2B5EF4-FFF2-40B4-BE49-F238E27FC236}">
                <a16:creationId xmlns:a16="http://schemas.microsoft.com/office/drawing/2014/main" id="{DCFA95D6-6FEF-140F-A3C8-9D1C4F4B690E}"/>
              </a:ext>
            </a:extLst>
          </p:cNvPr>
          <p:cNvSpPr/>
          <p:nvPr/>
        </p:nvSpPr>
        <p:spPr>
          <a:xfrm>
            <a:off x="6285186" y="3031884"/>
            <a:ext cx="5381299" cy="1933904"/>
          </a:xfrm>
          <a:prstGeom prst="flowChartProcess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7F6A54-B227-0D38-BA93-4FE27C13EC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185298"/>
              </p:ext>
            </p:extLst>
          </p:nvPr>
        </p:nvGraphicFramePr>
        <p:xfrm>
          <a:off x="2221186" y="5093051"/>
          <a:ext cx="812800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11987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5342576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436048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01634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Date</a:t>
                      </a:r>
                    </a:p>
                    <a:p>
                      <a:pPr algn="ctr"/>
                      <a:r>
                        <a:rPr lang="en-US" dirty="0"/>
                        <a:t>(dd-mm-</a:t>
                      </a:r>
                      <a:r>
                        <a:rPr lang="en-US" dirty="0" err="1"/>
                        <a:t>yyyy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Air Quality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Eco Rating</a:t>
                      </a:r>
                      <a:br>
                        <a:rPr lang="en-US" dirty="0"/>
                      </a:br>
                      <a:r>
                        <a:rPr lang="en-US" dirty="0"/>
                        <a:t>(in 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 Rating</a:t>
                      </a:r>
                      <a:br>
                        <a:rPr lang="en-US" dirty="0"/>
                      </a:br>
                      <a:r>
                        <a:rPr lang="en-US" dirty="0"/>
                        <a:t>(in 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823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16-02-2025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913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17-02-2025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4250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FFC110-25DA-EC60-1B1D-5EB5EE1124BE}"/>
              </a:ext>
            </a:extLst>
          </p:cNvPr>
          <p:cNvSpPr txBox="1"/>
          <p:nvPr/>
        </p:nvSpPr>
        <p:spPr>
          <a:xfrm>
            <a:off x="5296069" y="6474811"/>
            <a:ext cx="1599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(Daily Update)</a:t>
            </a:r>
          </a:p>
        </p:txBody>
      </p:sp>
      <p:sp>
        <p:nvSpPr>
          <p:cNvPr id="14" name="Process 13">
            <a:extLst>
              <a:ext uri="{FF2B5EF4-FFF2-40B4-BE49-F238E27FC236}">
                <a16:creationId xmlns:a16="http://schemas.microsoft.com/office/drawing/2014/main" id="{D167AB96-4B29-DCFF-96E6-ACD3BA521A40}"/>
              </a:ext>
            </a:extLst>
          </p:cNvPr>
          <p:cNvSpPr/>
          <p:nvPr/>
        </p:nvSpPr>
        <p:spPr>
          <a:xfrm>
            <a:off x="830317" y="84083"/>
            <a:ext cx="10604938" cy="714703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Knowing Your Surrounding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0F3996-532F-CD8A-90BA-327A1E866CCA}"/>
              </a:ext>
            </a:extLst>
          </p:cNvPr>
          <p:cNvSpPr txBox="1"/>
          <p:nvPr/>
        </p:nvSpPr>
        <p:spPr>
          <a:xfrm>
            <a:off x="1792013" y="2719955"/>
            <a:ext cx="2418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Daily Trash Generation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C60CA0-01CF-6E18-73E4-4BD7C3D6A613}"/>
              </a:ext>
            </a:extLst>
          </p:cNvPr>
          <p:cNvSpPr txBox="1"/>
          <p:nvPr/>
        </p:nvSpPr>
        <p:spPr>
          <a:xfrm>
            <a:off x="7816935" y="2663634"/>
            <a:ext cx="291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Monthly Average Eco Rating</a:t>
            </a:r>
          </a:p>
        </p:txBody>
      </p:sp>
      <p:pic>
        <p:nvPicPr>
          <p:cNvPr id="18" name="Picture 17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EEC110DA-6556-D608-FFA6-CB662FC37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15" y="3031884"/>
            <a:ext cx="5244661" cy="1932546"/>
          </a:xfrm>
          <a:prstGeom prst="rect">
            <a:avLst/>
          </a:prstGeom>
        </p:spPr>
      </p:pic>
      <p:pic>
        <p:nvPicPr>
          <p:cNvPr id="20" name="Picture 19" descr="A graph with green lines and numbers&#10;&#10;AI-generated content may be incorrect.">
            <a:extLst>
              <a:ext uri="{FF2B5EF4-FFF2-40B4-BE49-F238E27FC236}">
                <a16:creationId xmlns:a16="http://schemas.microsoft.com/office/drawing/2014/main" id="{E5FBF37F-4928-DA1A-2606-11BE384C0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85" y="3030526"/>
            <a:ext cx="5381299" cy="193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98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74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Pulkit Dhingra</dc:creator>
  <cp:lastModifiedBy>Pulkit Dhingra</cp:lastModifiedBy>
  <cp:revision>2</cp:revision>
  <dcterms:created xsi:type="dcterms:W3CDTF">2025-02-17T12:57:24Z</dcterms:created>
  <dcterms:modified xsi:type="dcterms:W3CDTF">2025-02-17T13:22:13Z</dcterms:modified>
</cp:coreProperties>
</file>