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9"/>
  </p:normalViewPr>
  <p:slideViewPr>
    <p:cSldViewPr snapToGrid="0">
      <p:cViewPr varScale="1">
        <p:scale>
          <a:sx n="91" d="100"/>
          <a:sy n="91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7DAB-0E59-B230-72CD-6BD5F818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2FAA9-11C7-D1C8-2C80-98699F9E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8B94-E346-6702-32B4-A719B530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0440-AF98-8E4D-40BA-F100BE02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6AF1-9911-FDFE-61EC-F2864880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29C-42F1-4EB3-95E0-B791B59C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0B802-C08E-5910-3E51-8F8A93284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839C-E3F4-0F27-8972-4527FAA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D99C-75C7-1D81-3B6D-988032EF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33C0-8D03-7078-46E3-DA2F771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05135-F5CB-DB70-0733-557CD885B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07352-3615-E7BE-2789-A168560A1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9C3E-86E1-FC48-FE7D-EEA1609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FF2F-77F2-60F6-1B68-283084B3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85D9-1F4F-CB0D-FE46-E81476D2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2EA1-C10C-7ABD-6CE2-E9A7D016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086C-0E52-1E92-DD3D-2F2069D53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5AA9-8929-4567-6305-8DACD2C3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A460-6D7F-2A37-17B6-619B9158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4F52-A5EC-233B-5F8F-93F75D1B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9295-529C-C193-444B-F03B458F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1F5B-5C8B-49DA-3505-73C39DB0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670B-C5DD-5DA5-5ECE-848751DA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6057-5247-A03B-4ADF-F9463A9D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BAFE-8917-78FC-4FF7-7DA60AF0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8EC9-46D3-1985-930D-C7BC57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3A07-C71C-637F-B960-B4741A8E6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6A6E8-CFFD-F7ED-7700-6D68EF991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B7CFB-18DA-635B-00D4-758DA9C9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CCC0-6986-3CAE-CC86-F7B714EB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03C0C-D774-36D8-3B20-BCCA1AC9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145B-ADE9-5D72-F79D-5E37F100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A573-E84B-40F5-080F-B58AB93C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8CCCE-A530-8E83-A306-D94B097E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1815C-2CDA-676E-B686-A184060FE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DBE48-3D39-5A17-58F3-554959A07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7AF55-9BDD-6FF4-89CE-9569A9B2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7F6AC-F041-5A1F-05BF-4E5628A7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CA561-C8BA-B7D1-4009-6E273755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2F08-FB77-95D7-B404-94156D7C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7A724-426A-6139-621C-9C71D864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8CDE2-6763-01C8-E097-C3D82874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CC468-B8B6-DB5E-503D-C5575E4D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931D7-9731-4D06-8214-18339A00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4903F-3323-3F1B-EEE2-D97B26A1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1295-9D5A-6820-CD6A-5CADB7A4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2781-C089-F243-794F-5DD9596A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C480-F37F-69DF-0C60-49F8FE00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C67B1-FB63-11EF-9C03-F4C9C70A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E68E0-4FDC-A72E-49A8-FDDFF93B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B6D13-39E5-63CB-CDD6-BE21AF22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220B-5709-0EAE-DB81-50193B7D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995D-50E0-D60F-3DF3-CDCEB451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9A0E8-2E58-76D2-3404-A5959A3BB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D3ECD-1EA1-674E-16DE-0E3BBCDB9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8823-4616-41B6-DD85-8272AF7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96018-55BF-040D-4DB7-DA7461F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004EA-31DD-BEA0-EE73-36967D1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5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C972B-C413-C63F-73E0-B18BB7D7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CE2F-0F69-9E1B-5B7D-B745974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8623-B78A-0F10-38BE-8200CEB06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290A9-0C41-1744-99CC-6E7159BA041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C2EA-DE9B-827E-2850-CCD0DF7E0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42B7-8A29-A8FF-6B3B-5C12BACA0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6E22B-2218-E54B-9189-E03A4962C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AB07C-E9BD-812C-B74E-62CE2A3CFCA0}"/>
              </a:ext>
            </a:extLst>
          </p:cNvPr>
          <p:cNvSpPr/>
          <p:nvPr/>
        </p:nvSpPr>
        <p:spPr>
          <a:xfrm>
            <a:off x="2129357" y="659078"/>
            <a:ext cx="473166" cy="3389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9F3E5-19B4-114C-93FD-F807690972B4}"/>
              </a:ext>
            </a:extLst>
          </p:cNvPr>
          <p:cNvSpPr/>
          <p:nvPr/>
        </p:nvSpPr>
        <p:spPr>
          <a:xfrm>
            <a:off x="1083212" y="657665"/>
            <a:ext cx="1046145" cy="768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FF04D558-C325-08C4-6059-080D286A66D9}"/>
              </a:ext>
            </a:extLst>
          </p:cNvPr>
          <p:cNvSpPr/>
          <p:nvPr/>
        </p:nvSpPr>
        <p:spPr>
          <a:xfrm>
            <a:off x="2129357" y="995918"/>
            <a:ext cx="473166" cy="42983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F7A1A0AF-8C2C-A51E-7340-CD6299EDB297}"/>
              </a:ext>
            </a:extLst>
          </p:cNvPr>
          <p:cNvSpPr/>
          <p:nvPr/>
        </p:nvSpPr>
        <p:spPr>
          <a:xfrm>
            <a:off x="1083212" y="1427873"/>
            <a:ext cx="671004" cy="28264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C9C7D756-8946-E4CD-CC3E-FA3C1FBB062A}"/>
              </a:ext>
            </a:extLst>
          </p:cNvPr>
          <p:cNvSpPr/>
          <p:nvPr/>
        </p:nvSpPr>
        <p:spPr>
          <a:xfrm>
            <a:off x="1458353" y="1710518"/>
            <a:ext cx="1013837" cy="5483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FE76742F-B6EF-E688-95A1-6AFF00DE661B}"/>
              </a:ext>
            </a:extLst>
          </p:cNvPr>
          <p:cNvSpPr/>
          <p:nvPr/>
        </p:nvSpPr>
        <p:spPr>
          <a:xfrm>
            <a:off x="1295711" y="2258849"/>
            <a:ext cx="1176479" cy="117015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</a:t>
            </a:r>
            <a:br>
              <a:rPr lang="en-US" dirty="0"/>
            </a:br>
            <a:r>
              <a:rPr lang="en-US" dirty="0"/>
              <a:t>Room</a:t>
            </a:r>
          </a:p>
        </p:txBody>
      </p:sp>
      <p:pic>
        <p:nvPicPr>
          <p:cNvPr id="18" name="Graphic 17" descr="Downstairs with solid fill">
            <a:extLst>
              <a:ext uri="{FF2B5EF4-FFF2-40B4-BE49-F238E27FC236}">
                <a16:creationId xmlns:a16="http://schemas.microsoft.com/office/drawing/2014/main" id="{95886A53-2630-D3E7-3CED-15294A3A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8714" y="904058"/>
            <a:ext cx="212498" cy="183719"/>
          </a:xfrm>
          <a:prstGeom prst="rect">
            <a:avLst/>
          </a:prstGeom>
        </p:spPr>
      </p:pic>
      <p:sp>
        <p:nvSpPr>
          <p:cNvPr id="24" name="Process 23">
            <a:extLst>
              <a:ext uri="{FF2B5EF4-FFF2-40B4-BE49-F238E27FC236}">
                <a16:creationId xmlns:a16="http://schemas.microsoft.com/office/drawing/2014/main" id="{9E026269-B9DB-E988-E066-21163A1F798A}"/>
              </a:ext>
            </a:extLst>
          </p:cNvPr>
          <p:cNvSpPr/>
          <p:nvPr/>
        </p:nvSpPr>
        <p:spPr>
          <a:xfrm>
            <a:off x="3826412" y="904058"/>
            <a:ext cx="1350499" cy="182507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34B7E4-937D-F6D8-C0B7-7711A58FD5A3}"/>
              </a:ext>
            </a:extLst>
          </p:cNvPr>
          <p:cNvSpPr/>
          <p:nvPr/>
        </p:nvSpPr>
        <p:spPr>
          <a:xfrm>
            <a:off x="3826412" y="1425753"/>
            <a:ext cx="675249" cy="83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BEBB2-9760-9B5E-9878-61523F0F8E8F}"/>
              </a:ext>
            </a:extLst>
          </p:cNvPr>
          <p:cNvCxnSpPr>
            <a:endCxn id="24" idx="3"/>
          </p:cNvCxnSpPr>
          <p:nvPr/>
        </p:nvCxnSpPr>
        <p:spPr>
          <a:xfrm flipV="1">
            <a:off x="4501661" y="1816595"/>
            <a:ext cx="675250" cy="26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cess 27">
            <a:extLst>
              <a:ext uri="{FF2B5EF4-FFF2-40B4-BE49-F238E27FC236}">
                <a16:creationId xmlns:a16="http://schemas.microsoft.com/office/drawing/2014/main" id="{96760B92-ACFC-E2D1-7FC6-09528DEC38A2}"/>
              </a:ext>
            </a:extLst>
          </p:cNvPr>
          <p:cNvSpPr/>
          <p:nvPr/>
        </p:nvSpPr>
        <p:spPr>
          <a:xfrm>
            <a:off x="6963508" y="3671668"/>
            <a:ext cx="1814732" cy="16318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Locker</a:t>
            </a:r>
            <a:br>
              <a:rPr lang="en-US" dirty="0"/>
            </a:br>
            <a:r>
              <a:rPr lang="en-US" dirty="0"/>
              <a:t>Room</a:t>
            </a:r>
          </a:p>
        </p:txBody>
      </p:sp>
      <p:pic>
        <p:nvPicPr>
          <p:cNvPr id="29" name="Graphic 28" descr="Toilet Paper with solid fill">
            <a:extLst>
              <a:ext uri="{FF2B5EF4-FFF2-40B4-BE49-F238E27FC236}">
                <a16:creationId xmlns:a16="http://schemas.microsoft.com/office/drawing/2014/main" id="{B58FF587-35F1-5344-44F2-0BDD3EB90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849" y="2265398"/>
            <a:ext cx="298315" cy="257914"/>
          </a:xfrm>
          <a:prstGeom prst="rect">
            <a:avLst/>
          </a:prstGeom>
        </p:spPr>
      </p:pic>
      <p:pic>
        <p:nvPicPr>
          <p:cNvPr id="30" name="Graphic 29" descr="Toilet Paper with solid fill">
            <a:extLst>
              <a:ext uri="{FF2B5EF4-FFF2-40B4-BE49-F238E27FC236}">
                <a16:creationId xmlns:a16="http://schemas.microsoft.com/office/drawing/2014/main" id="{534358B6-E6AC-0F65-8423-737D15F97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5307" y="1134896"/>
            <a:ext cx="298315" cy="25791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A405C1-7D7C-7C85-E97E-1B50955DA928}"/>
              </a:ext>
            </a:extLst>
          </p:cNvPr>
          <p:cNvCxnSpPr>
            <a:stCxn id="13" idx="3"/>
            <a:endCxn id="13" idx="3"/>
          </p:cNvCxnSpPr>
          <p:nvPr/>
        </p:nvCxnSpPr>
        <p:spPr>
          <a:xfrm>
            <a:off x="2472190" y="2843925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445C92-0678-13D5-A3C6-B9734A40AE2E}"/>
              </a:ext>
            </a:extLst>
          </p:cNvPr>
          <p:cNvCxnSpPr/>
          <p:nvPr/>
        </p:nvCxnSpPr>
        <p:spPr>
          <a:xfrm>
            <a:off x="2472190" y="2729132"/>
            <a:ext cx="4491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8CCBF2-3203-1BB6-C77D-6B8CB72031C8}"/>
              </a:ext>
            </a:extLst>
          </p:cNvPr>
          <p:cNvCxnSpPr/>
          <p:nvPr/>
        </p:nvCxnSpPr>
        <p:spPr>
          <a:xfrm>
            <a:off x="6822831" y="2729132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19C630-FB4B-08E9-6A93-1E5B7C2F139E}"/>
              </a:ext>
            </a:extLst>
          </p:cNvPr>
          <p:cNvCxnSpPr/>
          <p:nvPr/>
        </p:nvCxnSpPr>
        <p:spPr>
          <a:xfrm>
            <a:off x="6963508" y="2729132"/>
            <a:ext cx="0" cy="3404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2442AC-C0B6-BFBC-56FC-F9AAA5DF8A2C}"/>
              </a:ext>
            </a:extLst>
          </p:cNvPr>
          <p:cNvCxnSpPr/>
          <p:nvPr/>
        </p:nvCxnSpPr>
        <p:spPr>
          <a:xfrm flipH="1">
            <a:off x="5866228" y="6133514"/>
            <a:ext cx="1097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37F66E-C617-BADE-DAE3-417BF5756517}"/>
              </a:ext>
            </a:extLst>
          </p:cNvPr>
          <p:cNvCxnSpPr/>
          <p:nvPr/>
        </p:nvCxnSpPr>
        <p:spPr>
          <a:xfrm>
            <a:off x="5866228" y="6133514"/>
            <a:ext cx="0" cy="337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AD146-6AA8-5631-8049-83CA193C7BAC}"/>
              </a:ext>
            </a:extLst>
          </p:cNvPr>
          <p:cNvCxnSpPr>
            <a:cxnSpLocks/>
          </p:cNvCxnSpPr>
          <p:nvPr/>
        </p:nvCxnSpPr>
        <p:spPr>
          <a:xfrm>
            <a:off x="4499317" y="6133514"/>
            <a:ext cx="0" cy="337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AB186B-D429-AE0E-E671-938D6C10CC88}"/>
              </a:ext>
            </a:extLst>
          </p:cNvPr>
          <p:cNvCxnSpPr/>
          <p:nvPr/>
        </p:nvCxnSpPr>
        <p:spPr>
          <a:xfrm>
            <a:off x="4499317" y="6471138"/>
            <a:ext cx="13669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8DAF00-65AA-1A8D-2387-340F07DC9D5F}"/>
              </a:ext>
            </a:extLst>
          </p:cNvPr>
          <p:cNvCxnSpPr>
            <a:cxnSpLocks/>
          </p:cNvCxnSpPr>
          <p:nvPr/>
        </p:nvCxnSpPr>
        <p:spPr>
          <a:xfrm flipH="1">
            <a:off x="1418714" y="6133514"/>
            <a:ext cx="30806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3B65FA-2C51-F44E-E275-6C696DCCD59D}"/>
              </a:ext>
            </a:extLst>
          </p:cNvPr>
          <p:cNvCxnSpPr/>
          <p:nvPr/>
        </p:nvCxnSpPr>
        <p:spPr>
          <a:xfrm flipV="1">
            <a:off x="1418714" y="5838092"/>
            <a:ext cx="0" cy="295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DE9526-395E-D22D-1707-F9DE694BE5CE}"/>
              </a:ext>
            </a:extLst>
          </p:cNvPr>
          <p:cNvCxnSpPr/>
          <p:nvPr/>
        </p:nvCxnSpPr>
        <p:spPr>
          <a:xfrm flipH="1">
            <a:off x="1083212" y="5838092"/>
            <a:ext cx="335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CD8DC0-E289-7B5D-57DD-B722E26CBE72}"/>
              </a:ext>
            </a:extLst>
          </p:cNvPr>
          <p:cNvCxnSpPr/>
          <p:nvPr/>
        </p:nvCxnSpPr>
        <p:spPr>
          <a:xfrm flipV="1">
            <a:off x="1083212" y="3429000"/>
            <a:ext cx="0" cy="24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2E34F7-CC16-6411-BCAE-EB4CB90C3512}"/>
              </a:ext>
            </a:extLst>
          </p:cNvPr>
          <p:cNvCxnSpPr/>
          <p:nvPr/>
        </p:nvCxnSpPr>
        <p:spPr>
          <a:xfrm>
            <a:off x="1083212" y="3429000"/>
            <a:ext cx="2124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BB051C8-F95F-B9DA-0837-FC292FD1ACBC}"/>
              </a:ext>
            </a:extLst>
          </p:cNvPr>
          <p:cNvSpPr txBox="1"/>
          <p:nvPr/>
        </p:nvSpPr>
        <p:spPr>
          <a:xfrm>
            <a:off x="3602814" y="4138469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  <a:br>
              <a:rPr lang="en-US" dirty="0"/>
            </a:br>
            <a:r>
              <a:rPr lang="en-US" dirty="0"/>
              <a:t>Common </a:t>
            </a:r>
            <a:br>
              <a:rPr lang="en-US" dirty="0"/>
            </a:br>
            <a:r>
              <a:rPr lang="en-US" dirty="0"/>
              <a:t>Room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3E780E-FC3E-88E5-2649-100663D56BE2}"/>
              </a:ext>
            </a:extLst>
          </p:cNvPr>
          <p:cNvSpPr txBox="1"/>
          <p:nvPr/>
        </p:nvSpPr>
        <p:spPr>
          <a:xfrm>
            <a:off x="7891975" y="1125415"/>
            <a:ext cx="1920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Merchant</a:t>
            </a:r>
            <a:br>
              <a:rPr lang="en-US" dirty="0"/>
            </a:br>
            <a:r>
              <a:rPr lang="en-US" dirty="0"/>
              <a:t>Ventures Building</a:t>
            </a:r>
          </a:p>
          <a:p>
            <a:endParaRPr lang="en-US" dirty="0"/>
          </a:p>
        </p:txBody>
      </p:sp>
      <p:pic>
        <p:nvPicPr>
          <p:cNvPr id="65" name="Graphic 64" descr="Marker with solid fill">
            <a:extLst>
              <a:ext uri="{FF2B5EF4-FFF2-40B4-BE49-F238E27FC236}">
                <a16:creationId xmlns:a16="http://schemas.microsoft.com/office/drawing/2014/main" id="{0F9B828B-6AEB-093E-DA97-5D033AC76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8781" y="1608912"/>
            <a:ext cx="914400" cy="914400"/>
          </a:xfrm>
          <a:prstGeom prst="rect">
            <a:avLst/>
          </a:prstGeom>
        </p:spPr>
      </p:pic>
      <p:pic>
        <p:nvPicPr>
          <p:cNvPr id="67" name="Graphic 66" descr="Elevator with solid fill">
            <a:extLst>
              <a:ext uri="{FF2B5EF4-FFF2-40B4-BE49-F238E27FC236}">
                <a16:creationId xmlns:a16="http://schemas.microsoft.com/office/drawing/2014/main" id="{B11B1866-EBA6-C466-8C66-ED7FA12E39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4897" y="1031394"/>
            <a:ext cx="337625" cy="3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5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Pulkit Dhingra</dc:creator>
  <cp:lastModifiedBy>Pulkit Dhingra</cp:lastModifiedBy>
  <cp:revision>1</cp:revision>
  <dcterms:created xsi:type="dcterms:W3CDTF">2025-02-17T07:04:25Z</dcterms:created>
  <dcterms:modified xsi:type="dcterms:W3CDTF">2025-02-17T07:36:33Z</dcterms:modified>
</cp:coreProperties>
</file>