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24" y="33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1981200"/>
            <a:ext cx="9132269"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smtClean="0"/>
              <a:t>CH.K.M.G.Anirudh</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B046340C-269D-4857-BAE2-647C8342F67B}"/>
              </a:ext>
            </a:extLst>
          </p:cNvPr>
          <p:cNvSpPr txBox="1"/>
          <p:nvPr/>
        </p:nvSpPr>
        <p:spPr>
          <a:xfrm>
            <a:off x="990600" y="1143634"/>
            <a:ext cx="7772400" cy="646331"/>
          </a:xfrm>
          <a:prstGeom prst="rect">
            <a:avLst/>
          </a:prstGeom>
          <a:noFill/>
        </p:spPr>
        <p:txBody>
          <a:bodyPr wrap="square" rtlCol="0">
            <a:spAutoFit/>
          </a:bodyPr>
          <a:lstStyle/>
          <a:p>
            <a:r>
              <a:rPr lang="en-IN" dirty="0" err="1"/>
              <a:t>Github</a:t>
            </a:r>
            <a:r>
              <a:rPr lang="en-IN" dirty="0"/>
              <a:t> </a:t>
            </a:r>
            <a:r>
              <a:rPr lang="en-IN" dirty="0" err="1"/>
              <a:t>Link:https</a:t>
            </a:r>
            <a:r>
              <a:rPr lang="en-IN" dirty="0"/>
              <a:t>://github.com/anirudh645/</a:t>
            </a:r>
            <a:r>
              <a:rPr lang="en-IN" dirty="0" err="1"/>
              <a:t>kesavaMohanGaneshAnirudh_Keylogger</a:t>
            </a:r>
            <a:endParaRPr lang="en-IN" dirty="0"/>
          </a:p>
        </p:txBody>
      </p:sp>
      <p:pic>
        <p:nvPicPr>
          <p:cNvPr id="3" name="Picture 2"/>
          <p:cNvPicPr>
            <a:picLocks noChangeAspect="1"/>
          </p:cNvPicPr>
          <p:nvPr/>
        </p:nvPicPr>
        <p:blipFill>
          <a:blip r:embed="rId2"/>
          <a:stretch>
            <a:fillRect/>
          </a:stretch>
        </p:blipFill>
        <p:spPr>
          <a:xfrm>
            <a:off x="609600" y="2027554"/>
            <a:ext cx="9470791" cy="4525646"/>
          </a:xfrm>
          <a:prstGeom prst="rect">
            <a:avLst/>
          </a:prstGeom>
        </p:spPr>
      </p:pic>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689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CH.K.M.G.Anirudh</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Anirudh Ch</cp:lastModifiedBy>
  <cp:revision>15</cp:revision>
  <dcterms:created xsi:type="dcterms:W3CDTF">2024-06-03T05:48:59Z</dcterms:created>
  <dcterms:modified xsi:type="dcterms:W3CDTF">2024-06-19T23:47:13Z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