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084a9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084a9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084a97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084a9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084a97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084a97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084a97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084a97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Counselling Portal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Abhiram Bellur 01FB16ECS013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Akash Bhat </a:t>
            </a:r>
            <a:r>
              <a:rPr lang="en" sz="1800"/>
              <a:t>01FB16ECS38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Anirudh Jakati </a:t>
            </a:r>
            <a:r>
              <a:rPr lang="en" sz="1800"/>
              <a:t>01FB16ECS060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Nakul Srivathsa </a:t>
            </a:r>
            <a:r>
              <a:rPr lang="en" sz="1800"/>
              <a:t>01FB16ECS219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website provides an interface for students to select </a:t>
            </a:r>
            <a:r>
              <a:rPr lang="en"/>
              <a:t>their college department after taking up an entrance exam. Choice of department is according to the student’s rank.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Used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Predictive Fetch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SSE - Server Sent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 prevention using prepare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 Web services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Component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input from student’s parents - about student’s academic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Predicts the student’s performance in the current college. Based on past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reported sent back to parents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Gaussian Naive Bayes classifier used to make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 between webpage and Smart component happens in a RESTful manner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