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57" r:id="rId6"/>
    <p:sldId id="260" r:id="rId7"/>
    <p:sldId id="264" r:id="rId8"/>
    <p:sldId id="261" r:id="rId9"/>
    <p:sldId id="276" r:id="rId10"/>
    <p:sldId id="267" r:id="rId11"/>
    <p:sldId id="278" r:id="rId12"/>
    <p:sldId id="277" r:id="rId13"/>
    <p:sldId id="268" r:id="rId14"/>
  </p:sldIdLst>
  <p:sldSz cx="18288000" cy="10287000"/>
  <p:notesSz cx="6858000" cy="9144000"/>
  <p:embeddedFontLst>
    <p:embeddedFont>
      <p:font typeface="Luckiest Guy" panose="02000506000000020004"/>
      <p:regular r:id="rId18"/>
    </p:embeddedFont>
    <p:embeddedFont>
      <p:font typeface="Calibri" panose="020F0502020204030204"/>
      <p:regular r:id="rId19"/>
    </p:embeddedFont>
    <p:embeddedFont>
      <p:font typeface="Poppins" panose="0000050000000000000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84"/>
        <p:guide pos="286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9" name="Google Shape;59;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8" name="Shape 1218"/>
        <p:cNvGrpSpPr/>
        <p:nvPr/>
      </p:nvGrpSpPr>
      <p:grpSpPr>
        <a:xfrm>
          <a:off x="0" y="0"/>
          <a:ext cx="0" cy="0"/>
          <a:chOff x="0" y="0"/>
          <a:chExt cx="0" cy="0"/>
        </a:xfrm>
      </p:grpSpPr>
      <p:sp>
        <p:nvSpPr>
          <p:cNvPr id="1219" name="Google Shape;1219;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0" name="Google Shape;1220;p2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7" name="Shape 717"/>
        <p:cNvGrpSpPr/>
        <p:nvPr/>
      </p:nvGrpSpPr>
      <p:grpSpPr>
        <a:xfrm>
          <a:off x="0" y="0"/>
          <a:ext cx="0" cy="0"/>
          <a:chOff x="0" y="0"/>
          <a:chExt cx="0" cy="0"/>
        </a:xfrm>
      </p:grpSpPr>
      <p:sp>
        <p:nvSpPr>
          <p:cNvPr id="718" name="Google Shape;718;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19" name="Google Shape;719;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5" name="Shape 375"/>
        <p:cNvGrpSpPr/>
        <p:nvPr/>
      </p:nvGrpSpPr>
      <p:grpSpPr>
        <a:xfrm>
          <a:off x="0" y="0"/>
          <a:ext cx="0" cy="0"/>
          <a:chOff x="0" y="0"/>
          <a:chExt cx="0" cy="0"/>
        </a:xfrm>
      </p:grpSpPr>
      <p:sp>
        <p:nvSpPr>
          <p:cNvPr id="376" name="Google Shape;376;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7" name="Google Shape;377;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7" name="Google Shape;19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9" name="Shape 399"/>
        <p:cNvGrpSpPr/>
        <p:nvPr/>
      </p:nvGrpSpPr>
      <p:grpSpPr>
        <a:xfrm>
          <a:off x="0" y="0"/>
          <a:ext cx="0" cy="0"/>
          <a:chOff x="0" y="0"/>
          <a:chExt cx="0" cy="0"/>
        </a:xfrm>
      </p:grpSpPr>
      <p:sp>
        <p:nvSpPr>
          <p:cNvPr id="400" name="Google Shape;400;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1" name="Google Shape;401;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9" name="Shape 539"/>
        <p:cNvGrpSpPr/>
        <p:nvPr/>
      </p:nvGrpSpPr>
      <p:grpSpPr>
        <a:xfrm>
          <a:off x="0" y="0"/>
          <a:ext cx="0" cy="0"/>
          <a:chOff x="0" y="0"/>
          <a:chExt cx="0" cy="0"/>
        </a:xfrm>
      </p:grpSpPr>
      <p:sp>
        <p:nvSpPr>
          <p:cNvPr id="540" name="Google Shape;540;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41" name="Google Shape;541;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8" name="Shape 428"/>
        <p:cNvGrpSpPr/>
        <p:nvPr/>
      </p:nvGrpSpPr>
      <p:grpSpPr>
        <a:xfrm>
          <a:off x="0" y="0"/>
          <a:ext cx="0" cy="0"/>
          <a:chOff x="0" y="0"/>
          <a:chExt cx="0" cy="0"/>
        </a:xfrm>
      </p:grpSpPr>
      <p:sp>
        <p:nvSpPr>
          <p:cNvPr id="429" name="Google Shape;429;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30" name="Google Shape;430;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2" name="Shape 1132"/>
        <p:cNvGrpSpPr/>
        <p:nvPr/>
      </p:nvGrpSpPr>
      <p:grpSpPr>
        <a:xfrm>
          <a:off x="0" y="0"/>
          <a:ext cx="0" cy="0"/>
          <a:chOff x="0" y="0"/>
          <a:chExt cx="0" cy="0"/>
        </a:xfrm>
      </p:grpSpPr>
      <p:sp>
        <p:nvSpPr>
          <p:cNvPr id="1133" name="Google Shape;1133;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4" name="Google Shape;1134;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0" name="Shape 610"/>
        <p:cNvGrpSpPr/>
        <p:nvPr/>
      </p:nvGrpSpPr>
      <p:grpSpPr>
        <a:xfrm>
          <a:off x="0" y="0"/>
          <a:ext cx="0" cy="0"/>
          <a:chOff x="0" y="0"/>
          <a:chExt cx="0" cy="0"/>
        </a:xfrm>
      </p:grpSpPr>
      <p:sp>
        <p:nvSpPr>
          <p:cNvPr id="611" name="Google Shape;611;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12" name="Google Shape;612;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7" name="Shape 1377"/>
        <p:cNvGrpSpPr/>
        <p:nvPr/>
      </p:nvGrpSpPr>
      <p:grpSpPr>
        <a:xfrm>
          <a:off x="0" y="0"/>
          <a:ext cx="0" cy="0"/>
          <a:chOff x="0" y="0"/>
          <a:chExt cx="0" cy="0"/>
        </a:xfrm>
      </p:grpSpPr>
      <p:sp>
        <p:nvSpPr>
          <p:cNvPr id="1378" name="Google Shape;1378;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9" name="Google Shape;1379;p2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51" name="Shape 51"/>
        <p:cNvGrpSpPr/>
        <p:nvPr/>
      </p:nvGrpSpPr>
      <p:grpSpPr>
        <a:xfrm>
          <a:off x="0" y="0"/>
          <a:ext cx="0" cy="0"/>
          <a:chOff x="0" y="0"/>
          <a:chExt cx="0" cy="0"/>
        </a:xfrm>
      </p:grpSpPr>
      <p:sp>
        <p:nvSpPr>
          <p:cNvPr id="52" name="Google Shape;52;p11"/>
          <p:cNvSpPr txBox="1"/>
          <p:nvPr>
            <p:ph type="title"/>
          </p:nvPr>
        </p:nvSpPr>
        <p:spPr>
          <a:xfrm>
            <a:off x="279750" y="1145025"/>
            <a:ext cx="17728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1"/>
          <p:cNvSpPr txBox="1"/>
          <p:nvPr>
            <p:ph type="body" idx="1"/>
          </p:nvPr>
        </p:nvSpPr>
        <p:spPr>
          <a:xfrm rot="5400000">
            <a:off x="5187625" y="2563600"/>
            <a:ext cx="4526100"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54" name="Shape 54"/>
        <p:cNvGrpSpPr/>
        <p:nvPr/>
      </p:nvGrpSpPr>
      <p:grpSpPr>
        <a:xfrm>
          <a:off x="0" y="0"/>
          <a:ext cx="0" cy="0"/>
          <a:chOff x="0" y="0"/>
          <a:chExt cx="0" cy="0"/>
        </a:xfrm>
      </p:grpSpPr>
      <p:sp>
        <p:nvSpPr>
          <p:cNvPr id="55" name="Google Shape;55;p12"/>
          <p:cNvSpPr txBox="1"/>
          <p:nvPr>
            <p:ph type="title"/>
          </p:nvPr>
        </p:nvSpPr>
        <p:spPr>
          <a:xfrm rot="5400000">
            <a:off x="8034350" y="3780338"/>
            <a:ext cx="585150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p:nvPr>
            <p:ph type="body" idx="1"/>
          </p:nvPr>
        </p:nvSpPr>
        <p:spPr>
          <a:xfrm rot="5400000">
            <a:off x="2425200" y="1291163"/>
            <a:ext cx="585150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9" name="Shape 9"/>
        <p:cNvGrpSpPr/>
        <p:nvPr/>
      </p:nvGrpSpPr>
      <p:grpSpPr>
        <a:xfrm>
          <a:off x="0" y="0"/>
          <a:ext cx="0" cy="0"/>
          <a:chOff x="0" y="0"/>
          <a:chExt cx="0" cy="0"/>
        </a:xfrm>
      </p:grpSpPr>
      <p:sp>
        <p:nvSpPr>
          <p:cNvPr id="10" name="Google Shape;10;p3"/>
          <p:cNvSpPr txBox="1"/>
          <p:nvPr>
            <p:ph type="ctrTitle"/>
          </p:nvPr>
        </p:nvSpPr>
        <p:spPr>
          <a:xfrm>
            <a:off x="3614075" y="3853700"/>
            <a:ext cx="11765400" cy="147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3"/>
          <p:cNvSpPr txBox="1"/>
          <p:nvPr>
            <p:ph type="subTitle" idx="1"/>
          </p:nvPr>
        </p:nvSpPr>
        <p:spPr>
          <a:xfrm>
            <a:off x="4535650" y="6149150"/>
            <a:ext cx="96669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000000"/>
              </a:buClr>
              <a:buSzPts val="3200"/>
              <a:buFont typeface="Poppins" panose="00000500000000000000"/>
              <a:buNone/>
              <a:defRPr>
                <a:solidFill>
                  <a:srgbClr val="000000"/>
                </a:solidFill>
                <a:latin typeface="Poppins" panose="00000500000000000000"/>
                <a:ea typeface="Poppins" panose="00000500000000000000"/>
                <a:cs typeface="Poppins" panose="00000500000000000000"/>
                <a:sym typeface="Poppins" panose="00000500000000000000"/>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2" name="Google Shape;12;p3"/>
          <p:cNvSpPr/>
          <p:nvPr/>
        </p:nvSpPr>
        <p:spPr>
          <a:xfrm>
            <a:off x="14777692" y="-1731568"/>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 name="Google Shape;13;p3"/>
          <p:cNvPicPr preferRelativeResize="0"/>
          <p:nvPr/>
        </p:nvPicPr>
        <p:blipFill rotWithShape="1">
          <a:blip r:embed="rId2"/>
          <a:srcRect/>
          <a:stretch>
            <a:fillRect/>
          </a:stretch>
        </p:blipFill>
        <p:spPr>
          <a:xfrm>
            <a:off x="-1828913" y="-1283331"/>
            <a:ext cx="4595312" cy="5137040"/>
          </a:xfrm>
          <a:prstGeom prst="rect">
            <a:avLst/>
          </a:prstGeom>
          <a:noFill/>
          <a:ln>
            <a:noFill/>
          </a:ln>
        </p:spPr>
      </p:pic>
      <p:sp>
        <p:nvSpPr>
          <p:cNvPr id="14" name="Google Shape;14;p3"/>
          <p:cNvSpPr/>
          <p:nvPr/>
        </p:nvSpPr>
        <p:spPr>
          <a:xfrm>
            <a:off x="16050579" y="7609124"/>
            <a:ext cx="3276260" cy="3659715"/>
          </a:xfrm>
          <a:custGeom>
            <a:avLst/>
            <a:gdLst/>
            <a:ahLst/>
            <a:cxnLst/>
            <a:rect l="l" t="t" r="r" b="b"/>
            <a:pathLst>
              <a:path w="3276260" h="3659715" extrusionOk="0">
                <a:moveTo>
                  <a:pt x="3264014" y="2623971"/>
                </a:moveTo>
                <a:cubicBezTo>
                  <a:pt x="3252808" y="2510155"/>
                  <a:pt x="3206669" y="2405709"/>
                  <a:pt x="3157746" y="2303751"/>
                </a:cubicBezTo>
                <a:cubicBezTo>
                  <a:pt x="3094029" y="2145653"/>
                  <a:pt x="3038002" y="1985287"/>
                  <a:pt x="3013467" y="1815625"/>
                </a:cubicBezTo>
                <a:cubicBezTo>
                  <a:pt x="2988713" y="1645232"/>
                  <a:pt x="2997867" y="1474106"/>
                  <a:pt x="3047083" y="1308177"/>
                </a:cubicBezTo>
                <a:cubicBezTo>
                  <a:pt x="3090733" y="1153154"/>
                  <a:pt x="3146320" y="998936"/>
                  <a:pt x="3141340" y="835496"/>
                </a:cubicBezTo>
                <a:cubicBezTo>
                  <a:pt x="3141340" y="762595"/>
                  <a:pt x="3114535" y="692037"/>
                  <a:pt x="3081505" y="627993"/>
                </a:cubicBezTo>
                <a:cubicBezTo>
                  <a:pt x="3047742" y="565852"/>
                  <a:pt x="3000138" y="511836"/>
                  <a:pt x="2948725" y="463674"/>
                </a:cubicBezTo>
                <a:cubicBezTo>
                  <a:pt x="2903171" y="422028"/>
                  <a:pt x="2854614" y="381113"/>
                  <a:pt x="2824733" y="326071"/>
                </a:cubicBezTo>
                <a:cubicBezTo>
                  <a:pt x="2773613" y="198276"/>
                  <a:pt x="2770025" y="173976"/>
                  <a:pt x="2648963" y="95513"/>
                </a:cubicBezTo>
                <a:cubicBezTo>
                  <a:pt x="2630360" y="81167"/>
                  <a:pt x="2606997" y="64113"/>
                  <a:pt x="2585319" y="53427"/>
                </a:cubicBezTo>
                <a:cubicBezTo>
                  <a:pt x="2577629" y="49035"/>
                  <a:pt x="2570012" y="44131"/>
                  <a:pt x="2561370" y="41789"/>
                </a:cubicBezTo>
                <a:cubicBezTo>
                  <a:pt x="2550092" y="38569"/>
                  <a:pt x="2538007" y="46034"/>
                  <a:pt x="2535664" y="57452"/>
                </a:cubicBezTo>
                <a:cubicBezTo>
                  <a:pt x="2298373" y="-7397"/>
                  <a:pt x="2036987" y="-30745"/>
                  <a:pt x="1803139" y="59209"/>
                </a:cubicBezTo>
                <a:cubicBezTo>
                  <a:pt x="1688302" y="104662"/>
                  <a:pt x="1587966" y="181295"/>
                  <a:pt x="1498543" y="265394"/>
                </a:cubicBezTo>
                <a:cubicBezTo>
                  <a:pt x="1388393" y="378478"/>
                  <a:pt x="1307758" y="519740"/>
                  <a:pt x="1256492" y="668542"/>
                </a:cubicBezTo>
                <a:cubicBezTo>
                  <a:pt x="1220385" y="775331"/>
                  <a:pt x="1260080" y="865871"/>
                  <a:pt x="1162820" y="948360"/>
                </a:cubicBezTo>
                <a:cubicBezTo>
                  <a:pt x="1088338" y="1007719"/>
                  <a:pt x="1001697" y="1043218"/>
                  <a:pt x="916522" y="1086036"/>
                </a:cubicBezTo>
                <a:cubicBezTo>
                  <a:pt x="828636" y="1125780"/>
                  <a:pt x="743314" y="1169696"/>
                  <a:pt x="656967" y="1212806"/>
                </a:cubicBezTo>
                <a:cubicBezTo>
                  <a:pt x="552676" y="1265725"/>
                  <a:pt x="449557" y="1323182"/>
                  <a:pt x="357277" y="1395423"/>
                </a:cubicBezTo>
                <a:cubicBezTo>
                  <a:pt x="274812" y="1463639"/>
                  <a:pt x="200988" y="1543127"/>
                  <a:pt x="137051" y="1628836"/>
                </a:cubicBezTo>
                <a:cubicBezTo>
                  <a:pt x="29025" y="1779761"/>
                  <a:pt x="-8253" y="1972332"/>
                  <a:pt x="1488" y="2155315"/>
                </a:cubicBezTo>
                <a:cubicBezTo>
                  <a:pt x="12327" y="2280914"/>
                  <a:pt x="48580" y="2408124"/>
                  <a:pt x="118376" y="2513961"/>
                </a:cubicBezTo>
                <a:cubicBezTo>
                  <a:pt x="213585" y="2658371"/>
                  <a:pt x="356106" y="2760622"/>
                  <a:pt x="513054" y="2829204"/>
                </a:cubicBezTo>
                <a:cubicBezTo>
                  <a:pt x="655648" y="2889955"/>
                  <a:pt x="811718" y="2911620"/>
                  <a:pt x="965151" y="2925526"/>
                </a:cubicBezTo>
                <a:cubicBezTo>
                  <a:pt x="1095954" y="2937237"/>
                  <a:pt x="1229027" y="2933651"/>
                  <a:pt x="1357047" y="2966441"/>
                </a:cubicBezTo>
                <a:cubicBezTo>
                  <a:pt x="1454380" y="2995426"/>
                  <a:pt x="1556620" y="3025801"/>
                  <a:pt x="1634911" y="3093358"/>
                </a:cubicBezTo>
                <a:cubicBezTo>
                  <a:pt x="1739349" y="3189388"/>
                  <a:pt x="1808632" y="3315792"/>
                  <a:pt x="1900765" y="3422508"/>
                </a:cubicBezTo>
                <a:cubicBezTo>
                  <a:pt x="2039917" y="3573286"/>
                  <a:pt x="2243298" y="3660239"/>
                  <a:pt x="2448291" y="3658995"/>
                </a:cubicBezTo>
                <a:cubicBezTo>
                  <a:pt x="2527461" y="3663240"/>
                  <a:pt x="2605606" y="3648236"/>
                  <a:pt x="2681480" y="3626790"/>
                </a:cubicBezTo>
                <a:cubicBezTo>
                  <a:pt x="2731648" y="3613249"/>
                  <a:pt x="2782402" y="3599050"/>
                  <a:pt x="2828322" y="3574164"/>
                </a:cubicBezTo>
                <a:cubicBezTo>
                  <a:pt x="2916866" y="3524978"/>
                  <a:pt x="2982707" y="3445710"/>
                  <a:pt x="3050013" y="3371858"/>
                </a:cubicBezTo>
                <a:cubicBezTo>
                  <a:pt x="3107358" y="3306497"/>
                  <a:pt x="3164557" y="3239452"/>
                  <a:pt x="3200590" y="3159525"/>
                </a:cubicBezTo>
                <a:cubicBezTo>
                  <a:pt x="3277856" y="2993450"/>
                  <a:pt x="3289720" y="2803440"/>
                  <a:pt x="3264014" y="2623971"/>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Google Shape;15;p3"/>
          <p:cNvSpPr/>
          <p:nvPr/>
        </p:nvSpPr>
        <p:spPr>
          <a:xfrm rot="-2169224">
            <a:off x="-2182923" y="7574960"/>
            <a:ext cx="4483034" cy="5033571"/>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889775" y="1410075"/>
            <a:ext cx="15532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type="body" idx="1"/>
          </p:nvPr>
        </p:nvSpPr>
        <p:spPr>
          <a:xfrm>
            <a:off x="3119500" y="3422850"/>
            <a:ext cx="11722800" cy="5815800"/>
          </a:xfrm>
          <a:prstGeom prst="rect">
            <a:avLst/>
          </a:prstGeom>
          <a:noFill/>
          <a:ln>
            <a:noFill/>
          </a:ln>
        </p:spPr>
        <p:txBody>
          <a:bodyPr spcFirstLastPara="1" wrap="square" lIns="91425" tIns="45700" rIns="91425" bIns="45700" anchor="t" anchorCtr="0">
            <a:normAutofit/>
          </a:bodyPr>
          <a:lstStyle>
            <a:lvl1pPr marL="457200" lvl="0" indent="-419100" algn="l">
              <a:spcBef>
                <a:spcPts val="360"/>
              </a:spcBef>
              <a:spcAft>
                <a:spcPts val="0"/>
              </a:spcAft>
              <a:buClr>
                <a:srgbClr val="000000"/>
              </a:buClr>
              <a:buSzPts val="3000"/>
              <a:buFont typeface="Poppins" panose="00000500000000000000"/>
              <a:buChar char="•"/>
              <a:defRPr sz="3000">
                <a:solidFill>
                  <a:srgbClr val="000000"/>
                </a:solidFill>
                <a:latin typeface="Poppins" panose="00000500000000000000"/>
                <a:ea typeface="Poppins" panose="00000500000000000000"/>
                <a:cs typeface="Poppins" panose="00000500000000000000"/>
                <a:sym typeface="Poppins" panose="00000500000000000000"/>
              </a:defRPr>
            </a:lvl1pPr>
            <a:lvl2pPr marL="914400" lvl="1" indent="-419100" algn="l">
              <a:spcBef>
                <a:spcPts val="360"/>
              </a:spcBef>
              <a:spcAft>
                <a:spcPts val="0"/>
              </a:spcAft>
              <a:buClr>
                <a:srgbClr val="000000"/>
              </a:buClr>
              <a:buSzPts val="3000"/>
              <a:buFont typeface="Poppins" panose="00000500000000000000"/>
              <a:buChar char="–"/>
              <a:defRPr sz="3000">
                <a:solidFill>
                  <a:srgbClr val="000000"/>
                </a:solidFill>
                <a:latin typeface="Poppins" panose="00000500000000000000"/>
                <a:ea typeface="Poppins" panose="00000500000000000000"/>
                <a:cs typeface="Poppins" panose="00000500000000000000"/>
                <a:sym typeface="Poppins" panose="00000500000000000000"/>
              </a:defRPr>
            </a:lvl2pPr>
            <a:lvl3pPr marL="1371600" lvl="2" indent="-419100" algn="l">
              <a:spcBef>
                <a:spcPts val="360"/>
              </a:spcBef>
              <a:spcAft>
                <a:spcPts val="0"/>
              </a:spcAft>
              <a:buClr>
                <a:srgbClr val="000000"/>
              </a:buClr>
              <a:buSzPts val="3000"/>
              <a:buFont typeface="Poppins" panose="00000500000000000000"/>
              <a:buChar char="•"/>
              <a:defRPr sz="3000">
                <a:solidFill>
                  <a:srgbClr val="000000"/>
                </a:solidFill>
                <a:latin typeface="Poppins" panose="00000500000000000000"/>
                <a:ea typeface="Poppins" panose="00000500000000000000"/>
                <a:cs typeface="Poppins" panose="00000500000000000000"/>
                <a:sym typeface="Poppins" panose="00000500000000000000"/>
              </a:defRPr>
            </a:lvl3pPr>
            <a:lvl4pPr marL="1828800" lvl="3" indent="-419100" algn="l">
              <a:spcBef>
                <a:spcPts val="360"/>
              </a:spcBef>
              <a:spcAft>
                <a:spcPts val="0"/>
              </a:spcAft>
              <a:buClr>
                <a:srgbClr val="000000"/>
              </a:buClr>
              <a:buSzPts val="3000"/>
              <a:buFont typeface="Poppins" panose="00000500000000000000"/>
              <a:buChar char="–"/>
              <a:defRPr sz="3000">
                <a:solidFill>
                  <a:srgbClr val="000000"/>
                </a:solidFill>
                <a:latin typeface="Poppins" panose="00000500000000000000"/>
                <a:ea typeface="Poppins" panose="00000500000000000000"/>
                <a:cs typeface="Poppins" panose="00000500000000000000"/>
                <a:sym typeface="Poppins" panose="00000500000000000000"/>
              </a:defRPr>
            </a:lvl4pPr>
            <a:lvl5pPr marL="2286000" lvl="4" indent="-419100" algn="l">
              <a:spcBef>
                <a:spcPts val="360"/>
              </a:spcBef>
              <a:spcAft>
                <a:spcPts val="0"/>
              </a:spcAft>
              <a:buClr>
                <a:srgbClr val="000000"/>
              </a:buClr>
              <a:buSzPts val="3000"/>
              <a:buFont typeface="Poppins" panose="00000500000000000000"/>
              <a:buChar char="»"/>
              <a:defRPr sz="3000">
                <a:solidFill>
                  <a:srgbClr val="000000"/>
                </a:solidFill>
                <a:latin typeface="Poppins" panose="00000500000000000000"/>
                <a:ea typeface="Poppins" panose="00000500000000000000"/>
                <a:cs typeface="Poppins" panose="00000500000000000000"/>
                <a:sym typeface="Poppins" panose="00000500000000000000"/>
              </a:defRPr>
            </a:lvl5pPr>
            <a:lvl6pPr marL="2743200" lvl="5" indent="-419100" algn="l">
              <a:spcBef>
                <a:spcPts val="360"/>
              </a:spcBef>
              <a:spcAft>
                <a:spcPts val="0"/>
              </a:spcAft>
              <a:buClr>
                <a:srgbClr val="000000"/>
              </a:buClr>
              <a:buSzPts val="3000"/>
              <a:buFont typeface="Poppins" panose="00000500000000000000"/>
              <a:buChar char="•"/>
              <a:defRPr sz="3000">
                <a:solidFill>
                  <a:srgbClr val="000000"/>
                </a:solidFill>
                <a:latin typeface="Poppins" panose="00000500000000000000"/>
                <a:ea typeface="Poppins" panose="00000500000000000000"/>
                <a:cs typeface="Poppins" panose="00000500000000000000"/>
                <a:sym typeface="Poppins" panose="00000500000000000000"/>
              </a:defRPr>
            </a:lvl6pPr>
            <a:lvl7pPr marL="3200400" lvl="6" indent="-419100" algn="l">
              <a:spcBef>
                <a:spcPts val="360"/>
              </a:spcBef>
              <a:spcAft>
                <a:spcPts val="0"/>
              </a:spcAft>
              <a:buClr>
                <a:srgbClr val="000000"/>
              </a:buClr>
              <a:buSzPts val="3000"/>
              <a:buFont typeface="Poppins" panose="00000500000000000000"/>
              <a:buChar char="•"/>
              <a:defRPr sz="3000">
                <a:solidFill>
                  <a:srgbClr val="000000"/>
                </a:solidFill>
                <a:latin typeface="Poppins" panose="00000500000000000000"/>
                <a:ea typeface="Poppins" panose="00000500000000000000"/>
                <a:cs typeface="Poppins" panose="00000500000000000000"/>
                <a:sym typeface="Poppins" panose="00000500000000000000"/>
              </a:defRPr>
            </a:lvl7pPr>
            <a:lvl8pPr marL="3657600" lvl="7" indent="-419100" algn="l">
              <a:spcBef>
                <a:spcPts val="360"/>
              </a:spcBef>
              <a:spcAft>
                <a:spcPts val="0"/>
              </a:spcAft>
              <a:buClr>
                <a:srgbClr val="000000"/>
              </a:buClr>
              <a:buSzPts val="3000"/>
              <a:buFont typeface="Poppins" panose="00000500000000000000"/>
              <a:buChar char="•"/>
              <a:defRPr sz="3000">
                <a:solidFill>
                  <a:srgbClr val="000000"/>
                </a:solidFill>
                <a:latin typeface="Poppins" panose="00000500000000000000"/>
                <a:ea typeface="Poppins" panose="00000500000000000000"/>
                <a:cs typeface="Poppins" panose="00000500000000000000"/>
                <a:sym typeface="Poppins" panose="00000500000000000000"/>
              </a:defRPr>
            </a:lvl8pPr>
            <a:lvl9pPr marL="4114800" lvl="8" indent="-419100" algn="l">
              <a:spcBef>
                <a:spcPts val="360"/>
              </a:spcBef>
              <a:spcAft>
                <a:spcPts val="0"/>
              </a:spcAft>
              <a:buClr>
                <a:srgbClr val="000000"/>
              </a:buClr>
              <a:buSzPts val="3000"/>
              <a:buFont typeface="Poppins" panose="00000500000000000000"/>
              <a:buChar char="•"/>
              <a:defRPr sz="3000">
                <a:solidFill>
                  <a:srgbClr val="000000"/>
                </a:solidFill>
                <a:latin typeface="Poppins" panose="00000500000000000000"/>
                <a:ea typeface="Poppins" panose="00000500000000000000"/>
                <a:cs typeface="Poppins" panose="00000500000000000000"/>
                <a:sym typeface="Poppins" panose="00000500000000000000"/>
              </a:defRPr>
            </a:lvl9pPr>
          </a:lstStyle>
          <a:p/>
        </p:txBody>
      </p:sp>
      <p:sp>
        <p:nvSpPr>
          <p:cNvPr id="19" name="Google Shape;19;p4"/>
          <p:cNvSpPr/>
          <p:nvPr/>
        </p:nvSpPr>
        <p:spPr>
          <a:xfrm>
            <a:off x="15035290" y="-2917679"/>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Google Shape;20;p4"/>
          <p:cNvSpPr/>
          <p:nvPr/>
        </p:nvSpPr>
        <p:spPr>
          <a:xfrm>
            <a:off x="16132699" y="8169125"/>
            <a:ext cx="3648566" cy="4096625"/>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 name="Google Shape;21;p4"/>
          <p:cNvSpPr/>
          <p:nvPr/>
        </p:nvSpPr>
        <p:spPr>
          <a:xfrm rot="-1940363">
            <a:off x="-2743051" y="7608602"/>
            <a:ext cx="4483244" cy="5033807"/>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 name="Google Shape;22;p4"/>
          <p:cNvSpPr/>
          <p:nvPr/>
        </p:nvSpPr>
        <p:spPr>
          <a:xfrm rot="2456596">
            <a:off x="-2954117" y="-2787913"/>
            <a:ext cx="4480554" cy="5030787"/>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987398" y="847725"/>
            <a:ext cx="14725800" cy="1362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7500"/>
              <a:buFont typeface="Calibri" panose="020F0502020204030204"/>
              <a:buNone/>
              <a:defRPr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type="body" idx="1"/>
          </p:nvPr>
        </p:nvSpPr>
        <p:spPr>
          <a:xfrm>
            <a:off x="3221263" y="4705213"/>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000000"/>
              </a:buClr>
              <a:buSzPts val="2000"/>
              <a:buFont typeface="Poppins" panose="00000500000000000000"/>
              <a:buNone/>
              <a:defRPr sz="2000">
                <a:solidFill>
                  <a:srgbClr val="000000"/>
                </a:solidFill>
                <a:latin typeface="Poppins" panose="00000500000000000000"/>
                <a:ea typeface="Poppins" panose="00000500000000000000"/>
                <a:cs typeface="Poppins" panose="00000500000000000000"/>
                <a:sym typeface="Poppins" panose="00000500000000000000"/>
              </a:defRPr>
            </a:lvl1pPr>
            <a:lvl2pPr marL="914400" lvl="1" indent="-228600" algn="l">
              <a:spcBef>
                <a:spcPts val="360"/>
              </a:spcBef>
              <a:spcAft>
                <a:spcPts val="0"/>
              </a:spcAft>
              <a:buClr>
                <a:srgbClr val="000000"/>
              </a:buClr>
              <a:buSzPts val="1800"/>
              <a:buFont typeface="Poppins" panose="00000500000000000000"/>
              <a:buNone/>
              <a:defRPr sz="1800">
                <a:solidFill>
                  <a:srgbClr val="000000"/>
                </a:solidFill>
                <a:latin typeface="Poppins" panose="00000500000000000000"/>
                <a:ea typeface="Poppins" panose="00000500000000000000"/>
                <a:cs typeface="Poppins" panose="00000500000000000000"/>
                <a:sym typeface="Poppins" panose="00000500000000000000"/>
              </a:defRPr>
            </a:lvl2pPr>
            <a:lvl3pPr marL="1371600" lvl="2" indent="-228600" algn="l">
              <a:spcBef>
                <a:spcPts val="320"/>
              </a:spcBef>
              <a:spcAft>
                <a:spcPts val="0"/>
              </a:spcAft>
              <a:buClr>
                <a:srgbClr val="000000"/>
              </a:buClr>
              <a:buSzPts val="1600"/>
              <a:buFont typeface="Poppins" panose="00000500000000000000"/>
              <a:buNone/>
              <a:defRPr sz="1600">
                <a:solidFill>
                  <a:srgbClr val="000000"/>
                </a:solidFill>
                <a:latin typeface="Poppins" panose="00000500000000000000"/>
                <a:ea typeface="Poppins" panose="00000500000000000000"/>
                <a:cs typeface="Poppins" panose="00000500000000000000"/>
                <a:sym typeface="Poppins" panose="00000500000000000000"/>
              </a:defRPr>
            </a:lvl3pPr>
            <a:lvl4pPr marL="1828800" lvl="3" indent="-228600" algn="l">
              <a:spcBef>
                <a:spcPts val="280"/>
              </a:spcBef>
              <a:spcAft>
                <a:spcPts val="0"/>
              </a:spcAft>
              <a:buClr>
                <a:srgbClr val="000000"/>
              </a:buClr>
              <a:buSzPts val="1400"/>
              <a:buFont typeface="Poppins" panose="00000500000000000000"/>
              <a:buNone/>
              <a:defRPr sz="1400">
                <a:solidFill>
                  <a:srgbClr val="000000"/>
                </a:solidFill>
                <a:latin typeface="Poppins" panose="00000500000000000000"/>
                <a:ea typeface="Poppins" panose="00000500000000000000"/>
                <a:cs typeface="Poppins" panose="00000500000000000000"/>
                <a:sym typeface="Poppins" panose="00000500000000000000"/>
              </a:defRPr>
            </a:lvl4pPr>
            <a:lvl5pPr marL="2286000" lvl="4" indent="-228600" algn="l">
              <a:spcBef>
                <a:spcPts val="280"/>
              </a:spcBef>
              <a:spcAft>
                <a:spcPts val="0"/>
              </a:spcAft>
              <a:buClr>
                <a:srgbClr val="000000"/>
              </a:buClr>
              <a:buSzPts val="1400"/>
              <a:buFont typeface="Poppins" panose="00000500000000000000"/>
              <a:buNone/>
              <a:defRPr sz="1400">
                <a:solidFill>
                  <a:srgbClr val="000000"/>
                </a:solidFill>
                <a:latin typeface="Poppins" panose="00000500000000000000"/>
                <a:ea typeface="Poppins" panose="00000500000000000000"/>
                <a:cs typeface="Poppins" panose="00000500000000000000"/>
                <a:sym typeface="Poppins" panose="00000500000000000000"/>
              </a:defRPr>
            </a:lvl5pPr>
            <a:lvl6pPr marL="2743200" lvl="5" indent="-228600" algn="l">
              <a:spcBef>
                <a:spcPts val="280"/>
              </a:spcBef>
              <a:spcAft>
                <a:spcPts val="0"/>
              </a:spcAft>
              <a:buClr>
                <a:srgbClr val="000000"/>
              </a:buClr>
              <a:buSzPts val="1400"/>
              <a:buFont typeface="Poppins" panose="00000500000000000000"/>
              <a:buNone/>
              <a:defRPr sz="1400">
                <a:solidFill>
                  <a:srgbClr val="000000"/>
                </a:solidFill>
                <a:latin typeface="Poppins" panose="00000500000000000000"/>
                <a:ea typeface="Poppins" panose="00000500000000000000"/>
                <a:cs typeface="Poppins" panose="00000500000000000000"/>
                <a:sym typeface="Poppins" panose="00000500000000000000"/>
              </a:defRPr>
            </a:lvl6pPr>
            <a:lvl7pPr marL="3200400" lvl="6" indent="-228600" algn="l">
              <a:spcBef>
                <a:spcPts val="280"/>
              </a:spcBef>
              <a:spcAft>
                <a:spcPts val="0"/>
              </a:spcAft>
              <a:buClr>
                <a:srgbClr val="000000"/>
              </a:buClr>
              <a:buSzPts val="1400"/>
              <a:buFont typeface="Poppins" panose="00000500000000000000"/>
              <a:buNone/>
              <a:defRPr sz="1400">
                <a:solidFill>
                  <a:srgbClr val="000000"/>
                </a:solidFill>
                <a:latin typeface="Poppins" panose="00000500000000000000"/>
                <a:ea typeface="Poppins" panose="00000500000000000000"/>
                <a:cs typeface="Poppins" panose="00000500000000000000"/>
                <a:sym typeface="Poppins" panose="00000500000000000000"/>
              </a:defRPr>
            </a:lvl7pPr>
            <a:lvl8pPr marL="3657600" lvl="7" indent="-228600" algn="l">
              <a:spcBef>
                <a:spcPts val="280"/>
              </a:spcBef>
              <a:spcAft>
                <a:spcPts val="0"/>
              </a:spcAft>
              <a:buClr>
                <a:srgbClr val="000000"/>
              </a:buClr>
              <a:buSzPts val="1400"/>
              <a:buFont typeface="Poppins" panose="00000500000000000000"/>
              <a:buNone/>
              <a:defRPr sz="1400">
                <a:solidFill>
                  <a:srgbClr val="000000"/>
                </a:solidFill>
                <a:latin typeface="Poppins" panose="00000500000000000000"/>
                <a:ea typeface="Poppins" panose="00000500000000000000"/>
                <a:cs typeface="Poppins" panose="00000500000000000000"/>
                <a:sym typeface="Poppins" panose="00000500000000000000"/>
              </a:defRPr>
            </a:lvl8pPr>
            <a:lvl9pPr marL="4114800" lvl="8" indent="-228600" algn="l">
              <a:spcBef>
                <a:spcPts val="280"/>
              </a:spcBef>
              <a:spcAft>
                <a:spcPts val="0"/>
              </a:spcAft>
              <a:buClr>
                <a:srgbClr val="000000"/>
              </a:buClr>
              <a:buSzPts val="1400"/>
              <a:buFont typeface="Poppins" panose="00000500000000000000"/>
              <a:buNone/>
              <a:defRPr sz="1400">
                <a:solidFill>
                  <a:srgbClr val="000000"/>
                </a:solidFill>
                <a:latin typeface="Poppins" panose="00000500000000000000"/>
                <a:ea typeface="Poppins" panose="00000500000000000000"/>
                <a:cs typeface="Poppins" panose="00000500000000000000"/>
                <a:sym typeface="Poppins" panose="00000500000000000000"/>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6" name="Shape 26"/>
        <p:cNvGrpSpPr/>
        <p:nvPr/>
      </p:nvGrpSpPr>
      <p:grpSpPr>
        <a:xfrm>
          <a:off x="0" y="0"/>
          <a:ext cx="0" cy="0"/>
          <a:chOff x="0" y="0"/>
          <a:chExt cx="0" cy="0"/>
        </a:xfrm>
      </p:grpSpPr>
      <p:sp>
        <p:nvSpPr>
          <p:cNvPr id="27" name="Google Shape;27;p6"/>
          <p:cNvSpPr txBox="1"/>
          <p:nvPr>
            <p:ph type="title"/>
          </p:nvPr>
        </p:nvSpPr>
        <p:spPr>
          <a:xfrm>
            <a:off x="279750" y="1145025"/>
            <a:ext cx="17728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
          <p:cNvSpPr txBox="1"/>
          <p:nvPr>
            <p:ph type="body" idx="1"/>
          </p:nvPr>
        </p:nvSpPr>
        <p:spPr>
          <a:xfrm>
            <a:off x="4348250" y="3842675"/>
            <a:ext cx="4038600" cy="45261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29" name="Google Shape;29;p6"/>
          <p:cNvSpPr txBox="1"/>
          <p:nvPr>
            <p:ph type="body" idx="2"/>
          </p:nvPr>
        </p:nvSpPr>
        <p:spPr>
          <a:xfrm>
            <a:off x="8539250" y="3842675"/>
            <a:ext cx="4038600" cy="45261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0" name="Shape 30"/>
        <p:cNvGrpSpPr/>
        <p:nvPr/>
      </p:nvGrpSpPr>
      <p:grpSpPr>
        <a:xfrm>
          <a:off x="0" y="0"/>
          <a:ext cx="0" cy="0"/>
          <a:chOff x="0" y="0"/>
          <a:chExt cx="0" cy="0"/>
        </a:xfrm>
      </p:grpSpPr>
      <p:sp>
        <p:nvSpPr>
          <p:cNvPr id="31" name="Google Shape;31;p7"/>
          <p:cNvSpPr txBox="1"/>
          <p:nvPr>
            <p:ph type="title"/>
          </p:nvPr>
        </p:nvSpPr>
        <p:spPr>
          <a:xfrm>
            <a:off x="-401800" y="1145025"/>
            <a:ext cx="17728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
          <p:cNvSpPr txBox="1"/>
          <p:nvPr>
            <p:ph type="body" idx="1"/>
          </p:nvPr>
        </p:nvSpPr>
        <p:spPr>
          <a:xfrm>
            <a:off x="3406225" y="5400375"/>
            <a:ext cx="4040100" cy="39513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33" name="Google Shape;33;p7"/>
          <p:cNvSpPr txBox="1"/>
          <p:nvPr>
            <p:ph type="body" idx="2"/>
          </p:nvPr>
        </p:nvSpPr>
        <p:spPr>
          <a:xfrm>
            <a:off x="7594050" y="5400375"/>
            <a:ext cx="4041900" cy="39513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279750" y="1145025"/>
            <a:ext cx="17728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bg>
      <p:bgPr>
        <a:solidFill>
          <a:schemeClr val="dk1"/>
        </a:solidFill>
        <a:effectLst/>
      </p:bgPr>
    </p:bg>
    <p:spTree>
      <p:nvGrpSpPr>
        <p:cNvPr id="36" name="Shape 36"/>
        <p:cNvGrpSpPr/>
        <p:nvPr/>
      </p:nvGrpSpPr>
      <p:grpSpPr>
        <a:xfrm>
          <a:off x="0" y="0"/>
          <a:ext cx="0" cy="0"/>
          <a:chOff x="0" y="0"/>
          <a:chExt cx="0" cy="0"/>
        </a:xfrm>
      </p:grpSpPr>
      <p:sp>
        <p:nvSpPr>
          <p:cNvPr id="37" name="Google Shape;37;p9"/>
          <p:cNvSpPr txBox="1"/>
          <p:nvPr>
            <p:ph type="title"/>
          </p:nvPr>
        </p:nvSpPr>
        <p:spPr>
          <a:xfrm>
            <a:off x="1367350" y="1183200"/>
            <a:ext cx="16433700" cy="11619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3"/>
              </a:buClr>
              <a:buSzPts val="7500"/>
              <a:buFont typeface="Calibri" panose="020F0502020204030204"/>
              <a:buNone/>
              <a:defRPr b="1">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type="body" idx="1"/>
          </p:nvPr>
        </p:nvSpPr>
        <p:spPr>
          <a:xfrm>
            <a:off x="5480050" y="3866350"/>
            <a:ext cx="5111700" cy="58530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lt1"/>
              </a:buClr>
              <a:buSzPts val="3200"/>
              <a:buChar char="•"/>
              <a:defRPr sz="3200">
                <a:solidFill>
                  <a:schemeClr val="lt1"/>
                </a:solidFill>
              </a:defRPr>
            </a:lvl1pPr>
            <a:lvl2pPr marL="914400" lvl="1" indent="-406400" algn="l">
              <a:spcBef>
                <a:spcPts val="560"/>
              </a:spcBef>
              <a:spcAft>
                <a:spcPts val="0"/>
              </a:spcAft>
              <a:buClr>
                <a:schemeClr val="lt1"/>
              </a:buClr>
              <a:buSzPts val="2800"/>
              <a:buChar char="–"/>
              <a:defRPr sz="2800">
                <a:solidFill>
                  <a:schemeClr val="lt1"/>
                </a:solidFill>
              </a:defRPr>
            </a:lvl2pPr>
            <a:lvl3pPr marL="1371600" lvl="2" indent="-381000" algn="l">
              <a:spcBef>
                <a:spcPts val="480"/>
              </a:spcBef>
              <a:spcAft>
                <a:spcPts val="0"/>
              </a:spcAft>
              <a:buClr>
                <a:schemeClr val="lt1"/>
              </a:buClr>
              <a:buSzPts val="2400"/>
              <a:buChar char="•"/>
              <a:defRPr sz="2400">
                <a:solidFill>
                  <a:schemeClr val="lt1"/>
                </a:solidFill>
              </a:defRPr>
            </a:lvl3pPr>
            <a:lvl4pPr marL="1828800" lvl="3" indent="-355600" algn="l">
              <a:spcBef>
                <a:spcPts val="400"/>
              </a:spcBef>
              <a:spcAft>
                <a:spcPts val="0"/>
              </a:spcAft>
              <a:buClr>
                <a:schemeClr val="lt1"/>
              </a:buClr>
              <a:buSzPts val="2000"/>
              <a:buChar char="–"/>
              <a:defRPr sz="2000">
                <a:solidFill>
                  <a:schemeClr val="lt1"/>
                </a:solidFill>
              </a:defRPr>
            </a:lvl4pPr>
            <a:lvl5pPr marL="2286000" lvl="4" indent="-355600" algn="l">
              <a:spcBef>
                <a:spcPts val="400"/>
              </a:spcBef>
              <a:spcAft>
                <a:spcPts val="0"/>
              </a:spcAft>
              <a:buClr>
                <a:schemeClr val="lt1"/>
              </a:buClr>
              <a:buSzPts val="2000"/>
              <a:buChar char="»"/>
              <a:defRPr sz="2000">
                <a:solidFill>
                  <a:schemeClr val="lt1"/>
                </a:solidFill>
              </a:defRPr>
            </a:lvl5pPr>
            <a:lvl6pPr marL="2743200" lvl="5" indent="-355600" algn="l">
              <a:spcBef>
                <a:spcPts val="400"/>
              </a:spcBef>
              <a:spcAft>
                <a:spcPts val="0"/>
              </a:spcAft>
              <a:buClr>
                <a:schemeClr val="lt1"/>
              </a:buClr>
              <a:buSzPts val="2000"/>
              <a:buChar char="•"/>
              <a:defRPr sz="2000">
                <a:solidFill>
                  <a:schemeClr val="lt1"/>
                </a:solidFill>
              </a:defRPr>
            </a:lvl6pPr>
            <a:lvl7pPr marL="3200400" lvl="6" indent="-355600" algn="l">
              <a:spcBef>
                <a:spcPts val="400"/>
              </a:spcBef>
              <a:spcAft>
                <a:spcPts val="0"/>
              </a:spcAft>
              <a:buClr>
                <a:schemeClr val="lt1"/>
              </a:buClr>
              <a:buSzPts val="2000"/>
              <a:buChar char="•"/>
              <a:defRPr sz="2000">
                <a:solidFill>
                  <a:schemeClr val="lt1"/>
                </a:solidFill>
              </a:defRPr>
            </a:lvl7pPr>
            <a:lvl8pPr marL="3657600" lvl="7" indent="-355600" algn="l">
              <a:spcBef>
                <a:spcPts val="400"/>
              </a:spcBef>
              <a:spcAft>
                <a:spcPts val="0"/>
              </a:spcAft>
              <a:buClr>
                <a:schemeClr val="lt1"/>
              </a:buClr>
              <a:buSzPts val="2000"/>
              <a:buChar char="•"/>
              <a:defRPr sz="2000">
                <a:solidFill>
                  <a:schemeClr val="lt1"/>
                </a:solidFill>
              </a:defRPr>
            </a:lvl8pPr>
            <a:lvl9pPr marL="4114800" lvl="8" indent="-355600" algn="l">
              <a:spcBef>
                <a:spcPts val="400"/>
              </a:spcBef>
              <a:spcAft>
                <a:spcPts val="0"/>
              </a:spcAft>
              <a:buClr>
                <a:schemeClr val="lt1"/>
              </a:buClr>
              <a:buSzPts val="2000"/>
              <a:buChar char="•"/>
              <a:defRPr sz="2000">
                <a:solidFill>
                  <a:schemeClr val="lt1"/>
                </a:solidFill>
              </a:defRPr>
            </a:lvl9pPr>
          </a:lstStyle>
          <a:p/>
        </p:txBody>
      </p:sp>
      <p:sp>
        <p:nvSpPr>
          <p:cNvPr id="39" name="Google Shape;39;p9"/>
          <p:cNvSpPr/>
          <p:nvPr/>
        </p:nvSpPr>
        <p:spPr>
          <a:xfrm>
            <a:off x="15389895" y="-2990259"/>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 name="Google Shape;40;p9"/>
          <p:cNvSpPr/>
          <p:nvPr/>
        </p:nvSpPr>
        <p:spPr>
          <a:xfrm rot="2181239">
            <a:off x="-1600792" y="-1670520"/>
            <a:ext cx="3192026" cy="3584019"/>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 name="Google Shape;41;p9"/>
          <p:cNvSpPr/>
          <p:nvPr/>
        </p:nvSpPr>
        <p:spPr>
          <a:xfrm rot="-1940363">
            <a:off x="-2923526" y="8092802"/>
            <a:ext cx="4483244" cy="5033807"/>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 name="Google Shape;42;p9"/>
          <p:cNvSpPr/>
          <p:nvPr/>
        </p:nvSpPr>
        <p:spPr>
          <a:xfrm rot="396560">
            <a:off x="15789076" y="8089662"/>
            <a:ext cx="3190747" cy="3582584"/>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43" name="Shape 43"/>
        <p:cNvGrpSpPr/>
        <p:nvPr/>
      </p:nvGrpSpPr>
      <p:grpSpPr>
        <a:xfrm>
          <a:off x="0" y="0"/>
          <a:ext cx="0" cy="0"/>
          <a:chOff x="0" y="0"/>
          <a:chExt cx="0" cy="0"/>
        </a:xfrm>
      </p:grpSpPr>
      <p:sp>
        <p:nvSpPr>
          <p:cNvPr id="44" name="Google Shape;44;p10"/>
          <p:cNvSpPr txBox="1"/>
          <p:nvPr>
            <p:ph type="title"/>
          </p:nvPr>
        </p:nvSpPr>
        <p:spPr>
          <a:xfrm>
            <a:off x="1423699" y="2952200"/>
            <a:ext cx="10536300" cy="5667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7500"/>
              <a:buFont typeface="Calibri" panose="020F0502020204030204"/>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0"/>
          <p:cNvSpPr/>
          <p:nvPr>
            <p:ph type="pic" idx="2"/>
          </p:nvPr>
        </p:nvSpPr>
        <p:spPr>
          <a:xfrm>
            <a:off x="10004488" y="2804075"/>
            <a:ext cx="5486400" cy="4114800"/>
          </a:xfrm>
          <a:prstGeom prst="rect">
            <a:avLst/>
          </a:prstGeom>
          <a:noFill/>
          <a:ln>
            <a:noFill/>
          </a:ln>
        </p:spPr>
      </p:sp>
      <p:sp>
        <p:nvSpPr>
          <p:cNvPr id="46" name="Google Shape;46;p10"/>
          <p:cNvSpPr txBox="1"/>
          <p:nvPr>
            <p:ph type="body" idx="1"/>
          </p:nvPr>
        </p:nvSpPr>
        <p:spPr>
          <a:xfrm>
            <a:off x="1638730" y="4233498"/>
            <a:ext cx="7833000" cy="39480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3000"/>
              <a:buNone/>
              <a:defRPr sz="3000"/>
            </a:lvl1pPr>
            <a:lvl2pPr marL="914400" lvl="1" indent="-228600" algn="l">
              <a:spcBef>
                <a:spcPts val="240"/>
              </a:spcBef>
              <a:spcAft>
                <a:spcPts val="0"/>
              </a:spcAft>
              <a:buClr>
                <a:schemeClr val="dk1"/>
              </a:buClr>
              <a:buSzPts val="3000"/>
              <a:buNone/>
              <a:defRPr sz="3000"/>
            </a:lvl2pPr>
            <a:lvl3pPr marL="1371600" lvl="2" indent="-228600" algn="l">
              <a:spcBef>
                <a:spcPts val="200"/>
              </a:spcBef>
              <a:spcAft>
                <a:spcPts val="0"/>
              </a:spcAft>
              <a:buClr>
                <a:schemeClr val="dk1"/>
              </a:buClr>
              <a:buSzPts val="3000"/>
              <a:buNone/>
              <a:defRPr sz="3000"/>
            </a:lvl3pPr>
            <a:lvl4pPr marL="1828800" lvl="3" indent="-228600" algn="l">
              <a:spcBef>
                <a:spcPts val="180"/>
              </a:spcBef>
              <a:spcAft>
                <a:spcPts val="0"/>
              </a:spcAft>
              <a:buClr>
                <a:schemeClr val="dk1"/>
              </a:buClr>
              <a:buSzPts val="3000"/>
              <a:buNone/>
              <a:defRPr sz="3000"/>
            </a:lvl4pPr>
            <a:lvl5pPr marL="2286000" lvl="4" indent="-228600" algn="l">
              <a:spcBef>
                <a:spcPts val="180"/>
              </a:spcBef>
              <a:spcAft>
                <a:spcPts val="0"/>
              </a:spcAft>
              <a:buClr>
                <a:schemeClr val="dk1"/>
              </a:buClr>
              <a:buSzPts val="3000"/>
              <a:buNone/>
              <a:defRPr sz="3000"/>
            </a:lvl5pPr>
            <a:lvl6pPr marL="2743200" lvl="5" indent="-228600" algn="l">
              <a:spcBef>
                <a:spcPts val="180"/>
              </a:spcBef>
              <a:spcAft>
                <a:spcPts val="0"/>
              </a:spcAft>
              <a:buClr>
                <a:schemeClr val="dk1"/>
              </a:buClr>
              <a:buSzPts val="3000"/>
              <a:buNone/>
              <a:defRPr sz="3000"/>
            </a:lvl6pPr>
            <a:lvl7pPr marL="3200400" lvl="6" indent="-228600" algn="l">
              <a:spcBef>
                <a:spcPts val="180"/>
              </a:spcBef>
              <a:spcAft>
                <a:spcPts val="0"/>
              </a:spcAft>
              <a:buClr>
                <a:schemeClr val="dk1"/>
              </a:buClr>
              <a:buSzPts val="3000"/>
              <a:buNone/>
              <a:defRPr sz="3000"/>
            </a:lvl7pPr>
            <a:lvl8pPr marL="3657600" lvl="7" indent="-228600" algn="l">
              <a:spcBef>
                <a:spcPts val="180"/>
              </a:spcBef>
              <a:spcAft>
                <a:spcPts val="0"/>
              </a:spcAft>
              <a:buClr>
                <a:schemeClr val="dk1"/>
              </a:buClr>
              <a:buSzPts val="3000"/>
              <a:buNone/>
              <a:defRPr sz="3000"/>
            </a:lvl8pPr>
            <a:lvl9pPr marL="4114800" lvl="8" indent="-228600" algn="l">
              <a:spcBef>
                <a:spcPts val="180"/>
              </a:spcBef>
              <a:spcAft>
                <a:spcPts val="0"/>
              </a:spcAft>
              <a:buClr>
                <a:schemeClr val="dk1"/>
              </a:buClr>
              <a:buSzPts val="3000"/>
              <a:buNone/>
              <a:defRPr sz="3000"/>
            </a:lvl9pPr>
          </a:lstStyle>
          <a:p/>
        </p:txBody>
      </p:sp>
      <p:sp>
        <p:nvSpPr>
          <p:cNvPr id="47" name="Google Shape;47;p10"/>
          <p:cNvSpPr/>
          <p:nvPr/>
        </p:nvSpPr>
        <p:spPr>
          <a:xfrm>
            <a:off x="15015190" y="-2645766"/>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 name="Google Shape;48;p10"/>
          <p:cNvSpPr/>
          <p:nvPr/>
        </p:nvSpPr>
        <p:spPr>
          <a:xfrm>
            <a:off x="16019490" y="8096822"/>
            <a:ext cx="3193493" cy="3585667"/>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 name="Google Shape;49;p10"/>
          <p:cNvSpPr/>
          <p:nvPr/>
        </p:nvSpPr>
        <p:spPr>
          <a:xfrm rot="2456596">
            <a:off x="-2913167" y="-2644563"/>
            <a:ext cx="4480554" cy="5030787"/>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 name="Google Shape;50;p10"/>
          <p:cNvSpPr/>
          <p:nvPr/>
        </p:nvSpPr>
        <p:spPr>
          <a:xfrm rot="-1940363">
            <a:off x="-2423101" y="8102477"/>
            <a:ext cx="4483244" cy="5033807"/>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79750" y="1145025"/>
            <a:ext cx="177285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7500"/>
              <a:buFont typeface="Luckiest Guy" panose="02000506000000020004"/>
              <a:buNone/>
              <a:defRPr sz="7500" i="0" u="none" strike="noStrike" cap="none">
                <a:solidFill>
                  <a:schemeClr val="dk1"/>
                </a:solidFill>
                <a:latin typeface="Luckiest Guy" panose="02000506000000020004"/>
                <a:ea typeface="Luckiest Guy" panose="02000506000000020004"/>
                <a:cs typeface="Luckiest Guy" panose="02000506000000020004"/>
                <a:sym typeface="Luckiest Guy" panose="020005060000000200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3119500" y="342285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D925"/>
        </a:solidFill>
        <a:effectLst/>
      </p:bgPr>
    </p:bg>
    <p:spTree>
      <p:nvGrpSpPr>
        <p:cNvPr id="60" name="Shape 60"/>
        <p:cNvGrpSpPr/>
        <p:nvPr/>
      </p:nvGrpSpPr>
      <p:grpSpPr>
        <a:xfrm>
          <a:off x="0" y="0"/>
          <a:ext cx="0" cy="0"/>
          <a:chOff x="0" y="0"/>
          <a:chExt cx="0" cy="0"/>
        </a:xfrm>
      </p:grpSpPr>
      <p:sp>
        <p:nvSpPr>
          <p:cNvPr id="61" name="Google Shape;61;p13"/>
          <p:cNvSpPr/>
          <p:nvPr/>
        </p:nvSpPr>
        <p:spPr>
          <a:xfrm>
            <a:off x="14777692" y="-1731568"/>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62" name="Google Shape;62;p13"/>
          <p:cNvCxnSpPr/>
          <p:nvPr/>
        </p:nvCxnSpPr>
        <p:spPr>
          <a:xfrm rot="10800000" flipH="1">
            <a:off x="7388600" y="6100925"/>
            <a:ext cx="5498700" cy="8700"/>
          </a:xfrm>
          <a:prstGeom prst="straightConnector1">
            <a:avLst/>
          </a:prstGeom>
          <a:noFill/>
          <a:ln w="133350" cap="flat" cmpd="sng">
            <a:solidFill>
              <a:srgbClr val="FFFFFF"/>
            </a:solidFill>
            <a:prstDash val="solid"/>
            <a:round/>
            <a:headEnd type="none" w="sm" len="sm"/>
            <a:tailEnd type="none" w="sm" len="sm"/>
          </a:ln>
        </p:spPr>
      </p:cxnSp>
      <p:pic>
        <p:nvPicPr>
          <p:cNvPr id="63" name="Google Shape;63;p13"/>
          <p:cNvPicPr preferRelativeResize="0"/>
          <p:nvPr/>
        </p:nvPicPr>
        <p:blipFill rotWithShape="1">
          <a:blip r:embed="rId1"/>
          <a:srcRect/>
          <a:stretch>
            <a:fillRect/>
          </a:stretch>
        </p:blipFill>
        <p:spPr>
          <a:xfrm>
            <a:off x="-1828913" y="-1283331"/>
            <a:ext cx="4595314" cy="5137038"/>
          </a:xfrm>
          <a:prstGeom prst="rect">
            <a:avLst/>
          </a:prstGeom>
          <a:noFill/>
          <a:ln>
            <a:noFill/>
          </a:ln>
        </p:spPr>
      </p:pic>
      <p:sp>
        <p:nvSpPr>
          <p:cNvPr id="75" name="Google Shape;75;p13"/>
          <p:cNvSpPr/>
          <p:nvPr/>
        </p:nvSpPr>
        <p:spPr>
          <a:xfrm>
            <a:off x="16050579" y="7609124"/>
            <a:ext cx="3276260" cy="3659715"/>
          </a:xfrm>
          <a:custGeom>
            <a:avLst/>
            <a:gdLst/>
            <a:ahLst/>
            <a:cxnLst/>
            <a:rect l="l" t="t" r="r" b="b"/>
            <a:pathLst>
              <a:path w="3276260" h="3659715" extrusionOk="0">
                <a:moveTo>
                  <a:pt x="3264014" y="2623971"/>
                </a:moveTo>
                <a:cubicBezTo>
                  <a:pt x="3252808" y="2510155"/>
                  <a:pt x="3206669" y="2405709"/>
                  <a:pt x="3157746" y="2303751"/>
                </a:cubicBezTo>
                <a:cubicBezTo>
                  <a:pt x="3094029" y="2145653"/>
                  <a:pt x="3038002" y="1985287"/>
                  <a:pt x="3013467" y="1815625"/>
                </a:cubicBezTo>
                <a:cubicBezTo>
                  <a:pt x="2988713" y="1645232"/>
                  <a:pt x="2997867" y="1474106"/>
                  <a:pt x="3047083" y="1308177"/>
                </a:cubicBezTo>
                <a:cubicBezTo>
                  <a:pt x="3090733" y="1153154"/>
                  <a:pt x="3146320" y="998936"/>
                  <a:pt x="3141340" y="835496"/>
                </a:cubicBezTo>
                <a:cubicBezTo>
                  <a:pt x="3141340" y="762595"/>
                  <a:pt x="3114535" y="692037"/>
                  <a:pt x="3081505" y="627993"/>
                </a:cubicBezTo>
                <a:cubicBezTo>
                  <a:pt x="3047742" y="565852"/>
                  <a:pt x="3000138" y="511836"/>
                  <a:pt x="2948725" y="463674"/>
                </a:cubicBezTo>
                <a:cubicBezTo>
                  <a:pt x="2903171" y="422028"/>
                  <a:pt x="2854614" y="381113"/>
                  <a:pt x="2824733" y="326071"/>
                </a:cubicBezTo>
                <a:cubicBezTo>
                  <a:pt x="2773613" y="198276"/>
                  <a:pt x="2770025" y="173976"/>
                  <a:pt x="2648963" y="95513"/>
                </a:cubicBezTo>
                <a:cubicBezTo>
                  <a:pt x="2630360" y="81167"/>
                  <a:pt x="2606997" y="64113"/>
                  <a:pt x="2585319" y="53427"/>
                </a:cubicBezTo>
                <a:cubicBezTo>
                  <a:pt x="2577629" y="49035"/>
                  <a:pt x="2570012" y="44131"/>
                  <a:pt x="2561370" y="41789"/>
                </a:cubicBezTo>
                <a:cubicBezTo>
                  <a:pt x="2550092" y="38569"/>
                  <a:pt x="2538007" y="46034"/>
                  <a:pt x="2535664" y="57452"/>
                </a:cubicBezTo>
                <a:cubicBezTo>
                  <a:pt x="2298373" y="-7397"/>
                  <a:pt x="2036987" y="-30745"/>
                  <a:pt x="1803139" y="59209"/>
                </a:cubicBezTo>
                <a:cubicBezTo>
                  <a:pt x="1688302" y="104662"/>
                  <a:pt x="1587966" y="181295"/>
                  <a:pt x="1498543" y="265394"/>
                </a:cubicBezTo>
                <a:cubicBezTo>
                  <a:pt x="1388393" y="378478"/>
                  <a:pt x="1307758" y="519740"/>
                  <a:pt x="1256492" y="668542"/>
                </a:cubicBezTo>
                <a:cubicBezTo>
                  <a:pt x="1220385" y="775331"/>
                  <a:pt x="1260080" y="865871"/>
                  <a:pt x="1162820" y="948360"/>
                </a:cubicBezTo>
                <a:cubicBezTo>
                  <a:pt x="1088338" y="1007719"/>
                  <a:pt x="1001697" y="1043218"/>
                  <a:pt x="916522" y="1086036"/>
                </a:cubicBezTo>
                <a:cubicBezTo>
                  <a:pt x="828636" y="1125780"/>
                  <a:pt x="743314" y="1169696"/>
                  <a:pt x="656967" y="1212806"/>
                </a:cubicBezTo>
                <a:cubicBezTo>
                  <a:pt x="552676" y="1265725"/>
                  <a:pt x="449557" y="1323182"/>
                  <a:pt x="357277" y="1395423"/>
                </a:cubicBezTo>
                <a:cubicBezTo>
                  <a:pt x="274812" y="1463639"/>
                  <a:pt x="200988" y="1543127"/>
                  <a:pt x="137051" y="1628836"/>
                </a:cubicBezTo>
                <a:cubicBezTo>
                  <a:pt x="29025" y="1779761"/>
                  <a:pt x="-8253" y="1972332"/>
                  <a:pt x="1488" y="2155315"/>
                </a:cubicBezTo>
                <a:cubicBezTo>
                  <a:pt x="12327" y="2280914"/>
                  <a:pt x="48580" y="2408124"/>
                  <a:pt x="118376" y="2513961"/>
                </a:cubicBezTo>
                <a:cubicBezTo>
                  <a:pt x="213585" y="2658371"/>
                  <a:pt x="356106" y="2760622"/>
                  <a:pt x="513054" y="2829204"/>
                </a:cubicBezTo>
                <a:cubicBezTo>
                  <a:pt x="655648" y="2889955"/>
                  <a:pt x="811718" y="2911620"/>
                  <a:pt x="965151" y="2925526"/>
                </a:cubicBezTo>
                <a:cubicBezTo>
                  <a:pt x="1095954" y="2937237"/>
                  <a:pt x="1229027" y="2933651"/>
                  <a:pt x="1357047" y="2966441"/>
                </a:cubicBezTo>
                <a:cubicBezTo>
                  <a:pt x="1454380" y="2995426"/>
                  <a:pt x="1556620" y="3025801"/>
                  <a:pt x="1634911" y="3093358"/>
                </a:cubicBezTo>
                <a:cubicBezTo>
                  <a:pt x="1739349" y="3189388"/>
                  <a:pt x="1808632" y="3315792"/>
                  <a:pt x="1900765" y="3422508"/>
                </a:cubicBezTo>
                <a:cubicBezTo>
                  <a:pt x="2039917" y="3573286"/>
                  <a:pt x="2243298" y="3660239"/>
                  <a:pt x="2448291" y="3658995"/>
                </a:cubicBezTo>
                <a:cubicBezTo>
                  <a:pt x="2527461" y="3663240"/>
                  <a:pt x="2605606" y="3648236"/>
                  <a:pt x="2681480" y="3626790"/>
                </a:cubicBezTo>
                <a:cubicBezTo>
                  <a:pt x="2731648" y="3613249"/>
                  <a:pt x="2782402" y="3599050"/>
                  <a:pt x="2828322" y="3574164"/>
                </a:cubicBezTo>
                <a:cubicBezTo>
                  <a:pt x="2916866" y="3524978"/>
                  <a:pt x="2982707" y="3445710"/>
                  <a:pt x="3050013" y="3371858"/>
                </a:cubicBezTo>
                <a:cubicBezTo>
                  <a:pt x="3107358" y="3306497"/>
                  <a:pt x="3164557" y="3239452"/>
                  <a:pt x="3200590" y="3159525"/>
                </a:cubicBezTo>
                <a:cubicBezTo>
                  <a:pt x="3277856" y="2993450"/>
                  <a:pt x="3289720" y="2803440"/>
                  <a:pt x="3264014" y="2623971"/>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6" name="Google Shape;76;p13"/>
          <p:cNvGrpSpPr/>
          <p:nvPr/>
        </p:nvGrpSpPr>
        <p:grpSpPr>
          <a:xfrm>
            <a:off x="524181" y="2153886"/>
            <a:ext cx="7247289" cy="6358366"/>
            <a:chOff x="-427" y="-1"/>
            <a:chExt cx="9663052" cy="8477822"/>
          </a:xfrm>
        </p:grpSpPr>
        <p:sp>
          <p:nvSpPr>
            <p:cNvPr id="77" name="Google Shape;77;p13"/>
            <p:cNvSpPr/>
            <p:nvPr/>
          </p:nvSpPr>
          <p:spPr>
            <a:xfrm>
              <a:off x="-427" y="-1"/>
              <a:ext cx="9663052" cy="8477822"/>
            </a:xfrm>
            <a:custGeom>
              <a:avLst/>
              <a:gdLst/>
              <a:ahLst/>
              <a:cxnLst/>
              <a:rect l="l" t="t" r="r" b="b"/>
              <a:pathLst>
                <a:path w="9663052" h="8477822" extrusionOk="0">
                  <a:moveTo>
                    <a:pt x="9581729" y="7636207"/>
                  </a:moveTo>
                  <a:cubicBezTo>
                    <a:pt x="9524332" y="7524095"/>
                    <a:pt x="9465002" y="7412175"/>
                    <a:pt x="9394077" y="7307989"/>
                  </a:cubicBezTo>
                  <a:cubicBezTo>
                    <a:pt x="9392144" y="7296584"/>
                    <a:pt x="9386733" y="7285760"/>
                    <a:pt x="9380936" y="7275321"/>
                  </a:cubicBezTo>
                  <a:cubicBezTo>
                    <a:pt x="9348275" y="7210180"/>
                    <a:pt x="9312715" y="7143493"/>
                    <a:pt x="9278315" y="7076225"/>
                  </a:cubicBezTo>
                  <a:cubicBezTo>
                    <a:pt x="9149800" y="6823586"/>
                    <a:pt x="9026115" y="6570753"/>
                    <a:pt x="8888130" y="6320433"/>
                  </a:cubicBezTo>
                  <a:cubicBezTo>
                    <a:pt x="8774301" y="6105680"/>
                    <a:pt x="8663951" y="5888994"/>
                    <a:pt x="8555921" y="5671148"/>
                  </a:cubicBezTo>
                  <a:cubicBezTo>
                    <a:pt x="8487894" y="5551497"/>
                    <a:pt x="8371360" y="5299438"/>
                    <a:pt x="8248255" y="5204529"/>
                  </a:cubicBezTo>
                  <a:cubicBezTo>
                    <a:pt x="8374646" y="5120251"/>
                    <a:pt x="8358798" y="4933139"/>
                    <a:pt x="8384695" y="4798025"/>
                  </a:cubicBezTo>
                  <a:cubicBezTo>
                    <a:pt x="8403634" y="4573413"/>
                    <a:pt x="8406146" y="4357887"/>
                    <a:pt x="8425665" y="4131149"/>
                  </a:cubicBezTo>
                  <a:cubicBezTo>
                    <a:pt x="8471660" y="3364726"/>
                    <a:pt x="8473786" y="2588445"/>
                    <a:pt x="8463544" y="1820088"/>
                  </a:cubicBezTo>
                  <a:cubicBezTo>
                    <a:pt x="8459292" y="1381304"/>
                    <a:pt x="8463350" y="941939"/>
                    <a:pt x="8437454" y="503734"/>
                  </a:cubicBezTo>
                  <a:cubicBezTo>
                    <a:pt x="8428951" y="309857"/>
                    <a:pt x="8400348" y="58378"/>
                    <a:pt x="8173079" y="35182"/>
                  </a:cubicBezTo>
                  <a:cubicBezTo>
                    <a:pt x="8164962" y="14499"/>
                    <a:pt x="8144476" y="-191"/>
                    <a:pt x="8121672" y="2"/>
                  </a:cubicBezTo>
                  <a:cubicBezTo>
                    <a:pt x="8077223" y="388"/>
                    <a:pt x="8032774" y="775"/>
                    <a:pt x="7988324" y="1162"/>
                  </a:cubicBezTo>
                  <a:cubicBezTo>
                    <a:pt x="7855944" y="1355"/>
                    <a:pt x="7723369" y="2515"/>
                    <a:pt x="7590988" y="3095"/>
                  </a:cubicBezTo>
                  <a:cubicBezTo>
                    <a:pt x="6844242" y="10247"/>
                    <a:pt x="6097690" y="3481"/>
                    <a:pt x="5351331" y="28223"/>
                  </a:cubicBezTo>
                  <a:cubicBezTo>
                    <a:pt x="5155368" y="31123"/>
                    <a:pt x="4959212" y="29383"/>
                    <a:pt x="4763249" y="27837"/>
                  </a:cubicBezTo>
                  <a:cubicBezTo>
                    <a:pt x="4576949" y="26290"/>
                    <a:pt x="4390650" y="24744"/>
                    <a:pt x="4204350" y="27257"/>
                  </a:cubicBezTo>
                  <a:cubicBezTo>
                    <a:pt x="3903062" y="30543"/>
                    <a:pt x="3601967" y="45620"/>
                    <a:pt x="3300679" y="45040"/>
                  </a:cubicBezTo>
                  <a:cubicBezTo>
                    <a:pt x="3145494" y="47940"/>
                    <a:pt x="2991081" y="61664"/>
                    <a:pt x="2836669" y="73841"/>
                  </a:cubicBezTo>
                  <a:cubicBezTo>
                    <a:pt x="2537120" y="80220"/>
                    <a:pt x="2227136" y="102063"/>
                    <a:pt x="1927201" y="130091"/>
                  </a:cubicBezTo>
                  <a:cubicBezTo>
                    <a:pt x="1708434" y="149614"/>
                    <a:pt x="1489280" y="170490"/>
                    <a:pt x="1272252" y="205283"/>
                  </a:cubicBezTo>
                  <a:cubicBezTo>
                    <a:pt x="1190698" y="215722"/>
                    <a:pt x="1113781" y="246649"/>
                    <a:pt x="1045755" y="292267"/>
                  </a:cubicBezTo>
                  <a:cubicBezTo>
                    <a:pt x="1025849" y="305798"/>
                    <a:pt x="1001885" y="321262"/>
                    <a:pt x="995315" y="345811"/>
                  </a:cubicBezTo>
                  <a:cubicBezTo>
                    <a:pt x="994155" y="349676"/>
                    <a:pt x="995121" y="354702"/>
                    <a:pt x="997441" y="358955"/>
                  </a:cubicBezTo>
                  <a:cubicBezTo>
                    <a:pt x="972897" y="374612"/>
                    <a:pt x="950093" y="392975"/>
                    <a:pt x="925935" y="409405"/>
                  </a:cubicBezTo>
                  <a:cubicBezTo>
                    <a:pt x="802831" y="506634"/>
                    <a:pt x="791235" y="681181"/>
                    <a:pt x="807662" y="826347"/>
                  </a:cubicBezTo>
                  <a:cubicBezTo>
                    <a:pt x="832785" y="1197091"/>
                    <a:pt x="835491" y="1569382"/>
                    <a:pt x="875109" y="1939546"/>
                  </a:cubicBezTo>
                  <a:cubicBezTo>
                    <a:pt x="915499" y="2401719"/>
                    <a:pt x="977149" y="2862153"/>
                    <a:pt x="1007297" y="3325293"/>
                  </a:cubicBezTo>
                  <a:cubicBezTo>
                    <a:pt x="1033580" y="3725225"/>
                    <a:pt x="1039957" y="4130376"/>
                    <a:pt x="1096388" y="4528375"/>
                  </a:cubicBezTo>
                  <a:cubicBezTo>
                    <a:pt x="1119966" y="4710654"/>
                    <a:pt x="1120739" y="4899506"/>
                    <a:pt x="1185287" y="5073473"/>
                  </a:cubicBezTo>
                  <a:cubicBezTo>
                    <a:pt x="1202873" y="5120444"/>
                    <a:pt x="1228769" y="5155045"/>
                    <a:pt x="1260463" y="5180946"/>
                  </a:cubicBezTo>
                  <a:cubicBezTo>
                    <a:pt x="1230702" y="5205688"/>
                    <a:pt x="1204999" y="5237776"/>
                    <a:pt x="1185866" y="5274696"/>
                  </a:cubicBezTo>
                  <a:cubicBezTo>
                    <a:pt x="1097354" y="5417929"/>
                    <a:pt x="1039764" y="5576626"/>
                    <a:pt x="963427" y="5726237"/>
                  </a:cubicBezTo>
                  <a:cubicBezTo>
                    <a:pt x="845734" y="5959547"/>
                    <a:pt x="727267" y="6193244"/>
                    <a:pt x="613439" y="6428679"/>
                  </a:cubicBezTo>
                  <a:cubicBezTo>
                    <a:pt x="505794" y="6675713"/>
                    <a:pt x="408200" y="6927193"/>
                    <a:pt x="299396" y="7173840"/>
                  </a:cubicBezTo>
                  <a:cubicBezTo>
                    <a:pt x="221320" y="7358826"/>
                    <a:pt x="150008" y="7546517"/>
                    <a:pt x="77730" y="7733629"/>
                  </a:cubicBezTo>
                  <a:cubicBezTo>
                    <a:pt x="66521" y="7788912"/>
                    <a:pt x="-20252" y="7907596"/>
                    <a:pt x="17627" y="7961139"/>
                  </a:cubicBezTo>
                  <a:cubicBezTo>
                    <a:pt x="6611" y="8046963"/>
                    <a:pt x="6418" y="8134141"/>
                    <a:pt x="620" y="8220351"/>
                  </a:cubicBezTo>
                  <a:cubicBezTo>
                    <a:pt x="-926" y="8281820"/>
                    <a:pt x="-2279" y="8350247"/>
                    <a:pt x="32121" y="8403790"/>
                  </a:cubicBezTo>
                  <a:cubicBezTo>
                    <a:pt x="94930" y="8473764"/>
                    <a:pt x="200255" y="8464679"/>
                    <a:pt x="286448" y="8472604"/>
                  </a:cubicBezTo>
                  <a:cubicBezTo>
                    <a:pt x="372254" y="8477243"/>
                    <a:pt x="458640" y="8477243"/>
                    <a:pt x="544446" y="8477823"/>
                  </a:cubicBezTo>
                  <a:cubicBezTo>
                    <a:pt x="885931" y="8477436"/>
                    <a:pt x="1227030" y="8459653"/>
                    <a:pt x="1566776" y="8424086"/>
                  </a:cubicBezTo>
                  <a:cubicBezTo>
                    <a:pt x="2087411" y="8402823"/>
                    <a:pt x="2609398" y="8358365"/>
                    <a:pt x="3131966" y="8353919"/>
                  </a:cubicBezTo>
                  <a:cubicBezTo>
                    <a:pt x="3474417" y="8340002"/>
                    <a:pt x="3816676" y="8347541"/>
                    <a:pt x="4159127" y="8355079"/>
                  </a:cubicBezTo>
                  <a:cubicBezTo>
                    <a:pt x="4415386" y="8360878"/>
                    <a:pt x="4671452" y="8366484"/>
                    <a:pt x="4927905" y="8363198"/>
                  </a:cubicBezTo>
                  <a:cubicBezTo>
                    <a:pt x="5531253" y="8353533"/>
                    <a:pt x="6134602" y="8351793"/>
                    <a:pt x="6738144" y="8355466"/>
                  </a:cubicBezTo>
                  <a:cubicBezTo>
                    <a:pt x="7372414" y="8355466"/>
                    <a:pt x="8006684" y="8353339"/>
                    <a:pt x="8640954" y="8361071"/>
                  </a:cubicBezTo>
                  <a:cubicBezTo>
                    <a:pt x="8715551" y="8359139"/>
                    <a:pt x="8790341" y="8361845"/>
                    <a:pt x="8865132" y="8364744"/>
                  </a:cubicBezTo>
                  <a:cubicBezTo>
                    <a:pt x="8992875" y="8369383"/>
                    <a:pt x="9120811" y="8374022"/>
                    <a:pt x="9247975" y="8356239"/>
                  </a:cubicBezTo>
                  <a:cubicBezTo>
                    <a:pt x="9308464" y="8341355"/>
                    <a:pt x="9386926" y="8353919"/>
                    <a:pt x="9427510" y="8297863"/>
                  </a:cubicBezTo>
                  <a:cubicBezTo>
                    <a:pt x="9430796" y="8292065"/>
                    <a:pt x="9435047" y="8285106"/>
                    <a:pt x="9439685" y="8276987"/>
                  </a:cubicBezTo>
                  <a:cubicBezTo>
                    <a:pt x="9534381" y="8205854"/>
                    <a:pt x="9630044" y="7939877"/>
                    <a:pt x="9651109" y="7878602"/>
                  </a:cubicBezTo>
                  <a:cubicBezTo>
                    <a:pt x="9691693" y="7785626"/>
                    <a:pt x="9618835" y="7714685"/>
                    <a:pt x="9581729" y="76362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8" name="Google Shape;78;p13"/>
            <p:cNvGrpSpPr/>
            <p:nvPr/>
          </p:nvGrpSpPr>
          <p:grpSpPr>
            <a:xfrm>
              <a:off x="-427" y="-1"/>
              <a:ext cx="9663052" cy="8477822"/>
              <a:chOff x="-426" y="-1"/>
              <a:chExt cx="9663052" cy="8477822"/>
            </a:xfrm>
          </p:grpSpPr>
          <p:grpSp>
            <p:nvGrpSpPr>
              <p:cNvPr id="79" name="Google Shape;79;p13"/>
              <p:cNvGrpSpPr/>
              <p:nvPr/>
            </p:nvGrpSpPr>
            <p:grpSpPr>
              <a:xfrm>
                <a:off x="-426" y="-1"/>
                <a:ext cx="9663052" cy="8477822"/>
                <a:chOff x="-426" y="-1"/>
                <a:chExt cx="9663052" cy="8477822"/>
              </a:xfrm>
            </p:grpSpPr>
            <p:sp>
              <p:nvSpPr>
                <p:cNvPr id="80" name="Google Shape;80;p13"/>
                <p:cNvSpPr/>
                <p:nvPr/>
              </p:nvSpPr>
              <p:spPr>
                <a:xfrm>
                  <a:off x="3754054" y="6969695"/>
                  <a:ext cx="2283208" cy="952789"/>
                </a:xfrm>
                <a:custGeom>
                  <a:avLst/>
                  <a:gdLst/>
                  <a:ahLst/>
                  <a:cxnLst/>
                  <a:rect l="l" t="t" r="r" b="b"/>
                  <a:pathLst>
                    <a:path w="2283208" h="952789" extrusionOk="0">
                      <a:moveTo>
                        <a:pt x="2064145" y="84105"/>
                      </a:moveTo>
                      <a:cubicBezTo>
                        <a:pt x="2025687" y="29981"/>
                        <a:pt x="1953408" y="24376"/>
                        <a:pt x="1893306" y="12005"/>
                      </a:cubicBezTo>
                      <a:cubicBezTo>
                        <a:pt x="1704494" y="-8098"/>
                        <a:pt x="1514522" y="2340"/>
                        <a:pt x="1324936" y="5819"/>
                      </a:cubicBezTo>
                      <a:cubicBezTo>
                        <a:pt x="1005096" y="-6551"/>
                        <a:pt x="679651" y="12198"/>
                        <a:pt x="359810" y="35587"/>
                      </a:cubicBezTo>
                      <a:cubicBezTo>
                        <a:pt x="173510" y="55303"/>
                        <a:pt x="131960" y="294605"/>
                        <a:pt x="71277" y="438418"/>
                      </a:cubicBezTo>
                      <a:cubicBezTo>
                        <a:pt x="-4866" y="648919"/>
                        <a:pt x="-93571" y="948337"/>
                        <a:pt x="234773" y="952782"/>
                      </a:cubicBezTo>
                      <a:cubicBezTo>
                        <a:pt x="430542" y="953169"/>
                        <a:pt x="626312" y="937512"/>
                        <a:pt x="822081" y="941571"/>
                      </a:cubicBezTo>
                      <a:cubicBezTo>
                        <a:pt x="1003936" y="933452"/>
                        <a:pt x="1184632" y="922048"/>
                        <a:pt x="1366873" y="933646"/>
                      </a:cubicBezTo>
                      <a:cubicBezTo>
                        <a:pt x="1524764" y="931520"/>
                        <a:pt x="1682462" y="920502"/>
                        <a:pt x="1839967" y="914896"/>
                      </a:cubicBezTo>
                      <a:cubicBezTo>
                        <a:pt x="1943746" y="909097"/>
                        <a:pt x="2050230" y="925721"/>
                        <a:pt x="2152270" y="904651"/>
                      </a:cubicBezTo>
                      <a:cubicBezTo>
                        <a:pt x="2346301" y="819794"/>
                        <a:pt x="2285811" y="556136"/>
                        <a:pt x="2217011" y="402079"/>
                      </a:cubicBezTo>
                      <a:cubicBezTo>
                        <a:pt x="2158068" y="299824"/>
                        <a:pt x="2137969" y="178434"/>
                        <a:pt x="2064145" y="84105"/>
                      </a:cubicBezTo>
                      <a:close/>
                      <a:moveTo>
                        <a:pt x="2094486" y="803170"/>
                      </a:moveTo>
                      <a:cubicBezTo>
                        <a:pt x="1835908" y="797951"/>
                        <a:pt x="1578103" y="822693"/>
                        <a:pt x="1319719" y="822114"/>
                      </a:cubicBezTo>
                      <a:cubicBezTo>
                        <a:pt x="1190043" y="815348"/>
                        <a:pt x="1059981" y="815348"/>
                        <a:pt x="930498" y="827719"/>
                      </a:cubicBezTo>
                      <a:cubicBezTo>
                        <a:pt x="765650" y="836031"/>
                        <a:pt x="600222" y="828492"/>
                        <a:pt x="435181" y="837191"/>
                      </a:cubicBezTo>
                      <a:cubicBezTo>
                        <a:pt x="357684" y="836611"/>
                        <a:pt x="153605" y="873531"/>
                        <a:pt x="114180" y="793505"/>
                      </a:cubicBezTo>
                      <a:cubicBezTo>
                        <a:pt x="85965" y="613739"/>
                        <a:pt x="180467" y="436679"/>
                        <a:pt x="210809" y="260972"/>
                      </a:cubicBezTo>
                      <a:cubicBezTo>
                        <a:pt x="219119" y="258265"/>
                        <a:pt x="226463" y="252853"/>
                        <a:pt x="230521" y="244735"/>
                      </a:cubicBezTo>
                      <a:cubicBezTo>
                        <a:pt x="263761" y="173021"/>
                        <a:pt x="343383" y="142867"/>
                        <a:pt x="418174" y="139774"/>
                      </a:cubicBezTo>
                      <a:cubicBezTo>
                        <a:pt x="559445" y="137455"/>
                        <a:pt x="699943" y="122764"/>
                        <a:pt x="841214" y="118898"/>
                      </a:cubicBezTo>
                      <a:cubicBezTo>
                        <a:pt x="1007222" y="107300"/>
                        <a:pt x="1172263" y="113486"/>
                        <a:pt x="1338271" y="116579"/>
                      </a:cubicBezTo>
                      <a:cubicBezTo>
                        <a:pt x="1524184" y="113872"/>
                        <a:pt x="1707392" y="100535"/>
                        <a:pt x="1892919" y="124311"/>
                      </a:cubicBezTo>
                      <a:cubicBezTo>
                        <a:pt x="1911665" y="128370"/>
                        <a:pt x="1943746" y="133202"/>
                        <a:pt x="1967516" y="143640"/>
                      </a:cubicBezTo>
                      <a:cubicBezTo>
                        <a:pt x="2011193" y="188098"/>
                        <a:pt x="2031678" y="250920"/>
                        <a:pt x="2052357" y="308716"/>
                      </a:cubicBezTo>
                      <a:cubicBezTo>
                        <a:pt x="2086177" y="399759"/>
                        <a:pt x="2139709" y="480171"/>
                        <a:pt x="2160774" y="576819"/>
                      </a:cubicBezTo>
                      <a:cubicBezTo>
                        <a:pt x="2173335" y="649886"/>
                        <a:pt x="2195753" y="789446"/>
                        <a:pt x="2094486" y="8031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 name="Google Shape;81;p13"/>
                <p:cNvSpPr/>
                <p:nvPr/>
              </p:nvSpPr>
              <p:spPr>
                <a:xfrm>
                  <a:off x="-426" y="-1"/>
                  <a:ext cx="9663052" cy="8477822"/>
                </a:xfrm>
                <a:custGeom>
                  <a:avLst/>
                  <a:gdLst/>
                  <a:ahLst/>
                  <a:cxnLst/>
                  <a:rect l="l" t="t" r="r" b="b"/>
                  <a:pathLst>
                    <a:path w="9663052" h="8477822" extrusionOk="0">
                      <a:moveTo>
                        <a:pt x="9581729" y="7636207"/>
                      </a:moveTo>
                      <a:cubicBezTo>
                        <a:pt x="9524332" y="7524095"/>
                        <a:pt x="9465002" y="7412175"/>
                        <a:pt x="9394077" y="7307989"/>
                      </a:cubicBezTo>
                      <a:cubicBezTo>
                        <a:pt x="9392144" y="7296584"/>
                        <a:pt x="9386733" y="7285760"/>
                        <a:pt x="9380936" y="7275321"/>
                      </a:cubicBezTo>
                      <a:cubicBezTo>
                        <a:pt x="9348275" y="7210180"/>
                        <a:pt x="9312715" y="7143493"/>
                        <a:pt x="9278315" y="7076225"/>
                      </a:cubicBezTo>
                      <a:cubicBezTo>
                        <a:pt x="9149800" y="6823586"/>
                        <a:pt x="9026115" y="6570753"/>
                        <a:pt x="8888130" y="6320433"/>
                      </a:cubicBezTo>
                      <a:cubicBezTo>
                        <a:pt x="8774301" y="6105680"/>
                        <a:pt x="8663951" y="5888994"/>
                        <a:pt x="8555921" y="5671148"/>
                      </a:cubicBezTo>
                      <a:cubicBezTo>
                        <a:pt x="8487894" y="5551497"/>
                        <a:pt x="8371360" y="5299438"/>
                        <a:pt x="8248255" y="5204529"/>
                      </a:cubicBezTo>
                      <a:cubicBezTo>
                        <a:pt x="8374646" y="5120251"/>
                        <a:pt x="8358798" y="4933139"/>
                        <a:pt x="8384695" y="4798025"/>
                      </a:cubicBezTo>
                      <a:cubicBezTo>
                        <a:pt x="8403634" y="4573413"/>
                        <a:pt x="8406146" y="4357887"/>
                        <a:pt x="8425665" y="4131149"/>
                      </a:cubicBezTo>
                      <a:cubicBezTo>
                        <a:pt x="8471660" y="3364726"/>
                        <a:pt x="8473786" y="2588445"/>
                        <a:pt x="8463544" y="1820088"/>
                      </a:cubicBezTo>
                      <a:cubicBezTo>
                        <a:pt x="8459292" y="1381304"/>
                        <a:pt x="8463350" y="941939"/>
                        <a:pt x="8437454" y="503734"/>
                      </a:cubicBezTo>
                      <a:cubicBezTo>
                        <a:pt x="8428951" y="309857"/>
                        <a:pt x="8400348" y="58378"/>
                        <a:pt x="8173079" y="35182"/>
                      </a:cubicBezTo>
                      <a:cubicBezTo>
                        <a:pt x="8164962" y="14499"/>
                        <a:pt x="8144476" y="-191"/>
                        <a:pt x="8121672" y="2"/>
                      </a:cubicBezTo>
                      <a:cubicBezTo>
                        <a:pt x="8077223" y="388"/>
                        <a:pt x="8032774" y="775"/>
                        <a:pt x="7988324" y="1162"/>
                      </a:cubicBezTo>
                      <a:cubicBezTo>
                        <a:pt x="7855944" y="1355"/>
                        <a:pt x="7723369" y="2515"/>
                        <a:pt x="7590988" y="3095"/>
                      </a:cubicBezTo>
                      <a:cubicBezTo>
                        <a:pt x="6844242" y="10247"/>
                        <a:pt x="6097690" y="3481"/>
                        <a:pt x="5351331" y="28223"/>
                      </a:cubicBezTo>
                      <a:cubicBezTo>
                        <a:pt x="5155368" y="31123"/>
                        <a:pt x="4959212" y="29383"/>
                        <a:pt x="4763249" y="27837"/>
                      </a:cubicBezTo>
                      <a:cubicBezTo>
                        <a:pt x="4576949" y="26290"/>
                        <a:pt x="4390650" y="24744"/>
                        <a:pt x="4204350" y="27257"/>
                      </a:cubicBezTo>
                      <a:cubicBezTo>
                        <a:pt x="3903062" y="30543"/>
                        <a:pt x="3601967" y="45620"/>
                        <a:pt x="3300679" y="45040"/>
                      </a:cubicBezTo>
                      <a:cubicBezTo>
                        <a:pt x="3145494" y="47940"/>
                        <a:pt x="2991081" y="61664"/>
                        <a:pt x="2836669" y="73841"/>
                      </a:cubicBezTo>
                      <a:cubicBezTo>
                        <a:pt x="2537120" y="80220"/>
                        <a:pt x="2227136" y="102063"/>
                        <a:pt x="1927201" y="130091"/>
                      </a:cubicBezTo>
                      <a:cubicBezTo>
                        <a:pt x="1708434" y="149614"/>
                        <a:pt x="1489280" y="170490"/>
                        <a:pt x="1272252" y="205283"/>
                      </a:cubicBezTo>
                      <a:cubicBezTo>
                        <a:pt x="1190698" y="215722"/>
                        <a:pt x="1113781" y="246649"/>
                        <a:pt x="1045755" y="292267"/>
                      </a:cubicBezTo>
                      <a:cubicBezTo>
                        <a:pt x="1025849" y="305798"/>
                        <a:pt x="1001885" y="321262"/>
                        <a:pt x="995315" y="345811"/>
                      </a:cubicBezTo>
                      <a:cubicBezTo>
                        <a:pt x="994155" y="349676"/>
                        <a:pt x="995121" y="354702"/>
                        <a:pt x="997441" y="358955"/>
                      </a:cubicBezTo>
                      <a:cubicBezTo>
                        <a:pt x="972897" y="374612"/>
                        <a:pt x="950093" y="392975"/>
                        <a:pt x="925935" y="409405"/>
                      </a:cubicBezTo>
                      <a:cubicBezTo>
                        <a:pt x="802831" y="506634"/>
                        <a:pt x="791235" y="681181"/>
                        <a:pt x="807662" y="826347"/>
                      </a:cubicBezTo>
                      <a:cubicBezTo>
                        <a:pt x="832785" y="1197091"/>
                        <a:pt x="835491" y="1569382"/>
                        <a:pt x="875109" y="1939546"/>
                      </a:cubicBezTo>
                      <a:cubicBezTo>
                        <a:pt x="915499" y="2401719"/>
                        <a:pt x="977149" y="2862153"/>
                        <a:pt x="1007297" y="3325293"/>
                      </a:cubicBezTo>
                      <a:cubicBezTo>
                        <a:pt x="1033580" y="3725225"/>
                        <a:pt x="1039957" y="4130376"/>
                        <a:pt x="1096388" y="4528375"/>
                      </a:cubicBezTo>
                      <a:cubicBezTo>
                        <a:pt x="1119966" y="4710654"/>
                        <a:pt x="1120739" y="4899506"/>
                        <a:pt x="1185287" y="5073473"/>
                      </a:cubicBezTo>
                      <a:cubicBezTo>
                        <a:pt x="1202873" y="5120444"/>
                        <a:pt x="1228769" y="5155045"/>
                        <a:pt x="1260463" y="5180946"/>
                      </a:cubicBezTo>
                      <a:cubicBezTo>
                        <a:pt x="1230702" y="5205688"/>
                        <a:pt x="1204999" y="5237776"/>
                        <a:pt x="1185866" y="5274696"/>
                      </a:cubicBezTo>
                      <a:cubicBezTo>
                        <a:pt x="1097354" y="5417929"/>
                        <a:pt x="1039764" y="5576626"/>
                        <a:pt x="963427" y="5726237"/>
                      </a:cubicBezTo>
                      <a:cubicBezTo>
                        <a:pt x="845734" y="5959547"/>
                        <a:pt x="727267" y="6193244"/>
                        <a:pt x="613439" y="6428679"/>
                      </a:cubicBezTo>
                      <a:cubicBezTo>
                        <a:pt x="505794" y="6675713"/>
                        <a:pt x="408200" y="6927193"/>
                        <a:pt x="299396" y="7173840"/>
                      </a:cubicBezTo>
                      <a:cubicBezTo>
                        <a:pt x="221320" y="7358826"/>
                        <a:pt x="150008" y="7546517"/>
                        <a:pt x="77730" y="7733629"/>
                      </a:cubicBezTo>
                      <a:cubicBezTo>
                        <a:pt x="66521" y="7788912"/>
                        <a:pt x="-20252" y="7907596"/>
                        <a:pt x="17627" y="7961139"/>
                      </a:cubicBezTo>
                      <a:cubicBezTo>
                        <a:pt x="6611" y="8046963"/>
                        <a:pt x="6418" y="8134141"/>
                        <a:pt x="620" y="8220351"/>
                      </a:cubicBezTo>
                      <a:cubicBezTo>
                        <a:pt x="-926" y="8281820"/>
                        <a:pt x="-2279" y="8350247"/>
                        <a:pt x="32121" y="8403790"/>
                      </a:cubicBezTo>
                      <a:cubicBezTo>
                        <a:pt x="94930" y="8473764"/>
                        <a:pt x="200255" y="8464679"/>
                        <a:pt x="286448" y="8472604"/>
                      </a:cubicBezTo>
                      <a:cubicBezTo>
                        <a:pt x="372254" y="8477243"/>
                        <a:pt x="458640" y="8477243"/>
                        <a:pt x="544446" y="8477823"/>
                      </a:cubicBezTo>
                      <a:cubicBezTo>
                        <a:pt x="885931" y="8477436"/>
                        <a:pt x="1227030" y="8459653"/>
                        <a:pt x="1566776" y="8424086"/>
                      </a:cubicBezTo>
                      <a:cubicBezTo>
                        <a:pt x="2087411" y="8402823"/>
                        <a:pt x="2609398" y="8358365"/>
                        <a:pt x="3131966" y="8353919"/>
                      </a:cubicBezTo>
                      <a:cubicBezTo>
                        <a:pt x="3474417" y="8340002"/>
                        <a:pt x="3816676" y="8347541"/>
                        <a:pt x="4159127" y="8355079"/>
                      </a:cubicBezTo>
                      <a:cubicBezTo>
                        <a:pt x="4415386" y="8360878"/>
                        <a:pt x="4671452" y="8366484"/>
                        <a:pt x="4927905" y="8363198"/>
                      </a:cubicBezTo>
                      <a:cubicBezTo>
                        <a:pt x="5531253" y="8353533"/>
                        <a:pt x="6134602" y="8351793"/>
                        <a:pt x="6738144" y="8355466"/>
                      </a:cubicBezTo>
                      <a:cubicBezTo>
                        <a:pt x="7372414" y="8355466"/>
                        <a:pt x="8006684" y="8353339"/>
                        <a:pt x="8640954" y="8361071"/>
                      </a:cubicBezTo>
                      <a:cubicBezTo>
                        <a:pt x="8715551" y="8359139"/>
                        <a:pt x="8790341" y="8361845"/>
                        <a:pt x="8865132" y="8364744"/>
                      </a:cubicBezTo>
                      <a:cubicBezTo>
                        <a:pt x="8992875" y="8369383"/>
                        <a:pt x="9120811" y="8374022"/>
                        <a:pt x="9247975" y="8356239"/>
                      </a:cubicBezTo>
                      <a:cubicBezTo>
                        <a:pt x="9308464" y="8341355"/>
                        <a:pt x="9386926" y="8353919"/>
                        <a:pt x="9427510" y="8297863"/>
                      </a:cubicBezTo>
                      <a:cubicBezTo>
                        <a:pt x="9430796" y="8292065"/>
                        <a:pt x="9435047" y="8285106"/>
                        <a:pt x="9439685" y="8276987"/>
                      </a:cubicBezTo>
                      <a:cubicBezTo>
                        <a:pt x="9534381" y="8205854"/>
                        <a:pt x="9630044" y="7939877"/>
                        <a:pt x="9651109" y="7878602"/>
                      </a:cubicBezTo>
                      <a:cubicBezTo>
                        <a:pt x="9691693" y="7785626"/>
                        <a:pt x="9618835" y="7714685"/>
                        <a:pt x="9581729" y="7636207"/>
                      </a:cubicBezTo>
                      <a:close/>
                      <a:moveTo>
                        <a:pt x="4758611" y="338272"/>
                      </a:moveTo>
                      <a:cubicBezTo>
                        <a:pt x="4775425" y="294007"/>
                        <a:pt x="4816395" y="259793"/>
                        <a:pt x="4863550" y="253608"/>
                      </a:cubicBezTo>
                      <a:cubicBezTo>
                        <a:pt x="4869541" y="252835"/>
                        <a:pt x="4875725" y="252448"/>
                        <a:pt x="4881716" y="252448"/>
                      </a:cubicBezTo>
                      <a:cubicBezTo>
                        <a:pt x="4908386" y="252448"/>
                        <a:pt x="4934475" y="260180"/>
                        <a:pt x="4956700" y="276224"/>
                      </a:cubicBezTo>
                      <a:cubicBezTo>
                        <a:pt x="4974673" y="289174"/>
                        <a:pt x="4989940" y="308118"/>
                        <a:pt x="4999410" y="329380"/>
                      </a:cubicBezTo>
                      <a:cubicBezTo>
                        <a:pt x="5010039" y="347744"/>
                        <a:pt x="5016223" y="368813"/>
                        <a:pt x="5016803" y="390269"/>
                      </a:cubicBezTo>
                      <a:cubicBezTo>
                        <a:pt x="5017576" y="427962"/>
                        <a:pt x="5000569" y="470101"/>
                        <a:pt x="4968875" y="492330"/>
                      </a:cubicBezTo>
                      <a:cubicBezTo>
                        <a:pt x="4945298" y="508953"/>
                        <a:pt x="4916502" y="521711"/>
                        <a:pt x="4887127" y="521711"/>
                      </a:cubicBezTo>
                      <a:cubicBezTo>
                        <a:pt x="4881909" y="521711"/>
                        <a:pt x="4876498" y="521324"/>
                        <a:pt x="4871087" y="520358"/>
                      </a:cubicBezTo>
                      <a:cubicBezTo>
                        <a:pt x="4829343" y="513399"/>
                        <a:pt x="4791851" y="493683"/>
                        <a:pt x="4769434" y="456183"/>
                      </a:cubicBezTo>
                      <a:cubicBezTo>
                        <a:pt x="4748562" y="420617"/>
                        <a:pt x="4743924" y="377125"/>
                        <a:pt x="4758611" y="338272"/>
                      </a:cubicBezTo>
                      <a:close/>
                      <a:moveTo>
                        <a:pt x="1110303" y="844517"/>
                      </a:moveTo>
                      <a:cubicBezTo>
                        <a:pt x="1113975" y="842198"/>
                        <a:pt x="1114554" y="836785"/>
                        <a:pt x="1113202" y="832146"/>
                      </a:cubicBezTo>
                      <a:cubicBezTo>
                        <a:pt x="1113781" y="832146"/>
                        <a:pt x="1114361" y="832146"/>
                        <a:pt x="1114748" y="831953"/>
                      </a:cubicBezTo>
                      <a:cubicBezTo>
                        <a:pt x="1379123" y="818036"/>
                        <a:pt x="1643499" y="814750"/>
                        <a:pt x="1908068" y="814750"/>
                      </a:cubicBezTo>
                      <a:cubicBezTo>
                        <a:pt x="2016872" y="814750"/>
                        <a:pt x="2125869" y="815329"/>
                        <a:pt x="2234673" y="815909"/>
                      </a:cubicBezTo>
                      <a:cubicBezTo>
                        <a:pt x="2453053" y="817069"/>
                        <a:pt x="2671434" y="818036"/>
                        <a:pt x="2890008" y="814943"/>
                      </a:cubicBezTo>
                      <a:cubicBezTo>
                        <a:pt x="3194581" y="815716"/>
                        <a:pt x="3498768" y="794647"/>
                        <a:pt x="3803341" y="790974"/>
                      </a:cubicBezTo>
                      <a:cubicBezTo>
                        <a:pt x="4410168" y="790394"/>
                        <a:pt x="5016223" y="759467"/>
                        <a:pt x="5622857" y="749608"/>
                      </a:cubicBezTo>
                      <a:cubicBezTo>
                        <a:pt x="6349311" y="731052"/>
                        <a:pt x="7076924" y="757534"/>
                        <a:pt x="7802604" y="713075"/>
                      </a:cubicBezTo>
                      <a:cubicBezTo>
                        <a:pt x="7892662" y="708823"/>
                        <a:pt x="7982913" y="708823"/>
                        <a:pt x="8072778" y="707856"/>
                      </a:cubicBezTo>
                      <a:cubicBezTo>
                        <a:pt x="8081668" y="707276"/>
                        <a:pt x="8091331" y="707276"/>
                        <a:pt x="8100994" y="707470"/>
                      </a:cubicBezTo>
                      <a:cubicBezTo>
                        <a:pt x="8113749" y="707663"/>
                        <a:pt x="8126696" y="707856"/>
                        <a:pt x="8139065" y="706310"/>
                      </a:cubicBezTo>
                      <a:cubicBezTo>
                        <a:pt x="8133074" y="753474"/>
                        <a:pt x="8131528" y="813783"/>
                        <a:pt x="8131721" y="875445"/>
                      </a:cubicBezTo>
                      <a:cubicBezTo>
                        <a:pt x="8053066" y="874865"/>
                        <a:pt x="7974410" y="877571"/>
                        <a:pt x="7895755" y="877378"/>
                      </a:cubicBezTo>
                      <a:cubicBezTo>
                        <a:pt x="7713126" y="878151"/>
                        <a:pt x="7530499" y="874092"/>
                        <a:pt x="7348064" y="880664"/>
                      </a:cubicBezTo>
                      <a:cubicBezTo>
                        <a:pt x="7053153" y="903473"/>
                        <a:pt x="6758243" y="924929"/>
                        <a:pt x="6462366" y="929375"/>
                      </a:cubicBezTo>
                      <a:cubicBezTo>
                        <a:pt x="6235869" y="937493"/>
                        <a:pt x="6009758" y="926862"/>
                        <a:pt x="5783454" y="922416"/>
                      </a:cubicBezTo>
                      <a:cubicBezTo>
                        <a:pt x="5552512" y="922803"/>
                        <a:pt x="5321569" y="929955"/>
                        <a:pt x="5090820" y="935560"/>
                      </a:cubicBezTo>
                      <a:cubicBezTo>
                        <a:pt x="4618693" y="951991"/>
                        <a:pt x="4146179" y="946192"/>
                        <a:pt x="3674439" y="968614"/>
                      </a:cubicBezTo>
                      <a:cubicBezTo>
                        <a:pt x="3368706" y="979825"/>
                        <a:pt x="3062393" y="971707"/>
                        <a:pt x="2756854" y="986204"/>
                      </a:cubicBezTo>
                      <a:cubicBezTo>
                        <a:pt x="2377297" y="1001475"/>
                        <a:pt x="1996387" y="986397"/>
                        <a:pt x="1617409" y="1013459"/>
                      </a:cubicBezTo>
                      <a:cubicBezTo>
                        <a:pt x="1451208" y="1035688"/>
                        <a:pt x="1285007" y="1032982"/>
                        <a:pt x="1117067" y="1050765"/>
                      </a:cubicBezTo>
                      <a:cubicBezTo>
                        <a:pt x="1109916" y="1015199"/>
                        <a:pt x="1103152" y="979439"/>
                        <a:pt x="1098128" y="943292"/>
                      </a:cubicBezTo>
                      <a:cubicBezTo>
                        <a:pt x="1094649" y="925509"/>
                        <a:pt x="1093489" y="906952"/>
                        <a:pt x="1091364" y="888589"/>
                      </a:cubicBezTo>
                      <a:cubicBezTo>
                        <a:pt x="1109530" y="887043"/>
                        <a:pt x="1106438" y="859015"/>
                        <a:pt x="1110303" y="844517"/>
                      </a:cubicBezTo>
                      <a:close/>
                      <a:moveTo>
                        <a:pt x="1214855" y="1931621"/>
                      </a:moveTo>
                      <a:cubicBezTo>
                        <a:pt x="1192824" y="1707203"/>
                        <a:pt x="1170406" y="1492256"/>
                        <a:pt x="1154172" y="1265519"/>
                      </a:cubicBezTo>
                      <a:cubicBezTo>
                        <a:pt x="1148761" y="1211589"/>
                        <a:pt x="1138712" y="1158432"/>
                        <a:pt x="1127889" y="1105275"/>
                      </a:cubicBezTo>
                      <a:cubicBezTo>
                        <a:pt x="1199394" y="1106048"/>
                        <a:pt x="1270899" y="1109528"/>
                        <a:pt x="1342405" y="1110108"/>
                      </a:cubicBezTo>
                      <a:cubicBezTo>
                        <a:pt x="1798878" y="1085172"/>
                        <a:pt x="2255931" y="1099863"/>
                        <a:pt x="2712984" y="1091744"/>
                      </a:cubicBezTo>
                      <a:cubicBezTo>
                        <a:pt x="3023162" y="1079180"/>
                        <a:pt x="3333726" y="1085945"/>
                        <a:pt x="3643904" y="1077440"/>
                      </a:cubicBezTo>
                      <a:cubicBezTo>
                        <a:pt x="4105982" y="1056564"/>
                        <a:pt x="4568833" y="1061397"/>
                        <a:pt x="5031104" y="1046899"/>
                      </a:cubicBezTo>
                      <a:cubicBezTo>
                        <a:pt x="5264365" y="1041101"/>
                        <a:pt x="5497433" y="1034335"/>
                        <a:pt x="5730695" y="1032595"/>
                      </a:cubicBezTo>
                      <a:cubicBezTo>
                        <a:pt x="5957965" y="1033755"/>
                        <a:pt x="6184849" y="1048446"/>
                        <a:pt x="6412313" y="1041294"/>
                      </a:cubicBezTo>
                      <a:cubicBezTo>
                        <a:pt x="6768292" y="1040907"/>
                        <a:pt x="7122533" y="1000315"/>
                        <a:pt x="7477739" y="988524"/>
                      </a:cubicBezTo>
                      <a:cubicBezTo>
                        <a:pt x="7683751" y="987171"/>
                        <a:pt x="7889956" y="989877"/>
                        <a:pt x="8095969" y="986204"/>
                      </a:cubicBezTo>
                      <a:cubicBezTo>
                        <a:pt x="8106984" y="984658"/>
                        <a:pt x="8119933" y="984851"/>
                        <a:pt x="8133847" y="985818"/>
                      </a:cubicBezTo>
                      <a:cubicBezTo>
                        <a:pt x="8136166" y="1064683"/>
                        <a:pt x="8139259" y="1133883"/>
                        <a:pt x="8137519" y="1166357"/>
                      </a:cubicBezTo>
                      <a:cubicBezTo>
                        <a:pt x="8131721" y="1689999"/>
                        <a:pt x="8138872" y="2213835"/>
                        <a:pt x="8130948" y="2737283"/>
                      </a:cubicBezTo>
                      <a:cubicBezTo>
                        <a:pt x="8112396" y="3240436"/>
                        <a:pt x="8096742" y="3743395"/>
                        <a:pt x="8102153" y="4246935"/>
                      </a:cubicBezTo>
                      <a:cubicBezTo>
                        <a:pt x="8103506" y="4365619"/>
                        <a:pt x="8102733" y="4475412"/>
                        <a:pt x="8091331" y="4595642"/>
                      </a:cubicBezTo>
                      <a:cubicBezTo>
                        <a:pt x="8091137" y="4608787"/>
                        <a:pt x="8088818" y="4624250"/>
                        <a:pt x="8086306" y="4640101"/>
                      </a:cubicBezTo>
                      <a:cubicBezTo>
                        <a:pt x="7906963" y="4635848"/>
                        <a:pt x="7728587" y="4653825"/>
                        <a:pt x="7550017" y="4665423"/>
                      </a:cubicBezTo>
                      <a:cubicBezTo>
                        <a:pt x="7102434" y="4672381"/>
                        <a:pt x="6654850" y="4672381"/>
                        <a:pt x="6207267" y="4672188"/>
                      </a:cubicBezTo>
                      <a:cubicBezTo>
                        <a:pt x="5775144" y="4671995"/>
                        <a:pt x="5343021" y="4671802"/>
                        <a:pt x="4911091" y="4678180"/>
                      </a:cubicBezTo>
                      <a:cubicBezTo>
                        <a:pt x="4353737" y="4689392"/>
                        <a:pt x="3796577" y="4741388"/>
                        <a:pt x="3238257" y="4742548"/>
                      </a:cubicBezTo>
                      <a:cubicBezTo>
                        <a:pt x="3019297" y="4743708"/>
                        <a:pt x="2800530" y="4741969"/>
                        <a:pt x="2581569" y="4740229"/>
                      </a:cubicBezTo>
                      <a:cubicBezTo>
                        <a:pt x="2374784" y="4738489"/>
                        <a:pt x="2168192" y="4736749"/>
                        <a:pt x="1961601" y="4737716"/>
                      </a:cubicBezTo>
                      <a:cubicBezTo>
                        <a:pt x="1900918" y="4735396"/>
                        <a:pt x="1839462" y="4739069"/>
                        <a:pt x="1777813" y="4742742"/>
                      </a:cubicBezTo>
                      <a:cubicBezTo>
                        <a:pt x="1668816" y="4749314"/>
                        <a:pt x="1559626" y="4755886"/>
                        <a:pt x="1454687" y="4728631"/>
                      </a:cubicBezTo>
                      <a:cubicBezTo>
                        <a:pt x="1437680" y="4697123"/>
                        <a:pt x="1441352" y="4648606"/>
                        <a:pt x="1434588" y="4605501"/>
                      </a:cubicBezTo>
                      <a:cubicBezTo>
                        <a:pt x="1438840" y="4576699"/>
                        <a:pt x="1431496" y="4544999"/>
                        <a:pt x="1432076" y="4516391"/>
                      </a:cubicBezTo>
                      <a:cubicBezTo>
                        <a:pt x="1428018" y="4432500"/>
                        <a:pt x="1419514" y="4348609"/>
                        <a:pt x="1413523" y="4264911"/>
                      </a:cubicBezTo>
                      <a:cubicBezTo>
                        <a:pt x="1399609" y="3988689"/>
                        <a:pt x="1370813" y="3713821"/>
                        <a:pt x="1352841" y="3437792"/>
                      </a:cubicBezTo>
                      <a:cubicBezTo>
                        <a:pt x="1319021" y="2935606"/>
                        <a:pt x="1257758" y="2433034"/>
                        <a:pt x="1214855" y="1931621"/>
                      </a:cubicBezTo>
                      <a:close/>
                      <a:moveTo>
                        <a:pt x="6687318" y="5372504"/>
                      </a:moveTo>
                      <a:cubicBezTo>
                        <a:pt x="6543341" y="5377336"/>
                        <a:pt x="6412119" y="5399759"/>
                        <a:pt x="6264857" y="5399372"/>
                      </a:cubicBezTo>
                      <a:cubicBezTo>
                        <a:pt x="6172867" y="5400532"/>
                        <a:pt x="6080683" y="5392413"/>
                        <a:pt x="5988306" y="5384295"/>
                      </a:cubicBezTo>
                      <a:cubicBezTo>
                        <a:pt x="5877957" y="5374630"/>
                        <a:pt x="5767220" y="5364965"/>
                        <a:pt x="5656097" y="5370957"/>
                      </a:cubicBezTo>
                      <a:cubicBezTo>
                        <a:pt x="5065697" y="5375017"/>
                        <a:pt x="4475489" y="5386808"/>
                        <a:pt x="3885089" y="5394347"/>
                      </a:cubicBezTo>
                      <a:cubicBezTo>
                        <a:pt x="3719468" y="5402078"/>
                        <a:pt x="3554039" y="5400339"/>
                        <a:pt x="3388418" y="5401305"/>
                      </a:cubicBezTo>
                      <a:cubicBezTo>
                        <a:pt x="3214100" y="5402852"/>
                        <a:pt x="3038623" y="5426627"/>
                        <a:pt x="2864691" y="5412709"/>
                      </a:cubicBezTo>
                      <a:cubicBezTo>
                        <a:pt x="2869136" y="5376370"/>
                        <a:pt x="2879186" y="5341190"/>
                        <a:pt x="2890588" y="5306396"/>
                      </a:cubicBezTo>
                      <a:cubicBezTo>
                        <a:pt x="3982297" y="5308909"/>
                        <a:pt x="5073813" y="5297891"/>
                        <a:pt x="6165330" y="5290739"/>
                      </a:cubicBezTo>
                      <a:cubicBezTo>
                        <a:pt x="6323994" y="5284940"/>
                        <a:pt x="6482658" y="5276822"/>
                        <a:pt x="6641322" y="5269283"/>
                      </a:cubicBezTo>
                      <a:cubicBezTo>
                        <a:pt x="6649246" y="5303884"/>
                        <a:pt x="6677848" y="5341963"/>
                        <a:pt x="6687318" y="5372504"/>
                      </a:cubicBezTo>
                      <a:close/>
                      <a:moveTo>
                        <a:pt x="9482975" y="8000766"/>
                      </a:moveTo>
                      <a:cubicBezTo>
                        <a:pt x="9472733" y="8023961"/>
                        <a:pt x="9462876" y="8047543"/>
                        <a:pt x="9452247" y="8070353"/>
                      </a:cubicBezTo>
                      <a:cubicBezTo>
                        <a:pt x="9451087" y="8069966"/>
                        <a:pt x="9450121" y="8069773"/>
                        <a:pt x="9448962" y="8069579"/>
                      </a:cubicBezTo>
                      <a:cubicBezTo>
                        <a:pt x="9421713" y="8065907"/>
                        <a:pt x="9396396" y="8083303"/>
                        <a:pt x="9388859" y="8109205"/>
                      </a:cubicBezTo>
                      <a:cubicBezTo>
                        <a:pt x="9379389" y="8142452"/>
                        <a:pt x="9369533" y="8176279"/>
                        <a:pt x="9353686" y="8207207"/>
                      </a:cubicBezTo>
                      <a:cubicBezTo>
                        <a:pt x="9350980" y="8210880"/>
                        <a:pt x="9348855" y="8214939"/>
                        <a:pt x="9347116" y="8218998"/>
                      </a:cubicBezTo>
                      <a:cubicBezTo>
                        <a:pt x="9347116" y="8219191"/>
                        <a:pt x="9347116" y="8219191"/>
                        <a:pt x="9346922" y="8219191"/>
                      </a:cubicBezTo>
                      <a:cubicBezTo>
                        <a:pt x="9344796" y="8223057"/>
                        <a:pt x="9342477" y="8226730"/>
                        <a:pt x="9340158" y="8230209"/>
                      </a:cubicBezTo>
                      <a:cubicBezTo>
                        <a:pt x="9186132" y="8258238"/>
                        <a:pt x="9029594" y="8263650"/>
                        <a:pt x="8873249" y="8253212"/>
                      </a:cubicBezTo>
                      <a:cubicBezTo>
                        <a:pt x="8683084" y="8247026"/>
                        <a:pt x="8492919" y="8251858"/>
                        <a:pt x="8302754" y="8246446"/>
                      </a:cubicBezTo>
                      <a:cubicBezTo>
                        <a:pt x="7934599" y="8243353"/>
                        <a:pt x="7566638" y="8243740"/>
                        <a:pt x="7198482" y="8244320"/>
                      </a:cubicBezTo>
                      <a:cubicBezTo>
                        <a:pt x="6880768" y="8244707"/>
                        <a:pt x="6563053" y="8245093"/>
                        <a:pt x="6245339" y="8243353"/>
                      </a:cubicBezTo>
                      <a:cubicBezTo>
                        <a:pt x="5956805" y="8239294"/>
                        <a:pt x="5668659" y="8243160"/>
                        <a:pt x="5380320" y="8247026"/>
                      </a:cubicBezTo>
                      <a:cubicBezTo>
                        <a:pt x="5138555" y="8250312"/>
                        <a:pt x="4896597" y="8253598"/>
                        <a:pt x="4654832" y="8252052"/>
                      </a:cubicBezTo>
                      <a:cubicBezTo>
                        <a:pt x="4081438" y="8246446"/>
                        <a:pt x="3508044" y="8221704"/>
                        <a:pt x="2934843" y="8248186"/>
                      </a:cubicBezTo>
                      <a:cubicBezTo>
                        <a:pt x="2640126" y="8249539"/>
                        <a:pt x="2345989" y="8271575"/>
                        <a:pt x="2052045" y="8289552"/>
                      </a:cubicBezTo>
                      <a:cubicBezTo>
                        <a:pt x="1839462" y="8305789"/>
                        <a:pt x="1611612" y="8303855"/>
                        <a:pt x="1397290" y="8328211"/>
                      </a:cubicBezTo>
                      <a:cubicBezTo>
                        <a:pt x="1160356" y="8358172"/>
                        <a:pt x="920911" y="8356046"/>
                        <a:pt x="682818" y="8368224"/>
                      </a:cubicBezTo>
                      <a:cubicBezTo>
                        <a:pt x="523574" y="8368996"/>
                        <a:pt x="364137" y="8370930"/>
                        <a:pt x="205086" y="8360298"/>
                      </a:cubicBezTo>
                      <a:cubicBezTo>
                        <a:pt x="174745" y="8356819"/>
                        <a:pt x="145756" y="8355852"/>
                        <a:pt x="117154" y="8342515"/>
                      </a:cubicBezTo>
                      <a:cubicBezTo>
                        <a:pt x="86426" y="8326664"/>
                        <a:pt x="80822" y="8213006"/>
                        <a:pt x="75411" y="8106306"/>
                      </a:cubicBezTo>
                      <a:cubicBezTo>
                        <a:pt x="164309" y="8185944"/>
                        <a:pt x="349836" y="8188071"/>
                        <a:pt x="490914" y="8191163"/>
                      </a:cubicBezTo>
                      <a:cubicBezTo>
                        <a:pt x="679726" y="8194063"/>
                        <a:pt x="868731" y="8194643"/>
                        <a:pt x="1057350" y="8199861"/>
                      </a:cubicBezTo>
                      <a:cubicBezTo>
                        <a:pt x="1251767" y="8202181"/>
                        <a:pt x="1445990" y="8201408"/>
                        <a:pt x="1639441" y="8181305"/>
                      </a:cubicBezTo>
                      <a:cubicBezTo>
                        <a:pt x="1993874" y="8177826"/>
                        <a:pt x="2364155" y="8167001"/>
                        <a:pt x="2722067" y="8156563"/>
                      </a:cubicBezTo>
                      <a:cubicBezTo>
                        <a:pt x="3021616" y="8146318"/>
                        <a:pt x="3320971" y="8144965"/>
                        <a:pt x="3620713" y="8149604"/>
                      </a:cubicBezTo>
                      <a:cubicBezTo>
                        <a:pt x="3901902" y="8140906"/>
                        <a:pt x="4183478" y="8126022"/>
                        <a:pt x="4465247" y="8128148"/>
                      </a:cubicBezTo>
                      <a:cubicBezTo>
                        <a:pt x="4752040" y="8126022"/>
                        <a:pt x="5039221" y="8126215"/>
                        <a:pt x="5326207" y="8126409"/>
                      </a:cubicBezTo>
                      <a:cubicBezTo>
                        <a:pt x="5619765" y="8126602"/>
                        <a:pt x="5913322" y="8126795"/>
                        <a:pt x="6206880" y="8124669"/>
                      </a:cubicBezTo>
                      <a:cubicBezTo>
                        <a:pt x="6523822" y="8135880"/>
                        <a:pt x="6841344" y="8139939"/>
                        <a:pt x="7158479" y="8137427"/>
                      </a:cubicBezTo>
                      <a:cubicBezTo>
                        <a:pt x="7431937" y="8129888"/>
                        <a:pt x="7703463" y="8104952"/>
                        <a:pt x="7976729" y="8090455"/>
                      </a:cubicBezTo>
                      <a:cubicBezTo>
                        <a:pt x="8244004" y="8088909"/>
                        <a:pt x="8511278" y="8089682"/>
                        <a:pt x="8778359" y="8080404"/>
                      </a:cubicBezTo>
                      <a:cubicBezTo>
                        <a:pt x="8895087" y="8075765"/>
                        <a:pt x="9012201" y="8073832"/>
                        <a:pt x="9129121" y="8074218"/>
                      </a:cubicBezTo>
                      <a:cubicBezTo>
                        <a:pt x="9252806" y="8079824"/>
                        <a:pt x="9382095" y="8069193"/>
                        <a:pt x="9485487" y="7995933"/>
                      </a:cubicBezTo>
                      <a:cubicBezTo>
                        <a:pt x="9484521" y="7997479"/>
                        <a:pt x="9483748" y="7999219"/>
                        <a:pt x="9482975" y="8000766"/>
                      </a:cubicBezTo>
                      <a:close/>
                      <a:moveTo>
                        <a:pt x="9513123" y="7778280"/>
                      </a:moveTo>
                      <a:cubicBezTo>
                        <a:pt x="9506166" y="7842262"/>
                        <a:pt x="9442971" y="7895612"/>
                        <a:pt x="9386733" y="7925380"/>
                      </a:cubicBezTo>
                      <a:cubicBezTo>
                        <a:pt x="9297448" y="7969452"/>
                        <a:pt x="9198887" y="7966745"/>
                        <a:pt x="9100519" y="7963652"/>
                      </a:cubicBezTo>
                      <a:cubicBezTo>
                        <a:pt x="9053364" y="7962300"/>
                        <a:pt x="9006210" y="7960946"/>
                        <a:pt x="8960408" y="7964812"/>
                      </a:cubicBezTo>
                      <a:cubicBezTo>
                        <a:pt x="8621435" y="7976217"/>
                        <a:pt x="8282269" y="7977763"/>
                        <a:pt x="7943102" y="7980469"/>
                      </a:cubicBezTo>
                      <a:cubicBezTo>
                        <a:pt x="7601230" y="8001925"/>
                        <a:pt x="7258392" y="8034206"/>
                        <a:pt x="6914201" y="8026861"/>
                      </a:cubicBezTo>
                      <a:cubicBezTo>
                        <a:pt x="6454829" y="8021255"/>
                        <a:pt x="5995457" y="8010817"/>
                        <a:pt x="5535891" y="8016036"/>
                      </a:cubicBezTo>
                      <a:cubicBezTo>
                        <a:pt x="5392301" y="8016423"/>
                        <a:pt x="5248711" y="8016036"/>
                        <a:pt x="5105122" y="8015649"/>
                      </a:cubicBezTo>
                      <a:cubicBezTo>
                        <a:pt x="4667587" y="8014683"/>
                        <a:pt x="4229860" y="8013716"/>
                        <a:pt x="3792712" y="8032466"/>
                      </a:cubicBezTo>
                      <a:cubicBezTo>
                        <a:pt x="3674439" y="8040585"/>
                        <a:pt x="3555972" y="8038845"/>
                        <a:pt x="3437505" y="8037106"/>
                      </a:cubicBezTo>
                      <a:cubicBezTo>
                        <a:pt x="3358077" y="8035946"/>
                        <a:pt x="3278648" y="8034786"/>
                        <a:pt x="3199412" y="8036526"/>
                      </a:cubicBezTo>
                      <a:cubicBezTo>
                        <a:pt x="2804202" y="8037878"/>
                        <a:pt x="2409377" y="8057402"/>
                        <a:pt x="2014360" y="8067066"/>
                      </a:cubicBezTo>
                      <a:cubicBezTo>
                        <a:pt x="1815305" y="8064940"/>
                        <a:pt x="1616443" y="8069966"/>
                        <a:pt x="1418161" y="8089103"/>
                      </a:cubicBezTo>
                      <a:cubicBezTo>
                        <a:pt x="1264329" y="8093355"/>
                        <a:pt x="1110689" y="8091615"/>
                        <a:pt x="957050" y="8089875"/>
                      </a:cubicBezTo>
                      <a:cubicBezTo>
                        <a:pt x="874336" y="8088909"/>
                        <a:pt x="791815" y="8087943"/>
                        <a:pt x="709101" y="8087943"/>
                      </a:cubicBezTo>
                      <a:cubicBezTo>
                        <a:pt x="701177" y="8087943"/>
                        <a:pt x="693254" y="8087943"/>
                        <a:pt x="685524" y="8087943"/>
                      </a:cubicBezTo>
                      <a:cubicBezTo>
                        <a:pt x="549277" y="8089295"/>
                        <a:pt x="413417" y="8087556"/>
                        <a:pt x="277364" y="8079244"/>
                      </a:cubicBezTo>
                      <a:cubicBezTo>
                        <a:pt x="234075" y="8076345"/>
                        <a:pt x="180349" y="8068999"/>
                        <a:pt x="143244" y="8041938"/>
                      </a:cubicBezTo>
                      <a:cubicBezTo>
                        <a:pt x="124305" y="8028600"/>
                        <a:pt x="108071" y="8011397"/>
                        <a:pt x="102467" y="7988394"/>
                      </a:cubicBezTo>
                      <a:cubicBezTo>
                        <a:pt x="101307" y="7979116"/>
                        <a:pt x="100534" y="7970031"/>
                        <a:pt x="100148" y="7960946"/>
                      </a:cubicBezTo>
                      <a:cubicBezTo>
                        <a:pt x="126431" y="7930212"/>
                        <a:pt x="135900" y="7872416"/>
                        <a:pt x="154646" y="7839749"/>
                      </a:cubicBezTo>
                      <a:cubicBezTo>
                        <a:pt x="219001" y="7678346"/>
                        <a:pt x="277944" y="7514816"/>
                        <a:pt x="344038" y="7354186"/>
                      </a:cubicBezTo>
                      <a:cubicBezTo>
                        <a:pt x="445885" y="7103093"/>
                        <a:pt x="558167" y="6856446"/>
                        <a:pt x="655182" y="6603420"/>
                      </a:cubicBezTo>
                      <a:cubicBezTo>
                        <a:pt x="769011" y="6334157"/>
                        <a:pt x="908736" y="6076492"/>
                        <a:pt x="1034353" y="5812448"/>
                      </a:cubicBezTo>
                      <a:cubicBezTo>
                        <a:pt x="1103345" y="5681973"/>
                        <a:pt x="1157071" y="5535260"/>
                        <a:pt x="1222585" y="5400919"/>
                      </a:cubicBezTo>
                      <a:cubicBezTo>
                        <a:pt x="1255632" y="5331718"/>
                        <a:pt x="1288293" y="5267157"/>
                        <a:pt x="1341245" y="5225018"/>
                      </a:cubicBezTo>
                      <a:cubicBezTo>
                        <a:pt x="1456233" y="5267544"/>
                        <a:pt x="1605814" y="5254979"/>
                        <a:pt x="1725054" y="5273149"/>
                      </a:cubicBezTo>
                      <a:cubicBezTo>
                        <a:pt x="2052045" y="5301564"/>
                        <a:pt x="2380195" y="5299244"/>
                        <a:pt x="2708153" y="5306010"/>
                      </a:cubicBezTo>
                      <a:cubicBezTo>
                        <a:pt x="2754148" y="5306203"/>
                        <a:pt x="2800337" y="5306396"/>
                        <a:pt x="2846332" y="5306396"/>
                      </a:cubicBezTo>
                      <a:cubicBezTo>
                        <a:pt x="2831451" y="5344669"/>
                        <a:pt x="2816570" y="5382942"/>
                        <a:pt x="2803815" y="5422761"/>
                      </a:cubicBezTo>
                      <a:cubicBezTo>
                        <a:pt x="2795312" y="5518830"/>
                        <a:pt x="2932524" y="5501626"/>
                        <a:pt x="2996492" y="5507232"/>
                      </a:cubicBezTo>
                      <a:cubicBezTo>
                        <a:pt x="3119791" y="5510518"/>
                        <a:pt x="3243088" y="5504526"/>
                        <a:pt x="3366387" y="5503173"/>
                      </a:cubicBezTo>
                      <a:cubicBezTo>
                        <a:pt x="3536646" y="5505105"/>
                        <a:pt x="3706519" y="5507618"/>
                        <a:pt x="3876586" y="5500853"/>
                      </a:cubicBezTo>
                      <a:cubicBezTo>
                        <a:pt x="4462155" y="5496407"/>
                        <a:pt x="5047917" y="5485583"/>
                        <a:pt x="5633487" y="5481330"/>
                      </a:cubicBezTo>
                      <a:cubicBezTo>
                        <a:pt x="5750213" y="5475145"/>
                        <a:pt x="5866168" y="5484809"/>
                        <a:pt x="5982122" y="5494668"/>
                      </a:cubicBezTo>
                      <a:cubicBezTo>
                        <a:pt x="6079137" y="5502786"/>
                        <a:pt x="6175959" y="5511098"/>
                        <a:pt x="6273554" y="5509938"/>
                      </a:cubicBezTo>
                      <a:cubicBezTo>
                        <a:pt x="6390282" y="5508392"/>
                        <a:pt x="6506816" y="5496987"/>
                        <a:pt x="6622963" y="5485969"/>
                      </a:cubicBezTo>
                      <a:cubicBezTo>
                        <a:pt x="6620837" y="5486163"/>
                        <a:pt x="6618711" y="5486163"/>
                        <a:pt x="6616392" y="5486356"/>
                      </a:cubicBezTo>
                      <a:cubicBezTo>
                        <a:pt x="6663547" y="5481137"/>
                        <a:pt x="6715919" y="5487902"/>
                        <a:pt x="6762688" y="5476884"/>
                      </a:cubicBezTo>
                      <a:cubicBezTo>
                        <a:pt x="6844822" y="5429720"/>
                        <a:pt x="6794575" y="5335584"/>
                        <a:pt x="6758822" y="5263677"/>
                      </a:cubicBezTo>
                      <a:cubicBezTo>
                        <a:pt x="6865887" y="5258845"/>
                        <a:pt x="6972952" y="5254399"/>
                        <a:pt x="7080016" y="5251500"/>
                      </a:cubicBezTo>
                      <a:cubicBezTo>
                        <a:pt x="7199642" y="5248214"/>
                        <a:pt x="7319268" y="5248407"/>
                        <a:pt x="7439088" y="5248407"/>
                      </a:cubicBezTo>
                      <a:cubicBezTo>
                        <a:pt x="7607994" y="5248600"/>
                        <a:pt x="7776708" y="5248794"/>
                        <a:pt x="7945615" y="5239515"/>
                      </a:cubicBezTo>
                      <a:cubicBezTo>
                        <a:pt x="8003012" y="5236809"/>
                        <a:pt x="8060603" y="5235843"/>
                        <a:pt x="8118193" y="5235456"/>
                      </a:cubicBezTo>
                      <a:cubicBezTo>
                        <a:pt x="8128436" y="5235456"/>
                        <a:pt x="8139065" y="5235843"/>
                        <a:pt x="8149501" y="5235069"/>
                      </a:cubicBezTo>
                      <a:cubicBezTo>
                        <a:pt x="8158004" y="5236230"/>
                        <a:pt x="8167087" y="5235843"/>
                        <a:pt x="8176364" y="5234489"/>
                      </a:cubicBezTo>
                      <a:cubicBezTo>
                        <a:pt x="8217914" y="5263291"/>
                        <a:pt x="8239559" y="5318187"/>
                        <a:pt x="8271446" y="5358973"/>
                      </a:cubicBezTo>
                      <a:cubicBezTo>
                        <a:pt x="8410591" y="5580685"/>
                        <a:pt x="8513018" y="5821340"/>
                        <a:pt x="8631484" y="6055230"/>
                      </a:cubicBezTo>
                      <a:cubicBezTo>
                        <a:pt x="8854310" y="6483769"/>
                        <a:pt x="9075009" y="6912309"/>
                        <a:pt x="9292230" y="7343749"/>
                      </a:cubicBezTo>
                      <a:cubicBezTo>
                        <a:pt x="9300347" y="7359986"/>
                        <a:pt x="9315615" y="7368491"/>
                        <a:pt x="9331848" y="7370037"/>
                      </a:cubicBezTo>
                      <a:cubicBezTo>
                        <a:pt x="9381708" y="7471904"/>
                        <a:pt x="9430409" y="7574352"/>
                        <a:pt x="9480463" y="7676413"/>
                      </a:cubicBezTo>
                      <a:cubicBezTo>
                        <a:pt x="9492058" y="7700382"/>
                        <a:pt x="9504040" y="7724350"/>
                        <a:pt x="9516988" y="7747546"/>
                      </a:cubicBezTo>
                      <a:cubicBezTo>
                        <a:pt x="9513510" y="7756245"/>
                        <a:pt x="9511770" y="7766682"/>
                        <a:pt x="9513123" y="777828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 name="Google Shape;82;p13"/>
                <p:cNvSpPr/>
                <p:nvPr/>
              </p:nvSpPr>
              <p:spPr>
                <a:xfrm>
                  <a:off x="918342" y="6700600"/>
                  <a:ext cx="398348" cy="320501"/>
                </a:xfrm>
                <a:custGeom>
                  <a:avLst/>
                  <a:gdLst/>
                  <a:ahLst/>
                  <a:cxnLst/>
                  <a:rect l="l" t="t" r="r" b="b"/>
                  <a:pathLst>
                    <a:path w="398348" h="320501" extrusionOk="0">
                      <a:moveTo>
                        <a:pt x="291060" y="14737"/>
                      </a:moveTo>
                      <a:cubicBezTo>
                        <a:pt x="238301" y="7972"/>
                        <a:pt x="106500" y="-28368"/>
                        <a:pt x="92779" y="46631"/>
                      </a:cubicBezTo>
                      <a:cubicBezTo>
                        <a:pt x="32869" y="122210"/>
                        <a:pt x="-72843" y="265830"/>
                        <a:pt x="75579" y="309515"/>
                      </a:cubicBezTo>
                      <a:cubicBezTo>
                        <a:pt x="138967" y="328072"/>
                        <a:pt x="205641" y="319567"/>
                        <a:pt x="269802" y="309902"/>
                      </a:cubicBezTo>
                      <a:cubicBezTo>
                        <a:pt x="300916" y="303716"/>
                        <a:pt x="316764" y="272596"/>
                        <a:pt x="330678" y="247080"/>
                      </a:cubicBezTo>
                      <a:cubicBezTo>
                        <a:pt x="353676" y="202042"/>
                        <a:pt x="372808" y="155264"/>
                        <a:pt x="392134" y="108486"/>
                      </a:cubicBezTo>
                      <a:cubicBezTo>
                        <a:pt x="399284" y="93409"/>
                        <a:pt x="401410" y="74272"/>
                        <a:pt x="392327" y="59582"/>
                      </a:cubicBezTo>
                      <a:cubicBezTo>
                        <a:pt x="370876" y="26142"/>
                        <a:pt x="326620" y="22662"/>
                        <a:pt x="291060" y="14737"/>
                      </a:cubicBezTo>
                      <a:close/>
                      <a:moveTo>
                        <a:pt x="253375" y="247274"/>
                      </a:moveTo>
                      <a:cubicBezTo>
                        <a:pt x="245838" y="248433"/>
                        <a:pt x="238108" y="249013"/>
                        <a:pt x="230571" y="249787"/>
                      </a:cubicBezTo>
                      <a:cubicBezTo>
                        <a:pt x="221295" y="250753"/>
                        <a:pt x="211825" y="251720"/>
                        <a:pt x="202549" y="252493"/>
                      </a:cubicBezTo>
                      <a:cubicBezTo>
                        <a:pt x="22819" y="262544"/>
                        <a:pt x="29197" y="223305"/>
                        <a:pt x="104181" y="78332"/>
                      </a:cubicBezTo>
                      <a:cubicBezTo>
                        <a:pt x="121381" y="99014"/>
                        <a:pt x="148823" y="90316"/>
                        <a:pt x="171821" y="87804"/>
                      </a:cubicBezTo>
                      <a:cubicBezTo>
                        <a:pt x="216850" y="85097"/>
                        <a:pt x="273087" y="92829"/>
                        <a:pt x="319662" y="99981"/>
                      </a:cubicBezTo>
                      <a:cubicBezTo>
                        <a:pt x="296472" y="148499"/>
                        <a:pt x="280045" y="200303"/>
                        <a:pt x="253375" y="2472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 name="Google Shape;83;p13"/>
                <p:cNvSpPr/>
                <p:nvPr/>
              </p:nvSpPr>
              <p:spPr>
                <a:xfrm>
                  <a:off x="1404994" y="6641660"/>
                  <a:ext cx="547885" cy="376804"/>
                </a:xfrm>
                <a:custGeom>
                  <a:avLst/>
                  <a:gdLst/>
                  <a:ahLst/>
                  <a:cxnLst/>
                  <a:rect l="l" t="t" r="r" b="b"/>
                  <a:pathLst>
                    <a:path w="547885" h="376804" extrusionOk="0">
                      <a:moveTo>
                        <a:pt x="518494" y="35790"/>
                      </a:moveTo>
                      <a:cubicBezTo>
                        <a:pt x="429402" y="-25292"/>
                        <a:pt x="314414" y="7762"/>
                        <a:pt x="215467" y="19553"/>
                      </a:cubicBezTo>
                      <a:cubicBezTo>
                        <a:pt x="171597" y="29605"/>
                        <a:pt x="83665" y="24966"/>
                        <a:pt x="92748" y="90687"/>
                      </a:cubicBezTo>
                      <a:cubicBezTo>
                        <a:pt x="30906" y="111949"/>
                        <a:pt x="15639" y="193327"/>
                        <a:pt x="4430" y="250543"/>
                      </a:cubicBezTo>
                      <a:cubicBezTo>
                        <a:pt x="-25912" y="356277"/>
                        <a:pt x="106856" y="372514"/>
                        <a:pt x="182033" y="374640"/>
                      </a:cubicBezTo>
                      <a:cubicBezTo>
                        <a:pt x="253345" y="378119"/>
                        <a:pt x="325237" y="378893"/>
                        <a:pt x="395582" y="365362"/>
                      </a:cubicBezTo>
                      <a:cubicBezTo>
                        <a:pt x="452400" y="362269"/>
                        <a:pt x="493177" y="322063"/>
                        <a:pt x="512310" y="270646"/>
                      </a:cubicBezTo>
                      <a:cubicBezTo>
                        <a:pt x="532602" y="210338"/>
                        <a:pt x="577630" y="82181"/>
                        <a:pt x="518494" y="35790"/>
                      </a:cubicBezTo>
                      <a:close/>
                      <a:moveTo>
                        <a:pt x="407758" y="270646"/>
                      </a:moveTo>
                      <a:cubicBezTo>
                        <a:pt x="394229" y="272966"/>
                        <a:pt x="380508" y="273932"/>
                        <a:pt x="366980" y="275479"/>
                      </a:cubicBezTo>
                      <a:cubicBezTo>
                        <a:pt x="354612" y="276832"/>
                        <a:pt x="342243" y="278185"/>
                        <a:pt x="329682" y="278958"/>
                      </a:cubicBezTo>
                      <a:cubicBezTo>
                        <a:pt x="246001" y="280118"/>
                        <a:pt x="158263" y="293262"/>
                        <a:pt x="76515" y="272579"/>
                      </a:cubicBezTo>
                      <a:cubicBezTo>
                        <a:pt x="74969" y="218263"/>
                        <a:pt x="91396" y="166266"/>
                        <a:pt x="107243" y="115042"/>
                      </a:cubicBezTo>
                      <a:cubicBezTo>
                        <a:pt x="124829" y="132439"/>
                        <a:pt x="149566" y="124707"/>
                        <a:pt x="170824" y="120068"/>
                      </a:cubicBezTo>
                      <a:cubicBezTo>
                        <a:pt x="266293" y="108470"/>
                        <a:pt x="368526" y="70777"/>
                        <a:pt x="463222" y="99772"/>
                      </a:cubicBezTo>
                      <a:cubicBezTo>
                        <a:pt x="451434" y="157761"/>
                        <a:pt x="441578" y="220969"/>
                        <a:pt x="407758" y="2706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 name="Google Shape;84;p13"/>
                <p:cNvSpPr/>
                <p:nvPr/>
              </p:nvSpPr>
              <p:spPr>
                <a:xfrm>
                  <a:off x="2027103" y="6621049"/>
                  <a:ext cx="535286" cy="383927"/>
                </a:xfrm>
                <a:custGeom>
                  <a:avLst/>
                  <a:gdLst/>
                  <a:ahLst/>
                  <a:cxnLst/>
                  <a:rect l="l" t="t" r="r" b="b"/>
                  <a:pathLst>
                    <a:path w="535286" h="383927" extrusionOk="0">
                      <a:moveTo>
                        <a:pt x="500893" y="33399"/>
                      </a:moveTo>
                      <a:cubicBezTo>
                        <a:pt x="375856" y="-14345"/>
                        <a:pt x="232459" y="-3521"/>
                        <a:pt x="102977" y="20255"/>
                      </a:cubicBezTo>
                      <a:cubicBezTo>
                        <a:pt x="75728" y="26634"/>
                        <a:pt x="59687" y="56595"/>
                        <a:pt x="65292" y="82883"/>
                      </a:cubicBezTo>
                      <a:cubicBezTo>
                        <a:pt x="31472" y="140293"/>
                        <a:pt x="15625" y="208526"/>
                        <a:pt x="1903" y="273474"/>
                      </a:cubicBezTo>
                      <a:cubicBezTo>
                        <a:pt x="-12977" y="341322"/>
                        <a:pt x="62586" y="371089"/>
                        <a:pt x="117471" y="377082"/>
                      </a:cubicBezTo>
                      <a:cubicBezTo>
                        <a:pt x="213133" y="389646"/>
                        <a:pt x="310149" y="381334"/>
                        <a:pt x="406584" y="379981"/>
                      </a:cubicBezTo>
                      <a:cubicBezTo>
                        <a:pt x="475383" y="381527"/>
                        <a:pt x="506498" y="310587"/>
                        <a:pt x="514808" y="252018"/>
                      </a:cubicBezTo>
                      <a:cubicBezTo>
                        <a:pt x="523311" y="206400"/>
                        <a:pt x="529109" y="160202"/>
                        <a:pt x="533747" y="114197"/>
                      </a:cubicBezTo>
                      <a:cubicBezTo>
                        <a:pt x="538965" y="83270"/>
                        <a:pt x="531621" y="47897"/>
                        <a:pt x="500893" y="33399"/>
                      </a:cubicBezTo>
                      <a:close/>
                      <a:moveTo>
                        <a:pt x="401366" y="279080"/>
                      </a:moveTo>
                      <a:cubicBezTo>
                        <a:pt x="338751" y="281979"/>
                        <a:pt x="275942" y="282753"/>
                        <a:pt x="213327" y="288358"/>
                      </a:cubicBezTo>
                      <a:cubicBezTo>
                        <a:pt x="167138" y="289131"/>
                        <a:pt x="118631" y="294350"/>
                        <a:pt x="74182" y="279080"/>
                      </a:cubicBezTo>
                      <a:cubicBezTo>
                        <a:pt x="68577" y="223797"/>
                        <a:pt x="80559" y="168514"/>
                        <a:pt x="85004" y="113424"/>
                      </a:cubicBezTo>
                      <a:cubicBezTo>
                        <a:pt x="117085" y="135847"/>
                        <a:pt x="158635" y="116323"/>
                        <a:pt x="194194" y="114197"/>
                      </a:cubicBezTo>
                      <a:cubicBezTo>
                        <a:pt x="275169" y="102213"/>
                        <a:pt x="358270" y="101053"/>
                        <a:pt x="439244" y="112844"/>
                      </a:cubicBezTo>
                      <a:cubicBezTo>
                        <a:pt x="424557" y="167740"/>
                        <a:pt x="422624" y="226309"/>
                        <a:pt x="401366" y="27908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Google Shape;85;p13"/>
                <p:cNvSpPr/>
                <p:nvPr/>
              </p:nvSpPr>
              <p:spPr>
                <a:xfrm>
                  <a:off x="2718161" y="6597379"/>
                  <a:ext cx="554484" cy="375816"/>
                </a:xfrm>
                <a:custGeom>
                  <a:avLst/>
                  <a:gdLst/>
                  <a:ahLst/>
                  <a:cxnLst/>
                  <a:rect l="l" t="t" r="r" b="b"/>
                  <a:pathLst>
                    <a:path w="554484" h="375816" extrusionOk="0">
                      <a:moveTo>
                        <a:pt x="204273" y="627"/>
                      </a:moveTo>
                      <a:cubicBezTo>
                        <a:pt x="157698" y="3140"/>
                        <a:pt x="67254" y="-16384"/>
                        <a:pt x="72858" y="55910"/>
                      </a:cubicBezTo>
                      <a:cubicBezTo>
                        <a:pt x="45416" y="40253"/>
                        <a:pt x="26670" y="141927"/>
                        <a:pt x="20679" y="161836"/>
                      </a:cubicBezTo>
                      <a:cubicBezTo>
                        <a:pt x="13528" y="201656"/>
                        <a:pt x="2319" y="241282"/>
                        <a:pt x="0" y="281874"/>
                      </a:cubicBezTo>
                      <a:cubicBezTo>
                        <a:pt x="17007" y="384128"/>
                        <a:pt x="156152" y="370598"/>
                        <a:pt x="235001" y="375816"/>
                      </a:cubicBezTo>
                      <a:cubicBezTo>
                        <a:pt x="291432" y="375816"/>
                        <a:pt x="348056" y="374850"/>
                        <a:pt x="404487" y="372917"/>
                      </a:cubicBezTo>
                      <a:cubicBezTo>
                        <a:pt x="457053" y="375043"/>
                        <a:pt x="505754" y="355907"/>
                        <a:pt x="521988" y="301784"/>
                      </a:cubicBezTo>
                      <a:cubicBezTo>
                        <a:pt x="543632" y="243795"/>
                        <a:pt x="549237" y="181360"/>
                        <a:pt x="554069" y="120084"/>
                      </a:cubicBezTo>
                      <a:cubicBezTo>
                        <a:pt x="555614" y="94569"/>
                        <a:pt x="553682" y="65768"/>
                        <a:pt x="533776" y="47018"/>
                      </a:cubicBezTo>
                      <a:cubicBezTo>
                        <a:pt x="442559" y="-17156"/>
                        <a:pt x="310564" y="8165"/>
                        <a:pt x="204273" y="627"/>
                      </a:cubicBezTo>
                      <a:close/>
                      <a:moveTo>
                        <a:pt x="431930" y="277235"/>
                      </a:moveTo>
                      <a:cubicBezTo>
                        <a:pt x="378011" y="281681"/>
                        <a:pt x="323513" y="282454"/>
                        <a:pt x="269401" y="286513"/>
                      </a:cubicBezTo>
                      <a:cubicBezTo>
                        <a:pt x="203886" y="284774"/>
                        <a:pt x="122912" y="307583"/>
                        <a:pt x="65321" y="272016"/>
                      </a:cubicBezTo>
                      <a:cubicBezTo>
                        <a:pt x="58750" y="202429"/>
                        <a:pt x="60876" y="133035"/>
                        <a:pt x="74791" y="64028"/>
                      </a:cubicBezTo>
                      <a:cubicBezTo>
                        <a:pt x="94116" y="112739"/>
                        <a:pt x="157698" y="90897"/>
                        <a:pt x="198475" y="95342"/>
                      </a:cubicBezTo>
                      <a:cubicBezTo>
                        <a:pt x="288726" y="98628"/>
                        <a:pt x="381297" y="85097"/>
                        <a:pt x="470002" y="104427"/>
                      </a:cubicBezTo>
                      <a:cubicBezTo>
                        <a:pt x="459952" y="163576"/>
                        <a:pt x="455894" y="219826"/>
                        <a:pt x="431930" y="2772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 name="Google Shape;86;p13"/>
                <p:cNvSpPr/>
                <p:nvPr/>
              </p:nvSpPr>
              <p:spPr>
                <a:xfrm>
                  <a:off x="3520951" y="6573259"/>
                  <a:ext cx="2421529" cy="359378"/>
                </a:xfrm>
                <a:custGeom>
                  <a:avLst/>
                  <a:gdLst/>
                  <a:ahLst/>
                  <a:cxnLst/>
                  <a:rect l="l" t="t" r="r" b="b"/>
                  <a:pathLst>
                    <a:path w="2421529" h="359378" extrusionOk="0">
                      <a:moveTo>
                        <a:pt x="2330488" y="313532"/>
                      </a:moveTo>
                      <a:cubicBezTo>
                        <a:pt x="2357158" y="309666"/>
                        <a:pt x="2372038" y="290143"/>
                        <a:pt x="2375130" y="268687"/>
                      </a:cubicBezTo>
                      <a:cubicBezTo>
                        <a:pt x="2391557" y="259602"/>
                        <a:pt x="2406245" y="243752"/>
                        <a:pt x="2412429" y="228675"/>
                      </a:cubicBezTo>
                      <a:cubicBezTo>
                        <a:pt x="2423058" y="203932"/>
                        <a:pt x="2421126" y="177064"/>
                        <a:pt x="2421126" y="150583"/>
                      </a:cubicBezTo>
                      <a:cubicBezTo>
                        <a:pt x="2425571" y="59153"/>
                        <a:pt x="2393876" y="5803"/>
                        <a:pt x="2297634" y="7929"/>
                      </a:cubicBezTo>
                      <a:cubicBezTo>
                        <a:pt x="1623747" y="14695"/>
                        <a:pt x="947153" y="-27444"/>
                        <a:pt x="275005" y="33638"/>
                      </a:cubicBezTo>
                      <a:cubicBezTo>
                        <a:pt x="212970" y="43689"/>
                        <a:pt x="90058" y="22813"/>
                        <a:pt x="68220" y="100325"/>
                      </a:cubicBezTo>
                      <a:cubicBezTo>
                        <a:pt x="68607" y="90081"/>
                        <a:pt x="69186" y="80029"/>
                        <a:pt x="69186" y="69978"/>
                      </a:cubicBezTo>
                      <a:cubicBezTo>
                        <a:pt x="71505" y="66305"/>
                        <a:pt x="70346" y="60313"/>
                        <a:pt x="65321" y="59153"/>
                      </a:cubicBezTo>
                      <a:cubicBezTo>
                        <a:pt x="29375" y="41370"/>
                        <a:pt x="9083" y="208958"/>
                        <a:pt x="2319" y="235827"/>
                      </a:cubicBezTo>
                      <a:cubicBezTo>
                        <a:pt x="-16620" y="321264"/>
                        <a:pt x="84647" y="356638"/>
                        <a:pt x="152867" y="359344"/>
                      </a:cubicBezTo>
                      <a:cubicBezTo>
                        <a:pt x="504208" y="360697"/>
                        <a:pt x="855743" y="322424"/>
                        <a:pt x="1207471" y="316818"/>
                      </a:cubicBezTo>
                      <a:cubicBezTo>
                        <a:pt x="1581423" y="305800"/>
                        <a:pt x="1956729" y="311986"/>
                        <a:pt x="2330488" y="313532"/>
                      </a:cubicBezTo>
                      <a:close/>
                      <a:moveTo>
                        <a:pt x="343611" y="254190"/>
                      </a:moveTo>
                      <a:cubicBezTo>
                        <a:pt x="262057" y="255929"/>
                        <a:pt x="155186" y="287437"/>
                        <a:pt x="75564" y="248391"/>
                      </a:cubicBezTo>
                      <a:cubicBezTo>
                        <a:pt x="61263" y="203160"/>
                        <a:pt x="65514" y="153289"/>
                        <a:pt x="67833" y="104964"/>
                      </a:cubicBezTo>
                      <a:cubicBezTo>
                        <a:pt x="70153" y="111343"/>
                        <a:pt x="81168" y="110570"/>
                        <a:pt x="81168" y="102451"/>
                      </a:cubicBezTo>
                      <a:cubicBezTo>
                        <a:pt x="80588" y="98972"/>
                        <a:pt x="82134" y="95879"/>
                        <a:pt x="84260" y="93367"/>
                      </a:cubicBezTo>
                      <a:cubicBezTo>
                        <a:pt x="94116" y="77903"/>
                        <a:pt x="114988" y="78483"/>
                        <a:pt x="131608" y="75777"/>
                      </a:cubicBezTo>
                      <a:cubicBezTo>
                        <a:pt x="212390" y="72104"/>
                        <a:pt x="292978" y="75777"/>
                        <a:pt x="373953" y="73844"/>
                      </a:cubicBezTo>
                      <a:cubicBezTo>
                        <a:pt x="571075" y="78289"/>
                        <a:pt x="768197" y="87954"/>
                        <a:pt x="965126" y="96846"/>
                      </a:cubicBezTo>
                      <a:cubicBezTo>
                        <a:pt x="1288059" y="102259"/>
                        <a:pt x="1610991" y="119655"/>
                        <a:pt x="1933925" y="115403"/>
                      </a:cubicBezTo>
                      <a:cubicBezTo>
                        <a:pt x="2063793" y="120235"/>
                        <a:pt x="2195788" y="95879"/>
                        <a:pt x="2324497" y="109410"/>
                      </a:cubicBezTo>
                      <a:cubicBezTo>
                        <a:pt x="2326043" y="141691"/>
                        <a:pt x="2329908" y="175325"/>
                        <a:pt x="2325270" y="207219"/>
                      </a:cubicBezTo>
                      <a:cubicBezTo>
                        <a:pt x="2287585" y="202193"/>
                        <a:pt x="2248934" y="204126"/>
                        <a:pt x="2211055" y="201420"/>
                      </a:cubicBezTo>
                      <a:cubicBezTo>
                        <a:pt x="1750330" y="199873"/>
                        <a:pt x="1289218" y="193881"/>
                        <a:pt x="829073" y="223456"/>
                      </a:cubicBezTo>
                      <a:cubicBezTo>
                        <a:pt x="668670" y="233894"/>
                        <a:pt x="505174" y="244332"/>
                        <a:pt x="343611" y="25419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p13"/>
                <p:cNvSpPr/>
                <p:nvPr/>
              </p:nvSpPr>
              <p:spPr>
                <a:xfrm>
                  <a:off x="6029041" y="6557237"/>
                  <a:ext cx="499452" cy="348315"/>
                </a:xfrm>
                <a:custGeom>
                  <a:avLst/>
                  <a:gdLst/>
                  <a:ahLst/>
                  <a:cxnLst/>
                  <a:rect l="l" t="t" r="r" b="b"/>
                  <a:pathLst>
                    <a:path w="499452" h="348315" extrusionOk="0">
                      <a:moveTo>
                        <a:pt x="441401" y="49274"/>
                      </a:moveTo>
                      <a:cubicBezTo>
                        <a:pt x="391154" y="14673"/>
                        <a:pt x="45417" y="-43896"/>
                        <a:pt x="50248" y="53720"/>
                      </a:cubicBezTo>
                      <a:cubicBezTo>
                        <a:pt x="-965" y="102624"/>
                        <a:pt x="1" y="186128"/>
                        <a:pt x="1" y="252622"/>
                      </a:cubicBezTo>
                      <a:cubicBezTo>
                        <a:pt x="6379" y="341926"/>
                        <a:pt x="119048" y="332841"/>
                        <a:pt x="184562" y="344825"/>
                      </a:cubicBezTo>
                      <a:cubicBezTo>
                        <a:pt x="246211" y="350624"/>
                        <a:pt x="308633" y="348884"/>
                        <a:pt x="370282" y="341926"/>
                      </a:cubicBezTo>
                      <a:cubicBezTo>
                        <a:pt x="429032" y="340379"/>
                        <a:pt x="487976" y="310805"/>
                        <a:pt x="496672" y="247597"/>
                      </a:cubicBezTo>
                      <a:cubicBezTo>
                        <a:pt x="504016" y="180136"/>
                        <a:pt x="500344" y="93732"/>
                        <a:pt x="441401" y="49274"/>
                      </a:cubicBezTo>
                      <a:close/>
                      <a:moveTo>
                        <a:pt x="399657" y="234839"/>
                      </a:moveTo>
                      <a:cubicBezTo>
                        <a:pt x="345738" y="240251"/>
                        <a:pt x="291433" y="242764"/>
                        <a:pt x="237321" y="241991"/>
                      </a:cubicBezTo>
                      <a:cubicBezTo>
                        <a:pt x="181469" y="239865"/>
                        <a:pt x="124652" y="241991"/>
                        <a:pt x="69767" y="230973"/>
                      </a:cubicBezTo>
                      <a:lnTo>
                        <a:pt x="69767" y="230973"/>
                      </a:lnTo>
                      <a:cubicBezTo>
                        <a:pt x="51214" y="187095"/>
                        <a:pt x="49861" y="131811"/>
                        <a:pt x="67835" y="87353"/>
                      </a:cubicBezTo>
                      <a:cubicBezTo>
                        <a:pt x="76338" y="93539"/>
                        <a:pt x="86967" y="96438"/>
                        <a:pt x="97789" y="94892"/>
                      </a:cubicBezTo>
                      <a:cubicBezTo>
                        <a:pt x="160212" y="87933"/>
                        <a:pt x="223020" y="98758"/>
                        <a:pt x="285056" y="104750"/>
                      </a:cubicBezTo>
                      <a:cubicBezTo>
                        <a:pt x="400044" y="114802"/>
                        <a:pt x="416857" y="109389"/>
                        <a:pt x="399657" y="2348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 name="Google Shape;88;p13"/>
                <p:cNvSpPr/>
                <p:nvPr/>
              </p:nvSpPr>
              <p:spPr>
                <a:xfrm>
                  <a:off x="6610176" y="6549681"/>
                  <a:ext cx="483549" cy="373483"/>
                </a:xfrm>
                <a:custGeom>
                  <a:avLst/>
                  <a:gdLst/>
                  <a:ahLst/>
                  <a:cxnLst/>
                  <a:rect l="l" t="t" r="r" b="b"/>
                  <a:pathLst>
                    <a:path w="483549" h="373483" extrusionOk="0">
                      <a:moveTo>
                        <a:pt x="443709" y="37886"/>
                      </a:moveTo>
                      <a:cubicBezTo>
                        <a:pt x="357903" y="-13530"/>
                        <a:pt x="250452" y="3673"/>
                        <a:pt x="154597" y="0"/>
                      </a:cubicBezTo>
                      <a:cubicBezTo>
                        <a:pt x="104156" y="3866"/>
                        <a:pt x="6948" y="-4059"/>
                        <a:pt x="10813" y="69201"/>
                      </a:cubicBezTo>
                      <a:cubicBezTo>
                        <a:pt x="-202" y="170102"/>
                        <a:pt x="-28998" y="319134"/>
                        <a:pt x="96620" y="357020"/>
                      </a:cubicBezTo>
                      <a:cubicBezTo>
                        <a:pt x="173729" y="388141"/>
                        <a:pt x="257216" y="367071"/>
                        <a:pt x="336645" y="358953"/>
                      </a:cubicBezTo>
                      <a:cubicBezTo>
                        <a:pt x="390563" y="350834"/>
                        <a:pt x="464001" y="337497"/>
                        <a:pt x="477336" y="274675"/>
                      </a:cubicBezTo>
                      <a:cubicBezTo>
                        <a:pt x="486033" y="218039"/>
                        <a:pt x="485259" y="158310"/>
                        <a:pt x="477143" y="101481"/>
                      </a:cubicBezTo>
                      <a:cubicBezTo>
                        <a:pt x="473664" y="76932"/>
                        <a:pt x="464194" y="52963"/>
                        <a:pt x="443709" y="37886"/>
                      </a:cubicBezTo>
                      <a:close/>
                      <a:moveTo>
                        <a:pt x="371238" y="238529"/>
                      </a:moveTo>
                      <a:cubicBezTo>
                        <a:pt x="316353" y="255732"/>
                        <a:pt x="257602" y="257279"/>
                        <a:pt x="200978" y="266557"/>
                      </a:cubicBezTo>
                      <a:cubicBezTo>
                        <a:pt x="77874" y="275255"/>
                        <a:pt x="88696" y="212627"/>
                        <a:pt x="73428" y="113272"/>
                      </a:cubicBezTo>
                      <a:cubicBezTo>
                        <a:pt x="172763" y="110373"/>
                        <a:pt x="276348" y="97422"/>
                        <a:pt x="374137" y="118878"/>
                      </a:cubicBezTo>
                      <a:cubicBezTo>
                        <a:pt x="376069" y="158697"/>
                        <a:pt x="373170" y="198709"/>
                        <a:pt x="371238" y="2385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 name="Google Shape;89;p13"/>
                <p:cNvSpPr/>
                <p:nvPr/>
              </p:nvSpPr>
              <p:spPr>
                <a:xfrm>
                  <a:off x="7235731" y="6650196"/>
                  <a:ext cx="494629" cy="213854"/>
                </a:xfrm>
                <a:custGeom>
                  <a:avLst/>
                  <a:gdLst/>
                  <a:ahLst/>
                  <a:cxnLst/>
                  <a:rect l="l" t="t" r="r" b="b"/>
                  <a:pathLst>
                    <a:path w="494629" h="213854" extrusionOk="0">
                      <a:moveTo>
                        <a:pt x="246219" y="0"/>
                      </a:moveTo>
                      <a:cubicBezTo>
                        <a:pt x="199837" y="8118"/>
                        <a:pt x="-37289" y="-5606"/>
                        <a:pt x="5034" y="77899"/>
                      </a:cubicBezTo>
                      <a:cubicBezTo>
                        <a:pt x="7160" y="105347"/>
                        <a:pt x="-2310" y="134341"/>
                        <a:pt x="5034" y="160823"/>
                      </a:cubicBezTo>
                      <a:cubicBezTo>
                        <a:pt x="28031" y="206248"/>
                        <a:pt x="89294" y="205282"/>
                        <a:pt x="133550" y="211660"/>
                      </a:cubicBezTo>
                      <a:cubicBezTo>
                        <a:pt x="189015" y="217266"/>
                        <a:pt x="244479" y="210500"/>
                        <a:pt x="300138" y="209341"/>
                      </a:cubicBezTo>
                      <a:cubicBezTo>
                        <a:pt x="355023" y="206635"/>
                        <a:pt x="415512" y="208374"/>
                        <a:pt x="464213" y="180346"/>
                      </a:cubicBezTo>
                      <a:cubicBezTo>
                        <a:pt x="499965" y="152898"/>
                        <a:pt x="500931" y="99934"/>
                        <a:pt x="483925" y="61662"/>
                      </a:cubicBezTo>
                      <a:cubicBezTo>
                        <a:pt x="449139" y="-10245"/>
                        <a:pt x="315018" y="2319"/>
                        <a:pt x="246219" y="0"/>
                      </a:cubicBezTo>
                      <a:close/>
                      <a:moveTo>
                        <a:pt x="424789" y="121777"/>
                      </a:moveTo>
                      <a:cubicBezTo>
                        <a:pt x="328740" y="133761"/>
                        <a:pt x="230758" y="141107"/>
                        <a:pt x="133743" y="145359"/>
                      </a:cubicBezTo>
                      <a:cubicBezTo>
                        <a:pt x="102822" y="143813"/>
                        <a:pt x="67456" y="149612"/>
                        <a:pt x="39820" y="133761"/>
                      </a:cubicBezTo>
                      <a:cubicBezTo>
                        <a:pt x="29964" y="121004"/>
                        <a:pt x="31123" y="106313"/>
                        <a:pt x="27451" y="90077"/>
                      </a:cubicBezTo>
                      <a:cubicBezTo>
                        <a:pt x="129491" y="63401"/>
                        <a:pt x="237522" y="55283"/>
                        <a:pt x="343427" y="59342"/>
                      </a:cubicBezTo>
                      <a:cubicBezTo>
                        <a:pt x="370097" y="61468"/>
                        <a:pt x="400632" y="66301"/>
                        <a:pt x="426141" y="76546"/>
                      </a:cubicBezTo>
                      <a:cubicBezTo>
                        <a:pt x="432325" y="90463"/>
                        <a:pt x="430586" y="108053"/>
                        <a:pt x="424789" y="1217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 name="Google Shape;90;p13"/>
                <p:cNvSpPr/>
                <p:nvPr/>
              </p:nvSpPr>
              <p:spPr>
                <a:xfrm>
                  <a:off x="7808910" y="6644590"/>
                  <a:ext cx="458122" cy="206206"/>
                </a:xfrm>
                <a:custGeom>
                  <a:avLst/>
                  <a:gdLst/>
                  <a:ahLst/>
                  <a:cxnLst/>
                  <a:rect l="l" t="t" r="r" b="b"/>
                  <a:pathLst>
                    <a:path w="458122" h="206206" extrusionOk="0">
                      <a:moveTo>
                        <a:pt x="294361" y="0"/>
                      </a:moveTo>
                      <a:cubicBezTo>
                        <a:pt x="242568" y="5799"/>
                        <a:pt x="-4608" y="-13531"/>
                        <a:pt x="12786" y="66108"/>
                      </a:cubicBezTo>
                      <a:cubicBezTo>
                        <a:pt x="-31277" y="166236"/>
                        <a:pt x="45639" y="205282"/>
                        <a:pt x="135311" y="205861"/>
                      </a:cubicBezTo>
                      <a:cubicBezTo>
                        <a:pt x="230007" y="207021"/>
                        <a:pt x="329921" y="206828"/>
                        <a:pt x="420751" y="178800"/>
                      </a:cubicBezTo>
                      <a:cubicBezTo>
                        <a:pt x="453412" y="158697"/>
                        <a:pt x="459596" y="114045"/>
                        <a:pt x="457857" y="78672"/>
                      </a:cubicBezTo>
                      <a:cubicBezTo>
                        <a:pt x="446262" y="3866"/>
                        <a:pt x="354271" y="1160"/>
                        <a:pt x="294361" y="0"/>
                      </a:cubicBezTo>
                      <a:close/>
                      <a:moveTo>
                        <a:pt x="375916" y="107473"/>
                      </a:moveTo>
                      <a:cubicBezTo>
                        <a:pt x="320451" y="106313"/>
                        <a:pt x="266146" y="114819"/>
                        <a:pt x="211067" y="119844"/>
                      </a:cubicBezTo>
                      <a:cubicBezTo>
                        <a:pt x="160241" y="121197"/>
                        <a:pt x="106322" y="132022"/>
                        <a:pt x="57041" y="116365"/>
                      </a:cubicBezTo>
                      <a:cubicBezTo>
                        <a:pt x="45446" y="110952"/>
                        <a:pt x="42741" y="96649"/>
                        <a:pt x="40035" y="85244"/>
                      </a:cubicBezTo>
                      <a:cubicBezTo>
                        <a:pt x="103037" y="76159"/>
                        <a:pt x="159661" y="73840"/>
                        <a:pt x="225755" y="71133"/>
                      </a:cubicBezTo>
                      <a:cubicBezTo>
                        <a:pt x="277162" y="71133"/>
                        <a:pt x="334559" y="61082"/>
                        <a:pt x="382873" y="81765"/>
                      </a:cubicBezTo>
                      <a:cubicBezTo>
                        <a:pt x="380941" y="90463"/>
                        <a:pt x="378622" y="98968"/>
                        <a:pt x="375916" y="10747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 name="Google Shape;91;p13"/>
                <p:cNvSpPr/>
                <p:nvPr/>
              </p:nvSpPr>
              <p:spPr>
                <a:xfrm>
                  <a:off x="8361249" y="6600445"/>
                  <a:ext cx="437937" cy="218040"/>
                </a:xfrm>
                <a:custGeom>
                  <a:avLst/>
                  <a:gdLst/>
                  <a:ahLst/>
                  <a:cxnLst/>
                  <a:rect l="l" t="t" r="r" b="b"/>
                  <a:pathLst>
                    <a:path w="437937" h="218040" extrusionOk="0">
                      <a:moveTo>
                        <a:pt x="401609" y="19983"/>
                      </a:moveTo>
                      <a:cubicBezTo>
                        <a:pt x="342279" y="-11331"/>
                        <a:pt x="269035" y="2973"/>
                        <a:pt x="204680" y="5099"/>
                      </a:cubicBezTo>
                      <a:cubicBezTo>
                        <a:pt x="158492" y="8579"/>
                        <a:pt x="112110" y="11864"/>
                        <a:pt x="66115" y="17664"/>
                      </a:cubicBezTo>
                      <a:cubicBezTo>
                        <a:pt x="40025" y="20756"/>
                        <a:pt x="-11575" y="23462"/>
                        <a:pt x="2340" y="62509"/>
                      </a:cubicBezTo>
                      <a:cubicBezTo>
                        <a:pt x="-752" y="123397"/>
                        <a:pt x="9104" y="185639"/>
                        <a:pt x="76164" y="206322"/>
                      </a:cubicBezTo>
                      <a:cubicBezTo>
                        <a:pt x="119840" y="223331"/>
                        <a:pt x="167575" y="217919"/>
                        <a:pt x="213183" y="214054"/>
                      </a:cubicBezTo>
                      <a:cubicBezTo>
                        <a:pt x="281017" y="209028"/>
                        <a:pt x="360252" y="205935"/>
                        <a:pt x="414171" y="159737"/>
                      </a:cubicBezTo>
                      <a:cubicBezTo>
                        <a:pt x="448764" y="120498"/>
                        <a:pt x="446445" y="50911"/>
                        <a:pt x="401609" y="19983"/>
                      </a:cubicBezTo>
                      <a:close/>
                      <a:moveTo>
                        <a:pt x="357160" y="99041"/>
                      </a:moveTo>
                      <a:cubicBezTo>
                        <a:pt x="281403" y="118371"/>
                        <a:pt x="202168" y="114312"/>
                        <a:pt x="125638" y="130163"/>
                      </a:cubicBezTo>
                      <a:cubicBezTo>
                        <a:pt x="85247" y="134415"/>
                        <a:pt x="45436" y="125330"/>
                        <a:pt x="39252" y="78746"/>
                      </a:cubicBezTo>
                      <a:cubicBezTo>
                        <a:pt x="74811" y="79905"/>
                        <a:pt x="409339" y="22882"/>
                        <a:pt x="357160" y="990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 name="Google Shape;92;p13"/>
                <p:cNvSpPr/>
                <p:nvPr/>
              </p:nvSpPr>
              <p:spPr>
                <a:xfrm>
                  <a:off x="7830075" y="6492465"/>
                  <a:ext cx="393925" cy="128591"/>
                </a:xfrm>
                <a:custGeom>
                  <a:avLst/>
                  <a:gdLst/>
                  <a:ahLst/>
                  <a:cxnLst/>
                  <a:rect l="l" t="t" r="r" b="b"/>
                  <a:pathLst>
                    <a:path w="393925" h="128591" extrusionOk="0">
                      <a:moveTo>
                        <a:pt x="67571" y="127576"/>
                      </a:moveTo>
                      <a:cubicBezTo>
                        <a:pt x="131926" y="127576"/>
                        <a:pt x="196087" y="125450"/>
                        <a:pt x="260442" y="127769"/>
                      </a:cubicBezTo>
                      <a:cubicBezTo>
                        <a:pt x="296967" y="124870"/>
                        <a:pt x="339291" y="136661"/>
                        <a:pt x="371565" y="116365"/>
                      </a:cubicBezTo>
                      <a:cubicBezTo>
                        <a:pt x="393210" y="98388"/>
                        <a:pt x="403645" y="60115"/>
                        <a:pt x="382000" y="38272"/>
                      </a:cubicBezTo>
                      <a:cubicBezTo>
                        <a:pt x="295615" y="-14691"/>
                        <a:pt x="182366" y="5219"/>
                        <a:pt x="84964" y="0"/>
                      </a:cubicBezTo>
                      <a:cubicBezTo>
                        <a:pt x="62160" y="773"/>
                        <a:pt x="38969" y="-2127"/>
                        <a:pt x="17131" y="5799"/>
                      </a:cubicBezTo>
                      <a:cubicBezTo>
                        <a:pt x="-2388" y="12951"/>
                        <a:pt x="-4900" y="42719"/>
                        <a:pt x="12686" y="53157"/>
                      </a:cubicBezTo>
                      <a:cubicBezTo>
                        <a:pt x="-19201" y="108439"/>
                        <a:pt x="12686" y="129316"/>
                        <a:pt x="67571" y="127576"/>
                      </a:cubicBezTo>
                      <a:close/>
                      <a:moveTo>
                        <a:pt x="30079" y="82731"/>
                      </a:moveTo>
                      <a:cubicBezTo>
                        <a:pt x="30659" y="74226"/>
                        <a:pt x="32012" y="65914"/>
                        <a:pt x="33751" y="57602"/>
                      </a:cubicBezTo>
                      <a:cubicBezTo>
                        <a:pt x="133858" y="49678"/>
                        <a:pt x="241116" y="48711"/>
                        <a:pt x="338905" y="74999"/>
                      </a:cubicBezTo>
                      <a:cubicBezTo>
                        <a:pt x="239184" y="74999"/>
                        <a:pt x="139656" y="76739"/>
                        <a:pt x="40129" y="85244"/>
                      </a:cubicBezTo>
                      <a:lnTo>
                        <a:pt x="43028" y="85051"/>
                      </a:lnTo>
                      <a:cubicBezTo>
                        <a:pt x="38776" y="85244"/>
                        <a:pt x="34525" y="85437"/>
                        <a:pt x="30079" y="85244"/>
                      </a:cubicBezTo>
                      <a:cubicBezTo>
                        <a:pt x="29886" y="84471"/>
                        <a:pt x="30079" y="83505"/>
                        <a:pt x="30079" y="827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 name="Google Shape;93;p13"/>
                <p:cNvSpPr/>
                <p:nvPr/>
              </p:nvSpPr>
              <p:spPr>
                <a:xfrm>
                  <a:off x="1046878" y="6268132"/>
                  <a:ext cx="905361" cy="328907"/>
                </a:xfrm>
                <a:custGeom>
                  <a:avLst/>
                  <a:gdLst/>
                  <a:ahLst/>
                  <a:cxnLst/>
                  <a:rect l="l" t="t" r="r" b="b"/>
                  <a:pathLst>
                    <a:path w="905361" h="328907" extrusionOk="0">
                      <a:moveTo>
                        <a:pt x="166003" y="328907"/>
                      </a:moveTo>
                      <a:cubicBezTo>
                        <a:pt x="315198" y="324075"/>
                        <a:pt x="464586" y="320402"/>
                        <a:pt x="613974" y="321755"/>
                      </a:cubicBezTo>
                      <a:cubicBezTo>
                        <a:pt x="673497" y="321948"/>
                        <a:pt x="732827" y="322335"/>
                        <a:pt x="792350" y="322528"/>
                      </a:cubicBezTo>
                      <a:cubicBezTo>
                        <a:pt x="809163" y="322335"/>
                        <a:pt x="825010" y="320209"/>
                        <a:pt x="839698" y="311124"/>
                      </a:cubicBezTo>
                      <a:cubicBezTo>
                        <a:pt x="882408" y="280583"/>
                        <a:pt x="891877" y="221627"/>
                        <a:pt x="901927" y="173303"/>
                      </a:cubicBezTo>
                      <a:cubicBezTo>
                        <a:pt x="910430" y="128071"/>
                        <a:pt x="905019" y="75108"/>
                        <a:pt x="864242" y="46693"/>
                      </a:cubicBezTo>
                      <a:cubicBezTo>
                        <a:pt x="706930" y="-32752"/>
                        <a:pt x="518698" y="11706"/>
                        <a:pt x="349791" y="18665"/>
                      </a:cubicBezTo>
                      <a:cubicBezTo>
                        <a:pt x="287755" y="20984"/>
                        <a:pt x="209486" y="25624"/>
                        <a:pt x="144359" y="33935"/>
                      </a:cubicBezTo>
                      <a:cubicBezTo>
                        <a:pt x="113244" y="32582"/>
                        <a:pt x="76525" y="47853"/>
                        <a:pt x="79424" y="84193"/>
                      </a:cubicBezTo>
                      <a:cubicBezTo>
                        <a:pt x="63770" y="86126"/>
                        <a:pt x="61258" y="107775"/>
                        <a:pt x="53141" y="119180"/>
                      </a:cubicBezTo>
                      <a:cubicBezTo>
                        <a:pt x="-38656" y="275557"/>
                        <a:pt x="-17977" y="319435"/>
                        <a:pt x="166003" y="328907"/>
                      </a:cubicBezTo>
                      <a:close/>
                      <a:moveTo>
                        <a:pt x="89860" y="109515"/>
                      </a:moveTo>
                      <a:cubicBezTo>
                        <a:pt x="129671" y="143922"/>
                        <a:pt x="202916" y="117826"/>
                        <a:pt x="252776" y="123046"/>
                      </a:cubicBezTo>
                      <a:cubicBezTo>
                        <a:pt x="437530" y="135416"/>
                        <a:pt x="630400" y="62350"/>
                        <a:pt x="810129" y="121113"/>
                      </a:cubicBezTo>
                      <a:cubicBezTo>
                        <a:pt x="813222" y="155326"/>
                        <a:pt x="797568" y="189347"/>
                        <a:pt x="785972" y="221240"/>
                      </a:cubicBezTo>
                      <a:cubicBezTo>
                        <a:pt x="583632" y="215635"/>
                        <a:pt x="381099" y="217181"/>
                        <a:pt x="179918" y="241150"/>
                      </a:cubicBezTo>
                      <a:cubicBezTo>
                        <a:pt x="140880" y="241730"/>
                        <a:pt x="101262" y="242696"/>
                        <a:pt x="63191" y="232259"/>
                      </a:cubicBezTo>
                      <a:cubicBezTo>
                        <a:pt x="64157" y="189926"/>
                        <a:pt x="82710" y="150687"/>
                        <a:pt x="89860" y="1095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4" name="Google Shape;94;p13"/>
                <p:cNvSpPr/>
                <p:nvPr/>
              </p:nvSpPr>
              <p:spPr>
                <a:xfrm>
                  <a:off x="2002793" y="6228449"/>
                  <a:ext cx="438574" cy="340029"/>
                </a:xfrm>
                <a:custGeom>
                  <a:avLst/>
                  <a:gdLst/>
                  <a:ahLst/>
                  <a:cxnLst/>
                  <a:rect l="l" t="t" r="r" b="b"/>
                  <a:pathLst>
                    <a:path w="438574" h="340029" extrusionOk="0">
                      <a:moveTo>
                        <a:pt x="298513" y="338822"/>
                      </a:moveTo>
                      <a:cubicBezTo>
                        <a:pt x="329434" y="339402"/>
                        <a:pt x="360548" y="327804"/>
                        <a:pt x="380647" y="303642"/>
                      </a:cubicBezTo>
                      <a:cubicBezTo>
                        <a:pt x="421811" y="254738"/>
                        <a:pt x="475729" y="64340"/>
                        <a:pt x="402098" y="29546"/>
                      </a:cubicBezTo>
                      <a:cubicBezTo>
                        <a:pt x="338517" y="-1188"/>
                        <a:pt x="263919" y="6737"/>
                        <a:pt x="195120" y="1132"/>
                      </a:cubicBezTo>
                      <a:cubicBezTo>
                        <a:pt x="140621" y="1905"/>
                        <a:pt x="73754" y="-10659"/>
                        <a:pt x="31818" y="32446"/>
                      </a:cubicBezTo>
                      <a:cubicBezTo>
                        <a:pt x="6694" y="61440"/>
                        <a:pt x="-7220" y="120009"/>
                        <a:pt x="28146" y="145911"/>
                      </a:cubicBezTo>
                      <a:cubicBezTo>
                        <a:pt x="-16303" y="259184"/>
                        <a:pt x="-23067" y="328191"/>
                        <a:pt x="120909" y="336889"/>
                      </a:cubicBezTo>
                      <a:cubicBezTo>
                        <a:pt x="180046" y="341721"/>
                        <a:pt x="239183" y="339788"/>
                        <a:pt x="298513" y="338822"/>
                      </a:cubicBezTo>
                      <a:close/>
                      <a:moveTo>
                        <a:pt x="72208" y="177226"/>
                      </a:moveTo>
                      <a:cubicBezTo>
                        <a:pt x="72595" y="167561"/>
                        <a:pt x="73368" y="157509"/>
                        <a:pt x="73368" y="147651"/>
                      </a:cubicBezTo>
                      <a:cubicBezTo>
                        <a:pt x="89215" y="140886"/>
                        <a:pt x="93467" y="123489"/>
                        <a:pt x="101777" y="110152"/>
                      </a:cubicBezTo>
                      <a:cubicBezTo>
                        <a:pt x="184297" y="103772"/>
                        <a:pt x="268944" y="99134"/>
                        <a:pt x="351465" y="107252"/>
                      </a:cubicBezTo>
                      <a:cubicBezTo>
                        <a:pt x="343541" y="154996"/>
                        <a:pt x="339870" y="207960"/>
                        <a:pt x="310494" y="248165"/>
                      </a:cubicBezTo>
                      <a:cubicBezTo>
                        <a:pt x="276288" y="250485"/>
                        <a:pt x="241502" y="247972"/>
                        <a:pt x="207102" y="250099"/>
                      </a:cubicBezTo>
                      <a:cubicBezTo>
                        <a:pt x="161686" y="250292"/>
                        <a:pt x="115498" y="253771"/>
                        <a:pt x="70662" y="244299"/>
                      </a:cubicBezTo>
                      <a:cubicBezTo>
                        <a:pt x="70083" y="222070"/>
                        <a:pt x="71242" y="199648"/>
                        <a:pt x="72208" y="1772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13"/>
                <p:cNvSpPr/>
                <p:nvPr/>
              </p:nvSpPr>
              <p:spPr>
                <a:xfrm>
                  <a:off x="2530091" y="6234015"/>
                  <a:ext cx="504724" cy="346739"/>
                </a:xfrm>
                <a:custGeom>
                  <a:avLst/>
                  <a:gdLst/>
                  <a:ahLst/>
                  <a:cxnLst/>
                  <a:rect l="l" t="t" r="r" b="b"/>
                  <a:pathLst>
                    <a:path w="504724" h="346739" extrusionOk="0">
                      <a:moveTo>
                        <a:pt x="285858" y="7937"/>
                      </a:moveTo>
                      <a:cubicBezTo>
                        <a:pt x="228461" y="7937"/>
                        <a:pt x="80426" y="-27630"/>
                        <a:pt x="68057" y="51816"/>
                      </a:cubicBezTo>
                      <a:cubicBezTo>
                        <a:pt x="9694" y="92021"/>
                        <a:pt x="-4607" y="170887"/>
                        <a:pt x="1190" y="237381"/>
                      </a:cubicBezTo>
                      <a:cubicBezTo>
                        <a:pt x="27280" y="363411"/>
                        <a:pt x="211454" y="334416"/>
                        <a:pt x="308663" y="345047"/>
                      </a:cubicBezTo>
                      <a:cubicBezTo>
                        <a:pt x="409350" y="357805"/>
                        <a:pt x="474670" y="297303"/>
                        <a:pt x="494576" y="201621"/>
                      </a:cubicBezTo>
                      <a:cubicBezTo>
                        <a:pt x="503852" y="161028"/>
                        <a:pt x="513708" y="113671"/>
                        <a:pt x="489938" y="76171"/>
                      </a:cubicBezTo>
                      <a:cubicBezTo>
                        <a:pt x="445102" y="11417"/>
                        <a:pt x="355431" y="17602"/>
                        <a:pt x="285858" y="7937"/>
                      </a:cubicBezTo>
                      <a:close/>
                      <a:moveTo>
                        <a:pt x="238510" y="242020"/>
                      </a:moveTo>
                      <a:cubicBezTo>
                        <a:pt x="184785" y="237381"/>
                        <a:pt x="119270" y="253231"/>
                        <a:pt x="73082" y="221337"/>
                      </a:cubicBezTo>
                      <a:cubicBezTo>
                        <a:pt x="57428" y="179585"/>
                        <a:pt x="61100" y="129908"/>
                        <a:pt x="83904" y="91441"/>
                      </a:cubicBezTo>
                      <a:cubicBezTo>
                        <a:pt x="108448" y="112318"/>
                        <a:pt x="144201" y="100720"/>
                        <a:pt x="173769" y="103813"/>
                      </a:cubicBezTo>
                      <a:cubicBezTo>
                        <a:pt x="251652" y="110191"/>
                        <a:pt x="335332" y="99174"/>
                        <a:pt x="409736" y="125848"/>
                      </a:cubicBezTo>
                      <a:cubicBezTo>
                        <a:pt x="381907" y="259610"/>
                        <a:pt x="362001" y="244726"/>
                        <a:pt x="238510" y="2420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3"/>
                <p:cNvSpPr/>
                <p:nvPr/>
              </p:nvSpPr>
              <p:spPr>
                <a:xfrm>
                  <a:off x="3126900" y="6231744"/>
                  <a:ext cx="489714" cy="335987"/>
                </a:xfrm>
                <a:custGeom>
                  <a:avLst/>
                  <a:gdLst/>
                  <a:ahLst/>
                  <a:cxnLst/>
                  <a:rect l="l" t="t" r="r" b="b"/>
                  <a:pathLst>
                    <a:path w="489714" h="335987" extrusionOk="0">
                      <a:moveTo>
                        <a:pt x="442366" y="256855"/>
                      </a:moveTo>
                      <a:cubicBezTo>
                        <a:pt x="470195" y="201186"/>
                        <a:pt x="489907" y="138171"/>
                        <a:pt x="489714" y="75736"/>
                      </a:cubicBezTo>
                      <a:cubicBezTo>
                        <a:pt x="472514" y="-10861"/>
                        <a:pt x="349795" y="8662"/>
                        <a:pt x="283508" y="1896"/>
                      </a:cubicBezTo>
                      <a:cubicBezTo>
                        <a:pt x="207751" y="7116"/>
                        <a:pt x="110929" y="-20333"/>
                        <a:pt x="51793" y="39203"/>
                      </a:cubicBezTo>
                      <a:cubicBezTo>
                        <a:pt x="35559" y="59306"/>
                        <a:pt x="21645" y="88880"/>
                        <a:pt x="31694" y="114589"/>
                      </a:cubicBezTo>
                      <a:cubicBezTo>
                        <a:pt x="19905" y="149382"/>
                        <a:pt x="6764" y="184562"/>
                        <a:pt x="0" y="220515"/>
                      </a:cubicBezTo>
                      <a:cubicBezTo>
                        <a:pt x="1739" y="316391"/>
                        <a:pt x="152093" y="320644"/>
                        <a:pt x="222825" y="332435"/>
                      </a:cubicBezTo>
                      <a:cubicBezTo>
                        <a:pt x="302447" y="341520"/>
                        <a:pt x="401588" y="338620"/>
                        <a:pt x="442366" y="256855"/>
                      </a:cubicBezTo>
                      <a:close/>
                      <a:moveTo>
                        <a:pt x="299355" y="239652"/>
                      </a:moveTo>
                      <a:cubicBezTo>
                        <a:pt x="219540" y="238879"/>
                        <a:pt x="131995" y="245257"/>
                        <a:pt x="57011" y="217423"/>
                      </a:cubicBezTo>
                      <a:cubicBezTo>
                        <a:pt x="55078" y="189395"/>
                        <a:pt x="58943" y="161366"/>
                        <a:pt x="63002" y="133725"/>
                      </a:cubicBezTo>
                      <a:cubicBezTo>
                        <a:pt x="87739" y="135272"/>
                        <a:pt x="91990" y="104151"/>
                        <a:pt x="113442" y="99125"/>
                      </a:cubicBezTo>
                      <a:cubicBezTo>
                        <a:pt x="207365" y="91393"/>
                        <a:pt x="305733" y="85981"/>
                        <a:pt x="399849" y="99318"/>
                      </a:cubicBezTo>
                      <a:cubicBezTo>
                        <a:pt x="382649" y="154021"/>
                        <a:pt x="375112" y="246031"/>
                        <a:pt x="299355" y="2396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 name="Google Shape;97;p13"/>
                <p:cNvSpPr/>
                <p:nvPr/>
              </p:nvSpPr>
              <p:spPr>
                <a:xfrm>
                  <a:off x="3698016" y="6224803"/>
                  <a:ext cx="578537" cy="324192"/>
                </a:xfrm>
                <a:custGeom>
                  <a:avLst/>
                  <a:gdLst/>
                  <a:ahLst/>
                  <a:cxnLst/>
                  <a:rect l="l" t="t" r="r" b="b"/>
                  <a:pathLst>
                    <a:path w="578537" h="324192" extrusionOk="0">
                      <a:moveTo>
                        <a:pt x="180461" y="323718"/>
                      </a:moveTo>
                      <a:cubicBezTo>
                        <a:pt x="278636" y="321979"/>
                        <a:pt x="375844" y="305742"/>
                        <a:pt x="474212" y="307482"/>
                      </a:cubicBezTo>
                      <a:cubicBezTo>
                        <a:pt x="545910" y="295690"/>
                        <a:pt x="563304" y="208514"/>
                        <a:pt x="573933" y="148205"/>
                      </a:cubicBezTo>
                      <a:cubicBezTo>
                        <a:pt x="588234" y="92148"/>
                        <a:pt x="569488" y="43824"/>
                        <a:pt x="514023" y="22368"/>
                      </a:cubicBezTo>
                      <a:cubicBezTo>
                        <a:pt x="439426" y="-6240"/>
                        <a:pt x="356518" y="3618"/>
                        <a:pt x="278249" y="139"/>
                      </a:cubicBezTo>
                      <a:cubicBezTo>
                        <a:pt x="214668" y="3812"/>
                        <a:pt x="76489" y="-18611"/>
                        <a:pt x="62574" y="66246"/>
                      </a:cubicBezTo>
                      <a:cubicBezTo>
                        <a:pt x="33392" y="86156"/>
                        <a:pt x="21990" y="124816"/>
                        <a:pt x="10588" y="156710"/>
                      </a:cubicBezTo>
                      <a:cubicBezTo>
                        <a:pt x="-36180" y="271915"/>
                        <a:pt x="81320" y="330097"/>
                        <a:pt x="180461" y="323718"/>
                      </a:cubicBezTo>
                      <a:close/>
                      <a:moveTo>
                        <a:pt x="76875" y="104520"/>
                      </a:moveTo>
                      <a:cubicBezTo>
                        <a:pt x="78421" y="104520"/>
                        <a:pt x="79967" y="103940"/>
                        <a:pt x="81127" y="102780"/>
                      </a:cubicBezTo>
                      <a:cubicBezTo>
                        <a:pt x="94075" y="112638"/>
                        <a:pt x="110116" y="112638"/>
                        <a:pt x="125190" y="108772"/>
                      </a:cubicBezTo>
                      <a:cubicBezTo>
                        <a:pt x="177562" y="98914"/>
                        <a:pt x="233220" y="104133"/>
                        <a:pt x="286366" y="104133"/>
                      </a:cubicBezTo>
                      <a:cubicBezTo>
                        <a:pt x="349948" y="107033"/>
                        <a:pt x="416621" y="100073"/>
                        <a:pt x="478270" y="118243"/>
                      </a:cubicBezTo>
                      <a:cubicBezTo>
                        <a:pt x="473246" y="150524"/>
                        <a:pt x="467255" y="183578"/>
                        <a:pt x="453147" y="213152"/>
                      </a:cubicBezTo>
                      <a:cubicBezTo>
                        <a:pt x="363282" y="210833"/>
                        <a:pt x="274771" y="224750"/>
                        <a:pt x="185679" y="234222"/>
                      </a:cubicBezTo>
                      <a:cubicBezTo>
                        <a:pt x="73783" y="243500"/>
                        <a:pt x="43055" y="216825"/>
                        <a:pt x="76875" y="1045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8" name="Google Shape;98;p13"/>
                <p:cNvSpPr/>
                <p:nvPr/>
              </p:nvSpPr>
              <p:spPr>
                <a:xfrm>
                  <a:off x="4976990" y="6230779"/>
                  <a:ext cx="512025" cy="301657"/>
                </a:xfrm>
                <a:custGeom>
                  <a:avLst/>
                  <a:gdLst/>
                  <a:ahLst/>
                  <a:cxnLst/>
                  <a:rect l="l" t="t" r="r" b="b"/>
                  <a:pathLst>
                    <a:path w="512025" h="301657" extrusionOk="0">
                      <a:moveTo>
                        <a:pt x="226072" y="300345"/>
                      </a:moveTo>
                      <a:cubicBezTo>
                        <a:pt x="298157" y="298412"/>
                        <a:pt x="381837" y="313489"/>
                        <a:pt x="445998" y="274637"/>
                      </a:cubicBezTo>
                      <a:cubicBezTo>
                        <a:pt x="497405" y="231338"/>
                        <a:pt x="549391" y="94484"/>
                        <a:pt x="474600" y="52732"/>
                      </a:cubicBezTo>
                      <a:cubicBezTo>
                        <a:pt x="369082" y="5954"/>
                        <a:pt x="245398" y="8273"/>
                        <a:pt x="131569" y="348"/>
                      </a:cubicBezTo>
                      <a:cubicBezTo>
                        <a:pt x="75718" y="-3904"/>
                        <a:pt x="-39463" y="30889"/>
                        <a:pt x="21219" y="101636"/>
                      </a:cubicBezTo>
                      <a:cubicBezTo>
                        <a:pt x="-56277" y="271351"/>
                        <a:pt x="93691" y="293386"/>
                        <a:pt x="226072" y="300345"/>
                      </a:cubicBezTo>
                      <a:close/>
                      <a:moveTo>
                        <a:pt x="251968" y="110334"/>
                      </a:moveTo>
                      <a:cubicBezTo>
                        <a:pt x="305887" y="114780"/>
                        <a:pt x="362125" y="113620"/>
                        <a:pt x="414111" y="130630"/>
                      </a:cubicBezTo>
                      <a:cubicBezTo>
                        <a:pt x="408700" y="153246"/>
                        <a:pt x="401549" y="176635"/>
                        <a:pt x="386669" y="194805"/>
                      </a:cubicBezTo>
                      <a:cubicBezTo>
                        <a:pt x="344345" y="202730"/>
                        <a:pt x="300089" y="198477"/>
                        <a:pt x="257186" y="202344"/>
                      </a:cubicBezTo>
                      <a:cubicBezTo>
                        <a:pt x="195731" y="199831"/>
                        <a:pt x="124612" y="213362"/>
                        <a:pt x="69534" y="180888"/>
                      </a:cubicBezTo>
                      <a:cubicBezTo>
                        <a:pt x="55813" y="161558"/>
                        <a:pt x="58324" y="136623"/>
                        <a:pt x="55426" y="113427"/>
                      </a:cubicBezTo>
                      <a:cubicBezTo>
                        <a:pt x="119394" y="98350"/>
                        <a:pt x="186647" y="109174"/>
                        <a:pt x="251968" y="1103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 name="Google Shape;99;p13"/>
                <p:cNvSpPr/>
                <p:nvPr/>
              </p:nvSpPr>
              <p:spPr>
                <a:xfrm>
                  <a:off x="5600591" y="6229364"/>
                  <a:ext cx="541244" cy="294029"/>
                </a:xfrm>
                <a:custGeom>
                  <a:avLst/>
                  <a:gdLst/>
                  <a:ahLst/>
                  <a:cxnLst/>
                  <a:rect l="l" t="t" r="r" b="b"/>
                  <a:pathLst>
                    <a:path w="541244" h="294029" extrusionOk="0">
                      <a:moveTo>
                        <a:pt x="184947" y="288229"/>
                      </a:moveTo>
                      <a:cubicBezTo>
                        <a:pt x="259738" y="293642"/>
                        <a:pt x="334915" y="296348"/>
                        <a:pt x="409705" y="291516"/>
                      </a:cubicBezTo>
                      <a:cubicBezTo>
                        <a:pt x="443912" y="290742"/>
                        <a:pt x="481597" y="283204"/>
                        <a:pt x="502276" y="253049"/>
                      </a:cubicBezTo>
                      <a:cubicBezTo>
                        <a:pt x="534549" y="205305"/>
                        <a:pt x="546725" y="141903"/>
                        <a:pt x="538994" y="85074"/>
                      </a:cubicBezTo>
                      <a:cubicBezTo>
                        <a:pt x="529525" y="52407"/>
                        <a:pt x="495898" y="35977"/>
                        <a:pt x="465557" y="27472"/>
                      </a:cubicBezTo>
                      <a:cubicBezTo>
                        <a:pt x="354627" y="4469"/>
                        <a:pt x="239446" y="6789"/>
                        <a:pt x="126777" y="1763"/>
                      </a:cubicBezTo>
                      <a:cubicBezTo>
                        <a:pt x="80009" y="-5775"/>
                        <a:pt x="-2899" y="9495"/>
                        <a:pt x="23577" y="74249"/>
                      </a:cubicBezTo>
                      <a:cubicBezTo>
                        <a:pt x="9663" y="108270"/>
                        <a:pt x="5798" y="145576"/>
                        <a:pt x="0" y="181723"/>
                      </a:cubicBezTo>
                      <a:cubicBezTo>
                        <a:pt x="3672" y="268513"/>
                        <a:pt x="116534" y="283784"/>
                        <a:pt x="184947" y="288229"/>
                      </a:cubicBezTo>
                      <a:close/>
                      <a:moveTo>
                        <a:pt x="452995" y="116968"/>
                      </a:moveTo>
                      <a:cubicBezTo>
                        <a:pt x="448937" y="143644"/>
                        <a:pt x="441786" y="170705"/>
                        <a:pt x="428065" y="194287"/>
                      </a:cubicBezTo>
                      <a:cubicBezTo>
                        <a:pt x="378204" y="198733"/>
                        <a:pt x="327765" y="196027"/>
                        <a:pt x="277711" y="198153"/>
                      </a:cubicBezTo>
                      <a:cubicBezTo>
                        <a:pt x="206785" y="195254"/>
                        <a:pt x="126970" y="214390"/>
                        <a:pt x="61456" y="181723"/>
                      </a:cubicBezTo>
                      <a:cubicBezTo>
                        <a:pt x="48121" y="156788"/>
                        <a:pt x="51214" y="123734"/>
                        <a:pt x="47348" y="95706"/>
                      </a:cubicBezTo>
                      <a:cubicBezTo>
                        <a:pt x="182048" y="104017"/>
                        <a:pt x="319261" y="84688"/>
                        <a:pt x="452995" y="1169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13"/>
                <p:cNvSpPr/>
                <p:nvPr/>
              </p:nvSpPr>
              <p:spPr>
                <a:xfrm>
                  <a:off x="6225738" y="6232817"/>
                  <a:ext cx="430299" cy="274237"/>
                </a:xfrm>
                <a:custGeom>
                  <a:avLst/>
                  <a:gdLst/>
                  <a:ahLst/>
                  <a:cxnLst/>
                  <a:rect l="l" t="t" r="r" b="b"/>
                  <a:pathLst>
                    <a:path w="430299" h="274237" extrusionOk="0">
                      <a:moveTo>
                        <a:pt x="410905" y="46828"/>
                      </a:moveTo>
                      <a:cubicBezTo>
                        <a:pt x="386555" y="23053"/>
                        <a:pt x="350416" y="18413"/>
                        <a:pt x="318335" y="13774"/>
                      </a:cubicBezTo>
                      <a:cubicBezTo>
                        <a:pt x="259005" y="7589"/>
                        <a:pt x="199675" y="-723"/>
                        <a:pt x="139765" y="50"/>
                      </a:cubicBezTo>
                      <a:cubicBezTo>
                        <a:pt x="101307" y="2950"/>
                        <a:pt x="25937" y="-11935"/>
                        <a:pt x="23038" y="43735"/>
                      </a:cubicBezTo>
                      <a:cubicBezTo>
                        <a:pt x="7964" y="53207"/>
                        <a:pt x="12989" y="75629"/>
                        <a:pt x="9317" y="90900"/>
                      </a:cubicBezTo>
                      <a:cubicBezTo>
                        <a:pt x="7191" y="125500"/>
                        <a:pt x="-7110" y="160873"/>
                        <a:pt x="4485" y="195087"/>
                      </a:cubicBezTo>
                      <a:cubicBezTo>
                        <a:pt x="43137" y="283617"/>
                        <a:pt x="233688" y="262548"/>
                        <a:pt x="318722" y="273759"/>
                      </a:cubicBezTo>
                      <a:cubicBezTo>
                        <a:pt x="360272" y="278591"/>
                        <a:pt x="392353" y="246117"/>
                        <a:pt x="405687" y="209584"/>
                      </a:cubicBezTo>
                      <a:cubicBezTo>
                        <a:pt x="421728" y="160100"/>
                        <a:pt x="449170" y="91479"/>
                        <a:pt x="410905" y="46828"/>
                      </a:cubicBezTo>
                      <a:close/>
                      <a:moveTo>
                        <a:pt x="319881" y="186582"/>
                      </a:moveTo>
                      <a:cubicBezTo>
                        <a:pt x="292439" y="185422"/>
                        <a:pt x="264803" y="184069"/>
                        <a:pt x="237360" y="183875"/>
                      </a:cubicBezTo>
                      <a:cubicBezTo>
                        <a:pt x="179576" y="181750"/>
                        <a:pt x="117348" y="188128"/>
                        <a:pt x="62656" y="167252"/>
                      </a:cubicBezTo>
                      <a:cubicBezTo>
                        <a:pt x="47775" y="140577"/>
                        <a:pt x="52606" y="106364"/>
                        <a:pt x="47968" y="76596"/>
                      </a:cubicBezTo>
                      <a:cubicBezTo>
                        <a:pt x="146722" y="82394"/>
                        <a:pt x="247603" y="81622"/>
                        <a:pt x="345198" y="102498"/>
                      </a:cubicBezTo>
                      <a:cubicBezTo>
                        <a:pt x="341333" y="131686"/>
                        <a:pt x="332443" y="160100"/>
                        <a:pt x="319881" y="1865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 name="Google Shape;101;p13"/>
                <p:cNvSpPr/>
                <p:nvPr/>
              </p:nvSpPr>
              <p:spPr>
                <a:xfrm>
                  <a:off x="6713009" y="6226402"/>
                  <a:ext cx="412315" cy="248279"/>
                </a:xfrm>
                <a:custGeom>
                  <a:avLst/>
                  <a:gdLst/>
                  <a:ahLst/>
                  <a:cxnLst/>
                  <a:rect l="l" t="t" r="r" b="b"/>
                  <a:pathLst>
                    <a:path w="412315" h="248279" extrusionOk="0">
                      <a:moveTo>
                        <a:pt x="333146" y="14777"/>
                      </a:moveTo>
                      <a:cubicBezTo>
                        <a:pt x="260481" y="1440"/>
                        <a:pt x="185884" y="-3199"/>
                        <a:pt x="112253" y="2213"/>
                      </a:cubicBezTo>
                      <a:cubicBezTo>
                        <a:pt x="72828" y="8978"/>
                        <a:pt x="-9693" y="2019"/>
                        <a:pt x="937" y="62328"/>
                      </a:cubicBezTo>
                      <a:cubicBezTo>
                        <a:pt x="4995" y="77019"/>
                        <a:pt x="19296" y="89777"/>
                        <a:pt x="35143" y="89969"/>
                      </a:cubicBezTo>
                      <a:cubicBezTo>
                        <a:pt x="-15684" y="211167"/>
                        <a:pt x="119210" y="247700"/>
                        <a:pt x="213326" y="248280"/>
                      </a:cubicBezTo>
                      <a:cubicBezTo>
                        <a:pt x="261834" y="247120"/>
                        <a:pt x="320584" y="251179"/>
                        <a:pt x="359429" y="217933"/>
                      </a:cubicBezTo>
                      <a:cubicBezTo>
                        <a:pt x="394601" y="173860"/>
                        <a:pt x="433059" y="99634"/>
                        <a:pt x="399239" y="46091"/>
                      </a:cubicBezTo>
                      <a:cubicBezTo>
                        <a:pt x="383199" y="26955"/>
                        <a:pt x="356916" y="19610"/>
                        <a:pt x="333146" y="14777"/>
                      </a:cubicBezTo>
                      <a:close/>
                      <a:moveTo>
                        <a:pt x="302031" y="156271"/>
                      </a:moveTo>
                      <a:cubicBezTo>
                        <a:pt x="286184" y="158783"/>
                        <a:pt x="270337" y="160136"/>
                        <a:pt x="254297" y="161490"/>
                      </a:cubicBezTo>
                      <a:cubicBezTo>
                        <a:pt x="198252" y="162263"/>
                        <a:pt x="138922" y="169608"/>
                        <a:pt x="86356" y="143899"/>
                      </a:cubicBezTo>
                      <a:cubicBezTo>
                        <a:pt x="71282" y="130949"/>
                        <a:pt x="77660" y="107753"/>
                        <a:pt x="71669" y="86877"/>
                      </a:cubicBezTo>
                      <a:cubicBezTo>
                        <a:pt x="157282" y="75279"/>
                        <a:pt x="245793" y="76439"/>
                        <a:pt x="330827" y="92289"/>
                      </a:cubicBezTo>
                      <a:cubicBezTo>
                        <a:pt x="322323" y="113745"/>
                        <a:pt x="314786" y="136554"/>
                        <a:pt x="302031" y="1562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02;p13"/>
                <p:cNvSpPr/>
                <p:nvPr/>
              </p:nvSpPr>
              <p:spPr>
                <a:xfrm>
                  <a:off x="7184623" y="6209105"/>
                  <a:ext cx="470709" cy="273032"/>
                </a:xfrm>
                <a:custGeom>
                  <a:avLst/>
                  <a:gdLst/>
                  <a:ahLst/>
                  <a:cxnLst/>
                  <a:rect l="l" t="t" r="r" b="b"/>
                  <a:pathLst>
                    <a:path w="470709" h="273032" extrusionOk="0">
                      <a:moveTo>
                        <a:pt x="398593" y="238515"/>
                      </a:moveTo>
                      <a:cubicBezTo>
                        <a:pt x="451546" y="187291"/>
                        <a:pt x="523630" y="31880"/>
                        <a:pt x="411541" y="8685"/>
                      </a:cubicBezTo>
                      <a:cubicBezTo>
                        <a:pt x="319164" y="-9485"/>
                        <a:pt x="224662" y="6558"/>
                        <a:pt x="131512" y="6172"/>
                      </a:cubicBezTo>
                      <a:cubicBezTo>
                        <a:pt x="80879" y="6752"/>
                        <a:pt x="-33336" y="10811"/>
                        <a:pt x="9373" y="89289"/>
                      </a:cubicBezTo>
                      <a:cubicBezTo>
                        <a:pt x="-23674" y="227884"/>
                        <a:pt x="82231" y="256298"/>
                        <a:pt x="195480" y="269442"/>
                      </a:cubicBezTo>
                      <a:cubicBezTo>
                        <a:pt x="262927" y="275628"/>
                        <a:pt x="340423" y="278334"/>
                        <a:pt x="398593" y="238515"/>
                      </a:cubicBezTo>
                      <a:close/>
                      <a:moveTo>
                        <a:pt x="43000" y="107266"/>
                      </a:moveTo>
                      <a:cubicBezTo>
                        <a:pt x="149291" y="101661"/>
                        <a:pt x="260414" y="87936"/>
                        <a:pt x="369991" y="94315"/>
                      </a:cubicBezTo>
                      <a:cubicBezTo>
                        <a:pt x="347380" y="163709"/>
                        <a:pt x="321291" y="170087"/>
                        <a:pt x="252491" y="174920"/>
                      </a:cubicBezTo>
                      <a:cubicBezTo>
                        <a:pt x="201857" y="177626"/>
                        <a:pt x="151031" y="173954"/>
                        <a:pt x="101170" y="165448"/>
                      </a:cubicBezTo>
                      <a:cubicBezTo>
                        <a:pt x="67930" y="162743"/>
                        <a:pt x="48604" y="139353"/>
                        <a:pt x="43000" y="10726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13"/>
                <p:cNvSpPr/>
                <p:nvPr/>
              </p:nvSpPr>
              <p:spPr>
                <a:xfrm>
                  <a:off x="7774115" y="6154195"/>
                  <a:ext cx="783800" cy="287982"/>
                </a:xfrm>
                <a:custGeom>
                  <a:avLst/>
                  <a:gdLst/>
                  <a:ahLst/>
                  <a:cxnLst/>
                  <a:rect l="l" t="t" r="r" b="b"/>
                  <a:pathLst>
                    <a:path w="783800" h="287982" extrusionOk="0">
                      <a:moveTo>
                        <a:pt x="678372" y="47357"/>
                      </a:moveTo>
                      <a:cubicBezTo>
                        <a:pt x="556041" y="-387"/>
                        <a:pt x="420181" y="1933"/>
                        <a:pt x="290505" y="0"/>
                      </a:cubicBezTo>
                      <a:cubicBezTo>
                        <a:pt x="230209" y="193"/>
                        <a:pt x="169913" y="0"/>
                        <a:pt x="109810" y="3866"/>
                      </a:cubicBezTo>
                      <a:cubicBezTo>
                        <a:pt x="82367" y="4445"/>
                        <a:pt x="44682" y="6379"/>
                        <a:pt x="32120" y="36340"/>
                      </a:cubicBezTo>
                      <a:cubicBezTo>
                        <a:pt x="20139" y="37500"/>
                        <a:pt x="16854" y="53350"/>
                        <a:pt x="14534" y="63015"/>
                      </a:cubicBezTo>
                      <a:cubicBezTo>
                        <a:pt x="7770" y="104767"/>
                        <a:pt x="-12908" y="152898"/>
                        <a:pt x="11829" y="191944"/>
                      </a:cubicBezTo>
                      <a:cubicBezTo>
                        <a:pt x="101307" y="305989"/>
                        <a:pt x="481637" y="259984"/>
                        <a:pt x="629285" y="284920"/>
                      </a:cubicBezTo>
                      <a:cubicBezTo>
                        <a:pt x="812879" y="315461"/>
                        <a:pt x="837423" y="109019"/>
                        <a:pt x="678372" y="47357"/>
                      </a:cubicBezTo>
                      <a:close/>
                      <a:moveTo>
                        <a:pt x="55505" y="151351"/>
                      </a:moveTo>
                      <a:cubicBezTo>
                        <a:pt x="43330" y="135694"/>
                        <a:pt x="45455" y="116945"/>
                        <a:pt x="41783" y="96069"/>
                      </a:cubicBezTo>
                      <a:cubicBezTo>
                        <a:pt x="60143" y="117138"/>
                        <a:pt x="89711" y="111919"/>
                        <a:pt x="114642" y="109406"/>
                      </a:cubicBezTo>
                      <a:cubicBezTo>
                        <a:pt x="169527" y="106313"/>
                        <a:pt x="224605" y="109019"/>
                        <a:pt x="279490" y="109019"/>
                      </a:cubicBezTo>
                      <a:cubicBezTo>
                        <a:pt x="339786" y="110759"/>
                        <a:pt x="706202" y="106120"/>
                        <a:pt x="682431" y="188658"/>
                      </a:cubicBezTo>
                      <a:cubicBezTo>
                        <a:pt x="682238" y="188658"/>
                        <a:pt x="682238" y="188658"/>
                        <a:pt x="682044" y="188851"/>
                      </a:cubicBezTo>
                      <a:cubicBezTo>
                        <a:pt x="681078" y="189045"/>
                        <a:pt x="680305" y="189045"/>
                        <a:pt x="679339" y="189238"/>
                      </a:cubicBezTo>
                      <a:cubicBezTo>
                        <a:pt x="480477" y="164109"/>
                        <a:pt x="282775" y="187691"/>
                        <a:pt x="83527" y="163143"/>
                      </a:cubicBezTo>
                      <a:cubicBezTo>
                        <a:pt x="73671" y="160630"/>
                        <a:pt x="63428" y="157923"/>
                        <a:pt x="55505" y="1513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 name="Google Shape;104;p13"/>
                <p:cNvSpPr/>
                <p:nvPr/>
              </p:nvSpPr>
              <p:spPr>
                <a:xfrm>
                  <a:off x="2651612" y="1325707"/>
                  <a:ext cx="3991392" cy="2903634"/>
                </a:xfrm>
                <a:custGeom>
                  <a:avLst/>
                  <a:gdLst/>
                  <a:ahLst/>
                  <a:cxnLst/>
                  <a:rect l="l" t="t" r="r" b="b"/>
                  <a:pathLst>
                    <a:path w="3991392" h="2903634" extrusionOk="0">
                      <a:moveTo>
                        <a:pt x="34855" y="1318598"/>
                      </a:moveTo>
                      <a:cubicBezTo>
                        <a:pt x="44325" y="1547655"/>
                        <a:pt x="76212" y="1773619"/>
                        <a:pt x="80851" y="2003063"/>
                      </a:cubicBezTo>
                      <a:cubicBezTo>
                        <a:pt x="85682" y="2168719"/>
                        <a:pt x="94185" y="2334374"/>
                        <a:pt x="108487" y="2499450"/>
                      </a:cubicBezTo>
                      <a:cubicBezTo>
                        <a:pt x="118922" y="2618714"/>
                        <a:pt x="127619" y="2758468"/>
                        <a:pt x="226566" y="2840619"/>
                      </a:cubicBezTo>
                      <a:cubicBezTo>
                        <a:pt x="315078" y="2903055"/>
                        <a:pt x="427361" y="2902475"/>
                        <a:pt x="535198" y="2901895"/>
                      </a:cubicBezTo>
                      <a:cubicBezTo>
                        <a:pt x="565926" y="2901701"/>
                        <a:pt x="596461" y="2901508"/>
                        <a:pt x="625836" y="2903055"/>
                      </a:cubicBezTo>
                      <a:cubicBezTo>
                        <a:pt x="708936" y="2902668"/>
                        <a:pt x="791844" y="2902475"/>
                        <a:pt x="874944" y="2903635"/>
                      </a:cubicBezTo>
                      <a:cubicBezTo>
                        <a:pt x="1631353" y="2896289"/>
                        <a:pt x="2387954" y="2886624"/>
                        <a:pt x="3144170" y="2865362"/>
                      </a:cubicBezTo>
                      <a:cubicBezTo>
                        <a:pt x="3303994" y="2862462"/>
                        <a:pt x="3463431" y="2855697"/>
                        <a:pt x="3623254" y="2848738"/>
                      </a:cubicBezTo>
                      <a:cubicBezTo>
                        <a:pt x="3691860" y="2847192"/>
                        <a:pt x="3763172" y="2844872"/>
                        <a:pt x="3825788" y="2813558"/>
                      </a:cubicBezTo>
                      <a:cubicBezTo>
                        <a:pt x="3982905" y="2733340"/>
                        <a:pt x="3990056" y="2536950"/>
                        <a:pt x="3991216" y="2381539"/>
                      </a:cubicBezTo>
                      <a:cubicBezTo>
                        <a:pt x="3991989" y="2221102"/>
                        <a:pt x="3990636" y="2060086"/>
                        <a:pt x="3978847" y="1899842"/>
                      </a:cubicBezTo>
                      <a:cubicBezTo>
                        <a:pt x="3964353" y="1670012"/>
                        <a:pt x="3940196" y="1436702"/>
                        <a:pt x="3909854" y="1207838"/>
                      </a:cubicBezTo>
                      <a:cubicBezTo>
                        <a:pt x="3893621" y="1042376"/>
                        <a:pt x="3884538" y="877493"/>
                        <a:pt x="3862313" y="712611"/>
                      </a:cubicBezTo>
                      <a:cubicBezTo>
                        <a:pt x="3845500" y="604558"/>
                        <a:pt x="3842601" y="495152"/>
                        <a:pt x="3840862" y="385939"/>
                      </a:cubicBezTo>
                      <a:cubicBezTo>
                        <a:pt x="3842601" y="207912"/>
                        <a:pt x="3813613" y="66225"/>
                        <a:pt x="3616490" y="24086"/>
                      </a:cubicBezTo>
                      <a:cubicBezTo>
                        <a:pt x="3504594" y="-4715"/>
                        <a:pt x="3390186" y="-2589"/>
                        <a:pt x="3275971" y="4563"/>
                      </a:cubicBezTo>
                      <a:cubicBezTo>
                        <a:pt x="3154606" y="7849"/>
                        <a:pt x="3033240" y="8623"/>
                        <a:pt x="2911875" y="8429"/>
                      </a:cubicBezTo>
                      <a:cubicBezTo>
                        <a:pt x="2421195" y="-1042"/>
                        <a:pt x="1931288" y="23893"/>
                        <a:pt x="1441574" y="51341"/>
                      </a:cubicBezTo>
                      <a:cubicBezTo>
                        <a:pt x="1275760" y="54047"/>
                        <a:pt x="1110138" y="61779"/>
                        <a:pt x="944324" y="64485"/>
                      </a:cubicBezTo>
                      <a:cubicBezTo>
                        <a:pt x="794163" y="60426"/>
                        <a:pt x="645548" y="69318"/>
                        <a:pt x="496547" y="88454"/>
                      </a:cubicBezTo>
                      <a:cubicBezTo>
                        <a:pt x="456736" y="92900"/>
                        <a:pt x="410934" y="92320"/>
                        <a:pt x="363199" y="91547"/>
                      </a:cubicBezTo>
                      <a:cubicBezTo>
                        <a:pt x="239321" y="89614"/>
                        <a:pt x="103269" y="87681"/>
                        <a:pt x="31763" y="179497"/>
                      </a:cubicBezTo>
                      <a:cubicBezTo>
                        <a:pt x="1229" y="201533"/>
                        <a:pt x="8379" y="248504"/>
                        <a:pt x="3548" y="282331"/>
                      </a:cubicBezTo>
                      <a:cubicBezTo>
                        <a:pt x="-8434" y="460551"/>
                        <a:pt x="13017" y="638578"/>
                        <a:pt x="22294" y="816412"/>
                      </a:cubicBezTo>
                      <a:cubicBezTo>
                        <a:pt x="31377" y="983420"/>
                        <a:pt x="28285" y="1151202"/>
                        <a:pt x="34855" y="1318598"/>
                      </a:cubicBezTo>
                      <a:close/>
                      <a:moveTo>
                        <a:pt x="906252" y="404882"/>
                      </a:moveTo>
                      <a:cubicBezTo>
                        <a:pt x="906638" y="391351"/>
                        <a:pt x="909731" y="377047"/>
                        <a:pt x="914949" y="364483"/>
                      </a:cubicBezTo>
                      <a:cubicBezTo>
                        <a:pt x="926544" y="337034"/>
                        <a:pt x="943937" y="313066"/>
                        <a:pt x="969447" y="297022"/>
                      </a:cubicBezTo>
                      <a:cubicBezTo>
                        <a:pt x="988579" y="284651"/>
                        <a:pt x="1011964" y="278272"/>
                        <a:pt x="1034961" y="278272"/>
                      </a:cubicBezTo>
                      <a:cubicBezTo>
                        <a:pt x="1057959" y="278272"/>
                        <a:pt x="1080956" y="284651"/>
                        <a:pt x="1099702" y="298182"/>
                      </a:cubicBezTo>
                      <a:cubicBezTo>
                        <a:pt x="1130624" y="320411"/>
                        <a:pt x="1153814" y="356364"/>
                        <a:pt x="1154008" y="395410"/>
                      </a:cubicBezTo>
                      <a:cubicBezTo>
                        <a:pt x="1154201" y="408941"/>
                        <a:pt x="1152655" y="422085"/>
                        <a:pt x="1149756" y="434456"/>
                      </a:cubicBezTo>
                      <a:cubicBezTo>
                        <a:pt x="1149369" y="439289"/>
                        <a:pt x="1148403" y="443928"/>
                        <a:pt x="1147244" y="448567"/>
                      </a:cubicBezTo>
                      <a:cubicBezTo>
                        <a:pt x="1142799" y="464804"/>
                        <a:pt x="1137001" y="478915"/>
                        <a:pt x="1127918" y="493219"/>
                      </a:cubicBezTo>
                      <a:cubicBezTo>
                        <a:pt x="1119415" y="506363"/>
                        <a:pt x="1106273" y="517381"/>
                        <a:pt x="1093325" y="525499"/>
                      </a:cubicBezTo>
                      <a:cubicBezTo>
                        <a:pt x="1079217" y="534198"/>
                        <a:pt x="1063563" y="540383"/>
                        <a:pt x="1047136" y="542316"/>
                      </a:cubicBezTo>
                      <a:cubicBezTo>
                        <a:pt x="1037667" y="544636"/>
                        <a:pt x="1027811" y="545795"/>
                        <a:pt x="1018148" y="545795"/>
                      </a:cubicBezTo>
                      <a:cubicBezTo>
                        <a:pt x="992831" y="545795"/>
                        <a:pt x="967708" y="537870"/>
                        <a:pt x="947029" y="520280"/>
                      </a:cubicBezTo>
                      <a:cubicBezTo>
                        <a:pt x="920553" y="497858"/>
                        <a:pt x="907605" y="466157"/>
                        <a:pt x="906832" y="432330"/>
                      </a:cubicBezTo>
                      <a:cubicBezTo>
                        <a:pt x="905865" y="422858"/>
                        <a:pt x="905865" y="413580"/>
                        <a:pt x="906252" y="404882"/>
                      </a:cubicBezTo>
                      <a:close/>
                      <a:moveTo>
                        <a:pt x="668352" y="304754"/>
                      </a:moveTo>
                      <a:cubicBezTo>
                        <a:pt x="669512" y="304561"/>
                        <a:pt x="670672" y="304561"/>
                        <a:pt x="671831" y="304561"/>
                      </a:cubicBezTo>
                      <a:cubicBezTo>
                        <a:pt x="746235" y="304561"/>
                        <a:pt x="814261" y="366609"/>
                        <a:pt x="814261" y="442961"/>
                      </a:cubicBezTo>
                      <a:cubicBezTo>
                        <a:pt x="814261" y="520280"/>
                        <a:pt x="755125" y="586775"/>
                        <a:pt x="676083" y="588901"/>
                      </a:cubicBezTo>
                      <a:cubicBezTo>
                        <a:pt x="674923" y="588901"/>
                        <a:pt x="673764" y="588901"/>
                        <a:pt x="672604" y="588901"/>
                      </a:cubicBezTo>
                      <a:cubicBezTo>
                        <a:pt x="598200" y="588901"/>
                        <a:pt x="530174" y="526852"/>
                        <a:pt x="530174" y="450693"/>
                      </a:cubicBezTo>
                      <a:cubicBezTo>
                        <a:pt x="530174" y="373374"/>
                        <a:pt x="589504" y="307073"/>
                        <a:pt x="668352" y="304754"/>
                      </a:cubicBezTo>
                      <a:close/>
                      <a:moveTo>
                        <a:pt x="204922" y="408748"/>
                      </a:moveTo>
                      <a:cubicBezTo>
                        <a:pt x="205115" y="408361"/>
                        <a:pt x="205115" y="407975"/>
                        <a:pt x="205308" y="407588"/>
                      </a:cubicBezTo>
                      <a:cubicBezTo>
                        <a:pt x="216517" y="375694"/>
                        <a:pt x="245699" y="349212"/>
                        <a:pt x="276040" y="336648"/>
                      </a:cubicBezTo>
                      <a:cubicBezTo>
                        <a:pt x="292081" y="329883"/>
                        <a:pt x="309281" y="326597"/>
                        <a:pt x="326287" y="326597"/>
                      </a:cubicBezTo>
                      <a:cubicBezTo>
                        <a:pt x="348898" y="326597"/>
                        <a:pt x="371509" y="332395"/>
                        <a:pt x="391415" y="343800"/>
                      </a:cubicBezTo>
                      <a:cubicBezTo>
                        <a:pt x="464273" y="385552"/>
                        <a:pt x="479540" y="489546"/>
                        <a:pt x="419824" y="549275"/>
                      </a:cubicBezTo>
                      <a:cubicBezTo>
                        <a:pt x="419630" y="549661"/>
                        <a:pt x="419244" y="549855"/>
                        <a:pt x="419051" y="550048"/>
                      </a:cubicBezTo>
                      <a:cubicBezTo>
                        <a:pt x="393734" y="575370"/>
                        <a:pt x="359527" y="588707"/>
                        <a:pt x="325321" y="588707"/>
                      </a:cubicBezTo>
                      <a:cubicBezTo>
                        <a:pt x="303290" y="588707"/>
                        <a:pt x="281065" y="583102"/>
                        <a:pt x="260966" y="571891"/>
                      </a:cubicBezTo>
                      <a:cubicBezTo>
                        <a:pt x="236036" y="557587"/>
                        <a:pt x="216324" y="535164"/>
                        <a:pt x="205115" y="508489"/>
                      </a:cubicBezTo>
                      <a:cubicBezTo>
                        <a:pt x="191201" y="475629"/>
                        <a:pt x="193326" y="441995"/>
                        <a:pt x="204922" y="408748"/>
                      </a:cubicBezTo>
                      <a:close/>
                      <a:moveTo>
                        <a:pt x="314305" y="714351"/>
                      </a:moveTo>
                      <a:cubicBezTo>
                        <a:pt x="363199" y="713964"/>
                        <a:pt x="412093" y="713771"/>
                        <a:pt x="460987" y="714544"/>
                      </a:cubicBezTo>
                      <a:cubicBezTo>
                        <a:pt x="1234596" y="711644"/>
                        <a:pt x="2007431" y="668153"/>
                        <a:pt x="2781233" y="671825"/>
                      </a:cubicBezTo>
                      <a:cubicBezTo>
                        <a:pt x="3069959" y="673565"/>
                        <a:pt x="3359458" y="681490"/>
                        <a:pt x="3648185" y="666800"/>
                      </a:cubicBezTo>
                      <a:cubicBezTo>
                        <a:pt x="3679878" y="663707"/>
                        <a:pt x="3712153" y="664287"/>
                        <a:pt x="3744040" y="662740"/>
                      </a:cubicBezTo>
                      <a:cubicBezTo>
                        <a:pt x="3746359" y="685356"/>
                        <a:pt x="3749451" y="707778"/>
                        <a:pt x="3753123" y="730201"/>
                      </a:cubicBezTo>
                      <a:cubicBezTo>
                        <a:pt x="3768390" y="854878"/>
                        <a:pt x="3781725" y="978394"/>
                        <a:pt x="3789262" y="1104038"/>
                      </a:cubicBezTo>
                      <a:cubicBezTo>
                        <a:pt x="3811486" y="1334061"/>
                        <a:pt x="3843761" y="1571430"/>
                        <a:pt x="3862507" y="1803000"/>
                      </a:cubicBezTo>
                      <a:cubicBezTo>
                        <a:pt x="3873522" y="1949520"/>
                        <a:pt x="3878547" y="2097392"/>
                        <a:pt x="3881059" y="2244878"/>
                      </a:cubicBezTo>
                      <a:cubicBezTo>
                        <a:pt x="3869657" y="2395263"/>
                        <a:pt x="3926668" y="2682309"/>
                        <a:pt x="3733411" y="2729087"/>
                      </a:cubicBezTo>
                      <a:cubicBezTo>
                        <a:pt x="3390766" y="2759628"/>
                        <a:pt x="3045222" y="2748997"/>
                        <a:pt x="2701611" y="2766393"/>
                      </a:cubicBezTo>
                      <a:cubicBezTo>
                        <a:pt x="2110437" y="2781471"/>
                        <a:pt x="1519264" y="2782437"/>
                        <a:pt x="928090" y="2793262"/>
                      </a:cubicBezTo>
                      <a:cubicBezTo>
                        <a:pt x="873012" y="2792102"/>
                        <a:pt x="822185" y="2791715"/>
                        <a:pt x="775610" y="2791715"/>
                      </a:cubicBezTo>
                      <a:cubicBezTo>
                        <a:pt x="732127" y="2791715"/>
                        <a:pt x="692316" y="2792102"/>
                        <a:pt x="655598" y="2792489"/>
                      </a:cubicBezTo>
                      <a:cubicBezTo>
                        <a:pt x="188495" y="2796741"/>
                        <a:pt x="236036" y="2801187"/>
                        <a:pt x="194099" y="2123100"/>
                      </a:cubicBezTo>
                      <a:cubicBezTo>
                        <a:pt x="190427" y="1801067"/>
                        <a:pt x="140374" y="1484060"/>
                        <a:pt x="133610" y="1162027"/>
                      </a:cubicBezTo>
                      <a:cubicBezTo>
                        <a:pt x="133030" y="1011062"/>
                        <a:pt x="121821" y="861836"/>
                        <a:pt x="108680" y="712611"/>
                      </a:cubicBezTo>
                      <a:cubicBezTo>
                        <a:pt x="176899" y="715317"/>
                        <a:pt x="245699" y="714930"/>
                        <a:pt x="314305" y="7143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13"/>
                <p:cNvSpPr/>
                <p:nvPr/>
              </p:nvSpPr>
              <p:spPr>
                <a:xfrm>
                  <a:off x="1132816" y="5949394"/>
                  <a:ext cx="693345" cy="299308"/>
                </a:xfrm>
                <a:custGeom>
                  <a:avLst/>
                  <a:gdLst/>
                  <a:ahLst/>
                  <a:cxnLst/>
                  <a:rect l="l" t="t" r="r" b="b"/>
                  <a:pathLst>
                    <a:path w="693345" h="299308" extrusionOk="0">
                      <a:moveTo>
                        <a:pt x="207229" y="298550"/>
                      </a:moveTo>
                      <a:cubicBezTo>
                        <a:pt x="285498" y="298163"/>
                        <a:pt x="364733" y="284825"/>
                        <a:pt x="443775" y="290818"/>
                      </a:cubicBezTo>
                      <a:cubicBezTo>
                        <a:pt x="482040" y="295070"/>
                        <a:pt x="532867" y="295650"/>
                        <a:pt x="572678" y="284825"/>
                      </a:cubicBezTo>
                      <a:cubicBezTo>
                        <a:pt x="603019" y="281346"/>
                        <a:pt x="635873" y="276707"/>
                        <a:pt x="654233" y="249066"/>
                      </a:cubicBezTo>
                      <a:cubicBezTo>
                        <a:pt x="701580" y="172133"/>
                        <a:pt x="728443" y="11503"/>
                        <a:pt x="598961" y="7251"/>
                      </a:cubicBezTo>
                      <a:cubicBezTo>
                        <a:pt x="483586" y="-1061"/>
                        <a:pt x="367052" y="-1254"/>
                        <a:pt x="251291" y="1839"/>
                      </a:cubicBezTo>
                      <a:cubicBezTo>
                        <a:pt x="189642" y="10730"/>
                        <a:pt x="21509" y="-21744"/>
                        <a:pt x="53589" y="85923"/>
                      </a:cubicBezTo>
                      <a:cubicBezTo>
                        <a:pt x="-67003" y="264336"/>
                        <a:pt x="29625" y="305702"/>
                        <a:pt x="207229" y="298550"/>
                      </a:cubicBezTo>
                      <a:close/>
                      <a:moveTo>
                        <a:pt x="77360" y="108925"/>
                      </a:moveTo>
                      <a:cubicBezTo>
                        <a:pt x="251291" y="118010"/>
                        <a:pt x="433533" y="93848"/>
                        <a:pt x="608817" y="101387"/>
                      </a:cubicBezTo>
                      <a:lnTo>
                        <a:pt x="608817" y="101387"/>
                      </a:lnTo>
                      <a:cubicBezTo>
                        <a:pt x="604565" y="132314"/>
                        <a:pt x="597995" y="163822"/>
                        <a:pt x="585240" y="192236"/>
                      </a:cubicBezTo>
                      <a:cubicBezTo>
                        <a:pt x="535186" y="200548"/>
                        <a:pt x="492863" y="205574"/>
                        <a:pt x="438171" y="208860"/>
                      </a:cubicBezTo>
                      <a:cubicBezTo>
                        <a:pt x="350239" y="216205"/>
                        <a:pt x="268298" y="237274"/>
                        <a:pt x="178627" y="235148"/>
                      </a:cubicBezTo>
                      <a:cubicBezTo>
                        <a:pt x="54942" y="235535"/>
                        <a:pt x="27886" y="241334"/>
                        <a:pt x="77360" y="1089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1875928" y="5946569"/>
                  <a:ext cx="492596" cy="267391"/>
                </a:xfrm>
                <a:custGeom>
                  <a:avLst/>
                  <a:gdLst/>
                  <a:ahLst/>
                  <a:cxnLst/>
                  <a:rect l="l" t="t" r="r" b="b"/>
                  <a:pathLst>
                    <a:path w="492596" h="267391" extrusionOk="0">
                      <a:moveTo>
                        <a:pt x="161195" y="267354"/>
                      </a:moveTo>
                      <a:cubicBezTo>
                        <a:pt x="242556" y="268321"/>
                        <a:pt x="316960" y="249958"/>
                        <a:pt x="399674" y="250731"/>
                      </a:cubicBezTo>
                      <a:cubicBezTo>
                        <a:pt x="458231" y="244932"/>
                        <a:pt x="481808" y="180564"/>
                        <a:pt x="490312" y="130307"/>
                      </a:cubicBezTo>
                      <a:cubicBezTo>
                        <a:pt x="510024" y="33271"/>
                        <a:pt x="397741" y="9882"/>
                        <a:pt x="324304" y="5437"/>
                      </a:cubicBezTo>
                      <a:cubicBezTo>
                        <a:pt x="247001" y="411"/>
                        <a:pt x="165060" y="-7514"/>
                        <a:pt x="90269" y="16068"/>
                      </a:cubicBezTo>
                      <a:cubicBezTo>
                        <a:pt x="51811" y="-39215"/>
                        <a:pt x="22050" y="68838"/>
                        <a:pt x="9681" y="96093"/>
                      </a:cubicBezTo>
                      <a:cubicBezTo>
                        <a:pt x="-32835" y="192549"/>
                        <a:pt x="73263" y="267934"/>
                        <a:pt x="161195" y="267354"/>
                      </a:cubicBezTo>
                      <a:close/>
                      <a:moveTo>
                        <a:pt x="63213" y="106725"/>
                      </a:moveTo>
                      <a:cubicBezTo>
                        <a:pt x="73649" y="115423"/>
                        <a:pt x="87564" y="120062"/>
                        <a:pt x="101478" y="117743"/>
                      </a:cubicBezTo>
                      <a:cubicBezTo>
                        <a:pt x="201779" y="106725"/>
                        <a:pt x="308263" y="96093"/>
                        <a:pt x="407404" y="118322"/>
                      </a:cubicBezTo>
                      <a:cubicBezTo>
                        <a:pt x="408950" y="140358"/>
                        <a:pt x="405858" y="165873"/>
                        <a:pt x="392910" y="184237"/>
                      </a:cubicBezTo>
                      <a:cubicBezTo>
                        <a:pt x="326623" y="186169"/>
                        <a:pt x="260529" y="189649"/>
                        <a:pt x="194628" y="197574"/>
                      </a:cubicBezTo>
                      <a:cubicBezTo>
                        <a:pt x="157909" y="199314"/>
                        <a:pt x="118678" y="199121"/>
                        <a:pt x="86211" y="180177"/>
                      </a:cubicBezTo>
                      <a:cubicBezTo>
                        <a:pt x="75582" y="173025"/>
                        <a:pt x="63600" y="158722"/>
                        <a:pt x="59541" y="145190"/>
                      </a:cubicBezTo>
                      <a:cubicBezTo>
                        <a:pt x="56256" y="132240"/>
                        <a:pt x="59541" y="120255"/>
                        <a:pt x="63213" y="1067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7" name="Google Shape;107;p13"/>
                <p:cNvSpPr/>
                <p:nvPr/>
              </p:nvSpPr>
              <p:spPr>
                <a:xfrm>
                  <a:off x="2447597" y="5930357"/>
                  <a:ext cx="509334" cy="272206"/>
                </a:xfrm>
                <a:custGeom>
                  <a:avLst/>
                  <a:gdLst/>
                  <a:ahLst/>
                  <a:cxnLst/>
                  <a:rect l="l" t="t" r="r" b="b"/>
                  <a:pathLst>
                    <a:path w="509334" h="272206" extrusionOk="0">
                      <a:moveTo>
                        <a:pt x="36917" y="71134"/>
                      </a:moveTo>
                      <a:cubicBezTo>
                        <a:pt x="15852" y="112113"/>
                        <a:pt x="-20481" y="172228"/>
                        <a:pt x="14692" y="214367"/>
                      </a:cubicBezTo>
                      <a:cubicBezTo>
                        <a:pt x="32665" y="232150"/>
                        <a:pt x="58561" y="239689"/>
                        <a:pt x="82718" y="244714"/>
                      </a:cubicBezTo>
                      <a:cubicBezTo>
                        <a:pt x="176448" y="261531"/>
                        <a:pt x="270178" y="264044"/>
                        <a:pt x="365840" y="270810"/>
                      </a:cubicBezTo>
                      <a:cubicBezTo>
                        <a:pt x="438698" y="282794"/>
                        <a:pt x="487399" y="215527"/>
                        <a:pt x="500347" y="151546"/>
                      </a:cubicBezTo>
                      <a:cubicBezTo>
                        <a:pt x="512329" y="108634"/>
                        <a:pt x="520059" y="52384"/>
                        <a:pt x="471165" y="29961"/>
                      </a:cubicBezTo>
                      <a:cubicBezTo>
                        <a:pt x="374150" y="-10631"/>
                        <a:pt x="263607" y="2900"/>
                        <a:pt x="160601" y="0"/>
                      </a:cubicBezTo>
                      <a:cubicBezTo>
                        <a:pt x="114799" y="2127"/>
                        <a:pt x="19910" y="2513"/>
                        <a:pt x="36917" y="71134"/>
                      </a:cubicBezTo>
                      <a:close/>
                      <a:moveTo>
                        <a:pt x="425364" y="104961"/>
                      </a:moveTo>
                      <a:cubicBezTo>
                        <a:pt x="418020" y="133182"/>
                        <a:pt x="413188" y="173388"/>
                        <a:pt x="385553" y="188658"/>
                      </a:cubicBezTo>
                      <a:cubicBezTo>
                        <a:pt x="314241" y="188078"/>
                        <a:pt x="242542" y="184986"/>
                        <a:pt x="171230" y="183246"/>
                      </a:cubicBezTo>
                      <a:cubicBezTo>
                        <a:pt x="131613" y="180540"/>
                        <a:pt x="88130" y="186919"/>
                        <a:pt x="51218" y="170102"/>
                      </a:cubicBezTo>
                      <a:cubicBezTo>
                        <a:pt x="45227" y="145166"/>
                        <a:pt x="53537" y="120231"/>
                        <a:pt x="57982" y="95296"/>
                      </a:cubicBezTo>
                      <a:cubicBezTo>
                        <a:pt x="175289" y="105734"/>
                        <a:pt x="305544" y="82538"/>
                        <a:pt x="425364" y="10496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 name="Google Shape;108;p13"/>
                <p:cNvSpPr/>
                <p:nvPr/>
              </p:nvSpPr>
              <p:spPr>
                <a:xfrm>
                  <a:off x="3038195" y="5948321"/>
                  <a:ext cx="552925" cy="286465"/>
                </a:xfrm>
                <a:custGeom>
                  <a:avLst/>
                  <a:gdLst/>
                  <a:ahLst/>
                  <a:cxnLst/>
                  <a:rect l="l" t="t" r="r" b="b"/>
                  <a:pathLst>
                    <a:path w="552925" h="286465" extrusionOk="0">
                      <a:moveTo>
                        <a:pt x="37492" y="47178"/>
                      </a:moveTo>
                      <a:cubicBezTo>
                        <a:pt x="21838" y="88929"/>
                        <a:pt x="966" y="133001"/>
                        <a:pt x="0" y="178040"/>
                      </a:cubicBezTo>
                      <a:cubicBezTo>
                        <a:pt x="40777" y="312188"/>
                        <a:pt x="293364" y="276234"/>
                        <a:pt x="405260" y="285126"/>
                      </a:cubicBezTo>
                      <a:cubicBezTo>
                        <a:pt x="480051" y="296337"/>
                        <a:pt x="536868" y="235449"/>
                        <a:pt x="547691" y="165668"/>
                      </a:cubicBezTo>
                      <a:cubicBezTo>
                        <a:pt x="557547" y="126429"/>
                        <a:pt x="556194" y="76945"/>
                        <a:pt x="519668" y="51817"/>
                      </a:cubicBezTo>
                      <a:cubicBezTo>
                        <a:pt x="415889" y="-7526"/>
                        <a:pt x="287953" y="-2500"/>
                        <a:pt x="171999" y="3299"/>
                      </a:cubicBezTo>
                      <a:cubicBezTo>
                        <a:pt x="133927" y="10064"/>
                        <a:pt x="82521" y="206"/>
                        <a:pt x="55465" y="33067"/>
                      </a:cubicBezTo>
                      <a:cubicBezTo>
                        <a:pt x="46768" y="29588"/>
                        <a:pt x="40391" y="40219"/>
                        <a:pt x="37492" y="47178"/>
                      </a:cubicBezTo>
                      <a:close/>
                      <a:moveTo>
                        <a:pt x="121365" y="105747"/>
                      </a:moveTo>
                      <a:cubicBezTo>
                        <a:pt x="233261" y="98014"/>
                        <a:pt x="356559" y="82357"/>
                        <a:pt x="464590" y="122950"/>
                      </a:cubicBezTo>
                      <a:cubicBezTo>
                        <a:pt x="460338" y="146532"/>
                        <a:pt x="453381" y="174947"/>
                        <a:pt x="432703" y="189444"/>
                      </a:cubicBezTo>
                      <a:cubicBezTo>
                        <a:pt x="384388" y="189831"/>
                        <a:pt x="335881" y="188864"/>
                        <a:pt x="287566" y="190604"/>
                      </a:cubicBezTo>
                      <a:cubicBezTo>
                        <a:pt x="213356" y="188091"/>
                        <a:pt x="127936" y="206841"/>
                        <a:pt x="61456" y="166828"/>
                      </a:cubicBezTo>
                      <a:cubicBezTo>
                        <a:pt x="46188" y="146339"/>
                        <a:pt x="56238" y="115025"/>
                        <a:pt x="56431" y="89509"/>
                      </a:cubicBezTo>
                      <a:cubicBezTo>
                        <a:pt x="71312" y="110579"/>
                        <a:pt x="98368" y="108259"/>
                        <a:pt x="121365" y="1057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13"/>
                <p:cNvSpPr/>
                <p:nvPr/>
              </p:nvSpPr>
              <p:spPr>
                <a:xfrm>
                  <a:off x="3707606" y="5912947"/>
                  <a:ext cx="539817" cy="280164"/>
                </a:xfrm>
                <a:custGeom>
                  <a:avLst/>
                  <a:gdLst/>
                  <a:ahLst/>
                  <a:cxnLst/>
                  <a:rect l="l" t="t" r="r" b="b"/>
                  <a:pathLst>
                    <a:path w="539817" h="280164" extrusionOk="0">
                      <a:moveTo>
                        <a:pt x="104197" y="248593"/>
                      </a:moveTo>
                      <a:cubicBezTo>
                        <a:pt x="190776" y="260964"/>
                        <a:pt x="277549" y="274108"/>
                        <a:pt x="365094" y="278554"/>
                      </a:cubicBezTo>
                      <a:cubicBezTo>
                        <a:pt x="431768" y="287639"/>
                        <a:pt x="499988" y="258258"/>
                        <a:pt x="521053" y="190990"/>
                      </a:cubicBezTo>
                      <a:cubicBezTo>
                        <a:pt x="534001" y="150591"/>
                        <a:pt x="552747" y="98401"/>
                        <a:pt x="526851" y="59935"/>
                      </a:cubicBezTo>
                      <a:cubicBezTo>
                        <a:pt x="492451" y="-19124"/>
                        <a:pt x="-116116" y="-35360"/>
                        <a:pt x="19744" y="106713"/>
                      </a:cubicBezTo>
                      <a:cubicBezTo>
                        <a:pt x="-21034" y="197756"/>
                        <a:pt x="10081" y="234289"/>
                        <a:pt x="104197" y="248593"/>
                      </a:cubicBezTo>
                      <a:close/>
                      <a:moveTo>
                        <a:pt x="44094" y="111932"/>
                      </a:moveTo>
                      <a:cubicBezTo>
                        <a:pt x="178601" y="86803"/>
                        <a:pt x="321418" y="81391"/>
                        <a:pt x="456312" y="111159"/>
                      </a:cubicBezTo>
                      <a:cubicBezTo>
                        <a:pt x="440271" y="211866"/>
                        <a:pt x="398721" y="191184"/>
                        <a:pt x="316200" y="189444"/>
                      </a:cubicBezTo>
                      <a:cubicBezTo>
                        <a:pt x="242956" y="187511"/>
                        <a:pt x="170678" y="182292"/>
                        <a:pt x="95887" y="182099"/>
                      </a:cubicBezTo>
                      <a:cubicBezTo>
                        <a:pt x="37910" y="179779"/>
                        <a:pt x="43128" y="162189"/>
                        <a:pt x="44094" y="1119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 name="Google Shape;110;p13"/>
                <p:cNvSpPr/>
                <p:nvPr/>
              </p:nvSpPr>
              <p:spPr>
                <a:xfrm>
                  <a:off x="4349882" y="5936827"/>
                  <a:ext cx="561725" cy="573836"/>
                </a:xfrm>
                <a:custGeom>
                  <a:avLst/>
                  <a:gdLst/>
                  <a:ahLst/>
                  <a:cxnLst/>
                  <a:rect l="l" t="t" r="r" b="b"/>
                  <a:pathLst>
                    <a:path w="561725" h="573836" extrusionOk="0">
                      <a:moveTo>
                        <a:pt x="38794" y="4547"/>
                      </a:moveTo>
                      <a:cubicBezTo>
                        <a:pt x="9033" y="11119"/>
                        <a:pt x="-244" y="53259"/>
                        <a:pt x="22754" y="72395"/>
                      </a:cubicBezTo>
                      <a:cubicBezTo>
                        <a:pt x="-67497" y="258540"/>
                        <a:pt x="130978" y="261826"/>
                        <a:pt x="263939" y="270718"/>
                      </a:cubicBezTo>
                      <a:cubicBezTo>
                        <a:pt x="149917" y="265305"/>
                        <a:pt x="4201" y="274777"/>
                        <a:pt x="9805" y="391915"/>
                      </a:cubicBezTo>
                      <a:cubicBezTo>
                        <a:pt x="-42181" y="597003"/>
                        <a:pt x="217171" y="565109"/>
                        <a:pt x="346266" y="573614"/>
                      </a:cubicBezTo>
                      <a:cubicBezTo>
                        <a:pt x="398252" y="571681"/>
                        <a:pt x="460868" y="583473"/>
                        <a:pt x="501838" y="543654"/>
                      </a:cubicBezTo>
                      <a:cubicBezTo>
                        <a:pt x="543968" y="501708"/>
                        <a:pt x="566193" y="438693"/>
                        <a:pt x="560975" y="379544"/>
                      </a:cubicBezTo>
                      <a:cubicBezTo>
                        <a:pt x="542036" y="290048"/>
                        <a:pt x="429173" y="289467"/>
                        <a:pt x="356122" y="277483"/>
                      </a:cubicBezTo>
                      <a:cubicBezTo>
                        <a:pt x="345493" y="276710"/>
                        <a:pt x="333125" y="275743"/>
                        <a:pt x="319597" y="274584"/>
                      </a:cubicBezTo>
                      <a:cubicBezTo>
                        <a:pt x="385497" y="274970"/>
                        <a:pt x="450818" y="251775"/>
                        <a:pt x="480773" y="187214"/>
                      </a:cubicBezTo>
                      <a:cubicBezTo>
                        <a:pt x="496234" y="151260"/>
                        <a:pt x="521551" y="100616"/>
                        <a:pt x="490436" y="66596"/>
                      </a:cubicBezTo>
                      <a:cubicBezTo>
                        <a:pt x="392068" y="-8403"/>
                        <a:pt x="252150" y="7060"/>
                        <a:pt x="134650" y="295"/>
                      </a:cubicBezTo>
                      <a:cubicBezTo>
                        <a:pt x="102762" y="682"/>
                        <a:pt x="70102" y="-2218"/>
                        <a:pt x="38794" y="4547"/>
                      </a:cubicBezTo>
                      <a:close/>
                      <a:moveTo>
                        <a:pt x="477488" y="395974"/>
                      </a:moveTo>
                      <a:cubicBezTo>
                        <a:pt x="475748" y="427675"/>
                        <a:pt x="465119" y="462275"/>
                        <a:pt x="441155" y="484311"/>
                      </a:cubicBezTo>
                      <a:cubicBezTo>
                        <a:pt x="392068" y="491077"/>
                        <a:pt x="341242" y="484505"/>
                        <a:pt x="291574" y="486824"/>
                      </a:cubicBezTo>
                      <a:cubicBezTo>
                        <a:pt x="226833" y="486437"/>
                        <a:pt x="165571" y="491270"/>
                        <a:pt x="100830" y="480252"/>
                      </a:cubicBezTo>
                      <a:cubicBezTo>
                        <a:pt x="65270" y="477932"/>
                        <a:pt x="53095" y="445652"/>
                        <a:pt x="52129" y="414531"/>
                      </a:cubicBezTo>
                      <a:cubicBezTo>
                        <a:pt x="66236" y="411438"/>
                        <a:pt x="76479" y="399067"/>
                        <a:pt x="80538" y="385343"/>
                      </a:cubicBezTo>
                      <a:cubicBezTo>
                        <a:pt x="140834" y="357895"/>
                        <a:pt x="208087" y="373359"/>
                        <a:pt x="271862" y="373745"/>
                      </a:cubicBezTo>
                      <a:cubicBezTo>
                        <a:pt x="339889" y="378384"/>
                        <a:pt x="413906" y="367173"/>
                        <a:pt x="477488" y="395974"/>
                      </a:cubicBezTo>
                      <a:close/>
                      <a:moveTo>
                        <a:pt x="426854" y="114147"/>
                      </a:moveTo>
                      <a:cubicBezTo>
                        <a:pt x="401151" y="201711"/>
                        <a:pt x="335637" y="187793"/>
                        <a:pt x="262006" y="188373"/>
                      </a:cubicBezTo>
                      <a:cubicBezTo>
                        <a:pt x="195719" y="185667"/>
                        <a:pt x="129818" y="191659"/>
                        <a:pt x="65077" y="172716"/>
                      </a:cubicBezTo>
                      <a:cubicBezTo>
                        <a:pt x="33769" y="155899"/>
                        <a:pt x="49810" y="111441"/>
                        <a:pt x="44978" y="82446"/>
                      </a:cubicBezTo>
                      <a:cubicBezTo>
                        <a:pt x="172721" y="86892"/>
                        <a:pt x="302783" y="71235"/>
                        <a:pt x="426854" y="1141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p13"/>
                <p:cNvSpPr/>
                <p:nvPr/>
              </p:nvSpPr>
              <p:spPr>
                <a:xfrm>
                  <a:off x="4926510" y="5923232"/>
                  <a:ext cx="521841" cy="276901"/>
                </a:xfrm>
                <a:custGeom>
                  <a:avLst/>
                  <a:gdLst/>
                  <a:ahLst/>
                  <a:cxnLst/>
                  <a:rect l="l" t="t" r="r" b="b"/>
                  <a:pathLst>
                    <a:path w="521841" h="276901" extrusionOk="0">
                      <a:moveTo>
                        <a:pt x="8117" y="172587"/>
                      </a:moveTo>
                      <a:cubicBezTo>
                        <a:pt x="28796" y="250873"/>
                        <a:pt x="132381" y="259571"/>
                        <a:pt x="199828" y="270202"/>
                      </a:cubicBezTo>
                      <a:cubicBezTo>
                        <a:pt x="269401" y="277741"/>
                        <a:pt x="339746" y="278128"/>
                        <a:pt x="409705" y="275228"/>
                      </a:cubicBezTo>
                      <a:cubicBezTo>
                        <a:pt x="433863" y="276001"/>
                        <a:pt x="459179" y="269236"/>
                        <a:pt x="476186" y="251259"/>
                      </a:cubicBezTo>
                      <a:cubicBezTo>
                        <a:pt x="509620" y="219172"/>
                        <a:pt x="520635" y="171427"/>
                        <a:pt x="521795" y="126583"/>
                      </a:cubicBezTo>
                      <a:cubicBezTo>
                        <a:pt x="523920" y="59895"/>
                        <a:pt x="452609" y="27808"/>
                        <a:pt x="397144" y="14084"/>
                      </a:cubicBezTo>
                      <a:cubicBezTo>
                        <a:pt x="298003" y="-7373"/>
                        <a:pt x="195577" y="-607"/>
                        <a:pt x="95663" y="10025"/>
                      </a:cubicBezTo>
                      <a:cubicBezTo>
                        <a:pt x="71892" y="11957"/>
                        <a:pt x="41744" y="8478"/>
                        <a:pt x="20486" y="23169"/>
                      </a:cubicBezTo>
                      <a:cubicBezTo>
                        <a:pt x="-3672" y="36699"/>
                        <a:pt x="-7150" y="72266"/>
                        <a:pt x="13722" y="90629"/>
                      </a:cubicBezTo>
                      <a:cubicBezTo>
                        <a:pt x="11982" y="117884"/>
                        <a:pt x="4832" y="145333"/>
                        <a:pt x="8117" y="172587"/>
                      </a:cubicBezTo>
                      <a:close/>
                      <a:moveTo>
                        <a:pt x="432123" y="125423"/>
                      </a:moveTo>
                      <a:cubicBezTo>
                        <a:pt x="430384" y="145526"/>
                        <a:pt x="425939" y="166402"/>
                        <a:pt x="412411" y="182252"/>
                      </a:cubicBezTo>
                      <a:cubicBezTo>
                        <a:pt x="394825" y="182832"/>
                        <a:pt x="377045" y="183025"/>
                        <a:pt x="359458" y="183992"/>
                      </a:cubicBezTo>
                      <a:cubicBezTo>
                        <a:pt x="338201" y="185152"/>
                        <a:pt x="317135" y="186504"/>
                        <a:pt x="296070" y="187084"/>
                      </a:cubicBezTo>
                      <a:cubicBezTo>
                        <a:pt x="217801" y="187471"/>
                        <a:pt x="132961" y="196363"/>
                        <a:pt x="60490" y="161183"/>
                      </a:cubicBezTo>
                      <a:cubicBezTo>
                        <a:pt x="45995" y="146299"/>
                        <a:pt x="49861" y="122330"/>
                        <a:pt x="46768" y="102614"/>
                      </a:cubicBezTo>
                      <a:cubicBezTo>
                        <a:pt x="172772" y="106866"/>
                        <a:pt x="315783" y="62601"/>
                        <a:pt x="432123" y="1254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 name="Google Shape;112;p13"/>
                <p:cNvSpPr/>
                <p:nvPr/>
              </p:nvSpPr>
              <p:spPr>
                <a:xfrm>
                  <a:off x="5528968" y="5936902"/>
                  <a:ext cx="484222" cy="257513"/>
                </a:xfrm>
                <a:custGeom>
                  <a:avLst/>
                  <a:gdLst/>
                  <a:ahLst/>
                  <a:cxnLst/>
                  <a:rect l="l" t="t" r="r" b="b"/>
                  <a:pathLst>
                    <a:path w="484222" h="257513" extrusionOk="0">
                      <a:moveTo>
                        <a:pt x="10167" y="197963"/>
                      </a:moveTo>
                      <a:cubicBezTo>
                        <a:pt x="39736" y="232564"/>
                        <a:pt x="89596" y="237203"/>
                        <a:pt x="132306" y="241842"/>
                      </a:cubicBezTo>
                      <a:cubicBezTo>
                        <a:pt x="208450" y="247834"/>
                        <a:pt x="284786" y="247641"/>
                        <a:pt x="360929" y="254986"/>
                      </a:cubicBezTo>
                      <a:cubicBezTo>
                        <a:pt x="428376" y="271030"/>
                        <a:pt x="474564" y="207822"/>
                        <a:pt x="480362" y="146933"/>
                      </a:cubicBezTo>
                      <a:cubicBezTo>
                        <a:pt x="488866" y="105374"/>
                        <a:pt x="485774" y="55890"/>
                        <a:pt x="445769" y="31921"/>
                      </a:cubicBezTo>
                      <a:cubicBezTo>
                        <a:pt x="340444" y="-18723"/>
                        <a:pt x="213474" y="4860"/>
                        <a:pt x="100612" y="9692"/>
                      </a:cubicBezTo>
                      <a:cubicBezTo>
                        <a:pt x="67179" y="9885"/>
                        <a:pt x="7269" y="11625"/>
                        <a:pt x="16545" y="59949"/>
                      </a:cubicBezTo>
                      <a:cubicBezTo>
                        <a:pt x="9394" y="90877"/>
                        <a:pt x="7269" y="121804"/>
                        <a:pt x="1471" y="152732"/>
                      </a:cubicBezTo>
                      <a:cubicBezTo>
                        <a:pt x="-1814" y="168582"/>
                        <a:pt x="118" y="185012"/>
                        <a:pt x="10167" y="197963"/>
                      </a:cubicBezTo>
                      <a:close/>
                      <a:moveTo>
                        <a:pt x="392817" y="98802"/>
                      </a:moveTo>
                      <a:cubicBezTo>
                        <a:pt x="387406" y="120065"/>
                        <a:pt x="384893" y="142874"/>
                        <a:pt x="373878" y="162203"/>
                      </a:cubicBezTo>
                      <a:cubicBezTo>
                        <a:pt x="301792" y="159304"/>
                        <a:pt x="229708" y="158337"/>
                        <a:pt x="157816" y="162977"/>
                      </a:cubicBezTo>
                      <a:cubicBezTo>
                        <a:pt x="122450" y="162977"/>
                        <a:pt x="85151" y="166069"/>
                        <a:pt x="51138" y="155245"/>
                      </a:cubicBezTo>
                      <a:cubicBezTo>
                        <a:pt x="50752" y="153698"/>
                        <a:pt x="50365" y="152152"/>
                        <a:pt x="49978" y="150799"/>
                      </a:cubicBezTo>
                      <a:cubicBezTo>
                        <a:pt x="45727" y="129343"/>
                        <a:pt x="43794" y="107500"/>
                        <a:pt x="42055" y="85658"/>
                      </a:cubicBezTo>
                      <a:cubicBezTo>
                        <a:pt x="158976" y="89330"/>
                        <a:pt x="276476" y="73286"/>
                        <a:pt x="392817" y="988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13"/>
                <p:cNvSpPr/>
                <p:nvPr/>
              </p:nvSpPr>
              <p:spPr>
                <a:xfrm>
                  <a:off x="6108234" y="5949846"/>
                  <a:ext cx="479717" cy="270071"/>
                </a:xfrm>
                <a:custGeom>
                  <a:avLst/>
                  <a:gdLst/>
                  <a:ahLst/>
                  <a:cxnLst/>
                  <a:rect l="l" t="t" r="r" b="b"/>
                  <a:pathLst>
                    <a:path w="479717" h="270071" extrusionOk="0">
                      <a:moveTo>
                        <a:pt x="44" y="60536"/>
                      </a:moveTo>
                      <a:cubicBezTo>
                        <a:pt x="1397" y="70587"/>
                        <a:pt x="6808" y="80252"/>
                        <a:pt x="14731" y="87017"/>
                      </a:cubicBezTo>
                      <a:cubicBezTo>
                        <a:pt x="12026" y="121038"/>
                        <a:pt x="-2082" y="157571"/>
                        <a:pt x="7388" y="191205"/>
                      </a:cubicBezTo>
                      <a:cubicBezTo>
                        <a:pt x="60920" y="283214"/>
                        <a:pt x="229826" y="255766"/>
                        <a:pt x="322397" y="268137"/>
                      </a:cubicBezTo>
                      <a:cubicBezTo>
                        <a:pt x="384046" y="275868"/>
                        <a:pt x="462508" y="262532"/>
                        <a:pt x="473524" y="189465"/>
                      </a:cubicBezTo>
                      <a:cubicBezTo>
                        <a:pt x="481447" y="130316"/>
                        <a:pt x="494203" y="39079"/>
                        <a:pt x="420764" y="18397"/>
                      </a:cubicBezTo>
                      <a:cubicBezTo>
                        <a:pt x="327808" y="-8085"/>
                        <a:pt x="228087" y="1000"/>
                        <a:pt x="132425" y="3706"/>
                      </a:cubicBezTo>
                      <a:cubicBezTo>
                        <a:pt x="87976" y="9505"/>
                        <a:pt x="-2275" y="-6152"/>
                        <a:pt x="44" y="60536"/>
                      </a:cubicBezTo>
                      <a:close/>
                      <a:moveTo>
                        <a:pt x="383273" y="101515"/>
                      </a:moveTo>
                      <a:cubicBezTo>
                        <a:pt x="381920" y="123551"/>
                        <a:pt x="379987" y="145780"/>
                        <a:pt x="376508" y="167429"/>
                      </a:cubicBezTo>
                      <a:cubicBezTo>
                        <a:pt x="310801" y="167043"/>
                        <a:pt x="245287" y="168009"/>
                        <a:pt x="179773" y="172455"/>
                      </a:cubicBezTo>
                      <a:cubicBezTo>
                        <a:pt x="140542" y="172261"/>
                        <a:pt x="98412" y="174774"/>
                        <a:pt x="61499" y="159310"/>
                      </a:cubicBezTo>
                      <a:cubicBezTo>
                        <a:pt x="52416" y="139981"/>
                        <a:pt x="53576" y="117559"/>
                        <a:pt x="52223" y="96102"/>
                      </a:cubicBezTo>
                      <a:cubicBezTo>
                        <a:pt x="57828" y="95716"/>
                        <a:pt x="63239" y="95329"/>
                        <a:pt x="68843" y="94943"/>
                      </a:cubicBezTo>
                      <a:cubicBezTo>
                        <a:pt x="66911" y="95136"/>
                        <a:pt x="65171" y="95136"/>
                        <a:pt x="62852" y="95329"/>
                      </a:cubicBezTo>
                      <a:cubicBezTo>
                        <a:pt x="167405" y="89337"/>
                        <a:pt x="277948" y="80059"/>
                        <a:pt x="383273" y="1015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 name="Google Shape;114;p13"/>
                <p:cNvSpPr/>
                <p:nvPr/>
              </p:nvSpPr>
              <p:spPr>
                <a:xfrm>
                  <a:off x="6645642" y="5959120"/>
                  <a:ext cx="494325" cy="258041"/>
                </a:xfrm>
                <a:custGeom>
                  <a:avLst/>
                  <a:gdLst/>
                  <a:ahLst/>
                  <a:cxnLst/>
                  <a:rect l="l" t="t" r="r" b="b"/>
                  <a:pathLst>
                    <a:path w="494325" h="258041" extrusionOk="0">
                      <a:moveTo>
                        <a:pt x="463515" y="31158"/>
                      </a:moveTo>
                      <a:cubicBezTo>
                        <a:pt x="390657" y="-4215"/>
                        <a:pt x="303305" y="10089"/>
                        <a:pt x="224456" y="1004"/>
                      </a:cubicBezTo>
                      <a:cubicBezTo>
                        <a:pt x="175176" y="3710"/>
                        <a:pt x="1051" y="-19485"/>
                        <a:pt x="22695" y="64406"/>
                      </a:cubicBezTo>
                      <a:cubicBezTo>
                        <a:pt x="22695" y="64406"/>
                        <a:pt x="22695" y="64406"/>
                        <a:pt x="22502" y="64406"/>
                      </a:cubicBezTo>
                      <a:cubicBezTo>
                        <a:pt x="10713" y="81222"/>
                        <a:pt x="11487" y="104225"/>
                        <a:pt x="6655" y="123941"/>
                      </a:cubicBezTo>
                      <a:cubicBezTo>
                        <a:pt x="3949" y="140758"/>
                        <a:pt x="-1655" y="157768"/>
                        <a:pt x="471" y="174972"/>
                      </a:cubicBezTo>
                      <a:cubicBezTo>
                        <a:pt x="23275" y="264855"/>
                        <a:pt x="211121" y="251711"/>
                        <a:pt x="285912" y="257896"/>
                      </a:cubicBezTo>
                      <a:cubicBezTo>
                        <a:pt x="353359" y="256349"/>
                        <a:pt x="448441" y="270847"/>
                        <a:pt x="476657" y="191788"/>
                      </a:cubicBezTo>
                      <a:cubicBezTo>
                        <a:pt x="491344" y="144817"/>
                        <a:pt x="513182" y="63052"/>
                        <a:pt x="463515" y="31158"/>
                      </a:cubicBezTo>
                      <a:close/>
                      <a:moveTo>
                        <a:pt x="394329" y="165693"/>
                      </a:moveTo>
                      <a:cubicBezTo>
                        <a:pt x="388532" y="166466"/>
                        <a:pt x="382733" y="167046"/>
                        <a:pt x="376743" y="167433"/>
                      </a:cubicBezTo>
                      <a:cubicBezTo>
                        <a:pt x="334999" y="169753"/>
                        <a:pt x="293255" y="168399"/>
                        <a:pt x="251512" y="169559"/>
                      </a:cubicBezTo>
                      <a:cubicBezTo>
                        <a:pt x="187157" y="169173"/>
                        <a:pt x="119711" y="179610"/>
                        <a:pt x="57482" y="159314"/>
                      </a:cubicBezTo>
                      <a:cubicBezTo>
                        <a:pt x="45500" y="139211"/>
                        <a:pt x="48785" y="109637"/>
                        <a:pt x="42988" y="86248"/>
                      </a:cubicBezTo>
                      <a:cubicBezTo>
                        <a:pt x="72749" y="95140"/>
                        <a:pt x="105023" y="81609"/>
                        <a:pt x="135751" y="81802"/>
                      </a:cubicBezTo>
                      <a:cubicBezTo>
                        <a:pt x="227741" y="80063"/>
                        <a:pt x="322051" y="76970"/>
                        <a:pt x="412882" y="93787"/>
                      </a:cubicBezTo>
                      <a:cubicBezTo>
                        <a:pt x="410176" y="118336"/>
                        <a:pt x="408244" y="144624"/>
                        <a:pt x="394329" y="16569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5" name="Google Shape;115;p13"/>
                <p:cNvSpPr/>
                <p:nvPr/>
              </p:nvSpPr>
              <p:spPr>
                <a:xfrm>
                  <a:off x="7218958" y="5932257"/>
                  <a:ext cx="443835" cy="244053"/>
                </a:xfrm>
                <a:custGeom>
                  <a:avLst/>
                  <a:gdLst/>
                  <a:ahLst/>
                  <a:cxnLst/>
                  <a:rect l="l" t="t" r="r" b="b"/>
                  <a:pathLst>
                    <a:path w="443835" h="244053" extrusionOk="0">
                      <a:moveTo>
                        <a:pt x="7699" y="182311"/>
                      </a:moveTo>
                      <a:cubicBezTo>
                        <a:pt x="15429" y="195069"/>
                        <a:pt x="28957" y="205507"/>
                        <a:pt x="43065" y="210533"/>
                      </a:cubicBezTo>
                      <a:cubicBezTo>
                        <a:pt x="126166" y="239334"/>
                        <a:pt x="215837" y="238561"/>
                        <a:pt x="302802" y="242041"/>
                      </a:cubicBezTo>
                      <a:cubicBezTo>
                        <a:pt x="392087" y="257118"/>
                        <a:pt x="444073" y="185211"/>
                        <a:pt x="442528" y="102287"/>
                      </a:cubicBezTo>
                      <a:cubicBezTo>
                        <a:pt x="451417" y="47583"/>
                        <a:pt x="413925" y="14917"/>
                        <a:pt x="362712" y="8731"/>
                      </a:cubicBezTo>
                      <a:cubicBezTo>
                        <a:pt x="279612" y="-2867"/>
                        <a:pt x="194578" y="226"/>
                        <a:pt x="110898" y="806"/>
                      </a:cubicBezTo>
                      <a:cubicBezTo>
                        <a:pt x="69348" y="1386"/>
                        <a:pt x="-22063" y="6218"/>
                        <a:pt x="9245" y="69233"/>
                      </a:cubicBezTo>
                      <a:cubicBezTo>
                        <a:pt x="9632" y="106346"/>
                        <a:pt x="-10661" y="147712"/>
                        <a:pt x="7699" y="182311"/>
                      </a:cubicBezTo>
                      <a:close/>
                      <a:moveTo>
                        <a:pt x="359427" y="92042"/>
                      </a:moveTo>
                      <a:cubicBezTo>
                        <a:pt x="356528" y="112918"/>
                        <a:pt x="354982" y="136500"/>
                        <a:pt x="339908" y="152544"/>
                      </a:cubicBezTo>
                      <a:cubicBezTo>
                        <a:pt x="323095" y="152930"/>
                        <a:pt x="306282" y="152351"/>
                        <a:pt x="289661" y="152351"/>
                      </a:cubicBezTo>
                      <a:cubicBezTo>
                        <a:pt x="270142" y="152351"/>
                        <a:pt x="250623" y="152737"/>
                        <a:pt x="231104" y="153124"/>
                      </a:cubicBezTo>
                      <a:cubicBezTo>
                        <a:pt x="172547" y="152930"/>
                        <a:pt x="111478" y="158343"/>
                        <a:pt x="54467" y="142879"/>
                      </a:cubicBezTo>
                      <a:cubicBezTo>
                        <a:pt x="54081" y="141333"/>
                        <a:pt x="53694" y="139786"/>
                        <a:pt x="53501" y="138433"/>
                      </a:cubicBezTo>
                      <a:cubicBezTo>
                        <a:pt x="50602" y="121037"/>
                        <a:pt x="48669" y="103640"/>
                        <a:pt x="46737" y="86243"/>
                      </a:cubicBezTo>
                      <a:cubicBezTo>
                        <a:pt x="151289" y="82571"/>
                        <a:pt x="254682" y="76578"/>
                        <a:pt x="359427" y="9204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p13"/>
                <p:cNvSpPr/>
                <p:nvPr/>
              </p:nvSpPr>
              <p:spPr>
                <a:xfrm>
                  <a:off x="7739859" y="5863758"/>
                  <a:ext cx="638826" cy="225725"/>
                </a:xfrm>
                <a:custGeom>
                  <a:avLst/>
                  <a:gdLst/>
                  <a:ahLst/>
                  <a:cxnLst/>
                  <a:rect l="l" t="t" r="r" b="b"/>
                  <a:pathLst>
                    <a:path w="638826" h="225725" extrusionOk="0">
                      <a:moveTo>
                        <a:pt x="534832" y="224909"/>
                      </a:moveTo>
                      <a:cubicBezTo>
                        <a:pt x="633586" y="239020"/>
                        <a:pt x="683446" y="65826"/>
                        <a:pt x="586625" y="31612"/>
                      </a:cubicBezTo>
                      <a:cubicBezTo>
                        <a:pt x="477048" y="492"/>
                        <a:pt x="359741" y="14409"/>
                        <a:pt x="247072" y="2811"/>
                      </a:cubicBezTo>
                      <a:cubicBezTo>
                        <a:pt x="191221" y="-1248"/>
                        <a:pt x="-47839" y="-14585"/>
                        <a:pt x="11105" y="90181"/>
                      </a:cubicBezTo>
                      <a:cubicBezTo>
                        <a:pt x="-20396" y="195915"/>
                        <a:pt x="15743" y="201327"/>
                        <a:pt x="111598" y="212539"/>
                      </a:cubicBezTo>
                      <a:cubicBezTo>
                        <a:pt x="252483" y="221430"/>
                        <a:pt x="393947" y="214278"/>
                        <a:pt x="534832" y="224909"/>
                      </a:cubicBezTo>
                      <a:close/>
                      <a:moveTo>
                        <a:pt x="45118" y="143532"/>
                      </a:moveTo>
                      <a:cubicBezTo>
                        <a:pt x="42992" y="130580"/>
                        <a:pt x="41639" y="117436"/>
                        <a:pt x="39900" y="104292"/>
                      </a:cubicBezTo>
                      <a:cubicBezTo>
                        <a:pt x="39707" y="102746"/>
                        <a:pt x="39514" y="101006"/>
                        <a:pt x="39320" y="99460"/>
                      </a:cubicBezTo>
                      <a:cubicBezTo>
                        <a:pt x="46471" y="98686"/>
                        <a:pt x="53235" y="95787"/>
                        <a:pt x="58453" y="90568"/>
                      </a:cubicBezTo>
                      <a:cubicBezTo>
                        <a:pt x="147158" y="74524"/>
                        <a:pt x="237216" y="89795"/>
                        <a:pt x="326501" y="90761"/>
                      </a:cubicBezTo>
                      <a:cubicBezTo>
                        <a:pt x="401291" y="96753"/>
                        <a:pt x="479754" y="83609"/>
                        <a:pt x="552418" y="105258"/>
                      </a:cubicBezTo>
                      <a:cubicBezTo>
                        <a:pt x="549519" y="116470"/>
                        <a:pt x="547007" y="128261"/>
                        <a:pt x="541403" y="138506"/>
                      </a:cubicBezTo>
                      <a:cubicBezTo>
                        <a:pt x="407089" y="131547"/>
                        <a:pt x="272968" y="136573"/>
                        <a:pt x="138848" y="143532"/>
                      </a:cubicBezTo>
                      <a:cubicBezTo>
                        <a:pt x="107734" y="144111"/>
                        <a:pt x="76233" y="146818"/>
                        <a:pt x="45118" y="1435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7" name="Google Shape;117;p13"/>
                <p:cNvSpPr/>
                <p:nvPr/>
              </p:nvSpPr>
              <p:spPr>
                <a:xfrm>
                  <a:off x="1233219" y="5644549"/>
                  <a:ext cx="524646" cy="286396"/>
                </a:xfrm>
                <a:custGeom>
                  <a:avLst/>
                  <a:gdLst/>
                  <a:ahLst/>
                  <a:cxnLst/>
                  <a:rect l="l" t="t" r="r" b="b"/>
                  <a:pathLst>
                    <a:path w="524646" h="286396" extrusionOk="0">
                      <a:moveTo>
                        <a:pt x="85374" y="285228"/>
                      </a:moveTo>
                      <a:cubicBezTo>
                        <a:pt x="148762" y="290254"/>
                        <a:pt x="211764" y="277690"/>
                        <a:pt x="274959" y="273631"/>
                      </a:cubicBezTo>
                      <a:cubicBezTo>
                        <a:pt x="330230" y="267638"/>
                        <a:pt x="387821" y="268218"/>
                        <a:pt x="441353" y="253914"/>
                      </a:cubicBezTo>
                      <a:cubicBezTo>
                        <a:pt x="491214" y="232071"/>
                        <a:pt x="511119" y="174662"/>
                        <a:pt x="522328" y="125178"/>
                      </a:cubicBezTo>
                      <a:cubicBezTo>
                        <a:pt x="542427" y="29303"/>
                        <a:pt x="427245" y="5527"/>
                        <a:pt x="354967" y="4947"/>
                      </a:cubicBezTo>
                      <a:cubicBezTo>
                        <a:pt x="291386" y="5914"/>
                        <a:pt x="46722" y="-29653"/>
                        <a:pt x="66821" y="76854"/>
                      </a:cubicBezTo>
                      <a:cubicBezTo>
                        <a:pt x="9037" y="149147"/>
                        <a:pt x="-57057" y="268991"/>
                        <a:pt x="85374" y="285228"/>
                      </a:cubicBezTo>
                      <a:close/>
                      <a:moveTo>
                        <a:pt x="90012" y="102756"/>
                      </a:moveTo>
                      <a:cubicBezTo>
                        <a:pt x="120933" y="114353"/>
                        <a:pt x="153207" y="92704"/>
                        <a:pt x="185288" y="94058"/>
                      </a:cubicBezTo>
                      <a:cubicBezTo>
                        <a:pt x="267229" y="96570"/>
                        <a:pt x="353615" y="84779"/>
                        <a:pt x="432850" y="107975"/>
                      </a:cubicBezTo>
                      <a:cubicBezTo>
                        <a:pt x="427245" y="129238"/>
                        <a:pt x="420288" y="151273"/>
                        <a:pt x="407533" y="169250"/>
                      </a:cubicBezTo>
                      <a:cubicBezTo>
                        <a:pt x="301242" y="169250"/>
                        <a:pt x="196690" y="186260"/>
                        <a:pt x="92138" y="202304"/>
                      </a:cubicBezTo>
                      <a:cubicBezTo>
                        <a:pt x="83634" y="202497"/>
                        <a:pt x="74938" y="202690"/>
                        <a:pt x="66821" y="200371"/>
                      </a:cubicBezTo>
                      <a:cubicBezTo>
                        <a:pt x="69140" y="166930"/>
                        <a:pt x="79769" y="134650"/>
                        <a:pt x="90012" y="1027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8" name="Google Shape;118;p13"/>
                <p:cNvSpPr/>
                <p:nvPr/>
              </p:nvSpPr>
              <p:spPr>
                <a:xfrm>
                  <a:off x="1882312" y="5664825"/>
                  <a:ext cx="365570" cy="240715"/>
                </a:xfrm>
                <a:custGeom>
                  <a:avLst/>
                  <a:gdLst/>
                  <a:ahLst/>
                  <a:cxnLst/>
                  <a:rect l="l" t="t" r="r" b="b"/>
                  <a:pathLst>
                    <a:path w="365570" h="240715" extrusionOk="0">
                      <a:moveTo>
                        <a:pt x="149400" y="240210"/>
                      </a:moveTo>
                      <a:cubicBezTo>
                        <a:pt x="212016" y="237890"/>
                        <a:pt x="290671" y="244462"/>
                        <a:pt x="333574" y="189760"/>
                      </a:cubicBezTo>
                      <a:cubicBezTo>
                        <a:pt x="394064" y="101423"/>
                        <a:pt x="369713" y="7093"/>
                        <a:pt x="252600" y="2648"/>
                      </a:cubicBezTo>
                      <a:cubicBezTo>
                        <a:pt x="206025" y="3614"/>
                        <a:pt x="16826" y="-20354"/>
                        <a:pt x="40597" y="59477"/>
                      </a:cubicBezTo>
                      <a:cubicBezTo>
                        <a:pt x="-45789" y="178162"/>
                        <a:pt x="12767" y="247362"/>
                        <a:pt x="149400" y="240210"/>
                      </a:cubicBezTo>
                      <a:close/>
                      <a:moveTo>
                        <a:pt x="62241" y="82479"/>
                      </a:moveTo>
                      <a:cubicBezTo>
                        <a:pt x="133167" y="93497"/>
                        <a:pt x="209503" y="73588"/>
                        <a:pt x="279656" y="95624"/>
                      </a:cubicBezTo>
                      <a:cubicBezTo>
                        <a:pt x="276177" y="114374"/>
                        <a:pt x="273278" y="139309"/>
                        <a:pt x="252986" y="146848"/>
                      </a:cubicBezTo>
                      <a:cubicBezTo>
                        <a:pt x="205638" y="159798"/>
                        <a:pt x="156164" y="162891"/>
                        <a:pt x="107463" y="166951"/>
                      </a:cubicBezTo>
                      <a:cubicBezTo>
                        <a:pt x="33639" y="174875"/>
                        <a:pt x="46201" y="136216"/>
                        <a:pt x="62241" y="824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9" name="Google Shape;119;p13"/>
                <p:cNvSpPr/>
                <p:nvPr/>
              </p:nvSpPr>
              <p:spPr>
                <a:xfrm>
                  <a:off x="2292260" y="5676427"/>
                  <a:ext cx="335846" cy="238858"/>
                </a:xfrm>
                <a:custGeom>
                  <a:avLst/>
                  <a:gdLst/>
                  <a:ahLst/>
                  <a:cxnLst/>
                  <a:rect l="l" t="t" r="r" b="b"/>
                  <a:pathLst>
                    <a:path w="335846" h="238858" extrusionOk="0">
                      <a:moveTo>
                        <a:pt x="202882" y="238080"/>
                      </a:moveTo>
                      <a:cubicBezTo>
                        <a:pt x="271295" y="246198"/>
                        <a:pt x="317677" y="189562"/>
                        <a:pt x="328692" y="127320"/>
                      </a:cubicBezTo>
                      <a:cubicBezTo>
                        <a:pt x="333524" y="94459"/>
                        <a:pt x="347052" y="50388"/>
                        <a:pt x="316324" y="26419"/>
                      </a:cubicBezTo>
                      <a:cubicBezTo>
                        <a:pt x="280185" y="-9341"/>
                        <a:pt x="7113" y="-18813"/>
                        <a:pt x="31077" y="62759"/>
                      </a:cubicBezTo>
                      <a:cubicBezTo>
                        <a:pt x="-61107" y="233054"/>
                        <a:pt x="68375" y="236146"/>
                        <a:pt x="202882" y="238080"/>
                      </a:cubicBezTo>
                      <a:close/>
                      <a:moveTo>
                        <a:pt x="46730" y="84215"/>
                      </a:moveTo>
                      <a:cubicBezTo>
                        <a:pt x="67022" y="97746"/>
                        <a:pt x="92146" y="84022"/>
                        <a:pt x="113984" y="82089"/>
                      </a:cubicBezTo>
                      <a:cubicBezTo>
                        <a:pt x="161912" y="73777"/>
                        <a:pt x="211192" y="73777"/>
                        <a:pt x="259313" y="79962"/>
                      </a:cubicBezTo>
                      <a:cubicBezTo>
                        <a:pt x="250617" y="103158"/>
                        <a:pt x="244239" y="127900"/>
                        <a:pt x="229938" y="148389"/>
                      </a:cubicBezTo>
                      <a:cubicBezTo>
                        <a:pt x="186069" y="155735"/>
                        <a:pt x="135242" y="156508"/>
                        <a:pt x="88667" y="163660"/>
                      </a:cubicBezTo>
                      <a:cubicBezTo>
                        <a:pt x="74173" y="163854"/>
                        <a:pt x="57166" y="166559"/>
                        <a:pt x="44604" y="157474"/>
                      </a:cubicBezTo>
                      <a:lnTo>
                        <a:pt x="44798" y="157474"/>
                      </a:lnTo>
                      <a:cubicBezTo>
                        <a:pt x="35135" y="134859"/>
                        <a:pt x="44798" y="107990"/>
                        <a:pt x="46730" y="842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0" name="Google Shape;120;p13"/>
                <p:cNvSpPr/>
                <p:nvPr/>
              </p:nvSpPr>
              <p:spPr>
                <a:xfrm>
                  <a:off x="2668301" y="5632486"/>
                  <a:ext cx="478476" cy="267797"/>
                </a:xfrm>
                <a:custGeom>
                  <a:avLst/>
                  <a:gdLst/>
                  <a:ahLst/>
                  <a:cxnLst/>
                  <a:rect l="l" t="t" r="r" b="b"/>
                  <a:pathLst>
                    <a:path w="478476" h="267797" extrusionOk="0">
                      <a:moveTo>
                        <a:pt x="127356" y="266363"/>
                      </a:moveTo>
                      <a:cubicBezTo>
                        <a:pt x="188426" y="270229"/>
                        <a:pt x="249495" y="265203"/>
                        <a:pt x="310564" y="263851"/>
                      </a:cubicBezTo>
                      <a:cubicBezTo>
                        <a:pt x="340906" y="261917"/>
                        <a:pt x="373180" y="265203"/>
                        <a:pt x="400429" y="248773"/>
                      </a:cubicBezTo>
                      <a:cubicBezTo>
                        <a:pt x="456860" y="210887"/>
                        <a:pt x="519088" y="76738"/>
                        <a:pt x="443525" y="31314"/>
                      </a:cubicBezTo>
                      <a:cubicBezTo>
                        <a:pt x="369701" y="-8892"/>
                        <a:pt x="282155" y="1932"/>
                        <a:pt x="201180" y="0"/>
                      </a:cubicBezTo>
                      <a:cubicBezTo>
                        <a:pt x="155958" y="4252"/>
                        <a:pt x="73631" y="-8312"/>
                        <a:pt x="67060" y="53737"/>
                      </a:cubicBezTo>
                      <a:cubicBezTo>
                        <a:pt x="49474" y="50257"/>
                        <a:pt x="41357" y="74612"/>
                        <a:pt x="33240" y="86597"/>
                      </a:cubicBezTo>
                      <a:cubicBezTo>
                        <a:pt x="21065" y="112692"/>
                        <a:pt x="2319" y="138400"/>
                        <a:pt x="0" y="167395"/>
                      </a:cubicBezTo>
                      <a:cubicBezTo>
                        <a:pt x="3285" y="229444"/>
                        <a:pt x="71312" y="263271"/>
                        <a:pt x="127356" y="266363"/>
                      </a:cubicBezTo>
                      <a:close/>
                      <a:moveTo>
                        <a:pt x="67447" y="69200"/>
                      </a:moveTo>
                      <a:cubicBezTo>
                        <a:pt x="67833" y="69394"/>
                        <a:pt x="68220" y="69394"/>
                        <a:pt x="68799" y="69394"/>
                      </a:cubicBezTo>
                      <a:cubicBezTo>
                        <a:pt x="68799" y="69394"/>
                        <a:pt x="68799" y="69394"/>
                        <a:pt x="68993" y="69394"/>
                      </a:cubicBezTo>
                      <a:cubicBezTo>
                        <a:pt x="82521" y="115011"/>
                        <a:pt x="134700" y="101481"/>
                        <a:pt x="170260" y="98388"/>
                      </a:cubicBezTo>
                      <a:cubicBezTo>
                        <a:pt x="239832" y="98388"/>
                        <a:pt x="311530" y="88336"/>
                        <a:pt x="379943" y="103993"/>
                      </a:cubicBezTo>
                      <a:cubicBezTo>
                        <a:pt x="371633" y="123903"/>
                        <a:pt x="364869" y="145359"/>
                        <a:pt x="351341" y="162370"/>
                      </a:cubicBezTo>
                      <a:cubicBezTo>
                        <a:pt x="281189" y="164303"/>
                        <a:pt x="211617" y="175320"/>
                        <a:pt x="142044" y="182279"/>
                      </a:cubicBezTo>
                      <a:cubicBezTo>
                        <a:pt x="51213" y="188658"/>
                        <a:pt x="32274" y="149612"/>
                        <a:pt x="67447" y="69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1" name="Google Shape;121;p13"/>
                <p:cNvSpPr/>
                <p:nvPr/>
              </p:nvSpPr>
              <p:spPr>
                <a:xfrm>
                  <a:off x="3210315" y="5631887"/>
                  <a:ext cx="457321" cy="279576"/>
                </a:xfrm>
                <a:custGeom>
                  <a:avLst/>
                  <a:gdLst/>
                  <a:ahLst/>
                  <a:cxnLst/>
                  <a:rect l="l" t="t" r="r" b="b"/>
                  <a:pathLst>
                    <a:path w="457321" h="279576" extrusionOk="0">
                      <a:moveTo>
                        <a:pt x="458" y="201628"/>
                      </a:moveTo>
                      <a:cubicBezTo>
                        <a:pt x="39497" y="288612"/>
                        <a:pt x="172264" y="268895"/>
                        <a:pt x="251693" y="278174"/>
                      </a:cubicBezTo>
                      <a:cubicBezTo>
                        <a:pt x="305032" y="278947"/>
                        <a:pt x="368420" y="288612"/>
                        <a:pt x="407845" y="243960"/>
                      </a:cubicBezTo>
                      <a:cubicBezTo>
                        <a:pt x="446109" y="200275"/>
                        <a:pt x="461957" y="135327"/>
                        <a:pt x="456159" y="78304"/>
                      </a:cubicBezTo>
                      <a:cubicBezTo>
                        <a:pt x="448429" y="51629"/>
                        <a:pt x="422919" y="34426"/>
                        <a:pt x="397989" y="25148"/>
                      </a:cubicBezTo>
                      <a:cubicBezTo>
                        <a:pt x="319913" y="-2301"/>
                        <a:pt x="235459" y="3691"/>
                        <a:pt x="154098" y="792"/>
                      </a:cubicBezTo>
                      <a:cubicBezTo>
                        <a:pt x="120858" y="212"/>
                        <a:pt x="86458" y="-2107"/>
                        <a:pt x="53797" y="5432"/>
                      </a:cubicBezTo>
                      <a:cubicBezTo>
                        <a:pt x="23843" y="12196"/>
                        <a:pt x="10701" y="52403"/>
                        <a:pt x="29834" y="75985"/>
                      </a:cubicBezTo>
                      <a:cubicBezTo>
                        <a:pt x="20364" y="117157"/>
                        <a:pt x="-3600" y="159296"/>
                        <a:pt x="458" y="201628"/>
                      </a:cubicBezTo>
                      <a:close/>
                      <a:moveTo>
                        <a:pt x="43168" y="87969"/>
                      </a:moveTo>
                      <a:cubicBezTo>
                        <a:pt x="149460" y="106332"/>
                        <a:pt x="266187" y="71732"/>
                        <a:pt x="372092" y="105559"/>
                      </a:cubicBezTo>
                      <a:cubicBezTo>
                        <a:pt x="364362" y="131461"/>
                        <a:pt x="361463" y="162389"/>
                        <a:pt x="340784" y="181525"/>
                      </a:cubicBezTo>
                      <a:cubicBezTo>
                        <a:pt x="301360" y="186164"/>
                        <a:pt x="259230" y="185391"/>
                        <a:pt x="219032" y="188097"/>
                      </a:cubicBezTo>
                      <a:cubicBezTo>
                        <a:pt x="163954" y="186357"/>
                        <a:pt x="101339" y="203561"/>
                        <a:pt x="50512" y="177659"/>
                      </a:cubicBezTo>
                      <a:cubicBezTo>
                        <a:pt x="31573" y="153497"/>
                        <a:pt x="40076" y="116577"/>
                        <a:pt x="43168" y="879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2" name="Google Shape;122;p13"/>
                <p:cNvSpPr/>
                <p:nvPr/>
              </p:nvSpPr>
              <p:spPr>
                <a:xfrm>
                  <a:off x="3774891" y="5627356"/>
                  <a:ext cx="487570" cy="268742"/>
                </a:xfrm>
                <a:custGeom>
                  <a:avLst/>
                  <a:gdLst/>
                  <a:ahLst/>
                  <a:cxnLst/>
                  <a:rect l="l" t="t" r="r" b="b"/>
                  <a:pathLst>
                    <a:path w="487570" h="268742" extrusionOk="0">
                      <a:moveTo>
                        <a:pt x="340712" y="267821"/>
                      </a:moveTo>
                      <a:cubicBezTo>
                        <a:pt x="437727" y="280965"/>
                        <a:pt x="518122" y="150490"/>
                        <a:pt x="476186" y="66985"/>
                      </a:cubicBezTo>
                      <a:cubicBezTo>
                        <a:pt x="416856" y="-14393"/>
                        <a:pt x="237320" y="491"/>
                        <a:pt x="144943" y="2038"/>
                      </a:cubicBezTo>
                      <a:cubicBezTo>
                        <a:pt x="112089" y="7063"/>
                        <a:pt x="74211" y="2424"/>
                        <a:pt x="46382" y="22334"/>
                      </a:cubicBezTo>
                      <a:cubicBezTo>
                        <a:pt x="25896" y="36637"/>
                        <a:pt x="23577" y="69112"/>
                        <a:pt x="40584" y="86895"/>
                      </a:cubicBezTo>
                      <a:cubicBezTo>
                        <a:pt x="26863" y="84962"/>
                        <a:pt x="21838" y="106031"/>
                        <a:pt x="16427" y="115889"/>
                      </a:cubicBezTo>
                      <a:cubicBezTo>
                        <a:pt x="9276" y="135606"/>
                        <a:pt x="580" y="152423"/>
                        <a:pt x="0" y="175232"/>
                      </a:cubicBezTo>
                      <a:cubicBezTo>
                        <a:pt x="6571" y="284445"/>
                        <a:pt x="257032" y="249458"/>
                        <a:pt x="340712" y="267821"/>
                      </a:cubicBezTo>
                      <a:close/>
                      <a:moveTo>
                        <a:pt x="43096" y="113956"/>
                      </a:moveTo>
                      <a:cubicBezTo>
                        <a:pt x="44836" y="112797"/>
                        <a:pt x="45995" y="111057"/>
                        <a:pt x="45995" y="108351"/>
                      </a:cubicBezTo>
                      <a:cubicBezTo>
                        <a:pt x="45995" y="102939"/>
                        <a:pt x="47155" y="95786"/>
                        <a:pt x="44642" y="90954"/>
                      </a:cubicBezTo>
                      <a:cubicBezTo>
                        <a:pt x="65707" y="108931"/>
                        <a:pt x="95276" y="99653"/>
                        <a:pt x="120206" y="98106"/>
                      </a:cubicBezTo>
                      <a:cubicBezTo>
                        <a:pt x="209877" y="90954"/>
                        <a:pt x="303414" y="89408"/>
                        <a:pt x="390573" y="114923"/>
                      </a:cubicBezTo>
                      <a:cubicBezTo>
                        <a:pt x="374726" y="199587"/>
                        <a:pt x="321000" y="166920"/>
                        <a:pt x="256839" y="169626"/>
                      </a:cubicBezTo>
                      <a:cubicBezTo>
                        <a:pt x="215868" y="169240"/>
                        <a:pt x="178183" y="175038"/>
                        <a:pt x="136826" y="177551"/>
                      </a:cubicBezTo>
                      <a:lnTo>
                        <a:pt x="142044" y="177165"/>
                      </a:lnTo>
                      <a:cubicBezTo>
                        <a:pt x="86193" y="176005"/>
                        <a:pt x="31501" y="192049"/>
                        <a:pt x="43096" y="1139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3" name="Google Shape;123;p13"/>
                <p:cNvSpPr/>
                <p:nvPr/>
              </p:nvSpPr>
              <p:spPr>
                <a:xfrm>
                  <a:off x="4304774" y="5642924"/>
                  <a:ext cx="479923" cy="299098"/>
                </a:xfrm>
                <a:custGeom>
                  <a:avLst/>
                  <a:gdLst/>
                  <a:ahLst/>
                  <a:cxnLst/>
                  <a:rect l="l" t="t" r="r" b="b"/>
                  <a:pathLst>
                    <a:path w="479923" h="299098" extrusionOk="0">
                      <a:moveTo>
                        <a:pt x="325473" y="297098"/>
                      </a:moveTo>
                      <a:cubicBezTo>
                        <a:pt x="390601" y="310435"/>
                        <a:pt x="435630" y="254766"/>
                        <a:pt x="455922" y="199676"/>
                      </a:cubicBezTo>
                      <a:cubicBezTo>
                        <a:pt x="474281" y="155605"/>
                        <a:pt x="499405" y="93749"/>
                        <a:pt x="455536" y="56636"/>
                      </a:cubicBezTo>
                      <a:cubicBezTo>
                        <a:pt x="377653" y="-1160"/>
                        <a:pt x="270589" y="5026"/>
                        <a:pt x="178018" y="0"/>
                      </a:cubicBezTo>
                      <a:cubicBezTo>
                        <a:pt x="131057" y="3673"/>
                        <a:pt x="38873" y="-13338"/>
                        <a:pt x="42545" y="57796"/>
                      </a:cubicBezTo>
                      <a:cubicBezTo>
                        <a:pt x="-105103" y="316235"/>
                        <a:pt x="166423" y="254379"/>
                        <a:pt x="325473" y="297098"/>
                      </a:cubicBezTo>
                      <a:close/>
                      <a:moveTo>
                        <a:pt x="60325" y="89883"/>
                      </a:moveTo>
                      <a:cubicBezTo>
                        <a:pt x="155021" y="121778"/>
                        <a:pt x="266723" y="95489"/>
                        <a:pt x="369536" y="127190"/>
                      </a:cubicBezTo>
                      <a:cubicBezTo>
                        <a:pt x="360260" y="149999"/>
                        <a:pt x="352143" y="173967"/>
                        <a:pt x="338422" y="194650"/>
                      </a:cubicBezTo>
                      <a:cubicBezTo>
                        <a:pt x="249717" y="178607"/>
                        <a:pt x="157726" y="194650"/>
                        <a:pt x="69987" y="174741"/>
                      </a:cubicBezTo>
                      <a:cubicBezTo>
                        <a:pt x="43705" y="163723"/>
                        <a:pt x="55880" y="112693"/>
                        <a:pt x="60325" y="898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 name="Google Shape;124;p13"/>
                <p:cNvSpPr/>
                <p:nvPr/>
              </p:nvSpPr>
              <p:spPr>
                <a:xfrm>
                  <a:off x="4855259" y="5603394"/>
                  <a:ext cx="493801" cy="301787"/>
                </a:xfrm>
                <a:custGeom>
                  <a:avLst/>
                  <a:gdLst/>
                  <a:ahLst/>
                  <a:cxnLst/>
                  <a:rect l="l" t="t" r="r" b="b"/>
                  <a:pathLst>
                    <a:path w="493801" h="301787" extrusionOk="0">
                      <a:moveTo>
                        <a:pt x="26996" y="89207"/>
                      </a:moveTo>
                      <a:cubicBezTo>
                        <a:pt x="10183" y="135598"/>
                        <a:pt x="-22091" y="197840"/>
                        <a:pt x="28735" y="234374"/>
                      </a:cubicBezTo>
                      <a:cubicBezTo>
                        <a:pt x="57144" y="256989"/>
                        <a:pt x="94249" y="267041"/>
                        <a:pt x="129616" y="272260"/>
                      </a:cubicBezTo>
                      <a:cubicBezTo>
                        <a:pt x="200928" y="281731"/>
                        <a:pt x="271466" y="297002"/>
                        <a:pt x="343358" y="300095"/>
                      </a:cubicBezTo>
                      <a:cubicBezTo>
                        <a:pt x="403654" y="310146"/>
                        <a:pt x="457959" y="274579"/>
                        <a:pt x="475546" y="216590"/>
                      </a:cubicBezTo>
                      <a:cubicBezTo>
                        <a:pt x="491973" y="167879"/>
                        <a:pt x="506274" y="107377"/>
                        <a:pt x="476513" y="60986"/>
                      </a:cubicBezTo>
                      <a:cubicBezTo>
                        <a:pt x="449843" y="25612"/>
                        <a:pt x="402495" y="21553"/>
                        <a:pt x="361911" y="14981"/>
                      </a:cubicBezTo>
                      <a:cubicBezTo>
                        <a:pt x="259678" y="-5508"/>
                        <a:pt x="155706" y="-2415"/>
                        <a:pt x="52699" y="8989"/>
                      </a:cubicBezTo>
                      <a:cubicBezTo>
                        <a:pt x="5158" y="10342"/>
                        <a:pt x="-24410" y="67171"/>
                        <a:pt x="26996" y="89207"/>
                      </a:cubicBezTo>
                      <a:close/>
                      <a:moveTo>
                        <a:pt x="51347" y="88627"/>
                      </a:moveTo>
                      <a:cubicBezTo>
                        <a:pt x="167301" y="79929"/>
                        <a:pt x="285381" y="75676"/>
                        <a:pt x="398243" y="108343"/>
                      </a:cubicBezTo>
                      <a:cubicBezTo>
                        <a:pt x="392832" y="139465"/>
                        <a:pt x="385875" y="172132"/>
                        <a:pt x="368675" y="199193"/>
                      </a:cubicBezTo>
                      <a:cubicBezTo>
                        <a:pt x="363843" y="199967"/>
                        <a:pt x="358818" y="200740"/>
                        <a:pt x="353794" y="201126"/>
                      </a:cubicBezTo>
                      <a:cubicBezTo>
                        <a:pt x="275332" y="204219"/>
                        <a:pt x="197449" y="189722"/>
                        <a:pt x="118987" y="191075"/>
                      </a:cubicBezTo>
                      <a:cubicBezTo>
                        <a:pt x="40138" y="188755"/>
                        <a:pt x="42843" y="156088"/>
                        <a:pt x="51347" y="886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 name="Google Shape;125;p13"/>
                <p:cNvSpPr/>
                <p:nvPr/>
              </p:nvSpPr>
              <p:spPr>
                <a:xfrm>
                  <a:off x="5416525" y="5622088"/>
                  <a:ext cx="450075" cy="290155"/>
                </a:xfrm>
                <a:custGeom>
                  <a:avLst/>
                  <a:gdLst/>
                  <a:ahLst/>
                  <a:cxnLst/>
                  <a:rect l="l" t="t" r="r" b="b"/>
                  <a:pathLst>
                    <a:path w="450075" h="290155" extrusionOk="0">
                      <a:moveTo>
                        <a:pt x="249967" y="284107"/>
                      </a:moveTo>
                      <a:cubicBezTo>
                        <a:pt x="342924" y="302857"/>
                        <a:pt x="437620" y="281401"/>
                        <a:pt x="447283" y="171608"/>
                      </a:cubicBezTo>
                      <a:cubicBezTo>
                        <a:pt x="449795" y="133722"/>
                        <a:pt x="456946" y="88684"/>
                        <a:pt x="430469" y="57176"/>
                      </a:cubicBezTo>
                      <a:cubicBezTo>
                        <a:pt x="350268" y="-5259"/>
                        <a:pt x="237599" y="2280"/>
                        <a:pt x="141163" y="734"/>
                      </a:cubicBezTo>
                      <a:cubicBezTo>
                        <a:pt x="98841" y="-2746"/>
                        <a:pt x="14387" y="4213"/>
                        <a:pt x="27142" y="64522"/>
                      </a:cubicBezTo>
                      <a:cubicBezTo>
                        <a:pt x="-64268" y="283527"/>
                        <a:pt x="91690" y="254919"/>
                        <a:pt x="249967" y="284107"/>
                      </a:cubicBezTo>
                      <a:close/>
                      <a:moveTo>
                        <a:pt x="48980" y="86171"/>
                      </a:moveTo>
                      <a:cubicBezTo>
                        <a:pt x="150246" y="82305"/>
                        <a:pt x="259630" y="70320"/>
                        <a:pt x="357805" y="109753"/>
                      </a:cubicBezTo>
                      <a:cubicBezTo>
                        <a:pt x="350848" y="137588"/>
                        <a:pt x="357612" y="191711"/>
                        <a:pt x="317028" y="188618"/>
                      </a:cubicBezTo>
                      <a:cubicBezTo>
                        <a:pt x="235087" y="184752"/>
                        <a:pt x="152566" y="184173"/>
                        <a:pt x="70818" y="178953"/>
                      </a:cubicBezTo>
                      <a:cubicBezTo>
                        <a:pt x="64440" y="177214"/>
                        <a:pt x="55938" y="175474"/>
                        <a:pt x="53811" y="168322"/>
                      </a:cubicBezTo>
                      <a:cubicBezTo>
                        <a:pt x="47434" y="141647"/>
                        <a:pt x="47434" y="113426"/>
                        <a:pt x="48980" y="861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13"/>
                <p:cNvSpPr/>
                <p:nvPr/>
              </p:nvSpPr>
              <p:spPr>
                <a:xfrm>
                  <a:off x="5893041" y="5610902"/>
                  <a:ext cx="423153" cy="285072"/>
                </a:xfrm>
                <a:custGeom>
                  <a:avLst/>
                  <a:gdLst/>
                  <a:ahLst/>
                  <a:cxnLst/>
                  <a:rect l="l" t="t" r="r" b="b"/>
                  <a:pathLst>
                    <a:path w="423153" h="285072" extrusionOk="0">
                      <a:moveTo>
                        <a:pt x="20047" y="228992"/>
                      </a:moveTo>
                      <a:cubicBezTo>
                        <a:pt x="94258" y="287948"/>
                        <a:pt x="201709" y="277316"/>
                        <a:pt x="291767" y="284082"/>
                      </a:cubicBezTo>
                      <a:cubicBezTo>
                        <a:pt x="339115" y="288721"/>
                        <a:pt x="386270" y="278283"/>
                        <a:pt x="400184" y="226673"/>
                      </a:cubicBezTo>
                      <a:cubicBezTo>
                        <a:pt x="419317" y="170809"/>
                        <a:pt x="444633" y="93298"/>
                        <a:pt x="390714" y="49032"/>
                      </a:cubicBezTo>
                      <a:cubicBezTo>
                        <a:pt x="303942" y="-7797"/>
                        <a:pt x="191466" y="14626"/>
                        <a:pt x="92712" y="2641"/>
                      </a:cubicBezTo>
                      <a:cubicBezTo>
                        <a:pt x="82856" y="2061"/>
                        <a:pt x="76479" y="1481"/>
                        <a:pt x="62757" y="515"/>
                      </a:cubicBezTo>
                      <a:cubicBezTo>
                        <a:pt x="24879" y="-5478"/>
                        <a:pt x="-438" y="42267"/>
                        <a:pt x="25458" y="70489"/>
                      </a:cubicBezTo>
                      <a:cubicBezTo>
                        <a:pt x="10964" y="119973"/>
                        <a:pt x="-20730" y="184534"/>
                        <a:pt x="20047" y="228992"/>
                      </a:cubicBezTo>
                      <a:close/>
                      <a:moveTo>
                        <a:pt x="40339" y="81506"/>
                      </a:moveTo>
                      <a:cubicBezTo>
                        <a:pt x="132909" y="97357"/>
                        <a:pt x="230118" y="81120"/>
                        <a:pt x="322108" y="103542"/>
                      </a:cubicBezTo>
                      <a:cubicBezTo>
                        <a:pt x="358634" y="107795"/>
                        <a:pt x="323654" y="167330"/>
                        <a:pt x="316310" y="188593"/>
                      </a:cubicBezTo>
                      <a:cubicBezTo>
                        <a:pt x="301430" y="188979"/>
                        <a:pt x="286549" y="188979"/>
                        <a:pt x="271475" y="189173"/>
                      </a:cubicBezTo>
                      <a:cubicBezTo>
                        <a:pt x="252729" y="189559"/>
                        <a:pt x="233790" y="190333"/>
                        <a:pt x="215044" y="191492"/>
                      </a:cubicBezTo>
                      <a:cubicBezTo>
                        <a:pt x="166343" y="193425"/>
                        <a:pt x="117256" y="194972"/>
                        <a:pt x="68941" y="189173"/>
                      </a:cubicBezTo>
                      <a:cubicBezTo>
                        <a:pt x="59278" y="186853"/>
                        <a:pt x="51548" y="185114"/>
                        <a:pt x="44978" y="176609"/>
                      </a:cubicBezTo>
                      <a:lnTo>
                        <a:pt x="45557" y="176802"/>
                      </a:lnTo>
                      <a:cubicBezTo>
                        <a:pt x="45364" y="176415"/>
                        <a:pt x="44978" y="175835"/>
                        <a:pt x="44784" y="175449"/>
                      </a:cubicBezTo>
                      <a:cubicBezTo>
                        <a:pt x="32802" y="146261"/>
                        <a:pt x="38407" y="112434"/>
                        <a:pt x="40339" y="815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 name="Google Shape;127;p13"/>
                <p:cNvSpPr/>
                <p:nvPr/>
              </p:nvSpPr>
              <p:spPr>
                <a:xfrm>
                  <a:off x="6405741" y="5608372"/>
                  <a:ext cx="461807" cy="277691"/>
                </a:xfrm>
                <a:custGeom>
                  <a:avLst/>
                  <a:gdLst/>
                  <a:ahLst/>
                  <a:cxnLst/>
                  <a:rect l="l" t="t" r="r" b="b"/>
                  <a:pathLst>
                    <a:path w="461807" h="277691" extrusionOk="0">
                      <a:moveTo>
                        <a:pt x="253512" y="274820"/>
                      </a:moveTo>
                      <a:cubicBezTo>
                        <a:pt x="384927" y="282938"/>
                        <a:pt x="472859" y="284872"/>
                        <a:pt x="460684" y="122309"/>
                      </a:cubicBezTo>
                      <a:cubicBezTo>
                        <a:pt x="456432" y="20248"/>
                        <a:pt x="359997" y="8843"/>
                        <a:pt x="278056" y="5750"/>
                      </a:cubicBezTo>
                      <a:cubicBezTo>
                        <a:pt x="233027" y="8070"/>
                        <a:pt x="50013" y="-25177"/>
                        <a:pt x="60642" y="46149"/>
                      </a:cubicBezTo>
                      <a:cubicBezTo>
                        <a:pt x="61222" y="48662"/>
                        <a:pt x="61802" y="50982"/>
                        <a:pt x="62768" y="53301"/>
                      </a:cubicBezTo>
                      <a:cubicBezTo>
                        <a:pt x="57164" y="57941"/>
                        <a:pt x="52332" y="63353"/>
                        <a:pt x="47887" y="68765"/>
                      </a:cubicBezTo>
                      <a:cubicBezTo>
                        <a:pt x="29527" y="59101"/>
                        <a:pt x="14260" y="121535"/>
                        <a:pt x="5950" y="137966"/>
                      </a:cubicBezTo>
                      <a:cubicBezTo>
                        <a:pt x="-36760" y="283712"/>
                        <a:pt x="161329" y="269601"/>
                        <a:pt x="253512" y="274820"/>
                      </a:cubicBezTo>
                      <a:close/>
                      <a:moveTo>
                        <a:pt x="161329" y="79397"/>
                      </a:moveTo>
                      <a:cubicBezTo>
                        <a:pt x="229742" y="83456"/>
                        <a:pt x="295449" y="81909"/>
                        <a:pt x="363669" y="101626"/>
                      </a:cubicBezTo>
                      <a:cubicBezTo>
                        <a:pt x="363863" y="124821"/>
                        <a:pt x="363669" y="148404"/>
                        <a:pt x="358258" y="171019"/>
                      </a:cubicBezTo>
                      <a:cubicBezTo>
                        <a:pt x="278056" y="177978"/>
                        <a:pt x="197082" y="177591"/>
                        <a:pt x="116493" y="174885"/>
                      </a:cubicBezTo>
                      <a:cubicBezTo>
                        <a:pt x="61995" y="174692"/>
                        <a:pt x="55424" y="154009"/>
                        <a:pt x="54264" y="111484"/>
                      </a:cubicBezTo>
                      <a:cubicBezTo>
                        <a:pt x="67019" y="102979"/>
                        <a:pt x="77262" y="82876"/>
                        <a:pt x="65473" y="74178"/>
                      </a:cubicBezTo>
                      <a:cubicBezTo>
                        <a:pt x="66826" y="71085"/>
                        <a:pt x="68758" y="68378"/>
                        <a:pt x="70885" y="66059"/>
                      </a:cubicBezTo>
                      <a:cubicBezTo>
                        <a:pt x="90984" y="85969"/>
                        <a:pt x="134080" y="75530"/>
                        <a:pt x="161329" y="793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 name="Google Shape;128;p13"/>
                <p:cNvSpPr/>
                <p:nvPr/>
              </p:nvSpPr>
              <p:spPr>
                <a:xfrm>
                  <a:off x="6918269" y="5622748"/>
                  <a:ext cx="856576" cy="283655"/>
                </a:xfrm>
                <a:custGeom>
                  <a:avLst/>
                  <a:gdLst/>
                  <a:ahLst/>
                  <a:cxnLst/>
                  <a:rect l="l" t="t" r="r" b="b"/>
                  <a:pathLst>
                    <a:path w="856576" h="283655" extrusionOk="0">
                      <a:moveTo>
                        <a:pt x="425308" y="175780"/>
                      </a:moveTo>
                      <a:cubicBezTo>
                        <a:pt x="428594" y="153744"/>
                        <a:pt x="433619" y="127842"/>
                        <a:pt x="433039" y="103293"/>
                      </a:cubicBezTo>
                      <a:cubicBezTo>
                        <a:pt x="442702" y="114118"/>
                        <a:pt x="458549" y="117017"/>
                        <a:pt x="473043" y="113925"/>
                      </a:cubicBezTo>
                      <a:cubicBezTo>
                        <a:pt x="432652" y="270689"/>
                        <a:pt x="568706" y="273975"/>
                        <a:pt x="683887" y="281900"/>
                      </a:cubicBezTo>
                      <a:cubicBezTo>
                        <a:pt x="746309" y="288665"/>
                        <a:pt x="839845" y="278614"/>
                        <a:pt x="851441" y="202648"/>
                      </a:cubicBezTo>
                      <a:cubicBezTo>
                        <a:pt x="858398" y="148525"/>
                        <a:pt x="868061" y="72172"/>
                        <a:pt x="806605" y="46657"/>
                      </a:cubicBezTo>
                      <a:cubicBezTo>
                        <a:pt x="723891" y="21335"/>
                        <a:pt x="633640" y="34866"/>
                        <a:pt x="548027" y="33319"/>
                      </a:cubicBezTo>
                      <a:cubicBezTo>
                        <a:pt x="513434" y="37765"/>
                        <a:pt x="438837" y="31773"/>
                        <a:pt x="427241" y="69853"/>
                      </a:cubicBezTo>
                      <a:cubicBezTo>
                        <a:pt x="424536" y="62314"/>
                        <a:pt x="421057" y="55356"/>
                        <a:pt x="415839" y="48977"/>
                      </a:cubicBezTo>
                      <a:cubicBezTo>
                        <a:pt x="362307" y="4905"/>
                        <a:pt x="287130" y="3359"/>
                        <a:pt x="221036" y="653"/>
                      </a:cubicBezTo>
                      <a:cubicBezTo>
                        <a:pt x="172142" y="4518"/>
                        <a:pt x="2462" y="-20224"/>
                        <a:pt x="20435" y="61928"/>
                      </a:cubicBezTo>
                      <a:cubicBezTo>
                        <a:pt x="8066" y="105806"/>
                        <a:pt x="-8747" y="156837"/>
                        <a:pt x="5361" y="201875"/>
                      </a:cubicBezTo>
                      <a:cubicBezTo>
                        <a:pt x="46332" y="276488"/>
                        <a:pt x="187602" y="267596"/>
                        <a:pt x="263552" y="281320"/>
                      </a:cubicBezTo>
                      <a:lnTo>
                        <a:pt x="260074" y="280934"/>
                      </a:lnTo>
                      <a:cubicBezTo>
                        <a:pt x="334091" y="294658"/>
                        <a:pt x="409848" y="251939"/>
                        <a:pt x="425308" y="175780"/>
                      </a:cubicBezTo>
                      <a:close/>
                      <a:moveTo>
                        <a:pt x="772785" y="116051"/>
                      </a:moveTo>
                      <a:cubicBezTo>
                        <a:pt x="773945" y="136541"/>
                        <a:pt x="772592" y="157223"/>
                        <a:pt x="772592" y="177712"/>
                      </a:cubicBezTo>
                      <a:cubicBezTo>
                        <a:pt x="724471" y="181965"/>
                        <a:pt x="675963" y="178679"/>
                        <a:pt x="627842" y="177133"/>
                      </a:cubicBezTo>
                      <a:cubicBezTo>
                        <a:pt x="562908" y="176166"/>
                        <a:pt x="537784" y="183318"/>
                        <a:pt x="525029" y="109479"/>
                      </a:cubicBezTo>
                      <a:cubicBezTo>
                        <a:pt x="607164" y="109092"/>
                        <a:pt x="691424" y="100394"/>
                        <a:pt x="772785" y="116051"/>
                      </a:cubicBezTo>
                      <a:close/>
                      <a:moveTo>
                        <a:pt x="208667" y="181385"/>
                      </a:moveTo>
                      <a:cubicBezTo>
                        <a:pt x="160933" y="176553"/>
                        <a:pt x="109334" y="184478"/>
                        <a:pt x="64304" y="166308"/>
                      </a:cubicBezTo>
                      <a:cubicBezTo>
                        <a:pt x="48264" y="142339"/>
                        <a:pt x="49810" y="110252"/>
                        <a:pt x="41886" y="82997"/>
                      </a:cubicBezTo>
                      <a:cubicBezTo>
                        <a:pt x="141414" y="84350"/>
                        <a:pt x="246933" y="69659"/>
                        <a:pt x="344334" y="99427"/>
                      </a:cubicBezTo>
                      <a:cubicBezTo>
                        <a:pt x="332545" y="204001"/>
                        <a:pt x="295247" y="183705"/>
                        <a:pt x="208667" y="1813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 name="Google Shape;129;p13"/>
                <p:cNvSpPr/>
                <p:nvPr/>
              </p:nvSpPr>
              <p:spPr>
                <a:xfrm>
                  <a:off x="7812780" y="5564916"/>
                  <a:ext cx="464697" cy="269480"/>
                </a:xfrm>
                <a:custGeom>
                  <a:avLst/>
                  <a:gdLst/>
                  <a:ahLst/>
                  <a:cxnLst/>
                  <a:rect l="l" t="t" r="r" b="b"/>
                  <a:pathLst>
                    <a:path w="464697" h="269480" extrusionOk="0">
                      <a:moveTo>
                        <a:pt x="229615" y="269372"/>
                      </a:moveTo>
                      <a:cubicBezTo>
                        <a:pt x="279669" y="269565"/>
                        <a:pt x="329916" y="268405"/>
                        <a:pt x="379969" y="265892"/>
                      </a:cubicBezTo>
                      <a:cubicBezTo>
                        <a:pt x="401807" y="266279"/>
                        <a:pt x="423452" y="258161"/>
                        <a:pt x="437174" y="240377"/>
                      </a:cubicBezTo>
                      <a:cubicBezTo>
                        <a:pt x="468868" y="175043"/>
                        <a:pt x="490706" y="39155"/>
                        <a:pt x="400262" y="11127"/>
                      </a:cubicBezTo>
                      <a:cubicBezTo>
                        <a:pt x="283728" y="-15935"/>
                        <a:pt x="163328" y="12866"/>
                        <a:pt x="47180" y="28910"/>
                      </a:cubicBezTo>
                      <a:cubicBezTo>
                        <a:pt x="22637" y="32003"/>
                        <a:pt x="7756" y="60611"/>
                        <a:pt x="19738" y="82454"/>
                      </a:cubicBezTo>
                      <a:cubicBezTo>
                        <a:pt x="-54472" y="258161"/>
                        <a:pt x="94915" y="270918"/>
                        <a:pt x="229615" y="269372"/>
                      </a:cubicBezTo>
                      <a:close/>
                      <a:moveTo>
                        <a:pt x="372819" y="88059"/>
                      </a:moveTo>
                      <a:cubicBezTo>
                        <a:pt x="373592" y="115121"/>
                        <a:pt x="365475" y="141796"/>
                        <a:pt x="360451" y="168278"/>
                      </a:cubicBezTo>
                      <a:cubicBezTo>
                        <a:pt x="287206" y="167891"/>
                        <a:pt x="214348" y="177942"/>
                        <a:pt x="141297" y="181035"/>
                      </a:cubicBezTo>
                      <a:cubicBezTo>
                        <a:pt x="72304" y="185868"/>
                        <a:pt x="35392" y="173690"/>
                        <a:pt x="35778" y="97531"/>
                      </a:cubicBezTo>
                      <a:cubicBezTo>
                        <a:pt x="145935" y="105456"/>
                        <a:pt x="262469" y="56165"/>
                        <a:pt x="372819" y="880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3"/>
              <p:cNvSpPr/>
              <p:nvPr/>
            </p:nvSpPr>
            <p:spPr>
              <a:xfrm>
                <a:off x="2847002" y="1652110"/>
                <a:ext cx="261090" cy="262304"/>
              </a:xfrm>
              <a:custGeom>
                <a:avLst/>
                <a:gdLst/>
                <a:ahLst/>
                <a:cxnLst/>
                <a:rect l="l" t="t" r="r" b="b"/>
                <a:pathLst>
                  <a:path w="261090" h="262304" extrusionOk="0">
                    <a:moveTo>
                      <a:pt x="195832" y="17397"/>
                    </a:moveTo>
                    <a:cubicBezTo>
                      <a:pt x="268690" y="59149"/>
                      <a:pt x="283957" y="163143"/>
                      <a:pt x="224240" y="222872"/>
                    </a:cubicBezTo>
                    <a:cubicBezTo>
                      <a:pt x="224047" y="223258"/>
                      <a:pt x="223661" y="223451"/>
                      <a:pt x="223467" y="223645"/>
                    </a:cubicBezTo>
                    <a:cubicBezTo>
                      <a:pt x="198151" y="248967"/>
                      <a:pt x="163944" y="262304"/>
                      <a:pt x="129738" y="262304"/>
                    </a:cubicBezTo>
                    <a:cubicBezTo>
                      <a:pt x="107706" y="262304"/>
                      <a:pt x="85482" y="256699"/>
                      <a:pt x="65383" y="245487"/>
                    </a:cubicBezTo>
                    <a:cubicBezTo>
                      <a:pt x="40453" y="231183"/>
                      <a:pt x="20741" y="208761"/>
                      <a:pt x="9532" y="182086"/>
                    </a:cubicBezTo>
                    <a:cubicBezTo>
                      <a:pt x="-4189" y="148839"/>
                      <a:pt x="-2064" y="115398"/>
                      <a:pt x="9339" y="82151"/>
                    </a:cubicBezTo>
                    <a:cubicBezTo>
                      <a:pt x="9532" y="81765"/>
                      <a:pt x="9532" y="81378"/>
                      <a:pt x="9725" y="80992"/>
                    </a:cubicBezTo>
                    <a:cubicBezTo>
                      <a:pt x="20934" y="49098"/>
                      <a:pt x="50116" y="22616"/>
                      <a:pt x="80457" y="10051"/>
                    </a:cubicBezTo>
                    <a:cubicBezTo>
                      <a:pt x="96497" y="3286"/>
                      <a:pt x="113697" y="0"/>
                      <a:pt x="130704" y="0"/>
                    </a:cubicBezTo>
                    <a:cubicBezTo>
                      <a:pt x="153315" y="193"/>
                      <a:pt x="175926" y="5992"/>
                      <a:pt x="195832" y="17397"/>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 name="Google Shape;131;p13"/>
              <p:cNvSpPr/>
              <p:nvPr/>
            </p:nvSpPr>
            <p:spPr>
              <a:xfrm>
                <a:off x="3181978" y="1630268"/>
                <a:ext cx="284088" cy="284340"/>
              </a:xfrm>
              <a:custGeom>
                <a:avLst/>
                <a:gdLst/>
                <a:ahLst/>
                <a:cxnLst/>
                <a:rect l="l" t="t" r="r" b="b"/>
                <a:pathLst>
                  <a:path w="284088" h="284340" extrusionOk="0">
                    <a:moveTo>
                      <a:pt x="284088" y="138401"/>
                    </a:moveTo>
                    <a:cubicBezTo>
                      <a:pt x="284088" y="215720"/>
                      <a:pt x="224951" y="282214"/>
                      <a:pt x="145909" y="284340"/>
                    </a:cubicBezTo>
                    <a:cubicBezTo>
                      <a:pt x="144750" y="284340"/>
                      <a:pt x="143590" y="284340"/>
                      <a:pt x="142431" y="284340"/>
                    </a:cubicBezTo>
                    <a:cubicBezTo>
                      <a:pt x="68027" y="284340"/>
                      <a:pt x="0" y="222292"/>
                      <a:pt x="0" y="146133"/>
                    </a:cubicBezTo>
                    <a:cubicBezTo>
                      <a:pt x="0" y="68814"/>
                      <a:pt x="59137" y="2320"/>
                      <a:pt x="138179" y="193"/>
                    </a:cubicBezTo>
                    <a:cubicBezTo>
                      <a:pt x="139339" y="0"/>
                      <a:pt x="140498" y="0"/>
                      <a:pt x="141658" y="0"/>
                    </a:cubicBezTo>
                    <a:cubicBezTo>
                      <a:pt x="215868" y="193"/>
                      <a:pt x="284088" y="62242"/>
                      <a:pt x="284088" y="138401"/>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 name="Google Shape;132;p13"/>
              <p:cNvSpPr/>
              <p:nvPr/>
            </p:nvSpPr>
            <p:spPr>
              <a:xfrm>
                <a:off x="1127655" y="984892"/>
                <a:ext cx="7009677" cy="3763447"/>
              </a:xfrm>
              <a:custGeom>
                <a:avLst/>
                <a:gdLst/>
                <a:ahLst/>
                <a:cxnLst/>
                <a:rect l="l" t="t" r="r" b="b"/>
                <a:pathLst>
                  <a:path w="7009677" h="3763447" extrusionOk="0">
                    <a:moveTo>
                      <a:pt x="5514979" y="2722161"/>
                    </a:moveTo>
                    <a:cubicBezTo>
                      <a:pt x="5515753" y="2561724"/>
                      <a:pt x="5514400" y="2400708"/>
                      <a:pt x="5502611" y="2240465"/>
                    </a:cubicBezTo>
                    <a:cubicBezTo>
                      <a:pt x="5488116" y="2010634"/>
                      <a:pt x="5463959" y="1777324"/>
                      <a:pt x="5433618" y="1548461"/>
                    </a:cubicBezTo>
                    <a:cubicBezTo>
                      <a:pt x="5417385" y="1382998"/>
                      <a:pt x="5408302" y="1218116"/>
                      <a:pt x="5386077" y="1053233"/>
                    </a:cubicBezTo>
                    <a:cubicBezTo>
                      <a:pt x="5369263" y="945180"/>
                      <a:pt x="5366365" y="835774"/>
                      <a:pt x="5364625" y="726561"/>
                    </a:cubicBezTo>
                    <a:cubicBezTo>
                      <a:pt x="5366365" y="548534"/>
                      <a:pt x="5337376" y="406847"/>
                      <a:pt x="5140253" y="364709"/>
                    </a:cubicBezTo>
                    <a:cubicBezTo>
                      <a:pt x="5028358" y="335907"/>
                      <a:pt x="4913949" y="338034"/>
                      <a:pt x="4799734" y="345186"/>
                    </a:cubicBezTo>
                    <a:cubicBezTo>
                      <a:pt x="4678369" y="348472"/>
                      <a:pt x="4557004" y="349245"/>
                      <a:pt x="4435638" y="349052"/>
                    </a:cubicBezTo>
                    <a:cubicBezTo>
                      <a:pt x="3944958" y="339580"/>
                      <a:pt x="3455051" y="364515"/>
                      <a:pt x="2965338" y="391964"/>
                    </a:cubicBezTo>
                    <a:cubicBezTo>
                      <a:pt x="2799523" y="394670"/>
                      <a:pt x="2633902" y="402402"/>
                      <a:pt x="2468087" y="405108"/>
                    </a:cubicBezTo>
                    <a:cubicBezTo>
                      <a:pt x="2317926" y="401049"/>
                      <a:pt x="2169312" y="409940"/>
                      <a:pt x="2020310" y="429077"/>
                    </a:cubicBezTo>
                    <a:cubicBezTo>
                      <a:pt x="1980499" y="433522"/>
                      <a:pt x="1934697" y="432943"/>
                      <a:pt x="1886963" y="432169"/>
                    </a:cubicBezTo>
                    <a:cubicBezTo>
                      <a:pt x="1763085" y="430236"/>
                      <a:pt x="1627032" y="428303"/>
                      <a:pt x="1555527" y="520120"/>
                    </a:cubicBezTo>
                    <a:cubicBezTo>
                      <a:pt x="1524992" y="542156"/>
                      <a:pt x="1532143" y="589127"/>
                      <a:pt x="1527311" y="622954"/>
                    </a:cubicBezTo>
                    <a:cubicBezTo>
                      <a:pt x="1515329" y="801174"/>
                      <a:pt x="1536781" y="979200"/>
                      <a:pt x="1546057" y="1157034"/>
                    </a:cubicBezTo>
                    <a:cubicBezTo>
                      <a:pt x="1555527" y="1324236"/>
                      <a:pt x="1552241" y="1492018"/>
                      <a:pt x="1559006" y="1659413"/>
                    </a:cubicBezTo>
                    <a:cubicBezTo>
                      <a:pt x="1568475" y="1888470"/>
                      <a:pt x="1600363" y="2114435"/>
                      <a:pt x="1605001" y="2343879"/>
                    </a:cubicBezTo>
                    <a:cubicBezTo>
                      <a:pt x="1609832" y="2509534"/>
                      <a:pt x="1618335" y="2675190"/>
                      <a:pt x="1632636" y="2840266"/>
                    </a:cubicBezTo>
                    <a:cubicBezTo>
                      <a:pt x="1643072" y="2959530"/>
                      <a:pt x="1651769" y="3099284"/>
                      <a:pt x="1750717" y="3181435"/>
                    </a:cubicBezTo>
                    <a:cubicBezTo>
                      <a:pt x="1839228" y="3243870"/>
                      <a:pt x="1951511" y="3243290"/>
                      <a:pt x="2059348" y="3242711"/>
                    </a:cubicBezTo>
                    <a:cubicBezTo>
                      <a:pt x="2090076" y="3242517"/>
                      <a:pt x="2120611" y="3242324"/>
                      <a:pt x="2149986" y="3243870"/>
                    </a:cubicBezTo>
                    <a:cubicBezTo>
                      <a:pt x="2233086" y="3243484"/>
                      <a:pt x="2315994" y="3243290"/>
                      <a:pt x="2399094" y="3244450"/>
                    </a:cubicBezTo>
                    <a:cubicBezTo>
                      <a:pt x="3155503" y="3237105"/>
                      <a:pt x="3912104" y="3227440"/>
                      <a:pt x="4668320" y="3206177"/>
                    </a:cubicBezTo>
                    <a:cubicBezTo>
                      <a:pt x="4828143" y="3203278"/>
                      <a:pt x="4987580" y="3196513"/>
                      <a:pt x="5147404" y="3189554"/>
                    </a:cubicBezTo>
                    <a:cubicBezTo>
                      <a:pt x="5216010" y="3188007"/>
                      <a:pt x="5287322" y="3185688"/>
                      <a:pt x="5349938" y="3154374"/>
                    </a:cubicBezTo>
                    <a:cubicBezTo>
                      <a:pt x="5506862" y="3073962"/>
                      <a:pt x="5513820" y="2877572"/>
                      <a:pt x="5514979" y="2722161"/>
                    </a:cubicBezTo>
                    <a:close/>
                    <a:moveTo>
                      <a:pt x="7005572" y="730"/>
                    </a:moveTo>
                    <a:cubicBezTo>
                      <a:pt x="7007891" y="79595"/>
                      <a:pt x="7010789" y="148989"/>
                      <a:pt x="7009244" y="181270"/>
                    </a:cubicBezTo>
                    <a:cubicBezTo>
                      <a:pt x="7003446" y="704912"/>
                      <a:pt x="7010596" y="1228747"/>
                      <a:pt x="7002673" y="1752196"/>
                    </a:cubicBezTo>
                    <a:cubicBezTo>
                      <a:pt x="6984120" y="2255349"/>
                      <a:pt x="6968466" y="2758308"/>
                      <a:pt x="6973877" y="3261847"/>
                    </a:cubicBezTo>
                    <a:cubicBezTo>
                      <a:pt x="6975230" y="3380531"/>
                      <a:pt x="6974457" y="3490324"/>
                      <a:pt x="6963055" y="3610555"/>
                    </a:cubicBezTo>
                    <a:cubicBezTo>
                      <a:pt x="6962862" y="3623699"/>
                      <a:pt x="6960542" y="3639163"/>
                      <a:pt x="6958031" y="3655013"/>
                    </a:cubicBezTo>
                    <a:cubicBezTo>
                      <a:pt x="6778687" y="3650761"/>
                      <a:pt x="6600311" y="3668737"/>
                      <a:pt x="6421742" y="3680335"/>
                    </a:cubicBezTo>
                    <a:cubicBezTo>
                      <a:pt x="5974158" y="3687294"/>
                      <a:pt x="5526575" y="3687294"/>
                      <a:pt x="5078991" y="3687101"/>
                    </a:cubicBezTo>
                    <a:cubicBezTo>
                      <a:pt x="4646868" y="3686907"/>
                      <a:pt x="4214745" y="3686714"/>
                      <a:pt x="3782815" y="3693093"/>
                    </a:cubicBezTo>
                    <a:cubicBezTo>
                      <a:pt x="3225462" y="3704304"/>
                      <a:pt x="2668301" y="3756301"/>
                      <a:pt x="2109982" y="3757461"/>
                    </a:cubicBezTo>
                    <a:cubicBezTo>
                      <a:pt x="1891021" y="3758620"/>
                      <a:pt x="1672254" y="3756881"/>
                      <a:pt x="1453294" y="3755141"/>
                    </a:cubicBezTo>
                    <a:cubicBezTo>
                      <a:pt x="1246509" y="3753402"/>
                      <a:pt x="1039917" y="3751662"/>
                      <a:pt x="833325" y="3752628"/>
                    </a:cubicBezTo>
                    <a:cubicBezTo>
                      <a:pt x="772642" y="3750309"/>
                      <a:pt x="711186" y="3753982"/>
                      <a:pt x="649537" y="3757654"/>
                    </a:cubicBezTo>
                    <a:cubicBezTo>
                      <a:pt x="540540" y="3764226"/>
                      <a:pt x="431350" y="3770798"/>
                      <a:pt x="326411" y="3743543"/>
                    </a:cubicBezTo>
                    <a:cubicBezTo>
                      <a:pt x="309405" y="3712036"/>
                      <a:pt x="313077" y="3663518"/>
                      <a:pt x="306313" y="3620413"/>
                    </a:cubicBezTo>
                    <a:cubicBezTo>
                      <a:pt x="310564" y="3591612"/>
                      <a:pt x="303221" y="3559911"/>
                      <a:pt x="303800" y="3531303"/>
                    </a:cubicBezTo>
                    <a:cubicBezTo>
                      <a:pt x="299742" y="3447412"/>
                      <a:pt x="291239" y="3363521"/>
                      <a:pt x="285248" y="3279824"/>
                    </a:cubicBezTo>
                    <a:cubicBezTo>
                      <a:pt x="271333" y="3003602"/>
                      <a:pt x="242538" y="2728733"/>
                      <a:pt x="224565" y="2452705"/>
                    </a:cubicBezTo>
                    <a:cubicBezTo>
                      <a:pt x="190938" y="1950712"/>
                      <a:pt x="129869" y="1448139"/>
                      <a:pt x="86966" y="946727"/>
                    </a:cubicBezTo>
                    <a:cubicBezTo>
                      <a:pt x="64934" y="722308"/>
                      <a:pt x="42517" y="507362"/>
                      <a:pt x="26283" y="280624"/>
                    </a:cubicBezTo>
                    <a:cubicBezTo>
                      <a:pt x="20872" y="226501"/>
                      <a:pt x="10629" y="173344"/>
                      <a:pt x="0" y="120381"/>
                    </a:cubicBezTo>
                    <a:cubicBezTo>
                      <a:pt x="71505" y="121154"/>
                      <a:pt x="143010" y="124634"/>
                      <a:pt x="214515" y="125213"/>
                    </a:cubicBezTo>
                    <a:cubicBezTo>
                      <a:pt x="670989" y="100278"/>
                      <a:pt x="1128042" y="114969"/>
                      <a:pt x="1585095" y="106850"/>
                    </a:cubicBezTo>
                    <a:cubicBezTo>
                      <a:pt x="1895273" y="94286"/>
                      <a:pt x="2205644" y="101051"/>
                      <a:pt x="2516015" y="92546"/>
                    </a:cubicBezTo>
                    <a:cubicBezTo>
                      <a:pt x="2978286" y="71863"/>
                      <a:pt x="3440943" y="76503"/>
                      <a:pt x="3903215" y="62005"/>
                    </a:cubicBezTo>
                    <a:cubicBezTo>
                      <a:pt x="4136476" y="56206"/>
                      <a:pt x="4369544" y="49441"/>
                      <a:pt x="4602805" y="47701"/>
                    </a:cubicBezTo>
                    <a:cubicBezTo>
                      <a:pt x="4830076" y="48861"/>
                      <a:pt x="5056960" y="63552"/>
                      <a:pt x="5284424" y="56400"/>
                    </a:cubicBezTo>
                    <a:cubicBezTo>
                      <a:pt x="5640403" y="56013"/>
                      <a:pt x="5994644" y="15421"/>
                      <a:pt x="6349850" y="3630"/>
                    </a:cubicBezTo>
                    <a:cubicBezTo>
                      <a:pt x="6556055" y="2276"/>
                      <a:pt x="6762068" y="4983"/>
                      <a:pt x="6968080" y="1310"/>
                    </a:cubicBezTo>
                    <a:cubicBezTo>
                      <a:pt x="6978902" y="-430"/>
                      <a:pt x="6991657" y="-236"/>
                      <a:pt x="7005572" y="730"/>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 name="Google Shape;133;p13"/>
              <p:cNvSpPr/>
              <p:nvPr/>
            </p:nvSpPr>
            <p:spPr>
              <a:xfrm>
                <a:off x="3557996" y="1603980"/>
                <a:ext cx="247832" cy="267329"/>
              </a:xfrm>
              <a:custGeom>
                <a:avLst/>
                <a:gdLst/>
                <a:ahLst/>
                <a:cxnLst/>
                <a:rect l="l" t="t" r="r" b="b"/>
                <a:pathLst>
                  <a:path w="247832" h="267329" extrusionOk="0">
                    <a:moveTo>
                      <a:pt x="247816" y="116945"/>
                    </a:moveTo>
                    <a:cubicBezTo>
                      <a:pt x="248010" y="130476"/>
                      <a:pt x="246463" y="143620"/>
                      <a:pt x="243565" y="155991"/>
                    </a:cubicBezTo>
                    <a:cubicBezTo>
                      <a:pt x="243178" y="160823"/>
                      <a:pt x="242212" y="165462"/>
                      <a:pt x="241052" y="170101"/>
                    </a:cubicBezTo>
                    <a:cubicBezTo>
                      <a:pt x="236607" y="186338"/>
                      <a:pt x="230810" y="200449"/>
                      <a:pt x="221727" y="214753"/>
                    </a:cubicBezTo>
                    <a:cubicBezTo>
                      <a:pt x="213223" y="227897"/>
                      <a:pt x="200082" y="238915"/>
                      <a:pt x="187133" y="247034"/>
                    </a:cubicBezTo>
                    <a:cubicBezTo>
                      <a:pt x="173026" y="255732"/>
                      <a:pt x="157372" y="261918"/>
                      <a:pt x="140945" y="263851"/>
                    </a:cubicBezTo>
                    <a:cubicBezTo>
                      <a:pt x="131475" y="266170"/>
                      <a:pt x="121619" y="267330"/>
                      <a:pt x="111956" y="267330"/>
                    </a:cubicBezTo>
                    <a:cubicBezTo>
                      <a:pt x="86640" y="267330"/>
                      <a:pt x="61516" y="259405"/>
                      <a:pt x="40838" y="241815"/>
                    </a:cubicBezTo>
                    <a:cubicBezTo>
                      <a:pt x="14362" y="219392"/>
                      <a:pt x="1413" y="187692"/>
                      <a:pt x="640" y="153865"/>
                    </a:cubicBezTo>
                    <a:cubicBezTo>
                      <a:pt x="-133" y="144586"/>
                      <a:pt x="-133" y="135308"/>
                      <a:pt x="254" y="126610"/>
                    </a:cubicBezTo>
                    <a:cubicBezTo>
                      <a:pt x="640" y="113079"/>
                      <a:pt x="3733" y="98775"/>
                      <a:pt x="8951" y="86211"/>
                    </a:cubicBezTo>
                    <a:cubicBezTo>
                      <a:pt x="20546" y="58762"/>
                      <a:pt x="37939" y="34793"/>
                      <a:pt x="63449" y="18750"/>
                    </a:cubicBezTo>
                    <a:cubicBezTo>
                      <a:pt x="82775" y="6379"/>
                      <a:pt x="105965" y="0"/>
                      <a:pt x="128963" y="0"/>
                    </a:cubicBezTo>
                    <a:cubicBezTo>
                      <a:pt x="151961" y="0"/>
                      <a:pt x="174958" y="6572"/>
                      <a:pt x="193704" y="19910"/>
                    </a:cubicBezTo>
                    <a:cubicBezTo>
                      <a:pt x="224239" y="41945"/>
                      <a:pt x="247430" y="77899"/>
                      <a:pt x="247816" y="116945"/>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 name="Google Shape;134;p13"/>
              <p:cNvSpPr/>
              <p:nvPr/>
            </p:nvSpPr>
            <p:spPr>
              <a:xfrm>
                <a:off x="1090936" y="706307"/>
                <a:ext cx="7047508" cy="344262"/>
              </a:xfrm>
              <a:custGeom>
                <a:avLst/>
                <a:gdLst/>
                <a:ahLst/>
                <a:cxnLst/>
                <a:rect l="l" t="t" r="r" b="b"/>
                <a:pathLst>
                  <a:path w="7047508" h="344262" extrusionOk="0">
                    <a:moveTo>
                      <a:pt x="7047508" y="0"/>
                    </a:moveTo>
                    <a:cubicBezTo>
                      <a:pt x="7041517" y="47164"/>
                      <a:pt x="7039972" y="107280"/>
                      <a:pt x="7040164" y="169135"/>
                    </a:cubicBezTo>
                    <a:cubicBezTo>
                      <a:pt x="6961509" y="168555"/>
                      <a:pt x="6883046" y="171261"/>
                      <a:pt x="6804198" y="171068"/>
                    </a:cubicBezTo>
                    <a:cubicBezTo>
                      <a:pt x="6621763" y="171841"/>
                      <a:pt x="6438942" y="167782"/>
                      <a:pt x="6256507" y="174354"/>
                    </a:cubicBezTo>
                    <a:cubicBezTo>
                      <a:pt x="5961790" y="197356"/>
                      <a:pt x="5666686" y="218812"/>
                      <a:pt x="5370809" y="223065"/>
                    </a:cubicBezTo>
                    <a:cubicBezTo>
                      <a:pt x="5144505" y="231183"/>
                      <a:pt x="4918201" y="220552"/>
                      <a:pt x="4691897" y="216106"/>
                    </a:cubicBezTo>
                    <a:cubicBezTo>
                      <a:pt x="4460955" y="216493"/>
                      <a:pt x="4230012" y="223838"/>
                      <a:pt x="3999264" y="229250"/>
                    </a:cubicBezTo>
                    <a:cubicBezTo>
                      <a:pt x="3527136" y="245874"/>
                      <a:pt x="3054622" y="239882"/>
                      <a:pt x="2582882" y="262304"/>
                    </a:cubicBezTo>
                    <a:cubicBezTo>
                      <a:pt x="2277149" y="273709"/>
                      <a:pt x="1971030" y="265397"/>
                      <a:pt x="1665297" y="279894"/>
                    </a:cubicBezTo>
                    <a:cubicBezTo>
                      <a:pt x="1285740" y="295165"/>
                      <a:pt x="905023" y="280088"/>
                      <a:pt x="525853" y="307149"/>
                    </a:cubicBezTo>
                    <a:cubicBezTo>
                      <a:pt x="359651" y="329378"/>
                      <a:pt x="193450" y="326286"/>
                      <a:pt x="25510" y="344262"/>
                    </a:cubicBezTo>
                    <a:cubicBezTo>
                      <a:pt x="18359" y="308696"/>
                      <a:pt x="11595" y="273129"/>
                      <a:pt x="6764" y="236982"/>
                    </a:cubicBezTo>
                    <a:cubicBezTo>
                      <a:pt x="3285" y="219199"/>
                      <a:pt x="2126" y="200642"/>
                      <a:pt x="0" y="182279"/>
                    </a:cubicBezTo>
                    <a:cubicBezTo>
                      <a:pt x="18166" y="180733"/>
                      <a:pt x="15074" y="152705"/>
                      <a:pt x="18939" y="138014"/>
                    </a:cubicBezTo>
                    <a:cubicBezTo>
                      <a:pt x="22611" y="135695"/>
                      <a:pt x="23191" y="130282"/>
                      <a:pt x="21838" y="125643"/>
                    </a:cubicBezTo>
                    <a:cubicBezTo>
                      <a:pt x="22418" y="125643"/>
                      <a:pt x="22998" y="125643"/>
                      <a:pt x="23384" y="125450"/>
                    </a:cubicBezTo>
                    <a:cubicBezTo>
                      <a:pt x="287760" y="111339"/>
                      <a:pt x="552136" y="108246"/>
                      <a:pt x="816705" y="108246"/>
                    </a:cubicBezTo>
                    <a:cubicBezTo>
                      <a:pt x="925702" y="108246"/>
                      <a:pt x="1034506" y="108826"/>
                      <a:pt x="1143309" y="109406"/>
                    </a:cubicBezTo>
                    <a:cubicBezTo>
                      <a:pt x="1361690" y="110566"/>
                      <a:pt x="1580071" y="111532"/>
                      <a:pt x="1798644" y="108440"/>
                    </a:cubicBezTo>
                    <a:cubicBezTo>
                      <a:pt x="2103218" y="109213"/>
                      <a:pt x="2407404" y="88143"/>
                      <a:pt x="2711978" y="84471"/>
                    </a:cubicBezTo>
                    <a:cubicBezTo>
                      <a:pt x="3318805" y="83891"/>
                      <a:pt x="3924860" y="52963"/>
                      <a:pt x="4531494" y="43105"/>
                    </a:cubicBezTo>
                    <a:cubicBezTo>
                      <a:pt x="5257947" y="24549"/>
                      <a:pt x="5985561" y="51030"/>
                      <a:pt x="6711241" y="6572"/>
                    </a:cubicBezTo>
                    <a:cubicBezTo>
                      <a:pt x="6801299" y="2320"/>
                      <a:pt x="6891550" y="2320"/>
                      <a:pt x="6981415" y="1353"/>
                    </a:cubicBezTo>
                    <a:cubicBezTo>
                      <a:pt x="6990304" y="773"/>
                      <a:pt x="6999967" y="773"/>
                      <a:pt x="7009630" y="966"/>
                    </a:cubicBezTo>
                    <a:cubicBezTo>
                      <a:pt x="7022192" y="1353"/>
                      <a:pt x="7035140" y="1546"/>
                      <a:pt x="7047508" y="0"/>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 name="Google Shape;135;p13"/>
              <p:cNvSpPr/>
              <p:nvPr/>
            </p:nvSpPr>
            <p:spPr>
              <a:xfrm>
                <a:off x="99720" y="5224822"/>
                <a:ext cx="9417033" cy="2866732"/>
              </a:xfrm>
              <a:custGeom>
                <a:avLst/>
                <a:gdLst/>
                <a:ahLst/>
                <a:cxnLst/>
                <a:rect l="l" t="t" r="r" b="b"/>
                <a:pathLst>
                  <a:path w="9417033" h="2866732" extrusionOk="0">
                    <a:moveTo>
                      <a:pt x="1210949" y="1584071"/>
                    </a:moveTo>
                    <a:cubicBezTo>
                      <a:pt x="1218100" y="1568993"/>
                      <a:pt x="1220226" y="1549857"/>
                      <a:pt x="1211143" y="1535166"/>
                    </a:cubicBezTo>
                    <a:cubicBezTo>
                      <a:pt x="1189498" y="1502113"/>
                      <a:pt x="1145242" y="1498633"/>
                      <a:pt x="1109876" y="1490515"/>
                    </a:cubicBezTo>
                    <a:cubicBezTo>
                      <a:pt x="1057117" y="1483749"/>
                      <a:pt x="925315" y="1447409"/>
                      <a:pt x="911594" y="1522215"/>
                    </a:cubicBezTo>
                    <a:cubicBezTo>
                      <a:pt x="851684" y="1597795"/>
                      <a:pt x="745973" y="1741415"/>
                      <a:pt x="894394" y="1785100"/>
                    </a:cubicBezTo>
                    <a:cubicBezTo>
                      <a:pt x="957782" y="1803656"/>
                      <a:pt x="1024456" y="1795151"/>
                      <a:pt x="1088618" y="1785487"/>
                    </a:cubicBezTo>
                    <a:cubicBezTo>
                      <a:pt x="1119732" y="1779301"/>
                      <a:pt x="1135579" y="1748180"/>
                      <a:pt x="1149494" y="1722665"/>
                    </a:cubicBezTo>
                    <a:cubicBezTo>
                      <a:pt x="1172491" y="1677626"/>
                      <a:pt x="1191624" y="1630849"/>
                      <a:pt x="1210949" y="1584071"/>
                    </a:cubicBezTo>
                    <a:close/>
                    <a:moveTo>
                      <a:pt x="1655827" y="544905"/>
                    </a:moveTo>
                    <a:cubicBezTo>
                      <a:pt x="1675733" y="449030"/>
                      <a:pt x="1560938" y="425254"/>
                      <a:pt x="1488660" y="424674"/>
                    </a:cubicBezTo>
                    <a:cubicBezTo>
                      <a:pt x="1425078" y="425641"/>
                      <a:pt x="1180415" y="390074"/>
                      <a:pt x="1200513" y="496581"/>
                    </a:cubicBezTo>
                    <a:cubicBezTo>
                      <a:pt x="1142536" y="569067"/>
                      <a:pt x="1076442" y="688911"/>
                      <a:pt x="1218873" y="705148"/>
                    </a:cubicBezTo>
                    <a:cubicBezTo>
                      <a:pt x="1282261" y="710174"/>
                      <a:pt x="1345263" y="697610"/>
                      <a:pt x="1408458" y="693550"/>
                    </a:cubicBezTo>
                    <a:cubicBezTo>
                      <a:pt x="1463730" y="687558"/>
                      <a:pt x="1521320" y="688138"/>
                      <a:pt x="1574853" y="673834"/>
                    </a:cubicBezTo>
                    <a:cubicBezTo>
                      <a:pt x="1624713" y="651798"/>
                      <a:pt x="1644618" y="594389"/>
                      <a:pt x="1655827" y="544905"/>
                    </a:cubicBezTo>
                    <a:close/>
                    <a:moveTo>
                      <a:pt x="1687328" y="973638"/>
                    </a:moveTo>
                    <a:cubicBezTo>
                      <a:pt x="1734676" y="896706"/>
                      <a:pt x="1761539" y="736269"/>
                      <a:pt x="1632057" y="731823"/>
                    </a:cubicBezTo>
                    <a:cubicBezTo>
                      <a:pt x="1516682" y="723512"/>
                      <a:pt x="1400148" y="723318"/>
                      <a:pt x="1284387" y="726411"/>
                    </a:cubicBezTo>
                    <a:cubicBezTo>
                      <a:pt x="1222738" y="735303"/>
                      <a:pt x="1054604" y="702829"/>
                      <a:pt x="1086685" y="810688"/>
                    </a:cubicBezTo>
                    <a:cubicBezTo>
                      <a:pt x="966286" y="989102"/>
                      <a:pt x="1062721" y="1030467"/>
                      <a:pt x="1240324" y="1023122"/>
                    </a:cubicBezTo>
                    <a:cubicBezTo>
                      <a:pt x="1318594" y="1022735"/>
                      <a:pt x="1397829" y="1009591"/>
                      <a:pt x="1476871" y="1015390"/>
                    </a:cubicBezTo>
                    <a:cubicBezTo>
                      <a:pt x="1515136" y="1019836"/>
                      <a:pt x="1565963" y="1020416"/>
                      <a:pt x="1605774" y="1009398"/>
                    </a:cubicBezTo>
                    <a:cubicBezTo>
                      <a:pt x="1636115" y="1005919"/>
                      <a:pt x="1668969" y="1001086"/>
                      <a:pt x="1687328" y="973638"/>
                    </a:cubicBezTo>
                    <a:close/>
                    <a:moveTo>
                      <a:pt x="1817390" y="1687485"/>
                    </a:moveTo>
                    <a:cubicBezTo>
                      <a:pt x="1837682" y="1627176"/>
                      <a:pt x="1882711" y="1498827"/>
                      <a:pt x="1823574" y="1452629"/>
                    </a:cubicBezTo>
                    <a:cubicBezTo>
                      <a:pt x="1734483" y="1391547"/>
                      <a:pt x="1619495" y="1424407"/>
                      <a:pt x="1520547" y="1436391"/>
                    </a:cubicBezTo>
                    <a:cubicBezTo>
                      <a:pt x="1476678" y="1446443"/>
                      <a:pt x="1388553" y="1441804"/>
                      <a:pt x="1397636" y="1507525"/>
                    </a:cubicBezTo>
                    <a:cubicBezTo>
                      <a:pt x="1335793" y="1528788"/>
                      <a:pt x="1320526" y="1610166"/>
                      <a:pt x="1309317" y="1667382"/>
                    </a:cubicBezTo>
                    <a:cubicBezTo>
                      <a:pt x="1278976" y="1772922"/>
                      <a:pt x="1411743" y="1789352"/>
                      <a:pt x="1486920" y="1791479"/>
                    </a:cubicBezTo>
                    <a:cubicBezTo>
                      <a:pt x="1558039" y="1794958"/>
                      <a:pt x="1630124" y="1795731"/>
                      <a:pt x="1700470" y="1782394"/>
                    </a:cubicBezTo>
                    <a:cubicBezTo>
                      <a:pt x="1757480" y="1779301"/>
                      <a:pt x="1798451" y="1739288"/>
                      <a:pt x="1817390" y="1687485"/>
                    </a:cubicBezTo>
                    <a:close/>
                    <a:moveTo>
                      <a:pt x="1849084" y="1216420"/>
                    </a:moveTo>
                    <a:cubicBezTo>
                      <a:pt x="1857588" y="1171188"/>
                      <a:pt x="1852176" y="1118224"/>
                      <a:pt x="1811399" y="1089810"/>
                    </a:cubicBezTo>
                    <a:cubicBezTo>
                      <a:pt x="1654088" y="1010171"/>
                      <a:pt x="1465856" y="1054823"/>
                      <a:pt x="1296949" y="1061782"/>
                    </a:cubicBezTo>
                    <a:cubicBezTo>
                      <a:pt x="1234913" y="1064101"/>
                      <a:pt x="1156644" y="1068547"/>
                      <a:pt x="1091516" y="1077052"/>
                    </a:cubicBezTo>
                    <a:cubicBezTo>
                      <a:pt x="1060402" y="1075699"/>
                      <a:pt x="1023683" y="1090969"/>
                      <a:pt x="1026582" y="1127309"/>
                    </a:cubicBezTo>
                    <a:cubicBezTo>
                      <a:pt x="1010928" y="1129436"/>
                      <a:pt x="1008416" y="1150892"/>
                      <a:pt x="1000492" y="1162296"/>
                    </a:cubicBezTo>
                    <a:cubicBezTo>
                      <a:pt x="908695" y="1318673"/>
                      <a:pt x="929567" y="1362552"/>
                      <a:pt x="1113354" y="1372217"/>
                    </a:cubicBezTo>
                    <a:cubicBezTo>
                      <a:pt x="1262549" y="1367385"/>
                      <a:pt x="1411937" y="1363712"/>
                      <a:pt x="1561324" y="1365065"/>
                    </a:cubicBezTo>
                    <a:cubicBezTo>
                      <a:pt x="1620848" y="1365258"/>
                      <a:pt x="1680178" y="1365645"/>
                      <a:pt x="1739701" y="1365838"/>
                    </a:cubicBezTo>
                    <a:cubicBezTo>
                      <a:pt x="1756514" y="1365645"/>
                      <a:pt x="1772361" y="1363519"/>
                      <a:pt x="1787049" y="1354434"/>
                    </a:cubicBezTo>
                    <a:cubicBezTo>
                      <a:pt x="1829565" y="1323893"/>
                      <a:pt x="1839035" y="1264937"/>
                      <a:pt x="1849084" y="1216420"/>
                    </a:cubicBezTo>
                    <a:close/>
                    <a:moveTo>
                      <a:pt x="2116166" y="629763"/>
                    </a:moveTo>
                    <a:cubicBezTo>
                      <a:pt x="2176655" y="541426"/>
                      <a:pt x="2152305" y="447096"/>
                      <a:pt x="2035191" y="442651"/>
                    </a:cubicBezTo>
                    <a:cubicBezTo>
                      <a:pt x="1988809" y="443424"/>
                      <a:pt x="1799224" y="419649"/>
                      <a:pt x="1823381" y="499480"/>
                    </a:cubicBezTo>
                    <a:cubicBezTo>
                      <a:pt x="1736995" y="618165"/>
                      <a:pt x="1795552" y="687365"/>
                      <a:pt x="1932185" y="680213"/>
                    </a:cubicBezTo>
                    <a:cubicBezTo>
                      <a:pt x="1994607" y="677893"/>
                      <a:pt x="2073263" y="684659"/>
                      <a:pt x="2116166" y="629763"/>
                    </a:cubicBezTo>
                    <a:close/>
                    <a:moveTo>
                      <a:pt x="2266520" y="852054"/>
                    </a:moveTo>
                    <a:cubicBezTo>
                      <a:pt x="2286232" y="754826"/>
                      <a:pt x="2173756" y="731630"/>
                      <a:pt x="2100512" y="727185"/>
                    </a:cubicBezTo>
                    <a:cubicBezTo>
                      <a:pt x="2023209" y="722159"/>
                      <a:pt x="1941268" y="714040"/>
                      <a:pt x="1866284" y="737816"/>
                    </a:cubicBezTo>
                    <a:cubicBezTo>
                      <a:pt x="1828019" y="682532"/>
                      <a:pt x="1798064" y="790586"/>
                      <a:pt x="1785696" y="817840"/>
                    </a:cubicBezTo>
                    <a:cubicBezTo>
                      <a:pt x="1742986" y="914296"/>
                      <a:pt x="1849278" y="989875"/>
                      <a:pt x="1937210" y="989102"/>
                    </a:cubicBezTo>
                    <a:cubicBezTo>
                      <a:pt x="2018764" y="990262"/>
                      <a:pt x="2092975" y="971705"/>
                      <a:pt x="2175882" y="972478"/>
                    </a:cubicBezTo>
                    <a:cubicBezTo>
                      <a:pt x="2234632" y="966679"/>
                      <a:pt x="2258017" y="902312"/>
                      <a:pt x="2266520" y="852054"/>
                    </a:cubicBezTo>
                    <a:close/>
                    <a:moveTo>
                      <a:pt x="2283720" y="1307269"/>
                    </a:moveTo>
                    <a:cubicBezTo>
                      <a:pt x="2324884" y="1258365"/>
                      <a:pt x="2378995" y="1067967"/>
                      <a:pt x="2305171" y="1033174"/>
                    </a:cubicBezTo>
                    <a:cubicBezTo>
                      <a:pt x="2241590" y="1002439"/>
                      <a:pt x="2166992" y="1010558"/>
                      <a:pt x="2098193" y="1004759"/>
                    </a:cubicBezTo>
                    <a:cubicBezTo>
                      <a:pt x="2043501" y="1005532"/>
                      <a:pt x="1976827" y="993161"/>
                      <a:pt x="1934891" y="1036073"/>
                    </a:cubicBezTo>
                    <a:cubicBezTo>
                      <a:pt x="1909767" y="1065068"/>
                      <a:pt x="1895853" y="1123637"/>
                      <a:pt x="1931025" y="1149345"/>
                    </a:cubicBezTo>
                    <a:cubicBezTo>
                      <a:pt x="1886576" y="1262811"/>
                      <a:pt x="1879812" y="1331625"/>
                      <a:pt x="2023789" y="1340323"/>
                    </a:cubicBezTo>
                    <a:cubicBezTo>
                      <a:pt x="2082926" y="1345349"/>
                      <a:pt x="2142256" y="1343415"/>
                      <a:pt x="2201586" y="1342256"/>
                    </a:cubicBezTo>
                    <a:cubicBezTo>
                      <a:pt x="2232507" y="1343029"/>
                      <a:pt x="2263621" y="1331431"/>
                      <a:pt x="2283720" y="1307269"/>
                    </a:cubicBezTo>
                    <a:close/>
                    <a:moveTo>
                      <a:pt x="2460937" y="1510231"/>
                    </a:moveTo>
                    <a:cubicBezTo>
                      <a:pt x="2466155" y="1479497"/>
                      <a:pt x="2458811" y="1444124"/>
                      <a:pt x="2428276" y="1429626"/>
                    </a:cubicBezTo>
                    <a:cubicBezTo>
                      <a:pt x="2303239" y="1381882"/>
                      <a:pt x="2160035" y="1392707"/>
                      <a:pt x="2030360" y="1416482"/>
                    </a:cubicBezTo>
                    <a:cubicBezTo>
                      <a:pt x="2003110" y="1422667"/>
                      <a:pt x="1987070" y="1452629"/>
                      <a:pt x="1992674" y="1479110"/>
                    </a:cubicBezTo>
                    <a:cubicBezTo>
                      <a:pt x="1958854" y="1536520"/>
                      <a:pt x="1943007" y="1604754"/>
                      <a:pt x="1929093" y="1669701"/>
                    </a:cubicBezTo>
                    <a:cubicBezTo>
                      <a:pt x="1914212" y="1737549"/>
                      <a:pt x="1989776" y="1767317"/>
                      <a:pt x="2044661" y="1773309"/>
                    </a:cubicBezTo>
                    <a:cubicBezTo>
                      <a:pt x="2140323" y="1785873"/>
                      <a:pt x="2237338" y="1777561"/>
                      <a:pt x="2333773" y="1776208"/>
                    </a:cubicBezTo>
                    <a:cubicBezTo>
                      <a:pt x="2402766" y="1777754"/>
                      <a:pt x="2433687" y="1706814"/>
                      <a:pt x="2441997" y="1648245"/>
                    </a:cubicBezTo>
                    <a:cubicBezTo>
                      <a:pt x="2450501" y="1602434"/>
                      <a:pt x="2456298" y="1556429"/>
                      <a:pt x="2460937" y="1510231"/>
                    </a:cubicBezTo>
                    <a:close/>
                    <a:moveTo>
                      <a:pt x="2521233" y="578925"/>
                    </a:moveTo>
                    <a:cubicBezTo>
                      <a:pt x="2526064" y="546258"/>
                      <a:pt x="2539785" y="501993"/>
                      <a:pt x="2509058" y="478024"/>
                    </a:cubicBezTo>
                    <a:cubicBezTo>
                      <a:pt x="2472918" y="442264"/>
                      <a:pt x="2199846" y="432793"/>
                      <a:pt x="2223617" y="514364"/>
                    </a:cubicBezTo>
                    <a:cubicBezTo>
                      <a:pt x="2131433" y="684659"/>
                      <a:pt x="2260722" y="687558"/>
                      <a:pt x="2395422" y="689491"/>
                    </a:cubicBezTo>
                    <a:cubicBezTo>
                      <a:pt x="2463835" y="697996"/>
                      <a:pt x="2510410" y="641167"/>
                      <a:pt x="2521233" y="578925"/>
                    </a:cubicBezTo>
                    <a:close/>
                    <a:moveTo>
                      <a:pt x="2848224" y="856887"/>
                    </a:moveTo>
                    <a:cubicBezTo>
                      <a:pt x="2860206" y="814168"/>
                      <a:pt x="2867936" y="757725"/>
                      <a:pt x="2819042" y="735496"/>
                    </a:cubicBezTo>
                    <a:cubicBezTo>
                      <a:pt x="2722027" y="694710"/>
                      <a:pt x="2611677" y="708435"/>
                      <a:pt x="2508671" y="705342"/>
                    </a:cubicBezTo>
                    <a:cubicBezTo>
                      <a:pt x="2462869" y="707661"/>
                      <a:pt x="2367787" y="708048"/>
                      <a:pt x="2384987" y="776861"/>
                    </a:cubicBezTo>
                    <a:cubicBezTo>
                      <a:pt x="2363922" y="817840"/>
                      <a:pt x="2327589" y="877956"/>
                      <a:pt x="2362569" y="920095"/>
                    </a:cubicBezTo>
                    <a:cubicBezTo>
                      <a:pt x="2380542" y="937878"/>
                      <a:pt x="2406438" y="945224"/>
                      <a:pt x="2430788" y="950443"/>
                    </a:cubicBezTo>
                    <a:cubicBezTo>
                      <a:pt x="2524518" y="967259"/>
                      <a:pt x="2618055" y="969772"/>
                      <a:pt x="2713910" y="976538"/>
                    </a:cubicBezTo>
                    <a:cubicBezTo>
                      <a:pt x="2786575" y="988136"/>
                      <a:pt x="2835276" y="921062"/>
                      <a:pt x="2848224" y="856887"/>
                    </a:cubicBezTo>
                    <a:close/>
                    <a:moveTo>
                      <a:pt x="2924754" y="1210814"/>
                    </a:moveTo>
                    <a:cubicBezTo>
                      <a:pt x="2934030" y="1170221"/>
                      <a:pt x="2943886" y="1122864"/>
                      <a:pt x="2920115" y="1085364"/>
                    </a:cubicBezTo>
                    <a:cubicBezTo>
                      <a:pt x="2875473" y="1020416"/>
                      <a:pt x="2785802" y="1026795"/>
                      <a:pt x="2716036" y="1017130"/>
                    </a:cubicBezTo>
                    <a:cubicBezTo>
                      <a:pt x="2658639" y="1017130"/>
                      <a:pt x="2510604" y="981757"/>
                      <a:pt x="2498235" y="1061009"/>
                    </a:cubicBezTo>
                    <a:cubicBezTo>
                      <a:pt x="2439872" y="1101214"/>
                      <a:pt x="2425570" y="1180080"/>
                      <a:pt x="2431175" y="1246574"/>
                    </a:cubicBezTo>
                    <a:cubicBezTo>
                      <a:pt x="2457265" y="1372603"/>
                      <a:pt x="2641439" y="1343609"/>
                      <a:pt x="2738647" y="1354240"/>
                    </a:cubicBezTo>
                    <a:cubicBezTo>
                      <a:pt x="2839527" y="1366998"/>
                      <a:pt x="2904848" y="1306689"/>
                      <a:pt x="2924754" y="1210814"/>
                    </a:cubicBezTo>
                    <a:close/>
                    <a:moveTo>
                      <a:pt x="2968816" y="656244"/>
                    </a:moveTo>
                    <a:cubicBezTo>
                      <a:pt x="3025247" y="618358"/>
                      <a:pt x="3087476" y="484210"/>
                      <a:pt x="3011913" y="438785"/>
                    </a:cubicBezTo>
                    <a:cubicBezTo>
                      <a:pt x="2938088" y="398579"/>
                      <a:pt x="2850543" y="409404"/>
                      <a:pt x="2769568" y="407471"/>
                    </a:cubicBezTo>
                    <a:cubicBezTo>
                      <a:pt x="2724346" y="411723"/>
                      <a:pt x="2642018" y="399159"/>
                      <a:pt x="2635448" y="461207"/>
                    </a:cubicBezTo>
                    <a:cubicBezTo>
                      <a:pt x="2617861" y="457728"/>
                      <a:pt x="2609744" y="482083"/>
                      <a:pt x="2601821" y="493875"/>
                    </a:cubicBezTo>
                    <a:cubicBezTo>
                      <a:pt x="2589646" y="520163"/>
                      <a:pt x="2571093" y="545678"/>
                      <a:pt x="2568581" y="574673"/>
                    </a:cubicBezTo>
                    <a:cubicBezTo>
                      <a:pt x="2572059" y="637108"/>
                      <a:pt x="2640279" y="670741"/>
                      <a:pt x="2696130" y="673834"/>
                    </a:cubicBezTo>
                    <a:cubicBezTo>
                      <a:pt x="2757007" y="677700"/>
                      <a:pt x="2818269" y="672675"/>
                      <a:pt x="2879338" y="671321"/>
                    </a:cubicBezTo>
                    <a:cubicBezTo>
                      <a:pt x="2909487" y="669582"/>
                      <a:pt x="2941760" y="672675"/>
                      <a:pt x="2968816" y="656244"/>
                    </a:cubicBezTo>
                    <a:close/>
                    <a:moveTo>
                      <a:pt x="3172316" y="1492641"/>
                    </a:moveTo>
                    <a:cubicBezTo>
                      <a:pt x="3173862" y="1467126"/>
                      <a:pt x="3171929" y="1438324"/>
                      <a:pt x="3152024" y="1419575"/>
                    </a:cubicBezTo>
                    <a:cubicBezTo>
                      <a:pt x="3060807" y="1355400"/>
                      <a:pt x="2928812" y="1380915"/>
                      <a:pt x="2822521" y="1373183"/>
                    </a:cubicBezTo>
                    <a:cubicBezTo>
                      <a:pt x="2775946" y="1375696"/>
                      <a:pt x="2685695" y="1356173"/>
                      <a:pt x="2691106" y="1428467"/>
                    </a:cubicBezTo>
                    <a:cubicBezTo>
                      <a:pt x="2663663" y="1412810"/>
                      <a:pt x="2644917" y="1514484"/>
                      <a:pt x="2639120" y="1534393"/>
                    </a:cubicBezTo>
                    <a:cubicBezTo>
                      <a:pt x="2631969" y="1574212"/>
                      <a:pt x="2620760" y="1613839"/>
                      <a:pt x="2618441" y="1654431"/>
                    </a:cubicBezTo>
                    <a:cubicBezTo>
                      <a:pt x="2635448" y="1756685"/>
                      <a:pt x="2774593" y="1743154"/>
                      <a:pt x="2853442" y="1748373"/>
                    </a:cubicBezTo>
                    <a:cubicBezTo>
                      <a:pt x="2909873" y="1748180"/>
                      <a:pt x="2966497" y="1747407"/>
                      <a:pt x="3022928" y="1745474"/>
                    </a:cubicBezTo>
                    <a:cubicBezTo>
                      <a:pt x="3075494" y="1747600"/>
                      <a:pt x="3124195" y="1728464"/>
                      <a:pt x="3140429" y="1674341"/>
                    </a:cubicBezTo>
                    <a:cubicBezTo>
                      <a:pt x="3162073" y="1616352"/>
                      <a:pt x="3167485" y="1553916"/>
                      <a:pt x="3172316" y="1492641"/>
                    </a:cubicBezTo>
                    <a:close/>
                    <a:moveTo>
                      <a:pt x="3486166" y="889167"/>
                    </a:moveTo>
                    <a:cubicBezTo>
                      <a:pt x="3496022" y="849928"/>
                      <a:pt x="3494669" y="800444"/>
                      <a:pt x="3458144" y="775315"/>
                    </a:cubicBezTo>
                    <a:cubicBezTo>
                      <a:pt x="3354364" y="715779"/>
                      <a:pt x="3226428" y="720999"/>
                      <a:pt x="3110474" y="726798"/>
                    </a:cubicBezTo>
                    <a:cubicBezTo>
                      <a:pt x="3072402" y="733563"/>
                      <a:pt x="3021189" y="723705"/>
                      <a:pt x="2993940" y="756372"/>
                    </a:cubicBezTo>
                    <a:cubicBezTo>
                      <a:pt x="2985243" y="753086"/>
                      <a:pt x="2978866" y="763911"/>
                      <a:pt x="2975967" y="770676"/>
                    </a:cubicBezTo>
                    <a:cubicBezTo>
                      <a:pt x="2960313" y="812428"/>
                      <a:pt x="2939441" y="856307"/>
                      <a:pt x="2938475" y="901538"/>
                    </a:cubicBezTo>
                    <a:cubicBezTo>
                      <a:pt x="2979252" y="1035493"/>
                      <a:pt x="3232032" y="999733"/>
                      <a:pt x="3343735" y="1008625"/>
                    </a:cubicBezTo>
                    <a:cubicBezTo>
                      <a:pt x="3418332" y="1019643"/>
                      <a:pt x="3475343" y="958754"/>
                      <a:pt x="3486166" y="889167"/>
                    </a:cubicBezTo>
                    <a:close/>
                    <a:moveTo>
                      <a:pt x="3469546" y="1263777"/>
                    </a:moveTo>
                    <a:cubicBezTo>
                      <a:pt x="3497375" y="1208107"/>
                      <a:pt x="3516894" y="1145286"/>
                      <a:pt x="3516894" y="1082658"/>
                    </a:cubicBezTo>
                    <a:cubicBezTo>
                      <a:pt x="3499694" y="996060"/>
                      <a:pt x="3377169" y="1015584"/>
                      <a:pt x="3310688" y="1008818"/>
                    </a:cubicBezTo>
                    <a:cubicBezTo>
                      <a:pt x="3234931" y="1014037"/>
                      <a:pt x="3138109" y="986589"/>
                      <a:pt x="3078973" y="1046125"/>
                    </a:cubicBezTo>
                    <a:cubicBezTo>
                      <a:pt x="3062739" y="1066227"/>
                      <a:pt x="3048825" y="1095802"/>
                      <a:pt x="3058681" y="1121511"/>
                    </a:cubicBezTo>
                    <a:cubicBezTo>
                      <a:pt x="3046699" y="1156304"/>
                      <a:pt x="3033751" y="1191484"/>
                      <a:pt x="3026987" y="1227437"/>
                    </a:cubicBezTo>
                    <a:cubicBezTo>
                      <a:pt x="3028919" y="1323119"/>
                      <a:pt x="3179080" y="1327566"/>
                      <a:pt x="3249812" y="1339356"/>
                    </a:cubicBezTo>
                    <a:cubicBezTo>
                      <a:pt x="3329627" y="1348441"/>
                      <a:pt x="3428768" y="1345542"/>
                      <a:pt x="3469546" y="1263777"/>
                    </a:cubicBezTo>
                    <a:close/>
                    <a:moveTo>
                      <a:pt x="3518246" y="651025"/>
                    </a:moveTo>
                    <a:cubicBezTo>
                      <a:pt x="3556511" y="607340"/>
                      <a:pt x="3572552" y="542392"/>
                      <a:pt x="3566561" y="485370"/>
                    </a:cubicBezTo>
                    <a:cubicBezTo>
                      <a:pt x="3558830" y="458694"/>
                      <a:pt x="3533321" y="441491"/>
                      <a:pt x="3508390" y="432213"/>
                    </a:cubicBezTo>
                    <a:cubicBezTo>
                      <a:pt x="3430314" y="404764"/>
                      <a:pt x="3345861" y="410757"/>
                      <a:pt x="3264500" y="407857"/>
                    </a:cubicBezTo>
                    <a:cubicBezTo>
                      <a:pt x="3231260" y="407277"/>
                      <a:pt x="3196860" y="404958"/>
                      <a:pt x="3164199" y="412497"/>
                    </a:cubicBezTo>
                    <a:cubicBezTo>
                      <a:pt x="3134244" y="419262"/>
                      <a:pt x="3121103" y="459468"/>
                      <a:pt x="3140235" y="483050"/>
                    </a:cubicBezTo>
                    <a:cubicBezTo>
                      <a:pt x="3130959" y="524415"/>
                      <a:pt x="3106995" y="566361"/>
                      <a:pt x="3110860" y="608886"/>
                    </a:cubicBezTo>
                    <a:cubicBezTo>
                      <a:pt x="3149898" y="695870"/>
                      <a:pt x="3282666" y="676154"/>
                      <a:pt x="3362095" y="685432"/>
                    </a:cubicBezTo>
                    <a:cubicBezTo>
                      <a:pt x="3415627" y="686012"/>
                      <a:pt x="3479015" y="695677"/>
                      <a:pt x="3518246" y="651025"/>
                    </a:cubicBezTo>
                    <a:close/>
                    <a:moveTo>
                      <a:pt x="4128939" y="879116"/>
                    </a:moveTo>
                    <a:cubicBezTo>
                      <a:pt x="4141887" y="838717"/>
                      <a:pt x="4160633" y="786333"/>
                      <a:pt x="4134737" y="748060"/>
                    </a:cubicBezTo>
                    <a:cubicBezTo>
                      <a:pt x="4100337" y="668808"/>
                      <a:pt x="3491770" y="652765"/>
                      <a:pt x="3627630" y="794839"/>
                    </a:cubicBezTo>
                    <a:cubicBezTo>
                      <a:pt x="3586853" y="886075"/>
                      <a:pt x="3617967" y="922414"/>
                      <a:pt x="3712277" y="936719"/>
                    </a:cubicBezTo>
                    <a:cubicBezTo>
                      <a:pt x="3798856" y="949089"/>
                      <a:pt x="3885628" y="962040"/>
                      <a:pt x="3973174" y="966679"/>
                    </a:cubicBezTo>
                    <a:cubicBezTo>
                      <a:pt x="4039461" y="975958"/>
                      <a:pt x="4107874" y="946576"/>
                      <a:pt x="4128939" y="879116"/>
                    </a:cubicBezTo>
                    <a:close/>
                    <a:moveTo>
                      <a:pt x="4015884" y="670548"/>
                    </a:moveTo>
                    <a:cubicBezTo>
                      <a:pt x="4112898" y="683693"/>
                      <a:pt x="4193100" y="553217"/>
                      <a:pt x="4151357" y="469713"/>
                    </a:cubicBezTo>
                    <a:cubicBezTo>
                      <a:pt x="4092027" y="388141"/>
                      <a:pt x="3912491" y="403218"/>
                      <a:pt x="3820114" y="404764"/>
                    </a:cubicBezTo>
                    <a:cubicBezTo>
                      <a:pt x="3787454" y="409790"/>
                      <a:pt x="3749382" y="404958"/>
                      <a:pt x="3721553" y="425061"/>
                    </a:cubicBezTo>
                    <a:cubicBezTo>
                      <a:pt x="3701068" y="439365"/>
                      <a:pt x="3698749" y="471838"/>
                      <a:pt x="3715755" y="489622"/>
                    </a:cubicBezTo>
                    <a:cubicBezTo>
                      <a:pt x="3701841" y="487689"/>
                      <a:pt x="3697009" y="508758"/>
                      <a:pt x="3691598" y="518617"/>
                    </a:cubicBezTo>
                    <a:cubicBezTo>
                      <a:pt x="3684447" y="538333"/>
                      <a:pt x="3675751" y="555150"/>
                      <a:pt x="3675171" y="577959"/>
                    </a:cubicBezTo>
                    <a:cubicBezTo>
                      <a:pt x="3681742" y="686978"/>
                      <a:pt x="3932203" y="651992"/>
                      <a:pt x="4015884" y="670548"/>
                    </a:cubicBezTo>
                    <a:close/>
                    <a:moveTo>
                      <a:pt x="4172229" y="1148186"/>
                    </a:moveTo>
                    <a:cubicBezTo>
                      <a:pt x="4186529" y="1092129"/>
                      <a:pt x="4167784" y="1043805"/>
                      <a:pt x="4112319" y="1022349"/>
                    </a:cubicBezTo>
                    <a:cubicBezTo>
                      <a:pt x="4037721" y="993741"/>
                      <a:pt x="3954814" y="1003599"/>
                      <a:pt x="3876545" y="1000120"/>
                    </a:cubicBezTo>
                    <a:cubicBezTo>
                      <a:pt x="3812964" y="1003793"/>
                      <a:pt x="3674978" y="981370"/>
                      <a:pt x="3660870" y="1066227"/>
                    </a:cubicBezTo>
                    <a:cubicBezTo>
                      <a:pt x="3631881" y="1086137"/>
                      <a:pt x="3620286" y="1124796"/>
                      <a:pt x="3608884" y="1156691"/>
                    </a:cubicBezTo>
                    <a:cubicBezTo>
                      <a:pt x="3562116" y="1272089"/>
                      <a:pt x="3679809" y="1330078"/>
                      <a:pt x="3778757" y="1323699"/>
                    </a:cubicBezTo>
                    <a:cubicBezTo>
                      <a:pt x="3876932" y="1321766"/>
                      <a:pt x="3974140" y="1305723"/>
                      <a:pt x="4072508" y="1307462"/>
                    </a:cubicBezTo>
                    <a:cubicBezTo>
                      <a:pt x="4144206" y="1295478"/>
                      <a:pt x="4161599" y="1208494"/>
                      <a:pt x="4172229" y="1148186"/>
                    </a:cubicBezTo>
                    <a:close/>
                    <a:moveTo>
                      <a:pt x="4660976" y="617778"/>
                    </a:moveTo>
                    <a:cubicBezTo>
                      <a:pt x="4679335" y="573706"/>
                      <a:pt x="4704459" y="512045"/>
                      <a:pt x="4660590" y="474738"/>
                    </a:cubicBezTo>
                    <a:cubicBezTo>
                      <a:pt x="4582707" y="416942"/>
                      <a:pt x="4475642" y="423128"/>
                      <a:pt x="4383072" y="418102"/>
                    </a:cubicBezTo>
                    <a:cubicBezTo>
                      <a:pt x="4336111" y="421968"/>
                      <a:pt x="4243927" y="404764"/>
                      <a:pt x="4247599" y="476091"/>
                    </a:cubicBezTo>
                    <a:cubicBezTo>
                      <a:pt x="4099950" y="734336"/>
                      <a:pt x="4371477" y="672481"/>
                      <a:pt x="4530527" y="715200"/>
                    </a:cubicBezTo>
                    <a:cubicBezTo>
                      <a:pt x="4595655" y="728537"/>
                      <a:pt x="4640684" y="672867"/>
                      <a:pt x="4660976" y="617778"/>
                    </a:cubicBezTo>
                    <a:close/>
                    <a:moveTo>
                      <a:pt x="4751807" y="1255659"/>
                    </a:moveTo>
                    <a:cubicBezTo>
                      <a:pt x="4793744" y="1213713"/>
                      <a:pt x="4816161" y="1150698"/>
                      <a:pt x="4810944" y="1091549"/>
                    </a:cubicBezTo>
                    <a:cubicBezTo>
                      <a:pt x="4792198" y="1002053"/>
                      <a:pt x="4679142" y="1001473"/>
                      <a:pt x="4606091" y="989488"/>
                    </a:cubicBezTo>
                    <a:cubicBezTo>
                      <a:pt x="4595848" y="988716"/>
                      <a:pt x="4584253" y="987749"/>
                      <a:pt x="4571305" y="986589"/>
                    </a:cubicBezTo>
                    <a:cubicBezTo>
                      <a:pt x="4636626" y="986589"/>
                      <a:pt x="4700980" y="963007"/>
                      <a:pt x="4730935" y="899219"/>
                    </a:cubicBezTo>
                    <a:cubicBezTo>
                      <a:pt x="4746396" y="863265"/>
                      <a:pt x="4771712" y="812622"/>
                      <a:pt x="4740598" y="778601"/>
                    </a:cubicBezTo>
                    <a:cubicBezTo>
                      <a:pt x="4642230" y="703409"/>
                      <a:pt x="4502312" y="719066"/>
                      <a:pt x="4384812" y="712300"/>
                    </a:cubicBezTo>
                    <a:cubicBezTo>
                      <a:pt x="4352924" y="712687"/>
                      <a:pt x="4320264" y="709787"/>
                      <a:pt x="4288956" y="716553"/>
                    </a:cubicBezTo>
                    <a:cubicBezTo>
                      <a:pt x="4259194" y="723125"/>
                      <a:pt x="4249918" y="765264"/>
                      <a:pt x="4272916" y="784400"/>
                    </a:cubicBezTo>
                    <a:cubicBezTo>
                      <a:pt x="4182085" y="972092"/>
                      <a:pt x="4384038" y="974025"/>
                      <a:pt x="4516999" y="982916"/>
                    </a:cubicBezTo>
                    <a:cubicBezTo>
                      <a:pt x="4402591" y="977118"/>
                      <a:pt x="4254363" y="985816"/>
                      <a:pt x="4259774" y="1103921"/>
                    </a:cubicBezTo>
                    <a:cubicBezTo>
                      <a:pt x="4207788" y="1309009"/>
                      <a:pt x="4467139" y="1277115"/>
                      <a:pt x="4596235" y="1285620"/>
                    </a:cubicBezTo>
                    <a:cubicBezTo>
                      <a:pt x="4648221" y="1283494"/>
                      <a:pt x="4710836" y="1295478"/>
                      <a:pt x="4751807" y="1255659"/>
                    </a:cubicBezTo>
                    <a:close/>
                    <a:moveTo>
                      <a:pt x="5231084" y="595162"/>
                    </a:moveTo>
                    <a:cubicBezTo>
                      <a:pt x="5247511" y="546452"/>
                      <a:pt x="5261812" y="485949"/>
                      <a:pt x="5232051" y="439558"/>
                    </a:cubicBezTo>
                    <a:cubicBezTo>
                      <a:pt x="5205382" y="404184"/>
                      <a:pt x="5158227" y="400125"/>
                      <a:pt x="5117449" y="393553"/>
                    </a:cubicBezTo>
                    <a:cubicBezTo>
                      <a:pt x="5015409" y="373064"/>
                      <a:pt x="4911244" y="376157"/>
                      <a:pt x="4808238" y="387561"/>
                    </a:cubicBezTo>
                    <a:cubicBezTo>
                      <a:pt x="4760503" y="388527"/>
                      <a:pt x="4731128" y="445550"/>
                      <a:pt x="4782341" y="467586"/>
                    </a:cubicBezTo>
                    <a:cubicBezTo>
                      <a:pt x="4765528" y="513978"/>
                      <a:pt x="4733254" y="576219"/>
                      <a:pt x="4784081" y="612752"/>
                    </a:cubicBezTo>
                    <a:cubicBezTo>
                      <a:pt x="4812489" y="635368"/>
                      <a:pt x="4849595" y="645420"/>
                      <a:pt x="4884961" y="650638"/>
                    </a:cubicBezTo>
                    <a:cubicBezTo>
                      <a:pt x="4956079" y="660110"/>
                      <a:pt x="5026812" y="675380"/>
                      <a:pt x="5098703" y="678473"/>
                    </a:cubicBezTo>
                    <a:cubicBezTo>
                      <a:pt x="5158999" y="688718"/>
                      <a:pt x="5213498" y="653345"/>
                      <a:pt x="5231084" y="595162"/>
                    </a:cubicBezTo>
                    <a:close/>
                    <a:moveTo>
                      <a:pt x="5348971" y="825186"/>
                    </a:moveTo>
                    <a:cubicBezTo>
                      <a:pt x="5351097" y="758305"/>
                      <a:pt x="5279785" y="726218"/>
                      <a:pt x="5224320" y="712687"/>
                    </a:cubicBezTo>
                    <a:cubicBezTo>
                      <a:pt x="5125179" y="691231"/>
                      <a:pt x="5022753" y="697996"/>
                      <a:pt x="4922840" y="708628"/>
                    </a:cubicBezTo>
                    <a:cubicBezTo>
                      <a:pt x="4899069" y="710561"/>
                      <a:pt x="4868921" y="707081"/>
                      <a:pt x="4847662" y="721772"/>
                    </a:cubicBezTo>
                    <a:cubicBezTo>
                      <a:pt x="4823505" y="735303"/>
                      <a:pt x="4820027" y="770869"/>
                      <a:pt x="4840898" y="789233"/>
                    </a:cubicBezTo>
                    <a:cubicBezTo>
                      <a:pt x="4838966" y="816488"/>
                      <a:pt x="4831622" y="843936"/>
                      <a:pt x="4835101" y="871191"/>
                    </a:cubicBezTo>
                    <a:cubicBezTo>
                      <a:pt x="4855779" y="949476"/>
                      <a:pt x="4959365" y="958174"/>
                      <a:pt x="5026812" y="968806"/>
                    </a:cubicBezTo>
                    <a:cubicBezTo>
                      <a:pt x="5096384" y="976344"/>
                      <a:pt x="5166730" y="976538"/>
                      <a:pt x="5236689" y="973831"/>
                    </a:cubicBezTo>
                    <a:cubicBezTo>
                      <a:pt x="5260846" y="974411"/>
                      <a:pt x="5286163" y="967839"/>
                      <a:pt x="5303170" y="949863"/>
                    </a:cubicBezTo>
                    <a:cubicBezTo>
                      <a:pt x="5336796" y="917582"/>
                      <a:pt x="5347618" y="870031"/>
                      <a:pt x="5348971" y="825186"/>
                    </a:cubicBezTo>
                    <a:close/>
                    <a:moveTo>
                      <a:pt x="5323268" y="1280594"/>
                    </a:moveTo>
                    <a:cubicBezTo>
                      <a:pt x="5374674" y="1237295"/>
                      <a:pt x="5426661" y="1100248"/>
                      <a:pt x="5351870" y="1058496"/>
                    </a:cubicBezTo>
                    <a:cubicBezTo>
                      <a:pt x="5246352" y="1011718"/>
                      <a:pt x="5122667" y="1014037"/>
                      <a:pt x="5008839" y="1006112"/>
                    </a:cubicBezTo>
                    <a:cubicBezTo>
                      <a:pt x="4952988" y="1001860"/>
                      <a:pt x="4837806" y="1036653"/>
                      <a:pt x="4898683" y="1107400"/>
                    </a:cubicBezTo>
                    <a:cubicBezTo>
                      <a:pt x="4820993" y="1277308"/>
                      <a:pt x="4970961" y="1299344"/>
                      <a:pt x="5103342" y="1306303"/>
                    </a:cubicBezTo>
                    <a:cubicBezTo>
                      <a:pt x="5175426" y="1304370"/>
                      <a:pt x="5259300" y="1319640"/>
                      <a:pt x="5323268" y="1280594"/>
                    </a:cubicBezTo>
                    <a:close/>
                    <a:moveTo>
                      <a:pt x="5764088" y="569067"/>
                    </a:moveTo>
                    <a:cubicBezTo>
                      <a:pt x="5766600" y="531181"/>
                      <a:pt x="5773751" y="486143"/>
                      <a:pt x="5747274" y="454635"/>
                    </a:cubicBezTo>
                    <a:cubicBezTo>
                      <a:pt x="5667073" y="392200"/>
                      <a:pt x="5554404" y="399932"/>
                      <a:pt x="5457968" y="398192"/>
                    </a:cubicBezTo>
                    <a:cubicBezTo>
                      <a:pt x="5415645" y="394713"/>
                      <a:pt x="5331192" y="401672"/>
                      <a:pt x="5343947" y="461981"/>
                    </a:cubicBezTo>
                    <a:cubicBezTo>
                      <a:pt x="5252343" y="680793"/>
                      <a:pt x="5408494" y="652185"/>
                      <a:pt x="5566772" y="681373"/>
                    </a:cubicBezTo>
                    <a:cubicBezTo>
                      <a:pt x="5659729" y="700122"/>
                      <a:pt x="5754425" y="678667"/>
                      <a:pt x="5764088" y="569067"/>
                    </a:cubicBezTo>
                    <a:close/>
                    <a:moveTo>
                      <a:pt x="5842550" y="1499213"/>
                    </a:moveTo>
                    <a:cubicBezTo>
                      <a:pt x="5846995" y="1407784"/>
                      <a:pt x="5815301" y="1354434"/>
                      <a:pt x="5719059" y="1356560"/>
                    </a:cubicBezTo>
                    <a:cubicBezTo>
                      <a:pt x="5045171" y="1363325"/>
                      <a:pt x="4368385" y="1321186"/>
                      <a:pt x="3696429" y="1382268"/>
                    </a:cubicBezTo>
                    <a:cubicBezTo>
                      <a:pt x="3634587" y="1392320"/>
                      <a:pt x="3511482" y="1371444"/>
                      <a:pt x="3489644" y="1448569"/>
                    </a:cubicBezTo>
                    <a:cubicBezTo>
                      <a:pt x="3490031" y="1438518"/>
                      <a:pt x="3490417" y="1428660"/>
                      <a:pt x="3490417" y="1418802"/>
                    </a:cubicBezTo>
                    <a:cubicBezTo>
                      <a:pt x="3492736" y="1415129"/>
                      <a:pt x="3491577" y="1409137"/>
                      <a:pt x="3486552" y="1407977"/>
                    </a:cubicBezTo>
                    <a:cubicBezTo>
                      <a:pt x="3450606" y="1390194"/>
                      <a:pt x="3430314" y="1557783"/>
                      <a:pt x="3423550" y="1584651"/>
                    </a:cubicBezTo>
                    <a:cubicBezTo>
                      <a:pt x="3404611" y="1670088"/>
                      <a:pt x="3505878" y="1705461"/>
                      <a:pt x="3574098" y="1708168"/>
                    </a:cubicBezTo>
                    <a:cubicBezTo>
                      <a:pt x="3925439" y="1709520"/>
                      <a:pt x="4276781" y="1671248"/>
                      <a:pt x="4628702" y="1665642"/>
                    </a:cubicBezTo>
                    <a:cubicBezTo>
                      <a:pt x="5002654" y="1654431"/>
                      <a:pt x="5377767" y="1660616"/>
                      <a:pt x="5751719" y="1662356"/>
                    </a:cubicBezTo>
                    <a:cubicBezTo>
                      <a:pt x="5778389" y="1658490"/>
                      <a:pt x="5793463" y="1638967"/>
                      <a:pt x="5796555" y="1617511"/>
                    </a:cubicBezTo>
                    <a:cubicBezTo>
                      <a:pt x="5812982" y="1608619"/>
                      <a:pt x="5827476" y="1592576"/>
                      <a:pt x="5833660" y="1577499"/>
                    </a:cubicBezTo>
                    <a:cubicBezTo>
                      <a:pt x="5844290" y="1552370"/>
                      <a:pt x="5842357" y="1525502"/>
                      <a:pt x="5842550" y="1499213"/>
                    </a:cubicBezTo>
                    <a:close/>
                    <a:moveTo>
                      <a:pt x="5806798" y="2649718"/>
                    </a:moveTo>
                    <a:cubicBezTo>
                      <a:pt x="6000828" y="2564860"/>
                      <a:pt x="5940338" y="2301203"/>
                      <a:pt x="5871539" y="2147145"/>
                    </a:cubicBezTo>
                    <a:cubicBezTo>
                      <a:pt x="5812402" y="2044505"/>
                      <a:pt x="5792303" y="1923307"/>
                      <a:pt x="5718479" y="1828785"/>
                    </a:cubicBezTo>
                    <a:cubicBezTo>
                      <a:pt x="5680021" y="1774661"/>
                      <a:pt x="5607742" y="1769056"/>
                      <a:pt x="5547640" y="1756685"/>
                    </a:cubicBezTo>
                    <a:cubicBezTo>
                      <a:pt x="5358828" y="1736582"/>
                      <a:pt x="5168856" y="1747020"/>
                      <a:pt x="4979270" y="1750499"/>
                    </a:cubicBezTo>
                    <a:cubicBezTo>
                      <a:pt x="4659430" y="1738129"/>
                      <a:pt x="4333985" y="1756878"/>
                      <a:pt x="4014144" y="1780267"/>
                    </a:cubicBezTo>
                    <a:cubicBezTo>
                      <a:pt x="3827844" y="1799984"/>
                      <a:pt x="3786294" y="2039285"/>
                      <a:pt x="3725611" y="2183098"/>
                    </a:cubicBezTo>
                    <a:cubicBezTo>
                      <a:pt x="3649468" y="2393599"/>
                      <a:pt x="3560763" y="2693017"/>
                      <a:pt x="3889107" y="2697463"/>
                    </a:cubicBezTo>
                    <a:cubicBezTo>
                      <a:pt x="4084876" y="2697849"/>
                      <a:pt x="4280646" y="2682192"/>
                      <a:pt x="4476415" y="2686251"/>
                    </a:cubicBezTo>
                    <a:cubicBezTo>
                      <a:pt x="4658270" y="2678133"/>
                      <a:pt x="4838966" y="2666728"/>
                      <a:pt x="5021207" y="2678326"/>
                    </a:cubicBezTo>
                    <a:cubicBezTo>
                      <a:pt x="5179098" y="2676200"/>
                      <a:pt x="5336796" y="2665182"/>
                      <a:pt x="5494301" y="2659576"/>
                    </a:cubicBezTo>
                    <a:cubicBezTo>
                      <a:pt x="5598273" y="2654164"/>
                      <a:pt x="5704758" y="2670787"/>
                      <a:pt x="5806798" y="2649718"/>
                    </a:cubicBezTo>
                    <a:close/>
                    <a:moveTo>
                      <a:pt x="5909417" y="859206"/>
                    </a:moveTo>
                    <a:cubicBezTo>
                      <a:pt x="5917920" y="817647"/>
                      <a:pt x="5914828" y="768163"/>
                      <a:pt x="5874824" y="744194"/>
                    </a:cubicBezTo>
                    <a:cubicBezTo>
                      <a:pt x="5769499" y="693357"/>
                      <a:pt x="5642529" y="717133"/>
                      <a:pt x="5529667" y="721965"/>
                    </a:cubicBezTo>
                    <a:cubicBezTo>
                      <a:pt x="5496233" y="722352"/>
                      <a:pt x="5436323" y="723898"/>
                      <a:pt x="5445600" y="772222"/>
                    </a:cubicBezTo>
                    <a:cubicBezTo>
                      <a:pt x="5438642" y="802957"/>
                      <a:pt x="5436323" y="834078"/>
                      <a:pt x="5430526" y="865005"/>
                    </a:cubicBezTo>
                    <a:cubicBezTo>
                      <a:pt x="5427434" y="880662"/>
                      <a:pt x="5429366" y="897092"/>
                      <a:pt x="5439416" y="910237"/>
                    </a:cubicBezTo>
                    <a:cubicBezTo>
                      <a:pt x="5468984" y="944837"/>
                      <a:pt x="5518845" y="949476"/>
                      <a:pt x="5561554" y="954115"/>
                    </a:cubicBezTo>
                    <a:cubicBezTo>
                      <a:pt x="5637698" y="959914"/>
                      <a:pt x="5714034" y="959914"/>
                      <a:pt x="5790177" y="967259"/>
                    </a:cubicBezTo>
                    <a:cubicBezTo>
                      <a:pt x="5857431" y="983303"/>
                      <a:pt x="5903813" y="920095"/>
                      <a:pt x="5909417" y="859206"/>
                    </a:cubicBezTo>
                    <a:close/>
                    <a:moveTo>
                      <a:pt x="6003147" y="1257591"/>
                    </a:moveTo>
                    <a:cubicBezTo>
                      <a:pt x="6035421" y="1209848"/>
                      <a:pt x="6047596" y="1146446"/>
                      <a:pt x="6039866" y="1089617"/>
                    </a:cubicBezTo>
                    <a:cubicBezTo>
                      <a:pt x="6030396" y="1057142"/>
                      <a:pt x="5996576" y="1040519"/>
                      <a:pt x="5966428" y="1032014"/>
                    </a:cubicBezTo>
                    <a:cubicBezTo>
                      <a:pt x="5855498" y="1009012"/>
                      <a:pt x="5740317" y="1011331"/>
                      <a:pt x="5627648" y="1006305"/>
                    </a:cubicBezTo>
                    <a:cubicBezTo>
                      <a:pt x="5580880" y="998767"/>
                      <a:pt x="5497973" y="1014037"/>
                      <a:pt x="5524256" y="1078792"/>
                    </a:cubicBezTo>
                    <a:cubicBezTo>
                      <a:pt x="5510341" y="1112812"/>
                      <a:pt x="5506669" y="1149925"/>
                      <a:pt x="5500871" y="1186072"/>
                    </a:cubicBezTo>
                    <a:cubicBezTo>
                      <a:pt x="5504543" y="1273056"/>
                      <a:pt x="5617405" y="1288133"/>
                      <a:pt x="5686012" y="1292579"/>
                    </a:cubicBezTo>
                    <a:cubicBezTo>
                      <a:pt x="5760609" y="1298184"/>
                      <a:pt x="5835786" y="1300697"/>
                      <a:pt x="5910770" y="1295864"/>
                    </a:cubicBezTo>
                    <a:cubicBezTo>
                      <a:pt x="5944976" y="1295285"/>
                      <a:pt x="5982468" y="1287746"/>
                      <a:pt x="6003147" y="1257591"/>
                    </a:cubicBezTo>
                    <a:close/>
                    <a:moveTo>
                      <a:pt x="6193505" y="612752"/>
                    </a:moveTo>
                    <a:cubicBezTo>
                      <a:pt x="6212831" y="556889"/>
                      <a:pt x="6237954" y="479377"/>
                      <a:pt x="6184035" y="435112"/>
                    </a:cubicBezTo>
                    <a:cubicBezTo>
                      <a:pt x="6097457" y="378283"/>
                      <a:pt x="5984787" y="400705"/>
                      <a:pt x="5886033" y="388721"/>
                    </a:cubicBezTo>
                    <a:cubicBezTo>
                      <a:pt x="5876177" y="388141"/>
                      <a:pt x="5869800" y="387561"/>
                      <a:pt x="5856078" y="386594"/>
                    </a:cubicBezTo>
                    <a:cubicBezTo>
                      <a:pt x="5818200" y="380602"/>
                      <a:pt x="5792883" y="428347"/>
                      <a:pt x="5818779" y="456375"/>
                    </a:cubicBezTo>
                    <a:cubicBezTo>
                      <a:pt x="5804479" y="506052"/>
                      <a:pt x="5772784" y="570614"/>
                      <a:pt x="5813755" y="615072"/>
                    </a:cubicBezTo>
                    <a:cubicBezTo>
                      <a:pt x="5887965" y="673834"/>
                      <a:pt x="5995417" y="663203"/>
                      <a:pt x="6085474" y="670162"/>
                    </a:cubicBezTo>
                    <a:cubicBezTo>
                      <a:pt x="6132436" y="674801"/>
                      <a:pt x="6179591" y="664363"/>
                      <a:pt x="6193505" y="612752"/>
                    </a:cubicBezTo>
                    <a:close/>
                    <a:moveTo>
                      <a:pt x="6425800" y="1580012"/>
                    </a:moveTo>
                    <a:cubicBezTo>
                      <a:pt x="6433144" y="1512550"/>
                      <a:pt x="6429665" y="1426147"/>
                      <a:pt x="6370722" y="1381688"/>
                    </a:cubicBezTo>
                    <a:cubicBezTo>
                      <a:pt x="6320668" y="1347088"/>
                      <a:pt x="5974738" y="1288519"/>
                      <a:pt x="5979570" y="1386135"/>
                    </a:cubicBezTo>
                    <a:cubicBezTo>
                      <a:pt x="5928549" y="1435039"/>
                      <a:pt x="5929516" y="1518543"/>
                      <a:pt x="5929323" y="1585037"/>
                    </a:cubicBezTo>
                    <a:cubicBezTo>
                      <a:pt x="5935700" y="1674147"/>
                      <a:pt x="6048563" y="1665256"/>
                      <a:pt x="6113883" y="1677240"/>
                    </a:cubicBezTo>
                    <a:cubicBezTo>
                      <a:pt x="6175725" y="1683039"/>
                      <a:pt x="6237954" y="1681299"/>
                      <a:pt x="6299603" y="1674341"/>
                    </a:cubicBezTo>
                    <a:cubicBezTo>
                      <a:pt x="6358354" y="1672987"/>
                      <a:pt x="6417297" y="1643220"/>
                      <a:pt x="6425800" y="1580012"/>
                    </a:cubicBezTo>
                    <a:close/>
                    <a:moveTo>
                      <a:pt x="6482038" y="914489"/>
                    </a:moveTo>
                    <a:cubicBezTo>
                      <a:pt x="6489962" y="855340"/>
                      <a:pt x="6502717" y="764104"/>
                      <a:pt x="6429279" y="743421"/>
                    </a:cubicBezTo>
                    <a:cubicBezTo>
                      <a:pt x="6336322" y="716940"/>
                      <a:pt x="6236601" y="726024"/>
                      <a:pt x="6140939" y="728731"/>
                    </a:cubicBezTo>
                    <a:cubicBezTo>
                      <a:pt x="6096683" y="734529"/>
                      <a:pt x="6006432" y="718872"/>
                      <a:pt x="6008751" y="785560"/>
                    </a:cubicBezTo>
                    <a:cubicBezTo>
                      <a:pt x="6010104" y="795805"/>
                      <a:pt x="6015515" y="805276"/>
                      <a:pt x="6023439" y="812235"/>
                    </a:cubicBezTo>
                    <a:cubicBezTo>
                      <a:pt x="6020540" y="846255"/>
                      <a:pt x="6006625" y="882788"/>
                      <a:pt x="6016095" y="916422"/>
                    </a:cubicBezTo>
                    <a:cubicBezTo>
                      <a:pt x="6069627" y="1008432"/>
                      <a:pt x="6238534" y="980983"/>
                      <a:pt x="6331104" y="993354"/>
                    </a:cubicBezTo>
                    <a:cubicBezTo>
                      <a:pt x="6392560" y="1000893"/>
                      <a:pt x="6471216" y="987556"/>
                      <a:pt x="6482038" y="914489"/>
                    </a:cubicBezTo>
                    <a:close/>
                    <a:moveTo>
                      <a:pt x="6531705" y="1217579"/>
                    </a:moveTo>
                    <a:cubicBezTo>
                      <a:pt x="6547745" y="1168095"/>
                      <a:pt x="6574995" y="1099474"/>
                      <a:pt x="6536923" y="1055016"/>
                    </a:cubicBezTo>
                    <a:cubicBezTo>
                      <a:pt x="6512572" y="1031241"/>
                      <a:pt x="6476434" y="1026795"/>
                      <a:pt x="6444353" y="1021963"/>
                    </a:cubicBezTo>
                    <a:cubicBezTo>
                      <a:pt x="6385023" y="1015777"/>
                      <a:pt x="6325693" y="1007465"/>
                      <a:pt x="6265783" y="1008238"/>
                    </a:cubicBezTo>
                    <a:cubicBezTo>
                      <a:pt x="6227325" y="1011138"/>
                      <a:pt x="6151955" y="996254"/>
                      <a:pt x="6149056" y="1051924"/>
                    </a:cubicBezTo>
                    <a:cubicBezTo>
                      <a:pt x="6133982" y="1061395"/>
                      <a:pt x="6139200" y="1083817"/>
                      <a:pt x="6135335" y="1099088"/>
                    </a:cubicBezTo>
                    <a:cubicBezTo>
                      <a:pt x="6133209" y="1133688"/>
                      <a:pt x="6118714" y="1169062"/>
                      <a:pt x="6130503" y="1203275"/>
                    </a:cubicBezTo>
                    <a:cubicBezTo>
                      <a:pt x="6169155" y="1291805"/>
                      <a:pt x="6359706" y="1270736"/>
                      <a:pt x="6444740" y="1281947"/>
                    </a:cubicBezTo>
                    <a:cubicBezTo>
                      <a:pt x="6486290" y="1286586"/>
                      <a:pt x="6518371" y="1254112"/>
                      <a:pt x="6531705" y="1217579"/>
                    </a:cubicBezTo>
                    <a:close/>
                    <a:moveTo>
                      <a:pt x="6559341" y="658564"/>
                    </a:moveTo>
                    <a:cubicBezTo>
                      <a:pt x="6690756" y="666682"/>
                      <a:pt x="6778688" y="668615"/>
                      <a:pt x="6766513" y="506052"/>
                    </a:cubicBezTo>
                    <a:cubicBezTo>
                      <a:pt x="6762261" y="403992"/>
                      <a:pt x="6665825" y="392394"/>
                      <a:pt x="6583884" y="389494"/>
                    </a:cubicBezTo>
                    <a:cubicBezTo>
                      <a:pt x="6538856" y="391814"/>
                      <a:pt x="6355841" y="358567"/>
                      <a:pt x="6366470" y="429893"/>
                    </a:cubicBezTo>
                    <a:cubicBezTo>
                      <a:pt x="6367050" y="432406"/>
                      <a:pt x="6367630" y="434726"/>
                      <a:pt x="6368403" y="436852"/>
                    </a:cubicBezTo>
                    <a:cubicBezTo>
                      <a:pt x="6362992" y="441298"/>
                      <a:pt x="6358160" y="446710"/>
                      <a:pt x="6353909" y="452316"/>
                    </a:cubicBezTo>
                    <a:cubicBezTo>
                      <a:pt x="6335356" y="442071"/>
                      <a:pt x="6320282" y="505279"/>
                      <a:pt x="6311971" y="521516"/>
                    </a:cubicBezTo>
                    <a:cubicBezTo>
                      <a:pt x="6269455" y="667262"/>
                      <a:pt x="6467157" y="653151"/>
                      <a:pt x="6559341" y="658564"/>
                    </a:cubicBezTo>
                    <a:close/>
                    <a:moveTo>
                      <a:pt x="6987792" y="1599534"/>
                    </a:moveTo>
                    <a:cubicBezTo>
                      <a:pt x="6996489" y="1542705"/>
                      <a:pt x="6995715" y="1483170"/>
                      <a:pt x="6987599" y="1426340"/>
                    </a:cubicBezTo>
                    <a:cubicBezTo>
                      <a:pt x="6984120" y="1401792"/>
                      <a:pt x="6974650" y="1378016"/>
                      <a:pt x="6954165" y="1362745"/>
                    </a:cubicBezTo>
                    <a:cubicBezTo>
                      <a:pt x="6868359" y="1311329"/>
                      <a:pt x="6760908" y="1328532"/>
                      <a:pt x="6665053" y="1324859"/>
                    </a:cubicBezTo>
                    <a:cubicBezTo>
                      <a:pt x="6614419" y="1328725"/>
                      <a:pt x="6517404" y="1320800"/>
                      <a:pt x="6521269" y="1394060"/>
                    </a:cubicBezTo>
                    <a:cubicBezTo>
                      <a:pt x="6510254" y="1494961"/>
                      <a:pt x="6481458" y="1643993"/>
                      <a:pt x="6607076" y="1681879"/>
                    </a:cubicBezTo>
                    <a:cubicBezTo>
                      <a:pt x="6684185" y="1713193"/>
                      <a:pt x="6767479" y="1691930"/>
                      <a:pt x="6847101" y="1683812"/>
                    </a:cubicBezTo>
                    <a:cubicBezTo>
                      <a:pt x="6901019" y="1675500"/>
                      <a:pt x="6974264" y="1662356"/>
                      <a:pt x="6987792" y="1599534"/>
                    </a:cubicBezTo>
                    <a:close/>
                    <a:moveTo>
                      <a:pt x="6972525" y="1219705"/>
                    </a:moveTo>
                    <a:cubicBezTo>
                      <a:pt x="7007697" y="1175634"/>
                      <a:pt x="7046156" y="1101408"/>
                      <a:pt x="7012336" y="1047864"/>
                    </a:cubicBezTo>
                    <a:cubicBezTo>
                      <a:pt x="6996489" y="1028341"/>
                      <a:pt x="6970012" y="1021189"/>
                      <a:pt x="6946435" y="1016357"/>
                    </a:cubicBezTo>
                    <a:cubicBezTo>
                      <a:pt x="6873770" y="1003019"/>
                      <a:pt x="6799173" y="998573"/>
                      <a:pt x="6725542" y="1003793"/>
                    </a:cubicBezTo>
                    <a:cubicBezTo>
                      <a:pt x="6686118" y="1010558"/>
                      <a:pt x="6603596" y="1003599"/>
                      <a:pt x="6614226" y="1063908"/>
                    </a:cubicBezTo>
                    <a:cubicBezTo>
                      <a:pt x="6618284" y="1078792"/>
                      <a:pt x="6632585" y="1091356"/>
                      <a:pt x="6648432" y="1091743"/>
                    </a:cubicBezTo>
                    <a:cubicBezTo>
                      <a:pt x="6597606" y="1212940"/>
                      <a:pt x="6732693" y="1249473"/>
                      <a:pt x="6826615" y="1250053"/>
                    </a:cubicBezTo>
                    <a:cubicBezTo>
                      <a:pt x="6874930" y="1249087"/>
                      <a:pt x="6933680" y="1252952"/>
                      <a:pt x="6972525" y="1219705"/>
                    </a:cubicBezTo>
                    <a:close/>
                    <a:moveTo>
                      <a:pt x="7022578" y="926087"/>
                    </a:moveTo>
                    <a:cubicBezTo>
                      <a:pt x="7037073" y="879116"/>
                      <a:pt x="7058911" y="797544"/>
                      <a:pt x="7009436" y="765457"/>
                    </a:cubicBezTo>
                    <a:cubicBezTo>
                      <a:pt x="6936579" y="730277"/>
                      <a:pt x="6849227" y="744388"/>
                      <a:pt x="6770377" y="735303"/>
                    </a:cubicBezTo>
                    <a:cubicBezTo>
                      <a:pt x="6720904" y="738202"/>
                      <a:pt x="6546779" y="714813"/>
                      <a:pt x="6568617" y="798704"/>
                    </a:cubicBezTo>
                    <a:cubicBezTo>
                      <a:pt x="6568424" y="798704"/>
                      <a:pt x="6568424" y="798704"/>
                      <a:pt x="6568424" y="798704"/>
                    </a:cubicBezTo>
                    <a:cubicBezTo>
                      <a:pt x="6556635" y="815521"/>
                      <a:pt x="6557408" y="838717"/>
                      <a:pt x="6552577" y="858240"/>
                    </a:cubicBezTo>
                    <a:cubicBezTo>
                      <a:pt x="6549678" y="875250"/>
                      <a:pt x="6544267" y="892260"/>
                      <a:pt x="6546392" y="909270"/>
                    </a:cubicBezTo>
                    <a:cubicBezTo>
                      <a:pt x="6569004" y="999153"/>
                      <a:pt x="6757043" y="986203"/>
                      <a:pt x="6831834" y="992195"/>
                    </a:cubicBezTo>
                    <a:cubicBezTo>
                      <a:pt x="6899280" y="990842"/>
                      <a:pt x="6994362" y="1005145"/>
                      <a:pt x="7022578" y="926087"/>
                    </a:cubicBezTo>
                    <a:close/>
                    <a:moveTo>
                      <a:pt x="7483497" y="1222798"/>
                    </a:moveTo>
                    <a:cubicBezTo>
                      <a:pt x="7536642" y="1171768"/>
                      <a:pt x="7608727" y="1016163"/>
                      <a:pt x="7496445" y="992968"/>
                    </a:cubicBezTo>
                    <a:cubicBezTo>
                      <a:pt x="7404261" y="974798"/>
                      <a:pt x="7309758" y="990842"/>
                      <a:pt x="7216415" y="990455"/>
                    </a:cubicBezTo>
                    <a:cubicBezTo>
                      <a:pt x="7165975" y="991035"/>
                      <a:pt x="7051567" y="995094"/>
                      <a:pt x="7094470" y="1073766"/>
                    </a:cubicBezTo>
                    <a:cubicBezTo>
                      <a:pt x="7061423" y="1212360"/>
                      <a:pt x="7167328" y="1240582"/>
                      <a:pt x="7280383" y="1253919"/>
                    </a:cubicBezTo>
                    <a:cubicBezTo>
                      <a:pt x="7347830" y="1259912"/>
                      <a:pt x="7425326" y="1262617"/>
                      <a:pt x="7483497" y="1222798"/>
                    </a:cubicBezTo>
                    <a:close/>
                    <a:moveTo>
                      <a:pt x="7561766" y="809722"/>
                    </a:moveTo>
                    <a:cubicBezTo>
                      <a:pt x="7570655" y="755019"/>
                      <a:pt x="7533163" y="722545"/>
                      <a:pt x="7481950" y="716166"/>
                    </a:cubicBezTo>
                    <a:cubicBezTo>
                      <a:pt x="7398850" y="704568"/>
                      <a:pt x="7314010" y="707661"/>
                      <a:pt x="7230136" y="708241"/>
                    </a:cubicBezTo>
                    <a:cubicBezTo>
                      <a:pt x="7188586" y="708821"/>
                      <a:pt x="7097175" y="713653"/>
                      <a:pt x="7128483" y="776669"/>
                    </a:cubicBezTo>
                    <a:cubicBezTo>
                      <a:pt x="7129063" y="813781"/>
                      <a:pt x="7108577" y="855147"/>
                      <a:pt x="7127131" y="889747"/>
                    </a:cubicBezTo>
                    <a:cubicBezTo>
                      <a:pt x="7134861" y="902505"/>
                      <a:pt x="7148388" y="912943"/>
                      <a:pt x="7162496" y="917969"/>
                    </a:cubicBezTo>
                    <a:cubicBezTo>
                      <a:pt x="7245790" y="946770"/>
                      <a:pt x="7335268" y="945996"/>
                      <a:pt x="7422234" y="949476"/>
                    </a:cubicBezTo>
                    <a:cubicBezTo>
                      <a:pt x="7511132" y="964746"/>
                      <a:pt x="7563311" y="892840"/>
                      <a:pt x="7561766" y="809722"/>
                    </a:cubicBezTo>
                    <a:close/>
                    <a:moveTo>
                      <a:pt x="7600224" y="1605526"/>
                    </a:moveTo>
                    <a:cubicBezTo>
                      <a:pt x="7635976" y="1578078"/>
                      <a:pt x="7636942" y="1525115"/>
                      <a:pt x="7619936" y="1486842"/>
                    </a:cubicBezTo>
                    <a:cubicBezTo>
                      <a:pt x="7584957" y="1415129"/>
                      <a:pt x="7451029" y="1427887"/>
                      <a:pt x="7382037" y="1425374"/>
                    </a:cubicBezTo>
                    <a:cubicBezTo>
                      <a:pt x="7335655" y="1433492"/>
                      <a:pt x="7098528" y="1419768"/>
                      <a:pt x="7140852" y="1503273"/>
                    </a:cubicBezTo>
                    <a:cubicBezTo>
                      <a:pt x="7142977" y="1530914"/>
                      <a:pt x="7133314" y="1559715"/>
                      <a:pt x="7140852" y="1586197"/>
                    </a:cubicBezTo>
                    <a:cubicBezTo>
                      <a:pt x="7163849" y="1631622"/>
                      <a:pt x="7225111" y="1630655"/>
                      <a:pt x="7269368" y="1637034"/>
                    </a:cubicBezTo>
                    <a:cubicBezTo>
                      <a:pt x="7324832" y="1642640"/>
                      <a:pt x="7380297" y="1635874"/>
                      <a:pt x="7435955" y="1634714"/>
                    </a:cubicBezTo>
                    <a:cubicBezTo>
                      <a:pt x="7491033" y="1631815"/>
                      <a:pt x="7551523" y="1633748"/>
                      <a:pt x="7600224" y="1605526"/>
                    </a:cubicBezTo>
                    <a:close/>
                    <a:moveTo>
                      <a:pt x="7669796" y="600574"/>
                    </a:moveTo>
                    <a:cubicBezTo>
                      <a:pt x="7676754" y="546452"/>
                      <a:pt x="7686417" y="470099"/>
                      <a:pt x="7624961" y="444584"/>
                    </a:cubicBezTo>
                    <a:cubicBezTo>
                      <a:pt x="7542247" y="419262"/>
                      <a:pt x="7451996" y="432986"/>
                      <a:pt x="7366382" y="431246"/>
                    </a:cubicBezTo>
                    <a:cubicBezTo>
                      <a:pt x="7331983" y="435692"/>
                      <a:pt x="7257965" y="429700"/>
                      <a:pt x="7245597" y="467006"/>
                    </a:cubicBezTo>
                    <a:cubicBezTo>
                      <a:pt x="7243085" y="459854"/>
                      <a:pt x="7239219" y="453089"/>
                      <a:pt x="7234195" y="446904"/>
                    </a:cubicBezTo>
                    <a:cubicBezTo>
                      <a:pt x="7180663" y="402832"/>
                      <a:pt x="7105485" y="401479"/>
                      <a:pt x="7039392" y="398579"/>
                    </a:cubicBezTo>
                    <a:cubicBezTo>
                      <a:pt x="6990498" y="402445"/>
                      <a:pt x="6820818" y="377703"/>
                      <a:pt x="6838791" y="459854"/>
                    </a:cubicBezTo>
                    <a:cubicBezTo>
                      <a:pt x="6826422" y="503732"/>
                      <a:pt x="6809609" y="554763"/>
                      <a:pt x="6823717" y="599608"/>
                    </a:cubicBezTo>
                    <a:cubicBezTo>
                      <a:pt x="6864687" y="674221"/>
                      <a:pt x="7005958" y="665329"/>
                      <a:pt x="7081908" y="679053"/>
                    </a:cubicBezTo>
                    <a:lnTo>
                      <a:pt x="7078429" y="678667"/>
                    </a:lnTo>
                    <a:cubicBezTo>
                      <a:pt x="7152640" y="692391"/>
                      <a:pt x="7228204" y="649672"/>
                      <a:pt x="7243665" y="573320"/>
                    </a:cubicBezTo>
                    <a:cubicBezTo>
                      <a:pt x="7246950" y="551477"/>
                      <a:pt x="7252168" y="525575"/>
                      <a:pt x="7251395" y="501413"/>
                    </a:cubicBezTo>
                    <a:cubicBezTo>
                      <a:pt x="7261058" y="512045"/>
                      <a:pt x="7276711" y="514750"/>
                      <a:pt x="7291206" y="511658"/>
                    </a:cubicBezTo>
                    <a:cubicBezTo>
                      <a:pt x="7250815" y="668422"/>
                      <a:pt x="7386868" y="671708"/>
                      <a:pt x="7502049" y="679633"/>
                    </a:cubicBezTo>
                    <a:cubicBezTo>
                      <a:pt x="7564664" y="686592"/>
                      <a:pt x="7658201" y="676540"/>
                      <a:pt x="7669796" y="600574"/>
                    </a:cubicBezTo>
                    <a:close/>
                    <a:moveTo>
                      <a:pt x="8101920" y="1384008"/>
                    </a:moveTo>
                    <a:cubicBezTo>
                      <a:pt x="8123564" y="1366031"/>
                      <a:pt x="8134000" y="1327758"/>
                      <a:pt x="8112355" y="1305916"/>
                    </a:cubicBezTo>
                    <a:cubicBezTo>
                      <a:pt x="8025969" y="1252952"/>
                      <a:pt x="7912721" y="1272862"/>
                      <a:pt x="7815319" y="1267643"/>
                    </a:cubicBezTo>
                    <a:cubicBezTo>
                      <a:pt x="7792708" y="1268417"/>
                      <a:pt x="7769324" y="1265517"/>
                      <a:pt x="7747486" y="1273442"/>
                    </a:cubicBezTo>
                    <a:cubicBezTo>
                      <a:pt x="7727967" y="1280594"/>
                      <a:pt x="7725454" y="1310362"/>
                      <a:pt x="7743234" y="1320800"/>
                    </a:cubicBezTo>
                    <a:cubicBezTo>
                      <a:pt x="7711154" y="1376083"/>
                      <a:pt x="7743041" y="1396572"/>
                      <a:pt x="7797926" y="1395026"/>
                    </a:cubicBezTo>
                    <a:cubicBezTo>
                      <a:pt x="7862280" y="1395026"/>
                      <a:pt x="7926442" y="1392899"/>
                      <a:pt x="7990797" y="1395220"/>
                    </a:cubicBezTo>
                    <a:cubicBezTo>
                      <a:pt x="8027322" y="1392513"/>
                      <a:pt x="8069452" y="1404305"/>
                      <a:pt x="8101920" y="1384008"/>
                    </a:cubicBezTo>
                    <a:close/>
                    <a:moveTo>
                      <a:pt x="8150040" y="580279"/>
                    </a:moveTo>
                    <a:cubicBezTo>
                      <a:pt x="8181734" y="514944"/>
                      <a:pt x="8203572" y="379056"/>
                      <a:pt x="8113128" y="351028"/>
                    </a:cubicBezTo>
                    <a:cubicBezTo>
                      <a:pt x="7996594" y="323966"/>
                      <a:pt x="7876195" y="352767"/>
                      <a:pt x="7760048" y="368811"/>
                    </a:cubicBezTo>
                    <a:cubicBezTo>
                      <a:pt x="7735504" y="371904"/>
                      <a:pt x="7720430" y="400512"/>
                      <a:pt x="7732605" y="422354"/>
                    </a:cubicBezTo>
                    <a:cubicBezTo>
                      <a:pt x="7658394" y="598449"/>
                      <a:pt x="7807782" y="611206"/>
                      <a:pt x="7942482" y="609466"/>
                    </a:cubicBezTo>
                    <a:cubicBezTo>
                      <a:pt x="7992536" y="609659"/>
                      <a:pt x="8042782" y="608693"/>
                      <a:pt x="8092837" y="605987"/>
                    </a:cubicBezTo>
                    <a:cubicBezTo>
                      <a:pt x="8114868" y="606180"/>
                      <a:pt x="8136512" y="598062"/>
                      <a:pt x="8150040" y="580279"/>
                    </a:cubicBezTo>
                    <a:close/>
                    <a:moveTo>
                      <a:pt x="8129748" y="1598761"/>
                    </a:moveTo>
                    <a:cubicBezTo>
                      <a:pt x="8162409" y="1578465"/>
                      <a:pt x="8168593" y="1534007"/>
                      <a:pt x="8166854" y="1498633"/>
                    </a:cubicBezTo>
                    <a:cubicBezTo>
                      <a:pt x="8155452" y="1423634"/>
                      <a:pt x="8063461" y="1420928"/>
                      <a:pt x="8003551" y="1419768"/>
                    </a:cubicBezTo>
                    <a:cubicBezTo>
                      <a:pt x="7951758" y="1425567"/>
                      <a:pt x="7704390" y="1406237"/>
                      <a:pt x="7721976" y="1485876"/>
                    </a:cubicBezTo>
                    <a:cubicBezTo>
                      <a:pt x="7677913" y="1586197"/>
                      <a:pt x="7754637" y="1625050"/>
                      <a:pt x="7844308" y="1625629"/>
                    </a:cubicBezTo>
                    <a:cubicBezTo>
                      <a:pt x="7939003" y="1626789"/>
                      <a:pt x="8039111" y="1626789"/>
                      <a:pt x="8129748" y="1598761"/>
                    </a:cubicBezTo>
                    <a:close/>
                    <a:moveTo>
                      <a:pt x="8174971" y="863845"/>
                    </a:moveTo>
                    <a:cubicBezTo>
                      <a:pt x="8273531" y="877956"/>
                      <a:pt x="8323585" y="704762"/>
                      <a:pt x="8226764" y="670548"/>
                    </a:cubicBezTo>
                    <a:cubicBezTo>
                      <a:pt x="8117187" y="639427"/>
                      <a:pt x="7999879" y="653345"/>
                      <a:pt x="7887211" y="641747"/>
                    </a:cubicBezTo>
                    <a:cubicBezTo>
                      <a:pt x="7831360" y="637688"/>
                      <a:pt x="7592300" y="624350"/>
                      <a:pt x="7651244" y="729117"/>
                    </a:cubicBezTo>
                    <a:cubicBezTo>
                      <a:pt x="7619743" y="834851"/>
                      <a:pt x="7656075" y="840263"/>
                      <a:pt x="7751931" y="851474"/>
                    </a:cubicBezTo>
                    <a:cubicBezTo>
                      <a:pt x="7892622" y="860366"/>
                      <a:pt x="8034086" y="853214"/>
                      <a:pt x="8174971" y="863845"/>
                    </a:cubicBezTo>
                    <a:close/>
                    <a:moveTo>
                      <a:pt x="8303873" y="1214680"/>
                    </a:moveTo>
                    <a:cubicBezTo>
                      <a:pt x="8487274" y="1244834"/>
                      <a:pt x="8511818" y="1038586"/>
                      <a:pt x="8352767" y="976924"/>
                    </a:cubicBezTo>
                    <a:cubicBezTo>
                      <a:pt x="8230435" y="929180"/>
                      <a:pt x="8094576" y="931499"/>
                      <a:pt x="7964900" y="929567"/>
                    </a:cubicBezTo>
                    <a:cubicBezTo>
                      <a:pt x="7904604" y="929760"/>
                      <a:pt x="7844308" y="929373"/>
                      <a:pt x="7784205" y="933432"/>
                    </a:cubicBezTo>
                    <a:cubicBezTo>
                      <a:pt x="7756762" y="934012"/>
                      <a:pt x="7719077" y="935945"/>
                      <a:pt x="7706515" y="965906"/>
                    </a:cubicBezTo>
                    <a:cubicBezTo>
                      <a:pt x="7694533" y="967066"/>
                      <a:pt x="7691248" y="982916"/>
                      <a:pt x="7688929" y="992775"/>
                    </a:cubicBezTo>
                    <a:cubicBezTo>
                      <a:pt x="7682165" y="1034527"/>
                      <a:pt x="7661293" y="1082658"/>
                      <a:pt x="7686223" y="1121704"/>
                    </a:cubicBezTo>
                    <a:cubicBezTo>
                      <a:pt x="7775701" y="1235556"/>
                      <a:pt x="8156031" y="1189745"/>
                      <a:pt x="8303873" y="1214680"/>
                    </a:cubicBezTo>
                    <a:close/>
                    <a:moveTo>
                      <a:pt x="8675506" y="1535553"/>
                    </a:moveTo>
                    <a:cubicBezTo>
                      <a:pt x="8710292" y="1496121"/>
                      <a:pt x="8707973" y="1426534"/>
                      <a:pt x="8663138" y="1395799"/>
                    </a:cubicBezTo>
                    <a:cubicBezTo>
                      <a:pt x="8604001" y="1364485"/>
                      <a:pt x="8530756" y="1378789"/>
                      <a:pt x="8466209" y="1380915"/>
                    </a:cubicBezTo>
                    <a:cubicBezTo>
                      <a:pt x="8420020" y="1384395"/>
                      <a:pt x="8373639" y="1387681"/>
                      <a:pt x="8327644" y="1393480"/>
                    </a:cubicBezTo>
                    <a:cubicBezTo>
                      <a:pt x="8301554" y="1396572"/>
                      <a:pt x="8249954" y="1399279"/>
                      <a:pt x="8263869" y="1438324"/>
                    </a:cubicBezTo>
                    <a:cubicBezTo>
                      <a:pt x="8260776" y="1499213"/>
                      <a:pt x="8270633" y="1561455"/>
                      <a:pt x="8337500" y="1582138"/>
                    </a:cubicBezTo>
                    <a:cubicBezTo>
                      <a:pt x="8381176" y="1599148"/>
                      <a:pt x="8429104" y="1593736"/>
                      <a:pt x="8474712" y="1589869"/>
                    </a:cubicBezTo>
                    <a:cubicBezTo>
                      <a:pt x="8542545" y="1584844"/>
                      <a:pt x="8621588" y="1581751"/>
                      <a:pt x="8675506" y="1535553"/>
                    </a:cubicBezTo>
                    <a:close/>
                    <a:moveTo>
                      <a:pt x="9417034" y="2522915"/>
                    </a:moveTo>
                    <a:cubicBezTo>
                      <a:pt x="9413169" y="2531420"/>
                      <a:pt x="9411429" y="2541665"/>
                      <a:pt x="9412976" y="2553456"/>
                    </a:cubicBezTo>
                    <a:cubicBezTo>
                      <a:pt x="9406018" y="2617437"/>
                      <a:pt x="9342823" y="2670787"/>
                      <a:pt x="9286585" y="2700555"/>
                    </a:cubicBezTo>
                    <a:cubicBezTo>
                      <a:pt x="9197301" y="2744627"/>
                      <a:pt x="9098739" y="2741921"/>
                      <a:pt x="9000372" y="2738828"/>
                    </a:cubicBezTo>
                    <a:cubicBezTo>
                      <a:pt x="8953217" y="2737475"/>
                      <a:pt x="8906062" y="2736122"/>
                      <a:pt x="8860260" y="2739988"/>
                    </a:cubicBezTo>
                    <a:cubicBezTo>
                      <a:pt x="8521287" y="2751393"/>
                      <a:pt x="8182121" y="2752939"/>
                      <a:pt x="7842955" y="2755645"/>
                    </a:cubicBezTo>
                    <a:cubicBezTo>
                      <a:pt x="7501083" y="2777101"/>
                      <a:pt x="7158245" y="2809382"/>
                      <a:pt x="6814054" y="2802036"/>
                    </a:cubicBezTo>
                    <a:cubicBezTo>
                      <a:pt x="6354682" y="2796431"/>
                      <a:pt x="5895309" y="2785992"/>
                      <a:pt x="5435744" y="2791212"/>
                    </a:cubicBezTo>
                    <a:cubicBezTo>
                      <a:pt x="5292154" y="2791598"/>
                      <a:pt x="5148564" y="2791212"/>
                      <a:pt x="5004974" y="2790825"/>
                    </a:cubicBezTo>
                    <a:cubicBezTo>
                      <a:pt x="4567439" y="2789859"/>
                      <a:pt x="4129712" y="2788892"/>
                      <a:pt x="3692564" y="2807642"/>
                    </a:cubicBezTo>
                    <a:cubicBezTo>
                      <a:pt x="3574291" y="2815760"/>
                      <a:pt x="3455824" y="2814021"/>
                      <a:pt x="3337358" y="2812281"/>
                    </a:cubicBezTo>
                    <a:cubicBezTo>
                      <a:pt x="3257929" y="2811121"/>
                      <a:pt x="3178500" y="2809962"/>
                      <a:pt x="3099265" y="2811701"/>
                    </a:cubicBezTo>
                    <a:cubicBezTo>
                      <a:pt x="2704054" y="2813054"/>
                      <a:pt x="2309230" y="2832577"/>
                      <a:pt x="1914212" y="2842242"/>
                    </a:cubicBezTo>
                    <a:cubicBezTo>
                      <a:pt x="1715157" y="2840116"/>
                      <a:pt x="1516296" y="2845141"/>
                      <a:pt x="1318014" y="2864085"/>
                    </a:cubicBezTo>
                    <a:cubicBezTo>
                      <a:pt x="1164181" y="2868337"/>
                      <a:pt x="1010542" y="2866598"/>
                      <a:pt x="856902" y="2864858"/>
                    </a:cubicBezTo>
                    <a:cubicBezTo>
                      <a:pt x="774188" y="2863891"/>
                      <a:pt x="691667" y="2862925"/>
                      <a:pt x="608953" y="2862925"/>
                    </a:cubicBezTo>
                    <a:cubicBezTo>
                      <a:pt x="601030" y="2862925"/>
                      <a:pt x="593106" y="2862925"/>
                      <a:pt x="585376" y="2862925"/>
                    </a:cubicBezTo>
                    <a:cubicBezTo>
                      <a:pt x="449130" y="2864278"/>
                      <a:pt x="313270" y="2862539"/>
                      <a:pt x="177217" y="2854226"/>
                    </a:cubicBezTo>
                    <a:cubicBezTo>
                      <a:pt x="133927" y="2851327"/>
                      <a:pt x="80202" y="2843982"/>
                      <a:pt x="43096" y="2816920"/>
                    </a:cubicBezTo>
                    <a:cubicBezTo>
                      <a:pt x="24157" y="2803583"/>
                      <a:pt x="7924" y="2786379"/>
                      <a:pt x="2319" y="2763377"/>
                    </a:cubicBezTo>
                    <a:cubicBezTo>
                      <a:pt x="1160" y="2754098"/>
                      <a:pt x="387" y="2745014"/>
                      <a:pt x="0" y="2735929"/>
                    </a:cubicBezTo>
                    <a:cubicBezTo>
                      <a:pt x="26283" y="2705194"/>
                      <a:pt x="35753" y="2647399"/>
                      <a:pt x="54499" y="2614731"/>
                    </a:cubicBezTo>
                    <a:cubicBezTo>
                      <a:pt x="118853" y="2453328"/>
                      <a:pt x="177797" y="2289799"/>
                      <a:pt x="243891" y="2129169"/>
                    </a:cubicBezTo>
                    <a:cubicBezTo>
                      <a:pt x="345737" y="1878075"/>
                      <a:pt x="458019" y="1631429"/>
                      <a:pt x="555035" y="1378402"/>
                    </a:cubicBezTo>
                    <a:cubicBezTo>
                      <a:pt x="668863" y="1109139"/>
                      <a:pt x="808588" y="851474"/>
                      <a:pt x="934205" y="587430"/>
                    </a:cubicBezTo>
                    <a:cubicBezTo>
                      <a:pt x="1003198" y="456955"/>
                      <a:pt x="1056923" y="310242"/>
                      <a:pt x="1122438" y="175901"/>
                    </a:cubicBezTo>
                    <a:cubicBezTo>
                      <a:pt x="1155484" y="106700"/>
                      <a:pt x="1188145" y="42139"/>
                      <a:pt x="1241097" y="0"/>
                    </a:cubicBezTo>
                    <a:cubicBezTo>
                      <a:pt x="1356085" y="42526"/>
                      <a:pt x="1505666" y="29961"/>
                      <a:pt x="1624906" y="48131"/>
                    </a:cubicBezTo>
                    <a:cubicBezTo>
                      <a:pt x="1951897" y="76546"/>
                      <a:pt x="2280048" y="74227"/>
                      <a:pt x="2608005" y="80992"/>
                    </a:cubicBezTo>
                    <a:cubicBezTo>
                      <a:pt x="2654001" y="81185"/>
                      <a:pt x="2700189" y="81379"/>
                      <a:pt x="2746184" y="81379"/>
                    </a:cubicBezTo>
                    <a:cubicBezTo>
                      <a:pt x="2731303" y="119651"/>
                      <a:pt x="2716423" y="157924"/>
                      <a:pt x="2703667" y="197743"/>
                    </a:cubicBezTo>
                    <a:cubicBezTo>
                      <a:pt x="2695164" y="293812"/>
                      <a:pt x="2832377" y="276608"/>
                      <a:pt x="2896345" y="282214"/>
                    </a:cubicBezTo>
                    <a:cubicBezTo>
                      <a:pt x="3019643" y="285500"/>
                      <a:pt x="3142941" y="279508"/>
                      <a:pt x="3266239" y="278155"/>
                    </a:cubicBezTo>
                    <a:cubicBezTo>
                      <a:pt x="3436499" y="280088"/>
                      <a:pt x="3606372" y="282601"/>
                      <a:pt x="3776438" y="275835"/>
                    </a:cubicBezTo>
                    <a:cubicBezTo>
                      <a:pt x="4362007" y="271389"/>
                      <a:pt x="4947769" y="260565"/>
                      <a:pt x="5533339" y="256312"/>
                    </a:cubicBezTo>
                    <a:cubicBezTo>
                      <a:pt x="5650066" y="250127"/>
                      <a:pt x="5766020" y="259791"/>
                      <a:pt x="5881974" y="269650"/>
                    </a:cubicBezTo>
                    <a:cubicBezTo>
                      <a:pt x="5978990" y="277769"/>
                      <a:pt x="6075811" y="286080"/>
                      <a:pt x="6173406" y="284920"/>
                    </a:cubicBezTo>
                    <a:cubicBezTo>
                      <a:pt x="6290134" y="283374"/>
                      <a:pt x="6406668" y="271969"/>
                      <a:pt x="6522815" y="260951"/>
                    </a:cubicBezTo>
                    <a:cubicBezTo>
                      <a:pt x="6520690" y="261145"/>
                      <a:pt x="6518563" y="261145"/>
                      <a:pt x="6516244" y="261338"/>
                    </a:cubicBezTo>
                    <a:cubicBezTo>
                      <a:pt x="6563399" y="256119"/>
                      <a:pt x="6615772" y="262884"/>
                      <a:pt x="6662540" y="251866"/>
                    </a:cubicBezTo>
                    <a:cubicBezTo>
                      <a:pt x="6744675" y="204702"/>
                      <a:pt x="6694428" y="110566"/>
                      <a:pt x="6658675" y="38659"/>
                    </a:cubicBezTo>
                    <a:cubicBezTo>
                      <a:pt x="6765739" y="33827"/>
                      <a:pt x="6872804" y="29382"/>
                      <a:pt x="6979868" y="26482"/>
                    </a:cubicBezTo>
                    <a:cubicBezTo>
                      <a:pt x="7099494" y="23196"/>
                      <a:pt x="7219121" y="23389"/>
                      <a:pt x="7338940" y="23389"/>
                    </a:cubicBezTo>
                    <a:cubicBezTo>
                      <a:pt x="7507847" y="23582"/>
                      <a:pt x="7676560" y="23776"/>
                      <a:pt x="7845467" y="14497"/>
                    </a:cubicBezTo>
                    <a:cubicBezTo>
                      <a:pt x="7902864" y="11791"/>
                      <a:pt x="7960455" y="10825"/>
                      <a:pt x="8018045" y="10438"/>
                    </a:cubicBezTo>
                    <a:cubicBezTo>
                      <a:pt x="8028288" y="10438"/>
                      <a:pt x="8038918" y="10825"/>
                      <a:pt x="8049354" y="10052"/>
                    </a:cubicBezTo>
                    <a:cubicBezTo>
                      <a:pt x="8057856" y="11212"/>
                      <a:pt x="8066940" y="10825"/>
                      <a:pt x="8076216" y="9472"/>
                    </a:cubicBezTo>
                    <a:cubicBezTo>
                      <a:pt x="8117766" y="38273"/>
                      <a:pt x="8139411" y="93169"/>
                      <a:pt x="8171299" y="133955"/>
                    </a:cubicBezTo>
                    <a:cubicBezTo>
                      <a:pt x="8310444" y="355667"/>
                      <a:pt x="8412870" y="596322"/>
                      <a:pt x="8531336" y="830212"/>
                    </a:cubicBezTo>
                    <a:cubicBezTo>
                      <a:pt x="8754162" y="1258752"/>
                      <a:pt x="8974862" y="1687291"/>
                      <a:pt x="9192082" y="2118731"/>
                    </a:cubicBezTo>
                    <a:cubicBezTo>
                      <a:pt x="9200199" y="2134968"/>
                      <a:pt x="9215467" y="2143473"/>
                      <a:pt x="9231700" y="2145019"/>
                    </a:cubicBezTo>
                    <a:cubicBezTo>
                      <a:pt x="9281561" y="2246887"/>
                      <a:pt x="9330262" y="2349334"/>
                      <a:pt x="9380315" y="2451395"/>
                    </a:cubicBezTo>
                    <a:cubicBezTo>
                      <a:pt x="9392104" y="2475751"/>
                      <a:pt x="9404085" y="2499526"/>
                      <a:pt x="9417034" y="252291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 name="Google Shape;136;p13"/>
              <p:cNvSpPr/>
              <p:nvPr/>
            </p:nvSpPr>
            <p:spPr>
              <a:xfrm>
                <a:off x="2760291" y="1988254"/>
                <a:ext cx="3772379" cy="2130714"/>
              </a:xfrm>
              <a:custGeom>
                <a:avLst/>
                <a:gdLst/>
                <a:ahLst/>
                <a:cxnLst/>
                <a:rect l="l" t="t" r="r" b="b"/>
                <a:pathLst>
                  <a:path w="3772379" h="2130714" extrusionOk="0">
                    <a:moveTo>
                      <a:pt x="3772379" y="1582331"/>
                    </a:moveTo>
                    <a:cubicBezTo>
                      <a:pt x="3760977" y="1732716"/>
                      <a:pt x="3817988" y="2019762"/>
                      <a:pt x="3624731" y="2066540"/>
                    </a:cubicBezTo>
                    <a:cubicBezTo>
                      <a:pt x="3282086" y="2097081"/>
                      <a:pt x="2936542" y="2086450"/>
                      <a:pt x="2592931" y="2103847"/>
                    </a:cubicBezTo>
                    <a:cubicBezTo>
                      <a:pt x="2001758" y="2118924"/>
                      <a:pt x="1410584" y="2119890"/>
                      <a:pt x="819410" y="2130715"/>
                    </a:cubicBezTo>
                    <a:cubicBezTo>
                      <a:pt x="764332" y="2129555"/>
                      <a:pt x="713505" y="2129168"/>
                      <a:pt x="666930" y="2129168"/>
                    </a:cubicBezTo>
                    <a:cubicBezTo>
                      <a:pt x="623447" y="2129168"/>
                      <a:pt x="583637" y="2129555"/>
                      <a:pt x="546918" y="2129942"/>
                    </a:cubicBezTo>
                    <a:cubicBezTo>
                      <a:pt x="79815" y="2134194"/>
                      <a:pt x="127356" y="2138640"/>
                      <a:pt x="85420" y="1460553"/>
                    </a:cubicBezTo>
                    <a:cubicBezTo>
                      <a:pt x="81748" y="1138520"/>
                      <a:pt x="31694" y="821513"/>
                      <a:pt x="24930" y="499480"/>
                    </a:cubicBezTo>
                    <a:cubicBezTo>
                      <a:pt x="24350" y="348515"/>
                      <a:pt x="13141" y="199289"/>
                      <a:pt x="0" y="50064"/>
                    </a:cubicBezTo>
                    <a:cubicBezTo>
                      <a:pt x="68220" y="52577"/>
                      <a:pt x="137019" y="52190"/>
                      <a:pt x="205819" y="51610"/>
                    </a:cubicBezTo>
                    <a:cubicBezTo>
                      <a:pt x="254713" y="51224"/>
                      <a:pt x="303607" y="51030"/>
                      <a:pt x="352501" y="51804"/>
                    </a:cubicBezTo>
                    <a:cubicBezTo>
                      <a:pt x="1126109" y="48904"/>
                      <a:pt x="1898945" y="5412"/>
                      <a:pt x="2672746" y="9085"/>
                    </a:cubicBezTo>
                    <a:cubicBezTo>
                      <a:pt x="2961473" y="10825"/>
                      <a:pt x="3250971" y="18750"/>
                      <a:pt x="3539698" y="4059"/>
                    </a:cubicBezTo>
                    <a:cubicBezTo>
                      <a:pt x="3571392" y="967"/>
                      <a:pt x="3603666" y="1546"/>
                      <a:pt x="3635554" y="0"/>
                    </a:cubicBezTo>
                    <a:cubicBezTo>
                      <a:pt x="3637873" y="22616"/>
                      <a:pt x="3640965" y="45038"/>
                      <a:pt x="3644637" y="67461"/>
                    </a:cubicBezTo>
                    <a:cubicBezTo>
                      <a:pt x="3659904" y="192137"/>
                      <a:pt x="3673238" y="315654"/>
                      <a:pt x="3680776" y="441298"/>
                    </a:cubicBezTo>
                    <a:cubicBezTo>
                      <a:pt x="3703000" y="671321"/>
                      <a:pt x="3735274" y="908690"/>
                      <a:pt x="3754020" y="1140260"/>
                    </a:cubicBezTo>
                    <a:cubicBezTo>
                      <a:pt x="3764649" y="1286973"/>
                      <a:pt x="3769674" y="1434845"/>
                      <a:pt x="3772379" y="158233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7" name="Google Shape;137;p13"/>
              <p:cNvSpPr/>
              <p:nvPr/>
            </p:nvSpPr>
            <p:spPr>
              <a:xfrm>
                <a:off x="4749313" y="252446"/>
                <a:ext cx="266894" cy="269262"/>
              </a:xfrm>
              <a:custGeom>
                <a:avLst/>
                <a:gdLst/>
                <a:ahLst/>
                <a:cxnLst/>
                <a:rect l="l" t="t" r="r" b="b"/>
                <a:pathLst>
                  <a:path w="266894" h="269262" extrusionOk="0">
                    <a:moveTo>
                      <a:pt x="266869" y="137821"/>
                    </a:moveTo>
                    <a:cubicBezTo>
                      <a:pt x="267642" y="175514"/>
                      <a:pt x="250636" y="217653"/>
                      <a:pt x="218941" y="239882"/>
                    </a:cubicBezTo>
                    <a:cubicBezTo>
                      <a:pt x="195364" y="256505"/>
                      <a:pt x="166569" y="269263"/>
                      <a:pt x="137194" y="269263"/>
                    </a:cubicBezTo>
                    <a:cubicBezTo>
                      <a:pt x="131976" y="269263"/>
                      <a:pt x="126565" y="268876"/>
                      <a:pt x="121153" y="267910"/>
                    </a:cubicBezTo>
                    <a:cubicBezTo>
                      <a:pt x="79410" y="260951"/>
                      <a:pt x="41918" y="241235"/>
                      <a:pt x="19500" y="203735"/>
                    </a:cubicBezTo>
                    <a:cubicBezTo>
                      <a:pt x="-1372" y="168169"/>
                      <a:pt x="-6203" y="124677"/>
                      <a:pt x="8484" y="85824"/>
                    </a:cubicBezTo>
                    <a:cubicBezTo>
                      <a:pt x="25298" y="41559"/>
                      <a:pt x="66268" y="7345"/>
                      <a:pt x="113423" y="1160"/>
                    </a:cubicBezTo>
                    <a:cubicBezTo>
                      <a:pt x="119607" y="387"/>
                      <a:pt x="125598" y="0"/>
                      <a:pt x="131589" y="0"/>
                    </a:cubicBezTo>
                    <a:cubicBezTo>
                      <a:pt x="158452" y="0"/>
                      <a:pt x="184542" y="7732"/>
                      <a:pt x="206573" y="23776"/>
                    </a:cubicBezTo>
                    <a:cubicBezTo>
                      <a:pt x="224546" y="36726"/>
                      <a:pt x="239813" y="55670"/>
                      <a:pt x="249283" y="76932"/>
                    </a:cubicBezTo>
                    <a:cubicBezTo>
                      <a:pt x="260105" y="95295"/>
                      <a:pt x="266289" y="116365"/>
                      <a:pt x="266869" y="1378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8" name="Google Shape;138;p13"/>
              <p:cNvSpPr/>
              <p:nvPr/>
            </p:nvSpPr>
            <p:spPr>
              <a:xfrm>
                <a:off x="2864264" y="5269281"/>
                <a:ext cx="3822626" cy="147778"/>
              </a:xfrm>
              <a:custGeom>
                <a:avLst/>
                <a:gdLst/>
                <a:ahLst/>
                <a:cxnLst/>
                <a:rect l="l" t="t" r="r" b="b"/>
                <a:pathLst>
                  <a:path w="3822626" h="147778" extrusionOk="0">
                    <a:moveTo>
                      <a:pt x="3776825" y="0"/>
                    </a:moveTo>
                    <a:cubicBezTo>
                      <a:pt x="3784555" y="34600"/>
                      <a:pt x="3812964" y="72679"/>
                      <a:pt x="3822626" y="103221"/>
                    </a:cubicBezTo>
                    <a:cubicBezTo>
                      <a:pt x="3678650" y="108053"/>
                      <a:pt x="3547428" y="130476"/>
                      <a:pt x="3400166" y="130089"/>
                    </a:cubicBezTo>
                    <a:cubicBezTo>
                      <a:pt x="3308176" y="131249"/>
                      <a:pt x="3215992" y="123130"/>
                      <a:pt x="3123615" y="115011"/>
                    </a:cubicBezTo>
                    <a:cubicBezTo>
                      <a:pt x="3013265" y="105347"/>
                      <a:pt x="2902529" y="95682"/>
                      <a:pt x="2791406" y="101674"/>
                    </a:cubicBezTo>
                    <a:cubicBezTo>
                      <a:pt x="2201006" y="105734"/>
                      <a:pt x="1610798" y="117524"/>
                      <a:pt x="1020397" y="125063"/>
                    </a:cubicBezTo>
                    <a:cubicBezTo>
                      <a:pt x="854776" y="132795"/>
                      <a:pt x="689348" y="131055"/>
                      <a:pt x="523727" y="132022"/>
                    </a:cubicBezTo>
                    <a:cubicBezTo>
                      <a:pt x="349409" y="133568"/>
                      <a:pt x="173931" y="157344"/>
                      <a:pt x="0" y="143426"/>
                    </a:cubicBezTo>
                    <a:cubicBezTo>
                      <a:pt x="4445" y="107087"/>
                      <a:pt x="14494" y="71907"/>
                      <a:pt x="25896" y="37113"/>
                    </a:cubicBezTo>
                    <a:cubicBezTo>
                      <a:pt x="1117606" y="39626"/>
                      <a:pt x="2209122" y="28608"/>
                      <a:pt x="3300639" y="21456"/>
                    </a:cubicBezTo>
                    <a:cubicBezTo>
                      <a:pt x="3459496" y="15851"/>
                      <a:pt x="3618160" y="7732"/>
                      <a:pt x="377682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 name="Google Shape;139;p13"/>
              <p:cNvSpPr/>
              <p:nvPr/>
            </p:nvSpPr>
            <p:spPr>
              <a:xfrm>
                <a:off x="1299847" y="5737940"/>
                <a:ext cx="366222" cy="109213"/>
              </a:xfrm>
              <a:custGeom>
                <a:avLst/>
                <a:gdLst/>
                <a:ahLst/>
                <a:cxnLst/>
                <a:rect l="l" t="t" r="r" b="b"/>
                <a:pathLst>
                  <a:path w="366222" h="109213" extrusionOk="0">
                    <a:moveTo>
                      <a:pt x="366222" y="14777"/>
                    </a:moveTo>
                    <a:cubicBezTo>
                      <a:pt x="360618" y="36040"/>
                      <a:pt x="353660" y="57882"/>
                      <a:pt x="340906" y="76052"/>
                    </a:cubicBezTo>
                    <a:cubicBezTo>
                      <a:pt x="234614" y="76052"/>
                      <a:pt x="130062" y="93063"/>
                      <a:pt x="25317" y="109106"/>
                    </a:cubicBezTo>
                    <a:cubicBezTo>
                      <a:pt x="16813" y="109300"/>
                      <a:pt x="8310" y="109493"/>
                      <a:pt x="0" y="107174"/>
                    </a:cubicBezTo>
                    <a:cubicBezTo>
                      <a:pt x="2512" y="73733"/>
                      <a:pt x="13141" y="41452"/>
                      <a:pt x="23384" y="9558"/>
                    </a:cubicBezTo>
                    <a:cubicBezTo>
                      <a:pt x="54305" y="21156"/>
                      <a:pt x="86579" y="-300"/>
                      <a:pt x="118660" y="1053"/>
                    </a:cubicBezTo>
                    <a:cubicBezTo>
                      <a:pt x="200408" y="3372"/>
                      <a:pt x="286794" y="-8612"/>
                      <a:pt x="366222" y="147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 name="Google Shape;140;p13"/>
              <p:cNvSpPr/>
              <p:nvPr/>
            </p:nvSpPr>
            <p:spPr>
              <a:xfrm>
                <a:off x="1932087" y="5747111"/>
                <a:ext cx="229880" cy="85502"/>
              </a:xfrm>
              <a:custGeom>
                <a:avLst/>
                <a:gdLst/>
                <a:ahLst/>
                <a:cxnLst/>
                <a:rect l="l" t="t" r="r" b="b"/>
                <a:pathLst>
                  <a:path w="229880" h="85502" extrusionOk="0">
                    <a:moveTo>
                      <a:pt x="229880" y="13530"/>
                    </a:moveTo>
                    <a:cubicBezTo>
                      <a:pt x="226402" y="32087"/>
                      <a:pt x="223696" y="57022"/>
                      <a:pt x="203211" y="64561"/>
                    </a:cubicBezTo>
                    <a:cubicBezTo>
                      <a:pt x="155863" y="77512"/>
                      <a:pt x="106389" y="80605"/>
                      <a:pt x="57495" y="84471"/>
                    </a:cubicBezTo>
                    <a:cubicBezTo>
                      <a:pt x="-16329" y="92396"/>
                      <a:pt x="-3768" y="53737"/>
                      <a:pt x="12273" y="0"/>
                    </a:cubicBezTo>
                    <a:cubicBezTo>
                      <a:pt x="83391" y="11404"/>
                      <a:pt x="159921" y="-8699"/>
                      <a:pt x="229880" y="1353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 name="Google Shape;141;p13"/>
              <p:cNvSpPr/>
              <p:nvPr/>
            </p:nvSpPr>
            <p:spPr>
              <a:xfrm>
                <a:off x="2332698" y="5751967"/>
                <a:ext cx="219068" cy="88450"/>
              </a:xfrm>
              <a:custGeom>
                <a:avLst/>
                <a:gdLst/>
                <a:ahLst/>
                <a:cxnLst/>
                <a:rect l="l" t="t" r="r" b="b"/>
                <a:pathLst>
                  <a:path w="219068" h="88450" extrusionOk="0">
                    <a:moveTo>
                      <a:pt x="219069" y="4422"/>
                    </a:moveTo>
                    <a:cubicBezTo>
                      <a:pt x="210372" y="27618"/>
                      <a:pt x="203802" y="52360"/>
                      <a:pt x="189500" y="72656"/>
                    </a:cubicBezTo>
                    <a:cubicBezTo>
                      <a:pt x="145438" y="80194"/>
                      <a:pt x="94805" y="80774"/>
                      <a:pt x="48230" y="87926"/>
                    </a:cubicBezTo>
                    <a:cubicBezTo>
                      <a:pt x="33735" y="88120"/>
                      <a:pt x="16535" y="90826"/>
                      <a:pt x="4167" y="81741"/>
                    </a:cubicBezTo>
                    <a:lnTo>
                      <a:pt x="4360" y="81741"/>
                    </a:lnTo>
                    <a:cubicBezTo>
                      <a:pt x="-5496" y="59125"/>
                      <a:pt x="4167" y="32257"/>
                      <a:pt x="6099" y="8481"/>
                    </a:cubicBezTo>
                    <a:cubicBezTo>
                      <a:pt x="26392" y="22012"/>
                      <a:pt x="51515" y="8288"/>
                      <a:pt x="73546" y="6355"/>
                    </a:cubicBezTo>
                    <a:cubicBezTo>
                      <a:pt x="121474" y="-1763"/>
                      <a:pt x="170755" y="-1763"/>
                      <a:pt x="219069" y="442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13"/>
              <p:cNvSpPr/>
              <p:nvPr/>
            </p:nvSpPr>
            <p:spPr>
              <a:xfrm>
                <a:off x="2719247" y="5701493"/>
                <a:ext cx="328804" cy="113873"/>
              </a:xfrm>
              <a:custGeom>
                <a:avLst/>
                <a:gdLst/>
                <a:ahLst/>
                <a:cxnLst/>
                <a:rect l="l" t="t" r="r" b="b"/>
                <a:pathLst>
                  <a:path w="328804" h="113873" extrusionOk="0">
                    <a:moveTo>
                      <a:pt x="328804" y="34987"/>
                    </a:moveTo>
                    <a:cubicBezTo>
                      <a:pt x="320494" y="54896"/>
                      <a:pt x="313730" y="76353"/>
                      <a:pt x="300202" y="93363"/>
                    </a:cubicBezTo>
                    <a:cubicBezTo>
                      <a:pt x="230050" y="95296"/>
                      <a:pt x="160671" y="106313"/>
                      <a:pt x="90905" y="113272"/>
                    </a:cubicBezTo>
                    <a:cubicBezTo>
                      <a:pt x="267" y="119265"/>
                      <a:pt x="-18479" y="80412"/>
                      <a:pt x="16501" y="0"/>
                    </a:cubicBezTo>
                    <a:cubicBezTo>
                      <a:pt x="16887" y="193"/>
                      <a:pt x="17274" y="193"/>
                      <a:pt x="17854" y="193"/>
                    </a:cubicBezTo>
                    <a:cubicBezTo>
                      <a:pt x="17854" y="387"/>
                      <a:pt x="18047" y="387"/>
                      <a:pt x="18047" y="387"/>
                    </a:cubicBezTo>
                    <a:cubicBezTo>
                      <a:pt x="31575" y="45811"/>
                      <a:pt x="83754" y="32474"/>
                      <a:pt x="119314" y="29188"/>
                    </a:cubicBezTo>
                    <a:cubicBezTo>
                      <a:pt x="188500" y="29574"/>
                      <a:pt x="260391" y="19330"/>
                      <a:pt x="328804" y="3498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 name="Google Shape;143;p13"/>
              <p:cNvSpPr/>
              <p:nvPr/>
            </p:nvSpPr>
            <p:spPr>
              <a:xfrm>
                <a:off x="3248888" y="5720050"/>
                <a:ext cx="333519" cy="103936"/>
              </a:xfrm>
              <a:custGeom>
                <a:avLst/>
                <a:gdLst/>
                <a:ahLst/>
                <a:cxnLst/>
                <a:rect l="l" t="t" r="r" b="b"/>
                <a:pathLst>
                  <a:path w="333519" h="103936" extrusionOk="0">
                    <a:moveTo>
                      <a:pt x="333519" y="17397"/>
                    </a:moveTo>
                    <a:cubicBezTo>
                      <a:pt x="325789" y="43298"/>
                      <a:pt x="322890" y="74226"/>
                      <a:pt x="302211" y="93362"/>
                    </a:cubicBezTo>
                    <a:cubicBezTo>
                      <a:pt x="262787" y="98001"/>
                      <a:pt x="220657" y="97228"/>
                      <a:pt x="180459" y="99934"/>
                    </a:cubicBezTo>
                    <a:cubicBezTo>
                      <a:pt x="125381" y="98195"/>
                      <a:pt x="62766" y="115398"/>
                      <a:pt x="11939" y="89496"/>
                    </a:cubicBezTo>
                    <a:cubicBezTo>
                      <a:pt x="-7000" y="65334"/>
                      <a:pt x="1503" y="28415"/>
                      <a:pt x="4596" y="0"/>
                    </a:cubicBezTo>
                    <a:cubicBezTo>
                      <a:pt x="110887" y="18169"/>
                      <a:pt x="227614" y="-16430"/>
                      <a:pt x="333519" y="173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 name="Google Shape;144;p13"/>
              <p:cNvSpPr/>
              <p:nvPr/>
            </p:nvSpPr>
            <p:spPr>
              <a:xfrm>
                <a:off x="3816468" y="5718503"/>
                <a:ext cx="348996" cy="86841"/>
              </a:xfrm>
              <a:custGeom>
                <a:avLst/>
                <a:gdLst/>
                <a:ahLst/>
                <a:cxnLst/>
                <a:rect l="l" t="t" r="r" b="b"/>
                <a:pathLst>
                  <a:path w="348996" h="86841" extrusionOk="0">
                    <a:moveTo>
                      <a:pt x="348996" y="23969"/>
                    </a:moveTo>
                    <a:cubicBezTo>
                      <a:pt x="333149" y="108633"/>
                      <a:pt x="279424" y="75773"/>
                      <a:pt x="215262" y="78672"/>
                    </a:cubicBezTo>
                    <a:cubicBezTo>
                      <a:pt x="174292" y="78286"/>
                      <a:pt x="136607" y="84084"/>
                      <a:pt x="95250" y="86597"/>
                    </a:cubicBezTo>
                    <a:lnTo>
                      <a:pt x="100468" y="86210"/>
                    </a:lnTo>
                    <a:cubicBezTo>
                      <a:pt x="44810" y="85051"/>
                      <a:pt x="-9882" y="101095"/>
                      <a:pt x="1520" y="23002"/>
                    </a:cubicBezTo>
                    <a:cubicBezTo>
                      <a:pt x="3259" y="21843"/>
                      <a:pt x="4419" y="20103"/>
                      <a:pt x="4419" y="17397"/>
                    </a:cubicBezTo>
                    <a:cubicBezTo>
                      <a:pt x="4419" y="11984"/>
                      <a:pt x="5579" y="4832"/>
                      <a:pt x="3066" y="0"/>
                    </a:cubicBezTo>
                    <a:cubicBezTo>
                      <a:pt x="23938" y="17976"/>
                      <a:pt x="53699" y="8699"/>
                      <a:pt x="78630" y="7152"/>
                    </a:cubicBezTo>
                    <a:cubicBezTo>
                      <a:pt x="168494" y="0"/>
                      <a:pt x="262031" y="-1353"/>
                      <a:pt x="348996" y="2396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 name="Google Shape;145;p13"/>
              <p:cNvSpPr/>
              <p:nvPr/>
            </p:nvSpPr>
            <p:spPr>
              <a:xfrm>
                <a:off x="4358388" y="5732807"/>
                <a:ext cx="315921" cy="104573"/>
              </a:xfrm>
              <a:custGeom>
                <a:avLst/>
                <a:gdLst/>
                <a:ahLst/>
                <a:cxnLst/>
                <a:rect l="l" t="t" r="r" b="b"/>
                <a:pathLst>
                  <a:path w="315921" h="104573" extrusionOk="0">
                    <a:moveTo>
                      <a:pt x="315922" y="37307"/>
                    </a:moveTo>
                    <a:cubicBezTo>
                      <a:pt x="306646" y="60309"/>
                      <a:pt x="298529" y="84084"/>
                      <a:pt x="284807" y="104574"/>
                    </a:cubicBezTo>
                    <a:cubicBezTo>
                      <a:pt x="196102" y="88530"/>
                      <a:pt x="104305" y="104574"/>
                      <a:pt x="16373" y="84664"/>
                    </a:cubicBezTo>
                    <a:cubicBezTo>
                      <a:pt x="-9910" y="73840"/>
                      <a:pt x="2266" y="22810"/>
                      <a:pt x="6710" y="0"/>
                    </a:cubicBezTo>
                    <a:cubicBezTo>
                      <a:pt x="101407" y="31895"/>
                      <a:pt x="213109" y="5606"/>
                      <a:pt x="315922" y="373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 name="Google Shape;146;p13"/>
              <p:cNvSpPr/>
              <p:nvPr/>
            </p:nvSpPr>
            <p:spPr>
              <a:xfrm>
                <a:off x="4902283" y="5685837"/>
                <a:ext cx="351025" cy="119117"/>
              </a:xfrm>
              <a:custGeom>
                <a:avLst/>
                <a:gdLst/>
                <a:ahLst/>
                <a:cxnLst/>
                <a:rect l="l" t="t" r="r" b="b"/>
                <a:pathLst>
                  <a:path w="351025" h="119117" extrusionOk="0">
                    <a:moveTo>
                      <a:pt x="351026" y="25900"/>
                    </a:moveTo>
                    <a:cubicBezTo>
                      <a:pt x="345808" y="57214"/>
                      <a:pt x="338657" y="89689"/>
                      <a:pt x="321457" y="116750"/>
                    </a:cubicBezTo>
                    <a:cubicBezTo>
                      <a:pt x="316626" y="117523"/>
                      <a:pt x="311601" y="118296"/>
                      <a:pt x="306577" y="118683"/>
                    </a:cubicBezTo>
                    <a:cubicBezTo>
                      <a:pt x="228114" y="121776"/>
                      <a:pt x="150425" y="107279"/>
                      <a:pt x="71769" y="108825"/>
                    </a:cubicBezTo>
                    <a:cubicBezTo>
                      <a:pt x="-7080" y="106505"/>
                      <a:pt x="-4374" y="73838"/>
                      <a:pt x="4129" y="6378"/>
                    </a:cubicBezTo>
                    <a:cubicBezTo>
                      <a:pt x="120277" y="-2514"/>
                      <a:pt x="238357" y="-6767"/>
                      <a:pt x="351026" y="259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 name="Google Shape;147;p13"/>
              <p:cNvSpPr/>
              <p:nvPr/>
            </p:nvSpPr>
            <p:spPr>
              <a:xfrm>
                <a:off x="5464524" y="5703500"/>
                <a:ext cx="309806" cy="107332"/>
              </a:xfrm>
              <a:custGeom>
                <a:avLst/>
                <a:gdLst/>
                <a:ahLst/>
                <a:cxnLst/>
                <a:rect l="l" t="t" r="r" b="b"/>
                <a:pathLst>
                  <a:path w="309806" h="107332" extrusionOk="0">
                    <a:moveTo>
                      <a:pt x="309806" y="28340"/>
                    </a:moveTo>
                    <a:cubicBezTo>
                      <a:pt x="302849" y="56175"/>
                      <a:pt x="309613" y="110298"/>
                      <a:pt x="269029" y="107205"/>
                    </a:cubicBezTo>
                    <a:cubicBezTo>
                      <a:pt x="187088" y="103340"/>
                      <a:pt x="104374" y="102953"/>
                      <a:pt x="22819" y="97541"/>
                    </a:cubicBezTo>
                    <a:cubicBezTo>
                      <a:pt x="16441" y="95608"/>
                      <a:pt x="7939" y="94061"/>
                      <a:pt x="5812" y="86909"/>
                    </a:cubicBezTo>
                    <a:cubicBezTo>
                      <a:pt x="-758" y="60234"/>
                      <a:pt x="-758" y="32013"/>
                      <a:pt x="981" y="4758"/>
                    </a:cubicBezTo>
                    <a:cubicBezTo>
                      <a:pt x="102248" y="892"/>
                      <a:pt x="211825" y="-11092"/>
                      <a:pt x="309806" y="2834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 name="Google Shape;148;p13"/>
              <p:cNvSpPr/>
              <p:nvPr/>
            </p:nvSpPr>
            <p:spPr>
              <a:xfrm>
                <a:off x="5930569" y="5692408"/>
                <a:ext cx="300942" cy="111712"/>
              </a:xfrm>
              <a:custGeom>
                <a:avLst/>
                <a:gdLst/>
                <a:ahLst/>
                <a:cxnLst/>
                <a:rect l="l" t="t" r="r" b="b"/>
                <a:pathLst>
                  <a:path w="300942" h="111712" extrusionOk="0">
                    <a:moveTo>
                      <a:pt x="284580" y="22036"/>
                    </a:moveTo>
                    <a:cubicBezTo>
                      <a:pt x="321105" y="26289"/>
                      <a:pt x="286126" y="85824"/>
                      <a:pt x="278782" y="107087"/>
                    </a:cubicBezTo>
                    <a:cubicBezTo>
                      <a:pt x="263901" y="107473"/>
                      <a:pt x="249021" y="107473"/>
                      <a:pt x="234140" y="107667"/>
                    </a:cubicBezTo>
                    <a:cubicBezTo>
                      <a:pt x="215394" y="108053"/>
                      <a:pt x="196455" y="108826"/>
                      <a:pt x="177709" y="109986"/>
                    </a:cubicBezTo>
                    <a:cubicBezTo>
                      <a:pt x="129008" y="111919"/>
                      <a:pt x="80114" y="113465"/>
                      <a:pt x="31607" y="107473"/>
                    </a:cubicBezTo>
                    <a:cubicBezTo>
                      <a:pt x="21944" y="105154"/>
                      <a:pt x="14406" y="103414"/>
                      <a:pt x="7642" y="94909"/>
                    </a:cubicBezTo>
                    <a:lnTo>
                      <a:pt x="8222" y="95102"/>
                    </a:lnTo>
                    <a:cubicBezTo>
                      <a:pt x="8029" y="94716"/>
                      <a:pt x="7642" y="94329"/>
                      <a:pt x="7449" y="93749"/>
                    </a:cubicBezTo>
                    <a:cubicBezTo>
                      <a:pt x="-4532" y="64755"/>
                      <a:pt x="1072" y="30734"/>
                      <a:pt x="3004" y="0"/>
                    </a:cubicBezTo>
                    <a:cubicBezTo>
                      <a:pt x="95575" y="15851"/>
                      <a:pt x="192783" y="-386"/>
                      <a:pt x="284580" y="2203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 name="Google Shape;149;p13"/>
              <p:cNvSpPr/>
              <p:nvPr/>
            </p:nvSpPr>
            <p:spPr>
              <a:xfrm>
                <a:off x="6459813" y="5674625"/>
                <a:ext cx="309693" cy="110638"/>
              </a:xfrm>
              <a:custGeom>
                <a:avLst/>
                <a:gdLst/>
                <a:ahLst/>
                <a:cxnLst/>
                <a:rect l="l" t="t" r="r" b="b"/>
                <a:pathLst>
                  <a:path w="309693" h="110638" extrusionOk="0">
                    <a:moveTo>
                      <a:pt x="309598" y="35373"/>
                    </a:moveTo>
                    <a:cubicBezTo>
                      <a:pt x="309984" y="58569"/>
                      <a:pt x="309404" y="82151"/>
                      <a:pt x="303993" y="104960"/>
                    </a:cubicBezTo>
                    <a:cubicBezTo>
                      <a:pt x="223792" y="111919"/>
                      <a:pt x="142817" y="111532"/>
                      <a:pt x="62229" y="108826"/>
                    </a:cubicBezTo>
                    <a:cubicBezTo>
                      <a:pt x="7730" y="108633"/>
                      <a:pt x="1159" y="88143"/>
                      <a:pt x="0" y="45618"/>
                    </a:cubicBezTo>
                    <a:cubicBezTo>
                      <a:pt x="12562" y="36920"/>
                      <a:pt x="23191" y="16817"/>
                      <a:pt x="11209" y="8118"/>
                    </a:cubicBezTo>
                    <a:cubicBezTo>
                      <a:pt x="12562" y="5025"/>
                      <a:pt x="14301" y="2319"/>
                      <a:pt x="16426" y="0"/>
                    </a:cubicBezTo>
                    <a:cubicBezTo>
                      <a:pt x="36719" y="19910"/>
                      <a:pt x="79815" y="9471"/>
                      <a:pt x="107064" y="13338"/>
                    </a:cubicBezTo>
                    <a:cubicBezTo>
                      <a:pt x="175477" y="17203"/>
                      <a:pt x="241185" y="15464"/>
                      <a:pt x="309598" y="353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 name="Google Shape;150;p13"/>
              <p:cNvSpPr/>
              <p:nvPr/>
            </p:nvSpPr>
            <p:spPr>
              <a:xfrm>
                <a:off x="6960349" y="5703295"/>
                <a:ext cx="302253" cy="103925"/>
              </a:xfrm>
              <a:custGeom>
                <a:avLst/>
                <a:gdLst/>
                <a:ahLst/>
                <a:cxnLst/>
                <a:rect l="l" t="t" r="r" b="b"/>
                <a:pathLst>
                  <a:path w="302253" h="103925" extrusionOk="0">
                    <a:moveTo>
                      <a:pt x="302254" y="18881"/>
                    </a:moveTo>
                    <a:cubicBezTo>
                      <a:pt x="290272" y="123455"/>
                      <a:pt x="253167" y="103159"/>
                      <a:pt x="166588" y="100839"/>
                    </a:cubicBezTo>
                    <a:cubicBezTo>
                      <a:pt x="118853" y="96006"/>
                      <a:pt x="67254" y="103932"/>
                      <a:pt x="22418" y="85762"/>
                    </a:cubicBezTo>
                    <a:cubicBezTo>
                      <a:pt x="6377" y="61793"/>
                      <a:pt x="7924" y="29706"/>
                      <a:pt x="0" y="2451"/>
                    </a:cubicBezTo>
                    <a:cubicBezTo>
                      <a:pt x="99527" y="3804"/>
                      <a:pt x="205046" y="-10887"/>
                      <a:pt x="302254" y="1888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 name="Google Shape;151;p13"/>
              <p:cNvSpPr/>
              <p:nvPr/>
            </p:nvSpPr>
            <p:spPr>
              <a:xfrm>
                <a:off x="7443298" y="5729442"/>
                <a:ext cx="248191" cy="72872"/>
              </a:xfrm>
              <a:custGeom>
                <a:avLst/>
                <a:gdLst/>
                <a:ahLst/>
                <a:cxnLst/>
                <a:rect l="l" t="t" r="r" b="b"/>
                <a:pathLst>
                  <a:path w="248191" h="72872" extrusionOk="0">
                    <a:moveTo>
                      <a:pt x="247756" y="9164"/>
                    </a:moveTo>
                    <a:cubicBezTo>
                      <a:pt x="248915" y="29653"/>
                      <a:pt x="247370" y="50336"/>
                      <a:pt x="247562" y="70826"/>
                    </a:cubicBezTo>
                    <a:cubicBezTo>
                      <a:pt x="199442" y="75078"/>
                      <a:pt x="150934" y="71599"/>
                      <a:pt x="102813" y="70246"/>
                    </a:cubicBezTo>
                    <a:cubicBezTo>
                      <a:pt x="37685" y="69086"/>
                      <a:pt x="12755" y="76431"/>
                      <a:pt x="0" y="2785"/>
                    </a:cubicBezTo>
                    <a:cubicBezTo>
                      <a:pt x="82134" y="2398"/>
                      <a:pt x="166395" y="-6300"/>
                      <a:pt x="247756" y="916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2" name="Google Shape;152;p13"/>
              <p:cNvSpPr/>
              <p:nvPr/>
            </p:nvSpPr>
            <p:spPr>
              <a:xfrm>
                <a:off x="7848555" y="5642196"/>
                <a:ext cx="337096" cy="104742"/>
              </a:xfrm>
              <a:custGeom>
                <a:avLst/>
                <a:gdLst/>
                <a:ahLst/>
                <a:cxnLst/>
                <a:rect l="l" t="t" r="r" b="b"/>
                <a:pathLst>
                  <a:path w="337096" h="104742" extrusionOk="0">
                    <a:moveTo>
                      <a:pt x="337044" y="10973"/>
                    </a:moveTo>
                    <a:cubicBezTo>
                      <a:pt x="337817" y="38034"/>
                      <a:pt x="329893" y="64709"/>
                      <a:pt x="324675" y="91191"/>
                    </a:cubicBezTo>
                    <a:cubicBezTo>
                      <a:pt x="251431" y="90805"/>
                      <a:pt x="178572" y="100856"/>
                      <a:pt x="105521" y="103756"/>
                    </a:cubicBezTo>
                    <a:cubicBezTo>
                      <a:pt x="36529" y="108781"/>
                      <a:pt x="-383" y="96604"/>
                      <a:pt x="3" y="20251"/>
                    </a:cubicBezTo>
                    <a:cubicBezTo>
                      <a:pt x="110160" y="28176"/>
                      <a:pt x="226887" y="-21115"/>
                      <a:pt x="337044" y="109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3" name="Google Shape;153;p13"/>
              <p:cNvSpPr/>
              <p:nvPr/>
            </p:nvSpPr>
            <p:spPr>
              <a:xfrm>
                <a:off x="7779179" y="5946835"/>
                <a:ext cx="513290" cy="62052"/>
              </a:xfrm>
              <a:custGeom>
                <a:avLst/>
                <a:gdLst/>
                <a:ahLst/>
                <a:cxnLst/>
                <a:rect l="l" t="t" r="r" b="b"/>
                <a:pathLst>
                  <a:path w="513290" h="62052" extrusionOk="0">
                    <a:moveTo>
                      <a:pt x="513291" y="21988"/>
                    </a:moveTo>
                    <a:cubicBezTo>
                      <a:pt x="510392" y="33393"/>
                      <a:pt x="507880" y="44991"/>
                      <a:pt x="502275" y="55429"/>
                    </a:cubicBezTo>
                    <a:cubicBezTo>
                      <a:pt x="368155" y="48470"/>
                      <a:pt x="233841" y="53303"/>
                      <a:pt x="99721" y="60454"/>
                    </a:cubicBezTo>
                    <a:cubicBezTo>
                      <a:pt x="68413" y="61034"/>
                      <a:pt x="36912" y="63741"/>
                      <a:pt x="5797" y="60454"/>
                    </a:cubicBezTo>
                    <a:cubicBezTo>
                      <a:pt x="3672" y="47310"/>
                      <a:pt x="2319" y="34359"/>
                      <a:pt x="580" y="21022"/>
                    </a:cubicBezTo>
                    <a:cubicBezTo>
                      <a:pt x="386" y="19476"/>
                      <a:pt x="193" y="17736"/>
                      <a:pt x="0" y="16189"/>
                    </a:cubicBezTo>
                    <a:cubicBezTo>
                      <a:pt x="7150" y="15416"/>
                      <a:pt x="14108" y="12517"/>
                      <a:pt x="19132" y="7298"/>
                    </a:cubicBezTo>
                    <a:cubicBezTo>
                      <a:pt x="107644" y="-8746"/>
                      <a:pt x="197895" y="6524"/>
                      <a:pt x="287373" y="7491"/>
                    </a:cubicBezTo>
                    <a:cubicBezTo>
                      <a:pt x="362164" y="13676"/>
                      <a:pt x="440433" y="532"/>
                      <a:pt x="513291" y="2198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 name="Google Shape;154;p13"/>
              <p:cNvSpPr/>
              <p:nvPr/>
            </p:nvSpPr>
            <p:spPr>
              <a:xfrm>
                <a:off x="7265308" y="6014223"/>
                <a:ext cx="313076" cy="71922"/>
              </a:xfrm>
              <a:custGeom>
                <a:avLst/>
                <a:gdLst/>
                <a:ahLst/>
                <a:cxnLst/>
                <a:rect l="l" t="t" r="r" b="b"/>
                <a:pathLst>
                  <a:path w="313076" h="71922" extrusionOk="0">
                    <a:moveTo>
                      <a:pt x="313077" y="10076"/>
                    </a:moveTo>
                    <a:cubicBezTo>
                      <a:pt x="310177" y="30952"/>
                      <a:pt x="308632" y="54534"/>
                      <a:pt x="293558" y="70771"/>
                    </a:cubicBezTo>
                    <a:cubicBezTo>
                      <a:pt x="276744" y="71158"/>
                      <a:pt x="259931" y="70385"/>
                      <a:pt x="243117" y="70385"/>
                    </a:cubicBezTo>
                    <a:cubicBezTo>
                      <a:pt x="223599" y="70385"/>
                      <a:pt x="204080" y="70771"/>
                      <a:pt x="184560" y="71158"/>
                    </a:cubicBezTo>
                    <a:cubicBezTo>
                      <a:pt x="126003" y="70964"/>
                      <a:pt x="64934" y="76377"/>
                      <a:pt x="7924" y="60913"/>
                    </a:cubicBezTo>
                    <a:cubicBezTo>
                      <a:pt x="7537" y="59366"/>
                      <a:pt x="7150" y="57820"/>
                      <a:pt x="6764" y="56467"/>
                    </a:cubicBezTo>
                    <a:cubicBezTo>
                      <a:pt x="3865" y="39264"/>
                      <a:pt x="1933" y="21674"/>
                      <a:pt x="0" y="4277"/>
                    </a:cubicBezTo>
                    <a:cubicBezTo>
                      <a:pt x="104938" y="605"/>
                      <a:pt x="208331" y="-5388"/>
                      <a:pt x="313077" y="1007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 name="Google Shape;155;p13"/>
              <p:cNvSpPr/>
              <p:nvPr/>
            </p:nvSpPr>
            <p:spPr>
              <a:xfrm>
                <a:off x="6688822" y="6039694"/>
                <a:ext cx="369894" cy="91329"/>
              </a:xfrm>
              <a:custGeom>
                <a:avLst/>
                <a:gdLst/>
                <a:ahLst/>
                <a:cxnLst/>
                <a:rect l="l" t="t" r="r" b="b"/>
                <a:pathLst>
                  <a:path w="369894" h="91329" extrusionOk="0">
                    <a:moveTo>
                      <a:pt x="369894" y="13213"/>
                    </a:moveTo>
                    <a:cubicBezTo>
                      <a:pt x="366996" y="37762"/>
                      <a:pt x="365063" y="63857"/>
                      <a:pt x="351148" y="85119"/>
                    </a:cubicBezTo>
                    <a:cubicBezTo>
                      <a:pt x="345351" y="85893"/>
                      <a:pt x="339553" y="86473"/>
                      <a:pt x="333562" y="86860"/>
                    </a:cubicBezTo>
                    <a:cubicBezTo>
                      <a:pt x="291818" y="89179"/>
                      <a:pt x="250075" y="88019"/>
                      <a:pt x="208525" y="88986"/>
                    </a:cubicBezTo>
                    <a:cubicBezTo>
                      <a:pt x="144170" y="88599"/>
                      <a:pt x="76530" y="99037"/>
                      <a:pt x="14494" y="78741"/>
                    </a:cubicBezTo>
                    <a:cubicBezTo>
                      <a:pt x="2512" y="58638"/>
                      <a:pt x="5798" y="29063"/>
                      <a:pt x="0" y="5868"/>
                    </a:cubicBezTo>
                    <a:cubicBezTo>
                      <a:pt x="29762" y="14759"/>
                      <a:pt x="62036" y="1228"/>
                      <a:pt x="92764" y="1422"/>
                    </a:cubicBezTo>
                    <a:cubicBezTo>
                      <a:pt x="184754" y="-318"/>
                      <a:pt x="279257" y="-3411"/>
                      <a:pt x="369894" y="132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 name="Google Shape;156;p13"/>
              <p:cNvSpPr/>
              <p:nvPr/>
            </p:nvSpPr>
            <p:spPr>
              <a:xfrm>
                <a:off x="6160457" y="6037919"/>
                <a:ext cx="331049" cy="84620"/>
              </a:xfrm>
              <a:custGeom>
                <a:avLst/>
                <a:gdLst/>
                <a:ahLst/>
                <a:cxnLst/>
                <a:rect l="l" t="t" r="r" b="b"/>
                <a:pathLst>
                  <a:path w="331049" h="84620" extrusionOk="0">
                    <a:moveTo>
                      <a:pt x="331050" y="13636"/>
                    </a:moveTo>
                    <a:cubicBezTo>
                      <a:pt x="329697" y="35671"/>
                      <a:pt x="327765" y="57900"/>
                      <a:pt x="324285" y="79550"/>
                    </a:cubicBezTo>
                    <a:cubicBezTo>
                      <a:pt x="258772" y="79163"/>
                      <a:pt x="193064" y="80130"/>
                      <a:pt x="127550" y="84575"/>
                    </a:cubicBezTo>
                    <a:cubicBezTo>
                      <a:pt x="88125" y="84383"/>
                      <a:pt x="46189" y="86895"/>
                      <a:pt x="9277" y="71431"/>
                    </a:cubicBezTo>
                    <a:cubicBezTo>
                      <a:pt x="387" y="52102"/>
                      <a:pt x="1353" y="29679"/>
                      <a:pt x="0" y="8030"/>
                    </a:cubicBezTo>
                    <a:cubicBezTo>
                      <a:pt x="4445" y="7644"/>
                      <a:pt x="9083" y="7450"/>
                      <a:pt x="13528" y="7064"/>
                    </a:cubicBezTo>
                    <a:cubicBezTo>
                      <a:pt x="14108" y="6870"/>
                      <a:pt x="14688" y="6870"/>
                      <a:pt x="15074" y="6870"/>
                    </a:cubicBezTo>
                    <a:cubicBezTo>
                      <a:pt x="15461" y="6870"/>
                      <a:pt x="16041" y="6677"/>
                      <a:pt x="16620" y="6677"/>
                    </a:cubicBezTo>
                    <a:cubicBezTo>
                      <a:pt x="119433" y="878"/>
                      <a:pt x="227657" y="-7627"/>
                      <a:pt x="331050" y="1363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7" name="Google Shape;157;p13"/>
              <p:cNvSpPr/>
              <p:nvPr/>
            </p:nvSpPr>
            <p:spPr>
              <a:xfrm>
                <a:off x="5570830" y="6020907"/>
                <a:ext cx="350761" cy="79380"/>
              </a:xfrm>
              <a:custGeom>
                <a:avLst/>
                <a:gdLst/>
                <a:ahLst/>
                <a:cxnLst/>
                <a:rect l="l" t="t" r="r" b="b"/>
                <a:pathLst>
                  <a:path w="350761" h="79380" extrusionOk="0">
                    <a:moveTo>
                      <a:pt x="350762" y="14797"/>
                    </a:moveTo>
                    <a:cubicBezTo>
                      <a:pt x="345350" y="36060"/>
                      <a:pt x="342838" y="58869"/>
                      <a:pt x="331822" y="78199"/>
                    </a:cubicBezTo>
                    <a:cubicBezTo>
                      <a:pt x="259931" y="75299"/>
                      <a:pt x="187653" y="74332"/>
                      <a:pt x="115761" y="78972"/>
                    </a:cubicBezTo>
                    <a:cubicBezTo>
                      <a:pt x="80395" y="78972"/>
                      <a:pt x="43096" y="82065"/>
                      <a:pt x="9083" y="71240"/>
                    </a:cubicBezTo>
                    <a:cubicBezTo>
                      <a:pt x="8696" y="69693"/>
                      <a:pt x="8310" y="68340"/>
                      <a:pt x="7924" y="66794"/>
                    </a:cubicBezTo>
                    <a:cubicBezTo>
                      <a:pt x="3672" y="45338"/>
                      <a:pt x="1739" y="23496"/>
                      <a:pt x="0" y="1653"/>
                    </a:cubicBezTo>
                    <a:cubicBezTo>
                      <a:pt x="117114" y="5326"/>
                      <a:pt x="234614" y="-10718"/>
                      <a:pt x="350762" y="147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8" name="Google Shape;158;p13"/>
              <p:cNvSpPr/>
              <p:nvPr/>
            </p:nvSpPr>
            <p:spPr>
              <a:xfrm>
                <a:off x="4973472" y="6014640"/>
                <a:ext cx="385354" cy="96954"/>
              </a:xfrm>
              <a:custGeom>
                <a:avLst/>
                <a:gdLst/>
                <a:ahLst/>
                <a:cxnLst/>
                <a:rect l="l" t="t" r="r" b="b"/>
                <a:pathLst>
                  <a:path w="385354" h="96954" extrusionOk="0">
                    <a:moveTo>
                      <a:pt x="385355" y="34015"/>
                    </a:moveTo>
                    <a:cubicBezTo>
                      <a:pt x="383616" y="54311"/>
                      <a:pt x="379170" y="74994"/>
                      <a:pt x="365642" y="90844"/>
                    </a:cubicBezTo>
                    <a:cubicBezTo>
                      <a:pt x="347863" y="91425"/>
                      <a:pt x="330276" y="91618"/>
                      <a:pt x="312690" y="92584"/>
                    </a:cubicBezTo>
                    <a:cubicBezTo>
                      <a:pt x="291432" y="93744"/>
                      <a:pt x="270367" y="95097"/>
                      <a:pt x="249302" y="95677"/>
                    </a:cubicBezTo>
                    <a:cubicBezTo>
                      <a:pt x="171033" y="96064"/>
                      <a:pt x="86193" y="104955"/>
                      <a:pt x="13721" y="69775"/>
                    </a:cubicBezTo>
                    <a:cubicBezTo>
                      <a:pt x="-773" y="54891"/>
                      <a:pt x="3092" y="30923"/>
                      <a:pt x="0" y="11206"/>
                    </a:cubicBezTo>
                    <a:cubicBezTo>
                      <a:pt x="125810" y="15458"/>
                      <a:pt x="268821" y="-28806"/>
                      <a:pt x="385355" y="3401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9" name="Google Shape;159;p13"/>
              <p:cNvSpPr/>
              <p:nvPr/>
            </p:nvSpPr>
            <p:spPr>
              <a:xfrm>
                <a:off x="4394667" y="6019273"/>
                <a:ext cx="382069" cy="106416"/>
              </a:xfrm>
              <a:custGeom>
                <a:avLst/>
                <a:gdLst/>
                <a:ahLst/>
                <a:cxnLst/>
                <a:rect l="l" t="t" r="r" b="b"/>
                <a:pathLst>
                  <a:path w="382069" h="106416" extrusionOk="0">
                    <a:moveTo>
                      <a:pt x="382069" y="31701"/>
                    </a:moveTo>
                    <a:cubicBezTo>
                      <a:pt x="356366" y="119265"/>
                      <a:pt x="291046" y="105347"/>
                      <a:pt x="217221" y="105927"/>
                    </a:cubicBezTo>
                    <a:cubicBezTo>
                      <a:pt x="150934" y="103414"/>
                      <a:pt x="85033" y="109213"/>
                      <a:pt x="20292" y="90270"/>
                    </a:cubicBezTo>
                    <a:cubicBezTo>
                      <a:pt x="-11016" y="73453"/>
                      <a:pt x="5025" y="29188"/>
                      <a:pt x="0" y="0"/>
                    </a:cubicBezTo>
                    <a:cubicBezTo>
                      <a:pt x="127936" y="4446"/>
                      <a:pt x="257998" y="-11211"/>
                      <a:pt x="382069" y="3170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 name="Google Shape;160;p13"/>
              <p:cNvSpPr/>
              <p:nvPr/>
            </p:nvSpPr>
            <p:spPr>
              <a:xfrm>
                <a:off x="3750975" y="6003967"/>
                <a:ext cx="412749" cy="101516"/>
              </a:xfrm>
              <a:custGeom>
                <a:avLst/>
                <a:gdLst/>
                <a:ahLst/>
                <a:cxnLst/>
                <a:rect l="l" t="t" r="r" b="b"/>
                <a:pathLst>
                  <a:path w="412749" h="101516" extrusionOk="0">
                    <a:moveTo>
                      <a:pt x="412750" y="20333"/>
                    </a:moveTo>
                    <a:cubicBezTo>
                      <a:pt x="396903" y="121040"/>
                      <a:pt x="355352" y="100358"/>
                      <a:pt x="272638" y="98618"/>
                    </a:cubicBezTo>
                    <a:cubicBezTo>
                      <a:pt x="199394" y="96685"/>
                      <a:pt x="127116" y="91466"/>
                      <a:pt x="52325" y="91273"/>
                    </a:cubicBezTo>
                    <a:cubicBezTo>
                      <a:pt x="-5459" y="88760"/>
                      <a:pt x="-434" y="71170"/>
                      <a:pt x="532" y="21106"/>
                    </a:cubicBezTo>
                    <a:cubicBezTo>
                      <a:pt x="135233" y="-4216"/>
                      <a:pt x="278050" y="-9435"/>
                      <a:pt x="412750" y="2033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 name="Google Shape;161;p13"/>
              <p:cNvSpPr/>
              <p:nvPr/>
            </p:nvSpPr>
            <p:spPr>
              <a:xfrm>
                <a:off x="3091396" y="6037443"/>
                <a:ext cx="411389" cy="103529"/>
              </a:xfrm>
              <a:custGeom>
                <a:avLst/>
                <a:gdLst/>
                <a:ahLst/>
                <a:cxnLst/>
                <a:rect l="l" t="t" r="r" b="b"/>
                <a:pathLst>
                  <a:path w="411389" h="103529" extrusionOk="0">
                    <a:moveTo>
                      <a:pt x="411389" y="33827"/>
                    </a:moveTo>
                    <a:cubicBezTo>
                      <a:pt x="407138" y="57409"/>
                      <a:pt x="400180" y="85824"/>
                      <a:pt x="379695" y="100128"/>
                    </a:cubicBezTo>
                    <a:cubicBezTo>
                      <a:pt x="331381" y="100708"/>
                      <a:pt x="282873" y="99548"/>
                      <a:pt x="234559" y="101288"/>
                    </a:cubicBezTo>
                    <a:cubicBezTo>
                      <a:pt x="160348" y="98775"/>
                      <a:pt x="74929" y="117525"/>
                      <a:pt x="8448" y="77512"/>
                    </a:cubicBezTo>
                    <a:cubicBezTo>
                      <a:pt x="-6819" y="56829"/>
                      <a:pt x="3230" y="25709"/>
                      <a:pt x="3423" y="0"/>
                    </a:cubicBezTo>
                    <a:cubicBezTo>
                      <a:pt x="18497" y="21456"/>
                      <a:pt x="45360" y="19136"/>
                      <a:pt x="68551" y="16624"/>
                    </a:cubicBezTo>
                    <a:cubicBezTo>
                      <a:pt x="180060" y="8892"/>
                      <a:pt x="303359" y="-6766"/>
                      <a:pt x="411389" y="3382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 name="Google Shape;162;p13"/>
              <p:cNvSpPr/>
              <p:nvPr/>
            </p:nvSpPr>
            <p:spPr>
              <a:xfrm>
                <a:off x="2496719" y="6025139"/>
                <a:ext cx="376241" cy="93876"/>
              </a:xfrm>
              <a:custGeom>
                <a:avLst/>
                <a:gdLst/>
                <a:ahLst/>
                <a:cxnLst/>
                <a:rect l="l" t="t" r="r" b="b"/>
                <a:pathLst>
                  <a:path w="376241" h="93876" extrusionOk="0">
                    <a:moveTo>
                      <a:pt x="376242" y="10179"/>
                    </a:moveTo>
                    <a:cubicBezTo>
                      <a:pt x="368898" y="38400"/>
                      <a:pt x="364066" y="78605"/>
                      <a:pt x="336431" y="93876"/>
                    </a:cubicBezTo>
                    <a:cubicBezTo>
                      <a:pt x="264925" y="93296"/>
                      <a:pt x="193420" y="90203"/>
                      <a:pt x="122108" y="88464"/>
                    </a:cubicBezTo>
                    <a:cubicBezTo>
                      <a:pt x="82491" y="85564"/>
                      <a:pt x="39008" y="92136"/>
                      <a:pt x="2096" y="75320"/>
                    </a:cubicBezTo>
                    <a:cubicBezTo>
                      <a:pt x="-3895" y="50384"/>
                      <a:pt x="4415" y="25449"/>
                      <a:pt x="8859" y="514"/>
                    </a:cubicBezTo>
                    <a:cubicBezTo>
                      <a:pt x="126167" y="10951"/>
                      <a:pt x="256422" y="-12244"/>
                      <a:pt x="376242" y="1017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 name="Google Shape;163;p13"/>
              <p:cNvSpPr/>
              <p:nvPr/>
            </p:nvSpPr>
            <p:spPr>
              <a:xfrm>
                <a:off x="1933812" y="6051810"/>
                <a:ext cx="349823" cy="92766"/>
              </a:xfrm>
              <a:custGeom>
                <a:avLst/>
                <a:gdLst/>
                <a:ahLst/>
                <a:cxnLst/>
                <a:rect l="l" t="t" r="r" b="b"/>
                <a:pathLst>
                  <a:path w="349823" h="92766" extrusionOk="0">
                    <a:moveTo>
                      <a:pt x="349521" y="12888"/>
                    </a:moveTo>
                    <a:cubicBezTo>
                      <a:pt x="350874" y="34924"/>
                      <a:pt x="347975" y="60439"/>
                      <a:pt x="335027" y="78802"/>
                    </a:cubicBezTo>
                    <a:cubicBezTo>
                      <a:pt x="269319" y="80735"/>
                      <a:pt x="203612" y="84215"/>
                      <a:pt x="138098" y="91946"/>
                    </a:cubicBezTo>
                    <a:cubicBezTo>
                      <a:pt x="100992" y="93879"/>
                      <a:pt x="61181" y="93879"/>
                      <a:pt x="28327" y="74743"/>
                    </a:cubicBezTo>
                    <a:cubicBezTo>
                      <a:pt x="17892" y="67784"/>
                      <a:pt x="6103" y="53867"/>
                      <a:pt x="1658" y="40529"/>
                    </a:cubicBezTo>
                    <a:cubicBezTo>
                      <a:pt x="1271" y="39756"/>
                      <a:pt x="1078" y="38790"/>
                      <a:pt x="885" y="38016"/>
                    </a:cubicBezTo>
                    <a:cubicBezTo>
                      <a:pt x="-1627" y="25839"/>
                      <a:pt x="1658" y="14434"/>
                      <a:pt x="5137" y="1290"/>
                    </a:cubicBezTo>
                    <a:cubicBezTo>
                      <a:pt x="15573" y="9989"/>
                      <a:pt x="29487" y="14627"/>
                      <a:pt x="43401" y="12308"/>
                    </a:cubicBezTo>
                    <a:cubicBezTo>
                      <a:pt x="143895" y="1483"/>
                      <a:pt x="250187" y="-9148"/>
                      <a:pt x="349521" y="1288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 name="Google Shape;164;p13"/>
              <p:cNvSpPr/>
              <p:nvPr/>
            </p:nvSpPr>
            <p:spPr>
              <a:xfrm>
                <a:off x="1186742" y="6049235"/>
                <a:ext cx="554891" cy="135459"/>
              </a:xfrm>
              <a:custGeom>
                <a:avLst/>
                <a:gdLst/>
                <a:ahLst/>
                <a:cxnLst/>
                <a:rect l="l" t="t" r="r" b="b"/>
                <a:pathLst>
                  <a:path w="554891" h="135459" extrusionOk="0">
                    <a:moveTo>
                      <a:pt x="554891" y="1546"/>
                    </a:moveTo>
                    <a:cubicBezTo>
                      <a:pt x="550640" y="32474"/>
                      <a:pt x="544069" y="63981"/>
                      <a:pt x="531314" y="92396"/>
                    </a:cubicBezTo>
                    <a:cubicBezTo>
                      <a:pt x="481260" y="100708"/>
                      <a:pt x="438937" y="105734"/>
                      <a:pt x="384245" y="109019"/>
                    </a:cubicBezTo>
                    <a:cubicBezTo>
                      <a:pt x="296120" y="116558"/>
                      <a:pt x="214372" y="137434"/>
                      <a:pt x="124701" y="135308"/>
                    </a:cubicBezTo>
                    <a:cubicBezTo>
                      <a:pt x="1016" y="135501"/>
                      <a:pt x="-26233" y="141300"/>
                      <a:pt x="23434" y="8892"/>
                    </a:cubicBezTo>
                    <a:cubicBezTo>
                      <a:pt x="173595" y="16623"/>
                      <a:pt x="329747" y="0"/>
                      <a:pt x="482227" y="0"/>
                    </a:cubicBezTo>
                    <a:cubicBezTo>
                      <a:pt x="506577" y="193"/>
                      <a:pt x="530927" y="580"/>
                      <a:pt x="554891" y="154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 name="Google Shape;165;p13"/>
              <p:cNvSpPr/>
              <p:nvPr/>
            </p:nvSpPr>
            <p:spPr>
              <a:xfrm>
                <a:off x="1110262" y="6366074"/>
                <a:ext cx="747141" cy="143531"/>
              </a:xfrm>
              <a:custGeom>
                <a:avLst/>
                <a:gdLst/>
                <a:ahLst/>
                <a:cxnLst/>
                <a:rect l="l" t="t" r="r" b="b"/>
                <a:pathLst>
                  <a:path w="747141" h="143531" extrusionOk="0">
                    <a:moveTo>
                      <a:pt x="746746" y="23170"/>
                    </a:moveTo>
                    <a:cubicBezTo>
                      <a:pt x="749838" y="57384"/>
                      <a:pt x="734184" y="91404"/>
                      <a:pt x="722588" y="123298"/>
                    </a:cubicBezTo>
                    <a:cubicBezTo>
                      <a:pt x="520248" y="117500"/>
                      <a:pt x="317521" y="119239"/>
                      <a:pt x="116727" y="143208"/>
                    </a:cubicBezTo>
                    <a:cubicBezTo>
                      <a:pt x="77689" y="143788"/>
                      <a:pt x="37878" y="144754"/>
                      <a:pt x="0" y="134316"/>
                    </a:cubicBezTo>
                    <a:cubicBezTo>
                      <a:pt x="773" y="91984"/>
                      <a:pt x="19326" y="52745"/>
                      <a:pt x="26476" y="11379"/>
                    </a:cubicBezTo>
                    <a:cubicBezTo>
                      <a:pt x="66287" y="45786"/>
                      <a:pt x="139532" y="19691"/>
                      <a:pt x="189392" y="24910"/>
                    </a:cubicBezTo>
                    <a:cubicBezTo>
                      <a:pt x="374146" y="37474"/>
                      <a:pt x="567016" y="-35592"/>
                      <a:pt x="746746" y="231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13"/>
              <p:cNvSpPr/>
              <p:nvPr/>
            </p:nvSpPr>
            <p:spPr>
              <a:xfrm>
                <a:off x="2073226" y="6331754"/>
                <a:ext cx="281031" cy="147960"/>
              </a:xfrm>
              <a:custGeom>
                <a:avLst/>
                <a:gdLst/>
                <a:ahLst/>
                <a:cxnLst/>
                <a:rect l="l" t="t" r="r" b="b"/>
                <a:pathLst>
                  <a:path w="281031" h="147960" extrusionOk="0">
                    <a:moveTo>
                      <a:pt x="281032" y="4333"/>
                    </a:moveTo>
                    <a:cubicBezTo>
                      <a:pt x="273108" y="52078"/>
                      <a:pt x="269436" y="105041"/>
                      <a:pt x="240061" y="145247"/>
                    </a:cubicBezTo>
                    <a:cubicBezTo>
                      <a:pt x="205661" y="147567"/>
                      <a:pt x="170875" y="145054"/>
                      <a:pt x="136669" y="147180"/>
                    </a:cubicBezTo>
                    <a:cubicBezTo>
                      <a:pt x="91253" y="147373"/>
                      <a:pt x="45065" y="150852"/>
                      <a:pt x="229" y="141381"/>
                    </a:cubicBezTo>
                    <a:cubicBezTo>
                      <a:pt x="-544" y="118958"/>
                      <a:pt x="809" y="96536"/>
                      <a:pt x="1775" y="74113"/>
                    </a:cubicBezTo>
                    <a:cubicBezTo>
                      <a:pt x="2162" y="64448"/>
                      <a:pt x="2935" y="54397"/>
                      <a:pt x="2935" y="44539"/>
                    </a:cubicBezTo>
                    <a:cubicBezTo>
                      <a:pt x="18782" y="37773"/>
                      <a:pt x="22840" y="20377"/>
                      <a:pt x="31150" y="7233"/>
                    </a:cubicBezTo>
                    <a:cubicBezTo>
                      <a:pt x="114058" y="854"/>
                      <a:pt x="198511" y="-3785"/>
                      <a:pt x="281032" y="433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Google Shape;167;p13"/>
              <p:cNvSpPr/>
              <p:nvPr/>
            </p:nvSpPr>
            <p:spPr>
              <a:xfrm>
                <a:off x="2593444" y="6325456"/>
                <a:ext cx="346189" cy="152423"/>
              </a:xfrm>
              <a:custGeom>
                <a:avLst/>
                <a:gdLst/>
                <a:ahLst/>
                <a:cxnLst/>
                <a:rect l="l" t="t" r="r" b="b"/>
                <a:pathLst>
                  <a:path w="346189" h="152423" extrusionOk="0">
                    <a:moveTo>
                      <a:pt x="346189" y="34407"/>
                    </a:moveTo>
                    <a:cubicBezTo>
                      <a:pt x="318360" y="168169"/>
                      <a:pt x="298455" y="153285"/>
                      <a:pt x="174964" y="150579"/>
                    </a:cubicBezTo>
                    <a:cubicBezTo>
                      <a:pt x="121431" y="145940"/>
                      <a:pt x="55724" y="161790"/>
                      <a:pt x="9535" y="129896"/>
                    </a:cubicBezTo>
                    <a:cubicBezTo>
                      <a:pt x="-6118" y="88143"/>
                      <a:pt x="-2446" y="38467"/>
                      <a:pt x="20165" y="0"/>
                    </a:cubicBezTo>
                    <a:cubicBezTo>
                      <a:pt x="44708" y="20876"/>
                      <a:pt x="80461" y="9472"/>
                      <a:pt x="110029" y="12371"/>
                    </a:cubicBezTo>
                    <a:cubicBezTo>
                      <a:pt x="188105" y="18750"/>
                      <a:pt x="271785" y="7925"/>
                      <a:pt x="346189" y="344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 name="Google Shape;168;p13"/>
              <p:cNvSpPr/>
              <p:nvPr/>
            </p:nvSpPr>
            <p:spPr>
              <a:xfrm>
                <a:off x="3183220" y="6322947"/>
                <a:ext cx="343335" cy="148764"/>
              </a:xfrm>
              <a:custGeom>
                <a:avLst/>
                <a:gdLst/>
                <a:ahLst/>
                <a:cxnLst/>
                <a:rect l="l" t="t" r="r" b="b"/>
                <a:pathLst>
                  <a:path w="343335" h="148764" extrusionOk="0">
                    <a:moveTo>
                      <a:pt x="343335" y="8115"/>
                    </a:moveTo>
                    <a:cubicBezTo>
                      <a:pt x="326329" y="62818"/>
                      <a:pt x="318792" y="154828"/>
                      <a:pt x="243035" y="148449"/>
                    </a:cubicBezTo>
                    <a:cubicBezTo>
                      <a:pt x="163220" y="147676"/>
                      <a:pt x="75674" y="154054"/>
                      <a:pt x="497" y="126220"/>
                    </a:cubicBezTo>
                    <a:cubicBezTo>
                      <a:pt x="-1435" y="98385"/>
                      <a:pt x="2623" y="70164"/>
                      <a:pt x="6488" y="42522"/>
                    </a:cubicBezTo>
                    <a:cubicBezTo>
                      <a:pt x="31225" y="44069"/>
                      <a:pt x="35477" y="12948"/>
                      <a:pt x="56929" y="7922"/>
                    </a:cubicBezTo>
                    <a:cubicBezTo>
                      <a:pt x="151045" y="190"/>
                      <a:pt x="249219" y="-5222"/>
                      <a:pt x="343335" y="811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13"/>
              <p:cNvSpPr/>
              <p:nvPr/>
            </p:nvSpPr>
            <p:spPr>
              <a:xfrm>
                <a:off x="3761807" y="6327776"/>
                <a:ext cx="414672" cy="132950"/>
              </a:xfrm>
              <a:custGeom>
                <a:avLst/>
                <a:gdLst/>
                <a:ahLst/>
                <a:cxnLst/>
                <a:rect l="l" t="t" r="r" b="b"/>
                <a:pathLst>
                  <a:path w="414672" h="132950" extrusionOk="0">
                    <a:moveTo>
                      <a:pt x="414672" y="15464"/>
                    </a:moveTo>
                    <a:cubicBezTo>
                      <a:pt x="409648" y="47744"/>
                      <a:pt x="403657" y="80799"/>
                      <a:pt x="389549" y="110373"/>
                    </a:cubicBezTo>
                    <a:cubicBezTo>
                      <a:pt x="299685" y="108054"/>
                      <a:pt x="211173" y="121971"/>
                      <a:pt x="122081" y="131249"/>
                    </a:cubicBezTo>
                    <a:cubicBezTo>
                      <a:pt x="9992" y="140527"/>
                      <a:pt x="-20929" y="113852"/>
                      <a:pt x="13084" y="1547"/>
                    </a:cubicBezTo>
                    <a:cubicBezTo>
                      <a:pt x="14630" y="1547"/>
                      <a:pt x="16176" y="967"/>
                      <a:pt x="17336" y="0"/>
                    </a:cubicBezTo>
                    <a:cubicBezTo>
                      <a:pt x="30284" y="9858"/>
                      <a:pt x="46324" y="9858"/>
                      <a:pt x="61398" y="5993"/>
                    </a:cubicBezTo>
                    <a:cubicBezTo>
                      <a:pt x="113771" y="-3672"/>
                      <a:pt x="169429" y="1353"/>
                      <a:pt x="222575" y="1353"/>
                    </a:cubicBezTo>
                    <a:cubicBezTo>
                      <a:pt x="286350" y="4060"/>
                      <a:pt x="353023" y="-2706"/>
                      <a:pt x="414672" y="1546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0" name="Google Shape;170;p13"/>
              <p:cNvSpPr/>
              <p:nvPr/>
            </p:nvSpPr>
            <p:spPr>
              <a:xfrm>
                <a:off x="4402204" y="6305692"/>
                <a:ext cx="425165" cy="118495"/>
              </a:xfrm>
              <a:custGeom>
                <a:avLst/>
                <a:gdLst/>
                <a:ahLst/>
                <a:cxnLst/>
                <a:rect l="l" t="t" r="r" b="b"/>
                <a:pathLst>
                  <a:path w="425165" h="118495" extrusionOk="0">
                    <a:moveTo>
                      <a:pt x="425166" y="27110"/>
                    </a:moveTo>
                    <a:cubicBezTo>
                      <a:pt x="423426" y="58811"/>
                      <a:pt x="412991" y="93410"/>
                      <a:pt x="389027" y="115253"/>
                    </a:cubicBezTo>
                    <a:cubicBezTo>
                      <a:pt x="339940" y="122019"/>
                      <a:pt x="289113" y="115447"/>
                      <a:pt x="239446" y="117766"/>
                    </a:cubicBezTo>
                    <a:cubicBezTo>
                      <a:pt x="174705" y="117380"/>
                      <a:pt x="113635" y="122212"/>
                      <a:pt x="48701" y="111194"/>
                    </a:cubicBezTo>
                    <a:cubicBezTo>
                      <a:pt x="13335" y="108874"/>
                      <a:pt x="966" y="76787"/>
                      <a:pt x="0" y="45666"/>
                    </a:cubicBezTo>
                    <a:cubicBezTo>
                      <a:pt x="14108" y="42574"/>
                      <a:pt x="24351" y="30202"/>
                      <a:pt x="28216" y="16285"/>
                    </a:cubicBezTo>
                    <a:cubicBezTo>
                      <a:pt x="88512" y="-11163"/>
                      <a:pt x="155766" y="4301"/>
                      <a:pt x="219540" y="4687"/>
                    </a:cubicBezTo>
                    <a:cubicBezTo>
                      <a:pt x="287567" y="9519"/>
                      <a:pt x="361777" y="-1692"/>
                      <a:pt x="425166" y="271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1" name="Google Shape;171;p13"/>
              <p:cNvSpPr/>
              <p:nvPr/>
            </p:nvSpPr>
            <p:spPr>
              <a:xfrm>
                <a:off x="5032222" y="6336187"/>
                <a:ext cx="358878" cy="97648"/>
              </a:xfrm>
              <a:custGeom>
                <a:avLst/>
                <a:gdLst/>
                <a:ahLst/>
                <a:cxnLst/>
                <a:rect l="l" t="t" r="r" b="b"/>
                <a:pathLst>
                  <a:path w="358878" h="97648" extrusionOk="0">
                    <a:moveTo>
                      <a:pt x="358878" y="25223"/>
                    </a:moveTo>
                    <a:cubicBezTo>
                      <a:pt x="353467" y="47839"/>
                      <a:pt x="346316" y="71228"/>
                      <a:pt x="331242" y="89398"/>
                    </a:cubicBezTo>
                    <a:cubicBezTo>
                      <a:pt x="288919" y="97323"/>
                      <a:pt x="244663" y="93070"/>
                      <a:pt x="201760" y="96936"/>
                    </a:cubicBezTo>
                    <a:cubicBezTo>
                      <a:pt x="140304" y="94423"/>
                      <a:pt x="69186" y="107954"/>
                      <a:pt x="14107" y="75287"/>
                    </a:cubicBezTo>
                    <a:cubicBezTo>
                      <a:pt x="193" y="55957"/>
                      <a:pt x="2899" y="31022"/>
                      <a:pt x="0" y="8019"/>
                    </a:cubicBezTo>
                    <a:cubicBezTo>
                      <a:pt x="64161" y="-7251"/>
                      <a:pt x="131415" y="3767"/>
                      <a:pt x="196736" y="4927"/>
                    </a:cubicBezTo>
                    <a:cubicBezTo>
                      <a:pt x="250654" y="9373"/>
                      <a:pt x="306892" y="8213"/>
                      <a:pt x="358878" y="2522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2" name="Google Shape;172;p13"/>
              <p:cNvSpPr/>
              <p:nvPr/>
            </p:nvSpPr>
            <p:spPr>
              <a:xfrm>
                <a:off x="5648133" y="6325263"/>
                <a:ext cx="405646" cy="105251"/>
              </a:xfrm>
              <a:custGeom>
                <a:avLst/>
                <a:gdLst/>
                <a:ahLst/>
                <a:cxnLst/>
                <a:rect l="l" t="t" r="r" b="b"/>
                <a:pathLst>
                  <a:path w="405646" h="105251" extrusionOk="0">
                    <a:moveTo>
                      <a:pt x="405647" y="21069"/>
                    </a:moveTo>
                    <a:cubicBezTo>
                      <a:pt x="401588" y="47937"/>
                      <a:pt x="394244" y="74806"/>
                      <a:pt x="380716" y="98388"/>
                    </a:cubicBezTo>
                    <a:cubicBezTo>
                      <a:pt x="330856" y="102834"/>
                      <a:pt x="280416" y="100321"/>
                      <a:pt x="230362" y="102254"/>
                    </a:cubicBezTo>
                    <a:cubicBezTo>
                      <a:pt x="159437" y="99354"/>
                      <a:pt x="79622" y="118491"/>
                      <a:pt x="14107" y="86017"/>
                    </a:cubicBezTo>
                    <a:cubicBezTo>
                      <a:pt x="773" y="61082"/>
                      <a:pt x="3865" y="28028"/>
                      <a:pt x="0" y="0"/>
                    </a:cubicBezTo>
                    <a:cubicBezTo>
                      <a:pt x="134507" y="8118"/>
                      <a:pt x="271720" y="-11212"/>
                      <a:pt x="405647" y="2106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3" name="Google Shape;173;p13"/>
              <p:cNvSpPr/>
              <p:nvPr/>
            </p:nvSpPr>
            <p:spPr>
              <a:xfrm>
                <a:off x="6273513" y="6309413"/>
                <a:ext cx="297229" cy="109986"/>
              </a:xfrm>
              <a:custGeom>
                <a:avLst/>
                <a:gdLst/>
                <a:ahLst/>
                <a:cxnLst/>
                <a:rect l="l" t="t" r="r" b="b"/>
                <a:pathLst>
                  <a:path w="297229" h="109986" extrusionOk="0">
                    <a:moveTo>
                      <a:pt x="297230" y="25902"/>
                    </a:moveTo>
                    <a:cubicBezTo>
                      <a:pt x="293558" y="55090"/>
                      <a:pt x="284668" y="83311"/>
                      <a:pt x="272106" y="109986"/>
                    </a:cubicBezTo>
                    <a:cubicBezTo>
                      <a:pt x="244470" y="108826"/>
                      <a:pt x="217028" y="107473"/>
                      <a:pt x="189585" y="107280"/>
                    </a:cubicBezTo>
                    <a:cubicBezTo>
                      <a:pt x="131802" y="105154"/>
                      <a:pt x="69573" y="111532"/>
                      <a:pt x="14881" y="90656"/>
                    </a:cubicBezTo>
                    <a:cubicBezTo>
                      <a:pt x="0" y="63981"/>
                      <a:pt x="5025" y="29574"/>
                      <a:pt x="0" y="0"/>
                    </a:cubicBezTo>
                    <a:cubicBezTo>
                      <a:pt x="98755" y="5799"/>
                      <a:pt x="199828" y="5026"/>
                      <a:pt x="297230" y="2590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 name="Google Shape;174;p13"/>
              <p:cNvSpPr/>
              <p:nvPr/>
            </p:nvSpPr>
            <p:spPr>
              <a:xfrm>
                <a:off x="6784485" y="6305350"/>
                <a:ext cx="259157" cy="83901"/>
              </a:xfrm>
              <a:custGeom>
                <a:avLst/>
                <a:gdLst/>
                <a:ahLst/>
                <a:cxnLst/>
                <a:rect l="l" t="t" r="r" b="b"/>
                <a:pathLst>
                  <a:path w="259157" h="83901" extrusionOk="0">
                    <a:moveTo>
                      <a:pt x="259158" y="13147"/>
                    </a:moveTo>
                    <a:cubicBezTo>
                      <a:pt x="250655" y="34796"/>
                      <a:pt x="243311" y="57605"/>
                      <a:pt x="230363" y="77322"/>
                    </a:cubicBezTo>
                    <a:cubicBezTo>
                      <a:pt x="214709" y="79834"/>
                      <a:pt x="198668" y="81381"/>
                      <a:pt x="183015" y="82347"/>
                    </a:cubicBezTo>
                    <a:cubicBezTo>
                      <a:pt x="126970" y="83121"/>
                      <a:pt x="67447" y="90466"/>
                      <a:pt x="14881" y="64757"/>
                    </a:cubicBezTo>
                    <a:cubicBezTo>
                      <a:pt x="-193" y="51613"/>
                      <a:pt x="5991" y="28611"/>
                      <a:pt x="0" y="7735"/>
                    </a:cubicBezTo>
                    <a:cubicBezTo>
                      <a:pt x="85806" y="-3863"/>
                      <a:pt x="174125" y="-2703"/>
                      <a:pt x="259158" y="131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5" name="Google Shape;175;p13"/>
              <p:cNvSpPr/>
              <p:nvPr/>
            </p:nvSpPr>
            <p:spPr>
              <a:xfrm>
                <a:off x="7227623" y="6301765"/>
                <a:ext cx="326991" cy="83236"/>
              </a:xfrm>
              <a:custGeom>
                <a:avLst/>
                <a:gdLst/>
                <a:ahLst/>
                <a:cxnLst/>
                <a:rect l="l" t="t" r="r" b="b"/>
                <a:pathLst>
                  <a:path w="326991" h="83236" extrusionOk="0">
                    <a:moveTo>
                      <a:pt x="0" y="14606"/>
                    </a:moveTo>
                    <a:cubicBezTo>
                      <a:pt x="106291" y="9001"/>
                      <a:pt x="217414" y="-4724"/>
                      <a:pt x="326991" y="1655"/>
                    </a:cubicBezTo>
                    <a:cubicBezTo>
                      <a:pt x="304380" y="70856"/>
                      <a:pt x="278097" y="77235"/>
                      <a:pt x="209491" y="82260"/>
                    </a:cubicBezTo>
                    <a:cubicBezTo>
                      <a:pt x="158857" y="85160"/>
                      <a:pt x="108031" y="81487"/>
                      <a:pt x="58171" y="72789"/>
                    </a:cubicBezTo>
                    <a:cubicBezTo>
                      <a:pt x="24930" y="70083"/>
                      <a:pt x="5605" y="46693"/>
                      <a:pt x="0" y="1460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6" name="Google Shape;176;p13"/>
              <p:cNvSpPr/>
              <p:nvPr/>
            </p:nvSpPr>
            <p:spPr>
              <a:xfrm>
                <a:off x="7816091" y="6250264"/>
                <a:ext cx="641736" cy="93169"/>
              </a:xfrm>
              <a:custGeom>
                <a:avLst/>
                <a:gdLst/>
                <a:ahLst/>
                <a:cxnLst/>
                <a:rect l="l" t="t" r="r" b="b"/>
                <a:pathLst>
                  <a:path w="641736" h="93169" extrusionOk="0">
                    <a:moveTo>
                      <a:pt x="237706" y="13144"/>
                    </a:moveTo>
                    <a:cubicBezTo>
                      <a:pt x="297809" y="14690"/>
                      <a:pt x="664225" y="10245"/>
                      <a:pt x="640647" y="92590"/>
                    </a:cubicBezTo>
                    <a:cubicBezTo>
                      <a:pt x="640454" y="92590"/>
                      <a:pt x="640261" y="92782"/>
                      <a:pt x="640261" y="92782"/>
                    </a:cubicBezTo>
                    <a:cubicBezTo>
                      <a:pt x="639488" y="92976"/>
                      <a:pt x="638328" y="93169"/>
                      <a:pt x="637555" y="93169"/>
                    </a:cubicBezTo>
                    <a:cubicBezTo>
                      <a:pt x="438694" y="67847"/>
                      <a:pt x="240992" y="91623"/>
                      <a:pt x="41744" y="66881"/>
                    </a:cubicBezTo>
                    <a:cubicBezTo>
                      <a:pt x="32081" y="64561"/>
                      <a:pt x="21645" y="61662"/>
                      <a:pt x="13721" y="55283"/>
                    </a:cubicBezTo>
                    <a:cubicBezTo>
                      <a:pt x="1546" y="39626"/>
                      <a:pt x="3672" y="20876"/>
                      <a:pt x="0" y="0"/>
                    </a:cubicBezTo>
                    <a:cubicBezTo>
                      <a:pt x="18553" y="21069"/>
                      <a:pt x="47928" y="15851"/>
                      <a:pt x="72858" y="13338"/>
                    </a:cubicBezTo>
                    <a:cubicBezTo>
                      <a:pt x="127743" y="10245"/>
                      <a:pt x="182628" y="12951"/>
                      <a:pt x="237706" y="13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7" name="Google Shape;177;p13"/>
              <p:cNvSpPr/>
              <p:nvPr/>
            </p:nvSpPr>
            <p:spPr>
              <a:xfrm>
                <a:off x="8400501" y="6659635"/>
                <a:ext cx="323420" cy="71907"/>
              </a:xfrm>
              <a:custGeom>
                <a:avLst/>
                <a:gdLst/>
                <a:ahLst/>
                <a:cxnLst/>
                <a:rect l="l" t="t" r="r" b="b"/>
                <a:pathLst>
                  <a:path w="323420" h="71907" extrusionOk="0">
                    <a:moveTo>
                      <a:pt x="0" y="19555"/>
                    </a:moveTo>
                    <a:cubicBezTo>
                      <a:pt x="35559" y="20521"/>
                      <a:pt x="370087" y="-36501"/>
                      <a:pt x="317908" y="39851"/>
                    </a:cubicBezTo>
                    <a:cubicBezTo>
                      <a:pt x="242151" y="59181"/>
                      <a:pt x="162916" y="55122"/>
                      <a:pt x="86386" y="70972"/>
                    </a:cubicBezTo>
                    <a:cubicBezTo>
                      <a:pt x="45995" y="75225"/>
                      <a:pt x="6184" y="66140"/>
                      <a:pt x="0" y="195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8" name="Google Shape;178;p13"/>
              <p:cNvSpPr/>
              <p:nvPr/>
            </p:nvSpPr>
            <p:spPr>
              <a:xfrm>
                <a:off x="7848945" y="6713233"/>
                <a:ext cx="342837" cy="56102"/>
              </a:xfrm>
              <a:custGeom>
                <a:avLst/>
                <a:gdLst/>
                <a:ahLst/>
                <a:cxnLst/>
                <a:rect l="l" t="t" r="r" b="b"/>
                <a:pathLst>
                  <a:path w="342837" h="56102" extrusionOk="0">
                    <a:moveTo>
                      <a:pt x="342838" y="13122"/>
                    </a:moveTo>
                    <a:cubicBezTo>
                      <a:pt x="340905" y="21820"/>
                      <a:pt x="338586" y="30325"/>
                      <a:pt x="335880" y="38830"/>
                    </a:cubicBezTo>
                    <a:cubicBezTo>
                      <a:pt x="280609" y="37670"/>
                      <a:pt x="226304" y="46175"/>
                      <a:pt x="171226" y="51201"/>
                    </a:cubicBezTo>
                    <a:cubicBezTo>
                      <a:pt x="120399" y="52554"/>
                      <a:pt x="66287" y="63378"/>
                      <a:pt x="17006" y="47721"/>
                    </a:cubicBezTo>
                    <a:cubicBezTo>
                      <a:pt x="5411" y="42309"/>
                      <a:pt x="2705" y="28005"/>
                      <a:pt x="0" y="16794"/>
                    </a:cubicBezTo>
                    <a:cubicBezTo>
                      <a:pt x="63001" y="7516"/>
                      <a:pt x="119626" y="5389"/>
                      <a:pt x="185720" y="2683"/>
                    </a:cubicBezTo>
                    <a:cubicBezTo>
                      <a:pt x="237126" y="2297"/>
                      <a:pt x="294330" y="-7561"/>
                      <a:pt x="342838" y="1312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9" name="Google Shape;179;p13"/>
              <p:cNvSpPr/>
              <p:nvPr/>
            </p:nvSpPr>
            <p:spPr>
              <a:xfrm>
                <a:off x="7859960" y="6545157"/>
                <a:ext cx="309018" cy="32632"/>
              </a:xfrm>
              <a:custGeom>
                <a:avLst/>
                <a:gdLst/>
                <a:ahLst/>
                <a:cxnLst/>
                <a:rect l="l" t="t" r="r" b="b"/>
                <a:pathLst>
                  <a:path w="309018" h="32632" extrusionOk="0">
                    <a:moveTo>
                      <a:pt x="309019" y="22308"/>
                    </a:moveTo>
                    <a:cubicBezTo>
                      <a:pt x="210264" y="22114"/>
                      <a:pt x="111703" y="23854"/>
                      <a:pt x="12948" y="32359"/>
                    </a:cubicBezTo>
                    <a:cubicBezTo>
                      <a:pt x="8697" y="32553"/>
                      <a:pt x="4445" y="32745"/>
                      <a:pt x="0" y="32553"/>
                    </a:cubicBezTo>
                    <a:cubicBezTo>
                      <a:pt x="0" y="31779"/>
                      <a:pt x="193" y="31006"/>
                      <a:pt x="193" y="30040"/>
                    </a:cubicBezTo>
                    <a:cubicBezTo>
                      <a:pt x="773" y="21535"/>
                      <a:pt x="2126" y="13223"/>
                      <a:pt x="3672" y="4911"/>
                    </a:cubicBezTo>
                    <a:cubicBezTo>
                      <a:pt x="103972" y="-3014"/>
                      <a:pt x="211231" y="-3981"/>
                      <a:pt x="309019" y="2230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 name="Google Shape;180;p13"/>
              <p:cNvSpPr/>
              <p:nvPr/>
            </p:nvSpPr>
            <p:spPr>
              <a:xfrm>
                <a:off x="7262989" y="6708616"/>
                <a:ext cx="402695" cy="86939"/>
              </a:xfrm>
              <a:custGeom>
                <a:avLst/>
                <a:gdLst/>
                <a:ahLst/>
                <a:cxnLst/>
                <a:rect l="l" t="t" r="r" b="b"/>
                <a:pathLst>
                  <a:path w="402695" h="86939" extrusionOk="0">
                    <a:moveTo>
                      <a:pt x="398882" y="18126"/>
                    </a:moveTo>
                    <a:cubicBezTo>
                      <a:pt x="405067" y="32043"/>
                      <a:pt x="403134" y="49633"/>
                      <a:pt x="397337" y="63357"/>
                    </a:cubicBezTo>
                    <a:cubicBezTo>
                      <a:pt x="301481" y="75341"/>
                      <a:pt x="203306" y="82687"/>
                      <a:pt x="106291" y="86939"/>
                    </a:cubicBezTo>
                    <a:cubicBezTo>
                      <a:pt x="75370" y="85393"/>
                      <a:pt x="40004" y="91385"/>
                      <a:pt x="12368" y="75341"/>
                    </a:cubicBezTo>
                    <a:cubicBezTo>
                      <a:pt x="2512" y="62584"/>
                      <a:pt x="3672" y="48086"/>
                      <a:pt x="0" y="31657"/>
                    </a:cubicBezTo>
                    <a:cubicBezTo>
                      <a:pt x="102040" y="4982"/>
                      <a:pt x="210070" y="-2944"/>
                      <a:pt x="316168" y="922"/>
                    </a:cubicBezTo>
                    <a:cubicBezTo>
                      <a:pt x="342838" y="3242"/>
                      <a:pt x="373180" y="8074"/>
                      <a:pt x="398882" y="1812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13"/>
              <p:cNvSpPr/>
              <p:nvPr/>
            </p:nvSpPr>
            <p:spPr>
              <a:xfrm>
                <a:off x="6683604" y="6656380"/>
                <a:ext cx="301345" cy="160468"/>
              </a:xfrm>
              <a:custGeom>
                <a:avLst/>
                <a:gdLst/>
                <a:ahLst/>
                <a:cxnLst/>
                <a:rect l="l" t="t" r="r" b="b"/>
                <a:pathLst>
                  <a:path w="301345" h="160468" extrusionOk="0">
                    <a:moveTo>
                      <a:pt x="300708" y="11986"/>
                    </a:moveTo>
                    <a:cubicBezTo>
                      <a:pt x="302641" y="51805"/>
                      <a:pt x="299742" y="92010"/>
                      <a:pt x="297809" y="131637"/>
                    </a:cubicBezTo>
                    <a:cubicBezTo>
                      <a:pt x="242924" y="148840"/>
                      <a:pt x="184174" y="150387"/>
                      <a:pt x="127550" y="159664"/>
                    </a:cubicBezTo>
                    <a:cubicBezTo>
                      <a:pt x="4445" y="168363"/>
                      <a:pt x="15267" y="105734"/>
                      <a:pt x="0" y="6380"/>
                    </a:cubicBezTo>
                    <a:cubicBezTo>
                      <a:pt x="99334" y="3673"/>
                      <a:pt x="202920" y="-9277"/>
                      <a:pt x="300708" y="1198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 name="Google Shape;182;p13"/>
              <p:cNvSpPr/>
              <p:nvPr/>
            </p:nvSpPr>
            <p:spPr>
              <a:xfrm>
                <a:off x="6084310" y="6644783"/>
                <a:ext cx="350226" cy="154574"/>
              </a:xfrm>
              <a:custGeom>
                <a:avLst/>
                <a:gdLst/>
                <a:ahLst/>
                <a:cxnLst/>
                <a:rect l="l" t="t" r="r" b="b"/>
                <a:pathLst>
                  <a:path w="350226" h="154574" extrusionOk="0">
                    <a:moveTo>
                      <a:pt x="229980" y="17397"/>
                    </a:moveTo>
                    <a:cubicBezTo>
                      <a:pt x="344775" y="27061"/>
                      <a:pt x="361588" y="21843"/>
                      <a:pt x="344581" y="147292"/>
                    </a:cubicBezTo>
                    <a:cubicBezTo>
                      <a:pt x="290662" y="152511"/>
                      <a:pt x="236357" y="155218"/>
                      <a:pt x="182245" y="154444"/>
                    </a:cubicBezTo>
                    <a:cubicBezTo>
                      <a:pt x="126394" y="152318"/>
                      <a:pt x="69576" y="154638"/>
                      <a:pt x="14691" y="143620"/>
                    </a:cubicBezTo>
                    <a:cubicBezTo>
                      <a:pt x="-3862" y="99548"/>
                      <a:pt x="-5214" y="44265"/>
                      <a:pt x="12758" y="0"/>
                    </a:cubicBezTo>
                    <a:cubicBezTo>
                      <a:pt x="21262" y="6185"/>
                      <a:pt x="32084" y="9085"/>
                      <a:pt x="42714" y="7538"/>
                    </a:cubicBezTo>
                    <a:cubicBezTo>
                      <a:pt x="104942" y="386"/>
                      <a:pt x="167751" y="11404"/>
                      <a:pt x="229980" y="173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13"/>
              <p:cNvSpPr/>
              <p:nvPr/>
            </p:nvSpPr>
            <p:spPr>
              <a:xfrm>
                <a:off x="3586379" y="6647103"/>
                <a:ext cx="2262384" cy="193892"/>
              </a:xfrm>
              <a:custGeom>
                <a:avLst/>
                <a:gdLst/>
                <a:ahLst/>
                <a:cxnLst/>
                <a:rect l="l" t="t" r="r" b="b"/>
                <a:pathLst>
                  <a:path w="2262384" h="193892" extrusionOk="0">
                    <a:moveTo>
                      <a:pt x="2259263" y="35760"/>
                    </a:moveTo>
                    <a:cubicBezTo>
                      <a:pt x="2260809" y="68040"/>
                      <a:pt x="2264867" y="101288"/>
                      <a:pt x="2260229" y="133181"/>
                    </a:cubicBezTo>
                    <a:cubicBezTo>
                      <a:pt x="2222544" y="128156"/>
                      <a:pt x="2183700" y="130282"/>
                      <a:pt x="2145821" y="127576"/>
                    </a:cubicBezTo>
                    <a:cubicBezTo>
                      <a:pt x="1685096" y="126030"/>
                      <a:pt x="1223984" y="120037"/>
                      <a:pt x="763839" y="149418"/>
                    </a:cubicBezTo>
                    <a:cubicBezTo>
                      <a:pt x="603242" y="159857"/>
                      <a:pt x="439747" y="170295"/>
                      <a:pt x="278184" y="180153"/>
                    </a:cubicBezTo>
                    <a:cubicBezTo>
                      <a:pt x="196629" y="181893"/>
                      <a:pt x="89758" y="213593"/>
                      <a:pt x="10136" y="174354"/>
                    </a:cubicBezTo>
                    <a:cubicBezTo>
                      <a:pt x="-4165" y="129122"/>
                      <a:pt x="87" y="79638"/>
                      <a:pt x="2599" y="31508"/>
                    </a:cubicBezTo>
                    <a:cubicBezTo>
                      <a:pt x="5305" y="37500"/>
                      <a:pt x="15934" y="36533"/>
                      <a:pt x="15934" y="28608"/>
                    </a:cubicBezTo>
                    <a:cubicBezTo>
                      <a:pt x="15354" y="25128"/>
                      <a:pt x="16900" y="22036"/>
                      <a:pt x="19026" y="19523"/>
                    </a:cubicBezTo>
                    <a:cubicBezTo>
                      <a:pt x="28689" y="4059"/>
                      <a:pt x="49754" y="4445"/>
                      <a:pt x="66374" y="1933"/>
                    </a:cubicBezTo>
                    <a:cubicBezTo>
                      <a:pt x="147156" y="-1933"/>
                      <a:pt x="227744" y="1740"/>
                      <a:pt x="308719" y="0"/>
                    </a:cubicBezTo>
                    <a:cubicBezTo>
                      <a:pt x="505841" y="4445"/>
                      <a:pt x="702963" y="14110"/>
                      <a:pt x="899892" y="23002"/>
                    </a:cubicBezTo>
                    <a:cubicBezTo>
                      <a:pt x="1222825" y="28415"/>
                      <a:pt x="1545758" y="45618"/>
                      <a:pt x="1868690" y="41559"/>
                    </a:cubicBezTo>
                    <a:cubicBezTo>
                      <a:pt x="1998559" y="46585"/>
                      <a:pt x="2130554" y="22229"/>
                      <a:pt x="2259263" y="3576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 name="Google Shape;184;p13"/>
              <p:cNvSpPr/>
              <p:nvPr/>
            </p:nvSpPr>
            <p:spPr>
              <a:xfrm>
                <a:off x="2780104" y="6661600"/>
                <a:ext cx="408251" cy="227953"/>
              </a:xfrm>
              <a:custGeom>
                <a:avLst/>
                <a:gdLst/>
                <a:ahLst/>
                <a:cxnLst/>
                <a:rect l="l" t="t" r="r" b="b"/>
                <a:pathLst>
                  <a:path w="408251" h="227953" extrusionOk="0">
                    <a:moveTo>
                      <a:pt x="408252" y="40399"/>
                    </a:moveTo>
                    <a:cubicBezTo>
                      <a:pt x="398009" y="99354"/>
                      <a:pt x="394144" y="155797"/>
                      <a:pt x="370180" y="213013"/>
                    </a:cubicBezTo>
                    <a:cubicBezTo>
                      <a:pt x="316069" y="217459"/>
                      <a:pt x="261763" y="218233"/>
                      <a:pt x="207651" y="222485"/>
                    </a:cubicBezTo>
                    <a:cubicBezTo>
                      <a:pt x="142137" y="220552"/>
                      <a:pt x="61162" y="243361"/>
                      <a:pt x="3571" y="207988"/>
                    </a:cubicBezTo>
                    <a:cubicBezTo>
                      <a:pt x="-2999" y="138401"/>
                      <a:pt x="-873" y="69007"/>
                      <a:pt x="13041" y="0"/>
                    </a:cubicBezTo>
                    <a:cubicBezTo>
                      <a:pt x="32367" y="48711"/>
                      <a:pt x="95949" y="26868"/>
                      <a:pt x="136726" y="31314"/>
                    </a:cubicBezTo>
                    <a:cubicBezTo>
                      <a:pt x="226784" y="34600"/>
                      <a:pt x="319547" y="21069"/>
                      <a:pt x="408252" y="4039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 name="Google Shape;185;p13"/>
              <p:cNvSpPr/>
              <p:nvPr/>
            </p:nvSpPr>
            <p:spPr>
              <a:xfrm>
                <a:off x="2099820" y="6725802"/>
                <a:ext cx="366526" cy="185005"/>
              </a:xfrm>
              <a:custGeom>
                <a:avLst/>
                <a:gdLst/>
                <a:ahLst/>
                <a:cxnLst/>
                <a:rect l="l" t="t" r="r" b="b"/>
                <a:pathLst>
                  <a:path w="366526" h="185005" extrusionOk="0">
                    <a:moveTo>
                      <a:pt x="366527" y="8285"/>
                    </a:moveTo>
                    <a:cubicBezTo>
                      <a:pt x="352032" y="62988"/>
                      <a:pt x="349907" y="121557"/>
                      <a:pt x="328648" y="174134"/>
                    </a:cubicBezTo>
                    <a:cubicBezTo>
                      <a:pt x="266033" y="177033"/>
                      <a:pt x="203031" y="177806"/>
                      <a:pt x="140609" y="183606"/>
                    </a:cubicBezTo>
                    <a:cubicBezTo>
                      <a:pt x="94421" y="184186"/>
                      <a:pt x="45913" y="189598"/>
                      <a:pt x="1464" y="174327"/>
                    </a:cubicBezTo>
                    <a:cubicBezTo>
                      <a:pt x="-4140" y="119044"/>
                      <a:pt x="7841" y="63761"/>
                      <a:pt x="12286" y="8671"/>
                    </a:cubicBezTo>
                    <a:cubicBezTo>
                      <a:pt x="44367" y="31094"/>
                      <a:pt x="85917" y="11571"/>
                      <a:pt x="121477" y="9445"/>
                    </a:cubicBezTo>
                    <a:cubicBezTo>
                      <a:pt x="202451" y="-2347"/>
                      <a:pt x="285552" y="-3506"/>
                      <a:pt x="366527" y="828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 name="Google Shape;186;p13"/>
              <p:cNvSpPr/>
              <p:nvPr/>
            </p:nvSpPr>
            <p:spPr>
              <a:xfrm>
                <a:off x="1481408" y="6730510"/>
                <a:ext cx="386808" cy="195288"/>
              </a:xfrm>
              <a:custGeom>
                <a:avLst/>
                <a:gdLst/>
                <a:ahLst/>
                <a:cxnLst/>
                <a:rect l="l" t="t" r="r" b="b"/>
                <a:pathLst>
                  <a:path w="386808" h="195288" extrusionOk="0">
                    <a:moveTo>
                      <a:pt x="386809" y="10728"/>
                    </a:moveTo>
                    <a:cubicBezTo>
                      <a:pt x="375213" y="68911"/>
                      <a:pt x="365357" y="132119"/>
                      <a:pt x="331344" y="181797"/>
                    </a:cubicBezTo>
                    <a:cubicBezTo>
                      <a:pt x="317816" y="184116"/>
                      <a:pt x="304095" y="185082"/>
                      <a:pt x="290567" y="186629"/>
                    </a:cubicBezTo>
                    <a:cubicBezTo>
                      <a:pt x="278198" y="187982"/>
                      <a:pt x="265637" y="189142"/>
                      <a:pt x="253268" y="190108"/>
                    </a:cubicBezTo>
                    <a:cubicBezTo>
                      <a:pt x="169588" y="191268"/>
                      <a:pt x="81849" y="204412"/>
                      <a:pt x="101" y="183730"/>
                    </a:cubicBezTo>
                    <a:cubicBezTo>
                      <a:pt x="-1445" y="129413"/>
                      <a:pt x="14982" y="77416"/>
                      <a:pt x="30829" y="25999"/>
                    </a:cubicBezTo>
                    <a:cubicBezTo>
                      <a:pt x="48609" y="43589"/>
                      <a:pt x="73152" y="35664"/>
                      <a:pt x="94411" y="31024"/>
                    </a:cubicBezTo>
                    <a:cubicBezTo>
                      <a:pt x="189880" y="19427"/>
                      <a:pt x="291920" y="-18266"/>
                      <a:pt x="386809" y="107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13"/>
              <p:cNvSpPr/>
              <p:nvPr/>
            </p:nvSpPr>
            <p:spPr>
              <a:xfrm>
                <a:off x="972983" y="6778932"/>
                <a:ext cx="265022" cy="175688"/>
              </a:xfrm>
              <a:custGeom>
                <a:avLst/>
                <a:gdLst/>
                <a:ahLst/>
                <a:cxnLst/>
                <a:rect l="l" t="t" r="r" b="b"/>
                <a:pathLst>
                  <a:path w="265022" h="175688" extrusionOk="0">
                    <a:moveTo>
                      <a:pt x="265022" y="21649"/>
                    </a:moveTo>
                    <a:cubicBezTo>
                      <a:pt x="241831" y="70360"/>
                      <a:pt x="225404" y="121970"/>
                      <a:pt x="198735" y="168942"/>
                    </a:cubicBezTo>
                    <a:cubicBezTo>
                      <a:pt x="191198" y="170101"/>
                      <a:pt x="183468" y="170681"/>
                      <a:pt x="175931" y="171455"/>
                    </a:cubicBezTo>
                    <a:cubicBezTo>
                      <a:pt x="166461" y="172614"/>
                      <a:pt x="157185" y="173580"/>
                      <a:pt x="147908" y="174160"/>
                    </a:cubicBezTo>
                    <a:cubicBezTo>
                      <a:pt x="-31821" y="184405"/>
                      <a:pt x="-25443" y="144973"/>
                      <a:pt x="49540" y="0"/>
                    </a:cubicBezTo>
                    <a:cubicBezTo>
                      <a:pt x="66740" y="20682"/>
                      <a:pt x="94183" y="11984"/>
                      <a:pt x="117180" y="9471"/>
                    </a:cubicBezTo>
                    <a:cubicBezTo>
                      <a:pt x="162016" y="6765"/>
                      <a:pt x="218254" y="14497"/>
                      <a:pt x="265022" y="2164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13"/>
              <p:cNvSpPr/>
              <p:nvPr/>
            </p:nvSpPr>
            <p:spPr>
              <a:xfrm>
                <a:off x="3863039" y="7080104"/>
                <a:ext cx="2063021" cy="734786"/>
              </a:xfrm>
              <a:custGeom>
                <a:avLst/>
                <a:gdLst/>
                <a:ahLst/>
                <a:cxnLst/>
                <a:rect l="l" t="t" r="r" b="b"/>
                <a:pathLst>
                  <a:path w="2063021" h="734786" extrusionOk="0">
                    <a:moveTo>
                      <a:pt x="2051982" y="466024"/>
                    </a:moveTo>
                    <a:cubicBezTo>
                      <a:pt x="2064157" y="539477"/>
                      <a:pt x="2086768" y="679231"/>
                      <a:pt x="1985501" y="692761"/>
                    </a:cubicBezTo>
                    <a:cubicBezTo>
                      <a:pt x="1726923" y="687543"/>
                      <a:pt x="1469118" y="712285"/>
                      <a:pt x="1210733" y="711705"/>
                    </a:cubicBezTo>
                    <a:cubicBezTo>
                      <a:pt x="1081058" y="704939"/>
                      <a:pt x="950996" y="704939"/>
                      <a:pt x="821513" y="717310"/>
                    </a:cubicBezTo>
                    <a:cubicBezTo>
                      <a:pt x="656665" y="725622"/>
                      <a:pt x="491237" y="718083"/>
                      <a:pt x="326195" y="726782"/>
                    </a:cubicBezTo>
                    <a:cubicBezTo>
                      <a:pt x="248699" y="726202"/>
                      <a:pt x="44619" y="763122"/>
                      <a:pt x="5195" y="683096"/>
                    </a:cubicBezTo>
                    <a:cubicBezTo>
                      <a:pt x="-23021" y="503330"/>
                      <a:pt x="71482" y="326270"/>
                      <a:pt x="101824" y="150563"/>
                    </a:cubicBezTo>
                    <a:cubicBezTo>
                      <a:pt x="110134" y="147857"/>
                      <a:pt x="117477" y="142444"/>
                      <a:pt x="121536" y="134326"/>
                    </a:cubicBezTo>
                    <a:cubicBezTo>
                      <a:pt x="154776" y="62612"/>
                      <a:pt x="234398" y="32458"/>
                      <a:pt x="309188" y="29365"/>
                    </a:cubicBezTo>
                    <a:cubicBezTo>
                      <a:pt x="450459" y="27046"/>
                      <a:pt x="590957" y="12356"/>
                      <a:pt x="732228" y="8489"/>
                    </a:cubicBezTo>
                    <a:cubicBezTo>
                      <a:pt x="898236" y="-3109"/>
                      <a:pt x="1063278" y="3077"/>
                      <a:pt x="1229286" y="6170"/>
                    </a:cubicBezTo>
                    <a:cubicBezTo>
                      <a:pt x="1415199" y="3464"/>
                      <a:pt x="1598407" y="-9874"/>
                      <a:pt x="1783934" y="13902"/>
                    </a:cubicBezTo>
                    <a:cubicBezTo>
                      <a:pt x="1802680" y="17961"/>
                      <a:pt x="1834760" y="22793"/>
                      <a:pt x="1858531" y="33231"/>
                    </a:cubicBezTo>
                    <a:cubicBezTo>
                      <a:pt x="1902207" y="77690"/>
                      <a:pt x="1922692" y="140511"/>
                      <a:pt x="1943371" y="198307"/>
                    </a:cubicBezTo>
                    <a:cubicBezTo>
                      <a:pt x="1977384" y="288964"/>
                      <a:pt x="2030917" y="369376"/>
                      <a:pt x="2051982" y="46602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189" name="Google Shape;189;p13" descr="C:\Users\sunny\Dropbox\PC\Downloads\WhatsApp Image 2023-02-11 at 21.09.24.jpegWhatsApp Image 2023-02-11 at 21.09.24"/>
            <p:cNvPicPr preferRelativeResize="0"/>
            <p:nvPr/>
          </p:nvPicPr>
          <p:blipFill rotWithShape="1">
            <a:blip r:embed="rId2"/>
            <a:srcRect/>
            <a:stretch>
              <a:fillRect/>
            </a:stretch>
          </p:blipFill>
          <p:spPr>
            <a:xfrm rot="-96171">
              <a:off x="3204206" y="2223346"/>
              <a:ext cx="3035300" cy="1659467"/>
            </a:xfrm>
            <a:prstGeom prst="rect">
              <a:avLst/>
            </a:prstGeom>
            <a:noFill/>
            <a:ln>
              <a:noFill/>
            </a:ln>
          </p:spPr>
        </p:pic>
      </p:grpSp>
      <p:sp>
        <p:nvSpPr>
          <p:cNvPr id="190" name="Google Shape;190;p13"/>
          <p:cNvSpPr/>
          <p:nvPr/>
        </p:nvSpPr>
        <p:spPr>
          <a:xfrm rot="10610126">
            <a:off x="7990087" y="8733123"/>
            <a:ext cx="1587299" cy="824673"/>
          </a:xfrm>
          <a:custGeom>
            <a:avLst/>
            <a:gdLst/>
            <a:ahLst/>
            <a:cxnLst/>
            <a:rect l="l" t="t" r="r" b="b"/>
            <a:pathLst>
              <a:path w="1587299" h="824673" extrusionOk="0">
                <a:moveTo>
                  <a:pt x="1561935" y="454269"/>
                </a:moveTo>
                <a:cubicBezTo>
                  <a:pt x="1552221" y="455538"/>
                  <a:pt x="1542158" y="456015"/>
                  <a:pt x="1532221" y="455380"/>
                </a:cubicBezTo>
                <a:cubicBezTo>
                  <a:pt x="1411716" y="445697"/>
                  <a:pt x="1290861" y="437888"/>
                  <a:pt x="1170102" y="428142"/>
                </a:cubicBezTo>
                <a:cubicBezTo>
                  <a:pt x="1038676" y="416682"/>
                  <a:pt x="907345" y="404682"/>
                  <a:pt x="775983" y="392937"/>
                </a:cubicBezTo>
                <a:cubicBezTo>
                  <a:pt x="648589" y="383000"/>
                  <a:pt x="520528" y="382778"/>
                  <a:pt x="392784" y="381889"/>
                </a:cubicBezTo>
                <a:cubicBezTo>
                  <a:pt x="365706" y="380715"/>
                  <a:pt x="338627" y="378429"/>
                  <a:pt x="311548" y="380429"/>
                </a:cubicBezTo>
                <a:cubicBezTo>
                  <a:pt x="283580" y="383572"/>
                  <a:pt x="255581" y="386143"/>
                  <a:pt x="227391" y="385476"/>
                </a:cubicBezTo>
                <a:cubicBezTo>
                  <a:pt x="238248" y="375381"/>
                  <a:pt x="250978" y="367699"/>
                  <a:pt x="262946" y="359032"/>
                </a:cubicBezTo>
                <a:cubicBezTo>
                  <a:pt x="283422" y="343128"/>
                  <a:pt x="304723" y="328430"/>
                  <a:pt x="327421" y="315795"/>
                </a:cubicBezTo>
                <a:cubicBezTo>
                  <a:pt x="375420" y="284145"/>
                  <a:pt x="421038" y="249193"/>
                  <a:pt x="469069" y="217512"/>
                </a:cubicBezTo>
                <a:cubicBezTo>
                  <a:pt x="505544" y="187893"/>
                  <a:pt x="547638" y="166084"/>
                  <a:pt x="586717" y="139862"/>
                </a:cubicBezTo>
                <a:cubicBezTo>
                  <a:pt x="610082" y="120752"/>
                  <a:pt x="579384" y="79229"/>
                  <a:pt x="568590" y="59610"/>
                </a:cubicBezTo>
                <a:cubicBezTo>
                  <a:pt x="560083" y="44848"/>
                  <a:pt x="552813" y="29420"/>
                  <a:pt x="543638" y="15071"/>
                </a:cubicBezTo>
                <a:cubicBezTo>
                  <a:pt x="540623" y="10532"/>
                  <a:pt x="537575" y="5357"/>
                  <a:pt x="532940" y="2437"/>
                </a:cubicBezTo>
                <a:cubicBezTo>
                  <a:pt x="533956" y="-230"/>
                  <a:pt x="530051" y="-421"/>
                  <a:pt x="528432" y="500"/>
                </a:cubicBezTo>
                <a:cubicBezTo>
                  <a:pt x="524432" y="-706"/>
                  <a:pt x="519861" y="1389"/>
                  <a:pt x="518464" y="5357"/>
                </a:cubicBezTo>
                <a:cubicBezTo>
                  <a:pt x="474434" y="31039"/>
                  <a:pt x="435831" y="64911"/>
                  <a:pt x="394594" y="94720"/>
                </a:cubicBezTo>
                <a:cubicBezTo>
                  <a:pt x="340881" y="136402"/>
                  <a:pt x="286628" y="177322"/>
                  <a:pt x="231994" y="217829"/>
                </a:cubicBezTo>
                <a:cubicBezTo>
                  <a:pt x="178725" y="259479"/>
                  <a:pt x="122028" y="296748"/>
                  <a:pt x="70410" y="340493"/>
                </a:cubicBezTo>
                <a:cubicBezTo>
                  <a:pt x="55807" y="355096"/>
                  <a:pt x="-3779" y="392746"/>
                  <a:pt x="189" y="411952"/>
                </a:cubicBezTo>
                <a:cubicBezTo>
                  <a:pt x="3046" y="424491"/>
                  <a:pt x="14379" y="432904"/>
                  <a:pt x="23776" y="440777"/>
                </a:cubicBezTo>
                <a:cubicBezTo>
                  <a:pt x="37331" y="451126"/>
                  <a:pt x="51585" y="460554"/>
                  <a:pt x="64759" y="471411"/>
                </a:cubicBezTo>
                <a:cubicBezTo>
                  <a:pt x="116314" y="512553"/>
                  <a:pt x="170218" y="550648"/>
                  <a:pt x="222820" y="590425"/>
                </a:cubicBezTo>
                <a:cubicBezTo>
                  <a:pt x="276025" y="628487"/>
                  <a:pt x="328659" y="667312"/>
                  <a:pt x="382594" y="704327"/>
                </a:cubicBezTo>
                <a:cubicBezTo>
                  <a:pt x="428625" y="738168"/>
                  <a:pt x="475767" y="770230"/>
                  <a:pt x="525480" y="798420"/>
                </a:cubicBezTo>
                <a:cubicBezTo>
                  <a:pt x="541480" y="808357"/>
                  <a:pt x="557924" y="818388"/>
                  <a:pt x="575733" y="824674"/>
                </a:cubicBezTo>
                <a:cubicBezTo>
                  <a:pt x="598304" y="824356"/>
                  <a:pt x="603891" y="788516"/>
                  <a:pt x="609224" y="771342"/>
                </a:cubicBezTo>
                <a:cubicBezTo>
                  <a:pt x="611605" y="761088"/>
                  <a:pt x="615446" y="751088"/>
                  <a:pt x="617161" y="740739"/>
                </a:cubicBezTo>
                <a:cubicBezTo>
                  <a:pt x="617954" y="723914"/>
                  <a:pt x="590272" y="717819"/>
                  <a:pt x="579035" y="708390"/>
                </a:cubicBezTo>
                <a:cubicBezTo>
                  <a:pt x="561670" y="696391"/>
                  <a:pt x="545353" y="679978"/>
                  <a:pt x="526750" y="669217"/>
                </a:cubicBezTo>
                <a:cubicBezTo>
                  <a:pt x="512877" y="660518"/>
                  <a:pt x="499735" y="651122"/>
                  <a:pt x="485925" y="642201"/>
                </a:cubicBezTo>
                <a:cubicBezTo>
                  <a:pt x="460307" y="626106"/>
                  <a:pt x="434307" y="612392"/>
                  <a:pt x="409546" y="594710"/>
                </a:cubicBezTo>
                <a:cubicBezTo>
                  <a:pt x="356150" y="560679"/>
                  <a:pt x="305167" y="522362"/>
                  <a:pt x="249137" y="492617"/>
                </a:cubicBezTo>
                <a:cubicBezTo>
                  <a:pt x="333452" y="500014"/>
                  <a:pt x="417990" y="504172"/>
                  <a:pt x="502623" y="509283"/>
                </a:cubicBezTo>
                <a:cubicBezTo>
                  <a:pt x="579225" y="515918"/>
                  <a:pt x="655922" y="522077"/>
                  <a:pt x="732460" y="529505"/>
                </a:cubicBezTo>
                <a:cubicBezTo>
                  <a:pt x="779888" y="531759"/>
                  <a:pt x="826871" y="538330"/>
                  <a:pt x="874044" y="543473"/>
                </a:cubicBezTo>
                <a:cubicBezTo>
                  <a:pt x="940964" y="550235"/>
                  <a:pt x="1008232" y="549854"/>
                  <a:pt x="1075342" y="553282"/>
                </a:cubicBezTo>
                <a:cubicBezTo>
                  <a:pt x="1217561" y="564965"/>
                  <a:pt x="1360447" y="562584"/>
                  <a:pt x="1503016" y="562806"/>
                </a:cubicBezTo>
                <a:cubicBezTo>
                  <a:pt x="1518190" y="562901"/>
                  <a:pt x="1533301" y="564235"/>
                  <a:pt x="1548412" y="565536"/>
                </a:cubicBezTo>
                <a:cubicBezTo>
                  <a:pt x="1555618" y="566552"/>
                  <a:pt x="1563681" y="566996"/>
                  <a:pt x="1568602" y="560616"/>
                </a:cubicBezTo>
                <a:cubicBezTo>
                  <a:pt x="1578792" y="547410"/>
                  <a:pt x="1577332" y="529410"/>
                  <a:pt x="1579871" y="513728"/>
                </a:cubicBezTo>
                <a:cubicBezTo>
                  <a:pt x="1581585" y="497284"/>
                  <a:pt x="1585046" y="481093"/>
                  <a:pt x="1587300" y="464745"/>
                </a:cubicBezTo>
                <a:cubicBezTo>
                  <a:pt x="1586601" y="451221"/>
                  <a:pt x="1571744" y="452173"/>
                  <a:pt x="1561935" y="454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1" name="Google Shape;191;p13"/>
          <p:cNvSpPr/>
          <p:nvPr/>
        </p:nvSpPr>
        <p:spPr>
          <a:xfrm rot="10610126">
            <a:off x="7990087" y="8702008"/>
            <a:ext cx="1587299" cy="824673"/>
          </a:xfrm>
          <a:custGeom>
            <a:avLst/>
            <a:gdLst/>
            <a:ahLst/>
            <a:cxnLst/>
            <a:rect l="l" t="t" r="r" b="b"/>
            <a:pathLst>
              <a:path w="1587299" h="824673" extrusionOk="0">
                <a:moveTo>
                  <a:pt x="575733" y="824674"/>
                </a:moveTo>
                <a:cubicBezTo>
                  <a:pt x="557924" y="818388"/>
                  <a:pt x="541480" y="808357"/>
                  <a:pt x="525480" y="798420"/>
                </a:cubicBezTo>
                <a:cubicBezTo>
                  <a:pt x="475767" y="770230"/>
                  <a:pt x="428625" y="738168"/>
                  <a:pt x="382594" y="704327"/>
                </a:cubicBezTo>
                <a:cubicBezTo>
                  <a:pt x="328659" y="667312"/>
                  <a:pt x="276025" y="628487"/>
                  <a:pt x="222820" y="590425"/>
                </a:cubicBezTo>
                <a:cubicBezTo>
                  <a:pt x="170218" y="550648"/>
                  <a:pt x="116314" y="512553"/>
                  <a:pt x="64759" y="471411"/>
                </a:cubicBezTo>
                <a:cubicBezTo>
                  <a:pt x="51585" y="460554"/>
                  <a:pt x="37331" y="451126"/>
                  <a:pt x="23776" y="440777"/>
                </a:cubicBezTo>
                <a:cubicBezTo>
                  <a:pt x="14379" y="432904"/>
                  <a:pt x="3046" y="424491"/>
                  <a:pt x="189" y="411952"/>
                </a:cubicBezTo>
                <a:cubicBezTo>
                  <a:pt x="-3779" y="392746"/>
                  <a:pt x="55807" y="355096"/>
                  <a:pt x="70410" y="340493"/>
                </a:cubicBezTo>
                <a:cubicBezTo>
                  <a:pt x="122028" y="296748"/>
                  <a:pt x="178725" y="259479"/>
                  <a:pt x="231994" y="217829"/>
                </a:cubicBezTo>
                <a:cubicBezTo>
                  <a:pt x="286628" y="177322"/>
                  <a:pt x="340881" y="136402"/>
                  <a:pt x="394594" y="94720"/>
                </a:cubicBezTo>
                <a:cubicBezTo>
                  <a:pt x="435831" y="64911"/>
                  <a:pt x="474434" y="31039"/>
                  <a:pt x="518464" y="5357"/>
                </a:cubicBezTo>
                <a:cubicBezTo>
                  <a:pt x="519861" y="1389"/>
                  <a:pt x="524432" y="-706"/>
                  <a:pt x="528432" y="500"/>
                </a:cubicBezTo>
                <a:cubicBezTo>
                  <a:pt x="530051" y="-421"/>
                  <a:pt x="533956" y="-230"/>
                  <a:pt x="532940" y="2437"/>
                </a:cubicBezTo>
                <a:cubicBezTo>
                  <a:pt x="537575" y="5357"/>
                  <a:pt x="540623" y="10532"/>
                  <a:pt x="543638" y="15071"/>
                </a:cubicBezTo>
                <a:cubicBezTo>
                  <a:pt x="552813" y="29420"/>
                  <a:pt x="560083" y="44848"/>
                  <a:pt x="568590" y="59610"/>
                </a:cubicBezTo>
                <a:cubicBezTo>
                  <a:pt x="579384" y="79229"/>
                  <a:pt x="610082" y="120752"/>
                  <a:pt x="586717" y="139862"/>
                </a:cubicBezTo>
                <a:cubicBezTo>
                  <a:pt x="547638" y="166084"/>
                  <a:pt x="505544" y="187893"/>
                  <a:pt x="469069" y="217512"/>
                </a:cubicBezTo>
                <a:cubicBezTo>
                  <a:pt x="421038" y="249193"/>
                  <a:pt x="375420" y="284145"/>
                  <a:pt x="327421" y="315795"/>
                </a:cubicBezTo>
                <a:cubicBezTo>
                  <a:pt x="304723" y="328430"/>
                  <a:pt x="283422" y="343128"/>
                  <a:pt x="262946" y="359032"/>
                </a:cubicBezTo>
                <a:cubicBezTo>
                  <a:pt x="250978" y="367699"/>
                  <a:pt x="238248" y="375381"/>
                  <a:pt x="227391" y="385476"/>
                </a:cubicBezTo>
                <a:cubicBezTo>
                  <a:pt x="255581" y="386143"/>
                  <a:pt x="283580" y="383572"/>
                  <a:pt x="311548" y="380429"/>
                </a:cubicBezTo>
                <a:cubicBezTo>
                  <a:pt x="338627" y="378429"/>
                  <a:pt x="365706" y="380715"/>
                  <a:pt x="392784" y="381889"/>
                </a:cubicBezTo>
                <a:cubicBezTo>
                  <a:pt x="520528" y="382778"/>
                  <a:pt x="648589" y="383000"/>
                  <a:pt x="775983" y="392937"/>
                </a:cubicBezTo>
                <a:cubicBezTo>
                  <a:pt x="907345" y="404682"/>
                  <a:pt x="1038676" y="416682"/>
                  <a:pt x="1170102" y="428142"/>
                </a:cubicBezTo>
                <a:cubicBezTo>
                  <a:pt x="1290861" y="437888"/>
                  <a:pt x="1411716" y="445697"/>
                  <a:pt x="1532221" y="455380"/>
                </a:cubicBezTo>
                <a:cubicBezTo>
                  <a:pt x="1542158" y="456015"/>
                  <a:pt x="1552221" y="455538"/>
                  <a:pt x="1561935" y="454269"/>
                </a:cubicBezTo>
                <a:cubicBezTo>
                  <a:pt x="1571744" y="452173"/>
                  <a:pt x="1586601" y="451221"/>
                  <a:pt x="1587300" y="464745"/>
                </a:cubicBezTo>
                <a:cubicBezTo>
                  <a:pt x="1585046" y="481093"/>
                  <a:pt x="1581585" y="497284"/>
                  <a:pt x="1579871" y="513728"/>
                </a:cubicBezTo>
                <a:cubicBezTo>
                  <a:pt x="1577332" y="529410"/>
                  <a:pt x="1578792" y="547410"/>
                  <a:pt x="1568602" y="560616"/>
                </a:cubicBezTo>
                <a:cubicBezTo>
                  <a:pt x="1563681" y="566996"/>
                  <a:pt x="1555618" y="566552"/>
                  <a:pt x="1548412" y="565536"/>
                </a:cubicBezTo>
                <a:cubicBezTo>
                  <a:pt x="1533301" y="564235"/>
                  <a:pt x="1518190" y="562901"/>
                  <a:pt x="1503016" y="562806"/>
                </a:cubicBezTo>
                <a:cubicBezTo>
                  <a:pt x="1360447" y="562584"/>
                  <a:pt x="1217561" y="564965"/>
                  <a:pt x="1075342" y="553282"/>
                </a:cubicBezTo>
                <a:cubicBezTo>
                  <a:pt x="1008232" y="549854"/>
                  <a:pt x="940964" y="550235"/>
                  <a:pt x="874044" y="543473"/>
                </a:cubicBezTo>
                <a:cubicBezTo>
                  <a:pt x="826871" y="538330"/>
                  <a:pt x="779888" y="531759"/>
                  <a:pt x="732460" y="529505"/>
                </a:cubicBezTo>
                <a:cubicBezTo>
                  <a:pt x="655922" y="522077"/>
                  <a:pt x="579225" y="515918"/>
                  <a:pt x="502623" y="509283"/>
                </a:cubicBezTo>
                <a:cubicBezTo>
                  <a:pt x="417990" y="504172"/>
                  <a:pt x="333452" y="500014"/>
                  <a:pt x="249137" y="492617"/>
                </a:cubicBezTo>
                <a:cubicBezTo>
                  <a:pt x="305167" y="522362"/>
                  <a:pt x="356150" y="560679"/>
                  <a:pt x="409546" y="594710"/>
                </a:cubicBezTo>
                <a:cubicBezTo>
                  <a:pt x="434307" y="612392"/>
                  <a:pt x="460307" y="626106"/>
                  <a:pt x="485925" y="642201"/>
                </a:cubicBezTo>
                <a:cubicBezTo>
                  <a:pt x="499735" y="651122"/>
                  <a:pt x="512877" y="660518"/>
                  <a:pt x="526750" y="669217"/>
                </a:cubicBezTo>
                <a:cubicBezTo>
                  <a:pt x="545353" y="679978"/>
                  <a:pt x="561670" y="696391"/>
                  <a:pt x="579035" y="708390"/>
                </a:cubicBezTo>
                <a:cubicBezTo>
                  <a:pt x="590272" y="717819"/>
                  <a:pt x="617954" y="723914"/>
                  <a:pt x="617161" y="740739"/>
                </a:cubicBezTo>
                <a:cubicBezTo>
                  <a:pt x="615446" y="751088"/>
                  <a:pt x="611605" y="761088"/>
                  <a:pt x="609224" y="771342"/>
                </a:cubicBezTo>
                <a:cubicBezTo>
                  <a:pt x="603891" y="788516"/>
                  <a:pt x="598304" y="824356"/>
                  <a:pt x="575733" y="824674"/>
                </a:cubicBezTo>
                <a:close/>
                <a:moveTo>
                  <a:pt x="577193" y="808103"/>
                </a:moveTo>
                <a:cubicBezTo>
                  <a:pt x="581701" y="803563"/>
                  <a:pt x="584273" y="797531"/>
                  <a:pt x="586526" y="791627"/>
                </a:cubicBezTo>
                <a:cubicBezTo>
                  <a:pt x="591955" y="774738"/>
                  <a:pt x="595923" y="757374"/>
                  <a:pt x="600844" y="740326"/>
                </a:cubicBezTo>
                <a:cubicBezTo>
                  <a:pt x="588876" y="732199"/>
                  <a:pt x="575289" y="726549"/>
                  <a:pt x="563860" y="717501"/>
                </a:cubicBezTo>
                <a:cubicBezTo>
                  <a:pt x="554368" y="710486"/>
                  <a:pt x="545448" y="702645"/>
                  <a:pt x="536242" y="695280"/>
                </a:cubicBezTo>
                <a:cubicBezTo>
                  <a:pt x="520306" y="683566"/>
                  <a:pt x="503798" y="674169"/>
                  <a:pt x="487735" y="662772"/>
                </a:cubicBezTo>
                <a:cubicBezTo>
                  <a:pt x="461100" y="644614"/>
                  <a:pt x="431165" y="629884"/>
                  <a:pt x="405070" y="611186"/>
                </a:cubicBezTo>
                <a:cubicBezTo>
                  <a:pt x="369547" y="588710"/>
                  <a:pt x="335706" y="563758"/>
                  <a:pt x="299770" y="541918"/>
                </a:cubicBezTo>
                <a:cubicBezTo>
                  <a:pt x="287485" y="534204"/>
                  <a:pt x="275676" y="525696"/>
                  <a:pt x="263009" y="518553"/>
                </a:cubicBezTo>
                <a:cubicBezTo>
                  <a:pt x="249422" y="510902"/>
                  <a:pt x="235391" y="504014"/>
                  <a:pt x="222185" y="495665"/>
                </a:cubicBezTo>
                <a:cubicBezTo>
                  <a:pt x="217074" y="492776"/>
                  <a:pt x="211264" y="487982"/>
                  <a:pt x="213391" y="481474"/>
                </a:cubicBezTo>
                <a:cubicBezTo>
                  <a:pt x="217899" y="469792"/>
                  <a:pt x="235550" y="476078"/>
                  <a:pt x="245105" y="475951"/>
                </a:cubicBezTo>
                <a:cubicBezTo>
                  <a:pt x="265930" y="477951"/>
                  <a:pt x="286787" y="479760"/>
                  <a:pt x="306564" y="481316"/>
                </a:cubicBezTo>
                <a:cubicBezTo>
                  <a:pt x="380689" y="485538"/>
                  <a:pt x="454720" y="490077"/>
                  <a:pt x="528750" y="495157"/>
                </a:cubicBezTo>
                <a:cubicBezTo>
                  <a:pt x="562527" y="498490"/>
                  <a:pt x="596399" y="501379"/>
                  <a:pt x="630272" y="503791"/>
                </a:cubicBezTo>
                <a:cubicBezTo>
                  <a:pt x="682271" y="508172"/>
                  <a:pt x="734111" y="514013"/>
                  <a:pt x="786237" y="517220"/>
                </a:cubicBezTo>
                <a:cubicBezTo>
                  <a:pt x="825982" y="520934"/>
                  <a:pt x="867124" y="527537"/>
                  <a:pt x="906679" y="529981"/>
                </a:cubicBezTo>
                <a:cubicBezTo>
                  <a:pt x="956551" y="533854"/>
                  <a:pt x="1006550" y="534204"/>
                  <a:pt x="1056485" y="536108"/>
                </a:cubicBezTo>
                <a:cubicBezTo>
                  <a:pt x="1095056" y="538045"/>
                  <a:pt x="1133468" y="541759"/>
                  <a:pt x="1171911" y="543060"/>
                </a:cubicBezTo>
                <a:cubicBezTo>
                  <a:pt x="1255116" y="546902"/>
                  <a:pt x="1338448" y="546648"/>
                  <a:pt x="1421747" y="546648"/>
                </a:cubicBezTo>
                <a:cubicBezTo>
                  <a:pt x="1466667" y="546806"/>
                  <a:pt x="1511682" y="545156"/>
                  <a:pt x="1556411" y="549981"/>
                </a:cubicBezTo>
                <a:cubicBezTo>
                  <a:pt x="1561427" y="542076"/>
                  <a:pt x="1561173" y="532108"/>
                  <a:pt x="1562538" y="523124"/>
                </a:cubicBezTo>
                <a:cubicBezTo>
                  <a:pt x="1564570" y="505125"/>
                  <a:pt x="1566792" y="487125"/>
                  <a:pt x="1570379" y="469348"/>
                </a:cubicBezTo>
                <a:cubicBezTo>
                  <a:pt x="1537142" y="474998"/>
                  <a:pt x="1503619" y="468364"/>
                  <a:pt x="1470318" y="466554"/>
                </a:cubicBezTo>
                <a:cubicBezTo>
                  <a:pt x="1400415" y="461665"/>
                  <a:pt x="1331654" y="456554"/>
                  <a:pt x="1261973" y="451253"/>
                </a:cubicBezTo>
                <a:cubicBezTo>
                  <a:pt x="1138293" y="442523"/>
                  <a:pt x="1014867" y="430396"/>
                  <a:pt x="891409" y="419317"/>
                </a:cubicBezTo>
                <a:cubicBezTo>
                  <a:pt x="842077" y="415476"/>
                  <a:pt x="792840" y="410396"/>
                  <a:pt x="743539" y="406206"/>
                </a:cubicBezTo>
                <a:cubicBezTo>
                  <a:pt x="696112" y="403793"/>
                  <a:pt x="648620" y="402270"/>
                  <a:pt x="601161" y="400714"/>
                </a:cubicBezTo>
                <a:cubicBezTo>
                  <a:pt x="529258" y="398651"/>
                  <a:pt x="457291" y="398460"/>
                  <a:pt x="385388" y="397730"/>
                </a:cubicBezTo>
                <a:cubicBezTo>
                  <a:pt x="362341" y="396302"/>
                  <a:pt x="339166" y="395095"/>
                  <a:pt x="316088" y="396238"/>
                </a:cubicBezTo>
                <a:cubicBezTo>
                  <a:pt x="288469" y="398936"/>
                  <a:pt x="260914" y="402397"/>
                  <a:pt x="233105" y="401571"/>
                </a:cubicBezTo>
                <a:cubicBezTo>
                  <a:pt x="227359" y="401603"/>
                  <a:pt x="221613" y="401635"/>
                  <a:pt x="215867" y="401698"/>
                </a:cubicBezTo>
                <a:cubicBezTo>
                  <a:pt x="212248" y="401857"/>
                  <a:pt x="208153" y="400682"/>
                  <a:pt x="206280" y="397349"/>
                </a:cubicBezTo>
                <a:cubicBezTo>
                  <a:pt x="195995" y="379254"/>
                  <a:pt x="244406" y="353985"/>
                  <a:pt x="256184" y="343922"/>
                </a:cubicBezTo>
                <a:cubicBezTo>
                  <a:pt x="268723" y="334716"/>
                  <a:pt x="280787" y="324779"/>
                  <a:pt x="294120" y="316716"/>
                </a:cubicBezTo>
                <a:cubicBezTo>
                  <a:pt x="347928" y="286050"/>
                  <a:pt x="396626" y="245543"/>
                  <a:pt x="448402" y="212083"/>
                </a:cubicBezTo>
                <a:cubicBezTo>
                  <a:pt x="464561" y="201544"/>
                  <a:pt x="479291" y="189036"/>
                  <a:pt x="495068" y="177957"/>
                </a:cubicBezTo>
                <a:cubicBezTo>
                  <a:pt x="511099" y="167322"/>
                  <a:pt x="528115" y="158116"/>
                  <a:pt x="544337" y="147767"/>
                </a:cubicBezTo>
                <a:cubicBezTo>
                  <a:pt x="554813" y="141196"/>
                  <a:pt x="565384" y="134720"/>
                  <a:pt x="575511" y="127894"/>
                </a:cubicBezTo>
                <a:cubicBezTo>
                  <a:pt x="576939" y="126910"/>
                  <a:pt x="578558" y="126117"/>
                  <a:pt x="578908" y="124275"/>
                </a:cubicBezTo>
                <a:cubicBezTo>
                  <a:pt x="578717" y="100657"/>
                  <a:pt x="561257" y="81514"/>
                  <a:pt x="551162" y="61261"/>
                </a:cubicBezTo>
                <a:cubicBezTo>
                  <a:pt x="545861" y="51801"/>
                  <a:pt x="540718" y="42245"/>
                  <a:pt x="535512" y="32722"/>
                </a:cubicBezTo>
                <a:cubicBezTo>
                  <a:pt x="531194" y="26055"/>
                  <a:pt x="528147" y="17547"/>
                  <a:pt x="520687" y="14087"/>
                </a:cubicBezTo>
                <a:cubicBezTo>
                  <a:pt x="518877" y="15865"/>
                  <a:pt x="517068" y="17674"/>
                  <a:pt x="515258" y="19484"/>
                </a:cubicBezTo>
                <a:cubicBezTo>
                  <a:pt x="514337" y="20404"/>
                  <a:pt x="512909" y="19008"/>
                  <a:pt x="513830" y="18055"/>
                </a:cubicBezTo>
                <a:cubicBezTo>
                  <a:pt x="515671" y="16214"/>
                  <a:pt x="517512" y="14373"/>
                  <a:pt x="519385" y="12532"/>
                </a:cubicBezTo>
                <a:cubicBezTo>
                  <a:pt x="519385" y="12500"/>
                  <a:pt x="519353" y="12500"/>
                  <a:pt x="519353" y="12468"/>
                </a:cubicBezTo>
                <a:cubicBezTo>
                  <a:pt x="471037" y="48690"/>
                  <a:pt x="424911" y="87959"/>
                  <a:pt x="376785" y="124466"/>
                </a:cubicBezTo>
                <a:cubicBezTo>
                  <a:pt x="337103" y="157957"/>
                  <a:pt x="294691" y="188052"/>
                  <a:pt x="253517" y="219702"/>
                </a:cubicBezTo>
                <a:cubicBezTo>
                  <a:pt x="193296" y="267034"/>
                  <a:pt x="129583" y="309764"/>
                  <a:pt x="71553" y="359667"/>
                </a:cubicBezTo>
                <a:cubicBezTo>
                  <a:pt x="53141" y="376270"/>
                  <a:pt x="30443" y="389191"/>
                  <a:pt x="16284" y="409857"/>
                </a:cubicBezTo>
                <a:cubicBezTo>
                  <a:pt x="23109" y="421984"/>
                  <a:pt x="35966" y="429539"/>
                  <a:pt x="46823" y="437729"/>
                </a:cubicBezTo>
                <a:cubicBezTo>
                  <a:pt x="67236" y="451697"/>
                  <a:pt x="85680" y="468205"/>
                  <a:pt x="105457" y="482966"/>
                </a:cubicBezTo>
                <a:cubicBezTo>
                  <a:pt x="171265" y="531886"/>
                  <a:pt x="237137" y="580710"/>
                  <a:pt x="303389" y="628964"/>
                </a:cubicBezTo>
                <a:cubicBezTo>
                  <a:pt x="393388" y="690423"/>
                  <a:pt x="479195" y="759627"/>
                  <a:pt x="577193" y="8081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 name="Google Shape;192;p13"/>
          <p:cNvSpPr/>
          <p:nvPr/>
        </p:nvSpPr>
        <p:spPr>
          <a:xfrm rot="10610126">
            <a:off x="7989336" y="8732497"/>
            <a:ext cx="1554095" cy="795539"/>
          </a:xfrm>
          <a:custGeom>
            <a:avLst/>
            <a:gdLst/>
            <a:ahLst/>
            <a:cxnLst/>
            <a:rect l="l" t="t" r="r" b="b"/>
            <a:pathLst>
              <a:path w="1554095" h="795539" extrusionOk="0">
                <a:moveTo>
                  <a:pt x="1554095" y="456816"/>
                </a:moveTo>
                <a:cubicBezTo>
                  <a:pt x="1550476" y="474594"/>
                  <a:pt x="1548254" y="492593"/>
                  <a:pt x="1546254" y="510593"/>
                </a:cubicBezTo>
                <a:cubicBezTo>
                  <a:pt x="1544921" y="519608"/>
                  <a:pt x="1545143" y="529545"/>
                  <a:pt x="1540159" y="537449"/>
                </a:cubicBezTo>
                <a:cubicBezTo>
                  <a:pt x="1495398" y="532624"/>
                  <a:pt x="1450415" y="534275"/>
                  <a:pt x="1405495" y="534116"/>
                </a:cubicBezTo>
                <a:cubicBezTo>
                  <a:pt x="1322195" y="534116"/>
                  <a:pt x="1238895" y="534370"/>
                  <a:pt x="1155659" y="530529"/>
                </a:cubicBezTo>
                <a:cubicBezTo>
                  <a:pt x="1117183" y="529227"/>
                  <a:pt x="1078803" y="525513"/>
                  <a:pt x="1040233" y="523577"/>
                </a:cubicBezTo>
                <a:cubicBezTo>
                  <a:pt x="990297" y="521672"/>
                  <a:pt x="940298" y="521291"/>
                  <a:pt x="890426" y="517450"/>
                </a:cubicBezTo>
                <a:cubicBezTo>
                  <a:pt x="850871" y="515005"/>
                  <a:pt x="809729" y="508402"/>
                  <a:pt x="769984" y="504688"/>
                </a:cubicBezTo>
                <a:cubicBezTo>
                  <a:pt x="717858" y="501482"/>
                  <a:pt x="666018" y="495641"/>
                  <a:pt x="614019" y="491260"/>
                </a:cubicBezTo>
                <a:cubicBezTo>
                  <a:pt x="580147" y="488879"/>
                  <a:pt x="546275" y="485958"/>
                  <a:pt x="512497" y="482625"/>
                </a:cubicBezTo>
                <a:cubicBezTo>
                  <a:pt x="438467" y="477546"/>
                  <a:pt x="364437" y="473006"/>
                  <a:pt x="290312" y="468784"/>
                </a:cubicBezTo>
                <a:cubicBezTo>
                  <a:pt x="270534" y="467229"/>
                  <a:pt x="249677" y="465419"/>
                  <a:pt x="228852" y="463419"/>
                </a:cubicBezTo>
                <a:cubicBezTo>
                  <a:pt x="219297" y="463546"/>
                  <a:pt x="201678" y="457261"/>
                  <a:pt x="197139" y="468943"/>
                </a:cubicBezTo>
                <a:cubicBezTo>
                  <a:pt x="195012" y="475419"/>
                  <a:pt x="200821" y="480244"/>
                  <a:pt x="205932" y="483133"/>
                </a:cubicBezTo>
                <a:cubicBezTo>
                  <a:pt x="219138" y="491482"/>
                  <a:pt x="233170" y="498339"/>
                  <a:pt x="246757" y="506021"/>
                </a:cubicBezTo>
                <a:cubicBezTo>
                  <a:pt x="259423" y="513132"/>
                  <a:pt x="271233" y="521640"/>
                  <a:pt x="283518" y="529386"/>
                </a:cubicBezTo>
                <a:cubicBezTo>
                  <a:pt x="319454" y="551227"/>
                  <a:pt x="353294" y="576179"/>
                  <a:pt x="388817" y="598655"/>
                </a:cubicBezTo>
                <a:cubicBezTo>
                  <a:pt x="414944" y="617353"/>
                  <a:pt x="444848" y="632082"/>
                  <a:pt x="471482" y="650241"/>
                </a:cubicBezTo>
                <a:cubicBezTo>
                  <a:pt x="487514" y="661637"/>
                  <a:pt x="504021" y="671034"/>
                  <a:pt x="519958" y="682748"/>
                </a:cubicBezTo>
                <a:cubicBezTo>
                  <a:pt x="529196" y="690113"/>
                  <a:pt x="538084" y="697954"/>
                  <a:pt x="547576" y="704970"/>
                </a:cubicBezTo>
                <a:cubicBezTo>
                  <a:pt x="559004" y="713985"/>
                  <a:pt x="572623" y="719636"/>
                  <a:pt x="584559" y="727795"/>
                </a:cubicBezTo>
                <a:cubicBezTo>
                  <a:pt x="579607" y="744842"/>
                  <a:pt x="575639" y="762175"/>
                  <a:pt x="570242" y="779064"/>
                </a:cubicBezTo>
                <a:cubicBezTo>
                  <a:pt x="567957" y="784968"/>
                  <a:pt x="565385" y="791000"/>
                  <a:pt x="560909" y="795539"/>
                </a:cubicBezTo>
                <a:cubicBezTo>
                  <a:pt x="462911" y="747064"/>
                  <a:pt x="377103" y="677828"/>
                  <a:pt x="287105" y="616432"/>
                </a:cubicBezTo>
                <a:cubicBezTo>
                  <a:pt x="220853" y="568179"/>
                  <a:pt x="154949" y="519355"/>
                  <a:pt x="89173" y="470435"/>
                </a:cubicBezTo>
                <a:cubicBezTo>
                  <a:pt x="69395" y="455642"/>
                  <a:pt x="50951" y="439134"/>
                  <a:pt x="30539" y="425198"/>
                </a:cubicBezTo>
                <a:cubicBezTo>
                  <a:pt x="19650" y="416976"/>
                  <a:pt x="6825" y="409452"/>
                  <a:pt x="0" y="397325"/>
                </a:cubicBezTo>
                <a:cubicBezTo>
                  <a:pt x="14158" y="376659"/>
                  <a:pt x="36856" y="363770"/>
                  <a:pt x="55269" y="347136"/>
                </a:cubicBezTo>
                <a:cubicBezTo>
                  <a:pt x="113299" y="297232"/>
                  <a:pt x="177012" y="254471"/>
                  <a:pt x="237201" y="207234"/>
                </a:cubicBezTo>
                <a:cubicBezTo>
                  <a:pt x="278375" y="175584"/>
                  <a:pt x="320755" y="145489"/>
                  <a:pt x="360469" y="111998"/>
                </a:cubicBezTo>
                <a:cubicBezTo>
                  <a:pt x="408595" y="75491"/>
                  <a:pt x="454689" y="36221"/>
                  <a:pt x="503037" y="0"/>
                </a:cubicBezTo>
                <a:cubicBezTo>
                  <a:pt x="503037" y="32"/>
                  <a:pt x="503069" y="32"/>
                  <a:pt x="503069" y="63"/>
                </a:cubicBezTo>
                <a:cubicBezTo>
                  <a:pt x="501196" y="1905"/>
                  <a:pt x="499355" y="3746"/>
                  <a:pt x="497514" y="5587"/>
                </a:cubicBezTo>
                <a:cubicBezTo>
                  <a:pt x="496593" y="6508"/>
                  <a:pt x="498022" y="7936"/>
                  <a:pt x="498942" y="7016"/>
                </a:cubicBezTo>
                <a:cubicBezTo>
                  <a:pt x="500752" y="5206"/>
                  <a:pt x="502561" y="3429"/>
                  <a:pt x="504371" y="1619"/>
                </a:cubicBezTo>
                <a:cubicBezTo>
                  <a:pt x="511831" y="5079"/>
                  <a:pt x="514878" y="13587"/>
                  <a:pt x="519196" y="20254"/>
                </a:cubicBezTo>
                <a:cubicBezTo>
                  <a:pt x="524402" y="29777"/>
                  <a:pt x="529545" y="39333"/>
                  <a:pt x="534846" y="48793"/>
                </a:cubicBezTo>
                <a:cubicBezTo>
                  <a:pt x="544941" y="69046"/>
                  <a:pt x="562401" y="88157"/>
                  <a:pt x="562592" y="111807"/>
                </a:cubicBezTo>
                <a:cubicBezTo>
                  <a:pt x="562242" y="113648"/>
                  <a:pt x="560592" y="114442"/>
                  <a:pt x="559195" y="115426"/>
                </a:cubicBezTo>
                <a:cubicBezTo>
                  <a:pt x="549068" y="122251"/>
                  <a:pt x="538497" y="128728"/>
                  <a:pt x="528021" y="135299"/>
                </a:cubicBezTo>
                <a:cubicBezTo>
                  <a:pt x="511799" y="145648"/>
                  <a:pt x="494815" y="154854"/>
                  <a:pt x="478752" y="165489"/>
                </a:cubicBezTo>
                <a:cubicBezTo>
                  <a:pt x="462975" y="176600"/>
                  <a:pt x="448277" y="189076"/>
                  <a:pt x="432086" y="199615"/>
                </a:cubicBezTo>
                <a:cubicBezTo>
                  <a:pt x="380278" y="233075"/>
                  <a:pt x="331581" y="273582"/>
                  <a:pt x="277804" y="304248"/>
                </a:cubicBezTo>
                <a:cubicBezTo>
                  <a:pt x="264439" y="312311"/>
                  <a:pt x="252408" y="322247"/>
                  <a:pt x="239868" y="331454"/>
                </a:cubicBezTo>
                <a:cubicBezTo>
                  <a:pt x="228059" y="341485"/>
                  <a:pt x="179647" y="366754"/>
                  <a:pt x="189964" y="384881"/>
                </a:cubicBezTo>
                <a:cubicBezTo>
                  <a:pt x="191837" y="388214"/>
                  <a:pt x="195964" y="389357"/>
                  <a:pt x="199551" y="389230"/>
                </a:cubicBezTo>
                <a:cubicBezTo>
                  <a:pt x="205297" y="389167"/>
                  <a:pt x="211043" y="389135"/>
                  <a:pt x="216789" y="389103"/>
                </a:cubicBezTo>
                <a:cubicBezTo>
                  <a:pt x="244598" y="389897"/>
                  <a:pt x="272153" y="386468"/>
                  <a:pt x="299772" y="383770"/>
                </a:cubicBezTo>
                <a:cubicBezTo>
                  <a:pt x="322851" y="382627"/>
                  <a:pt x="346025" y="383833"/>
                  <a:pt x="369072" y="385262"/>
                </a:cubicBezTo>
                <a:cubicBezTo>
                  <a:pt x="440975" y="385992"/>
                  <a:pt x="512942" y="386151"/>
                  <a:pt x="584845" y="388246"/>
                </a:cubicBezTo>
                <a:cubicBezTo>
                  <a:pt x="632305" y="389802"/>
                  <a:pt x="679796" y="391325"/>
                  <a:pt x="727223" y="393738"/>
                </a:cubicBezTo>
                <a:cubicBezTo>
                  <a:pt x="776556" y="397928"/>
                  <a:pt x="825761" y="403008"/>
                  <a:pt x="875093" y="406849"/>
                </a:cubicBezTo>
                <a:cubicBezTo>
                  <a:pt x="998583" y="417928"/>
                  <a:pt x="1122009" y="430086"/>
                  <a:pt x="1245657" y="438785"/>
                </a:cubicBezTo>
                <a:cubicBezTo>
                  <a:pt x="1315370" y="444086"/>
                  <a:pt x="1384130" y="449197"/>
                  <a:pt x="1454002" y="454086"/>
                </a:cubicBezTo>
                <a:cubicBezTo>
                  <a:pt x="1487303" y="455832"/>
                  <a:pt x="1520858" y="462467"/>
                  <a:pt x="1554095" y="456816"/>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 name="Google Shape;193;p13"/>
          <p:cNvSpPr txBox="1"/>
          <p:nvPr/>
        </p:nvSpPr>
        <p:spPr>
          <a:xfrm>
            <a:off x="7771765" y="6660515"/>
            <a:ext cx="9962515" cy="172339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sz="2800"/>
              <a:t>In this presentation, we will explore the concept of an Arduino-based voting machine, which combines the simplicity and versatility of the Arduino microcontroller with the latest advancements in electronic voting technology</a:t>
            </a:r>
            <a:endParaRPr sz="2800"/>
          </a:p>
        </p:txBody>
      </p:sp>
      <p:sp>
        <p:nvSpPr>
          <p:cNvPr id="194" name="Google Shape;194;p13"/>
          <p:cNvSpPr txBox="1"/>
          <p:nvPr/>
        </p:nvSpPr>
        <p:spPr>
          <a:xfrm>
            <a:off x="7296844" y="1883196"/>
            <a:ext cx="9937800" cy="295465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IN" sz="9600">
                <a:solidFill>
                  <a:srgbClr val="883DF8"/>
                </a:solidFill>
                <a:latin typeface="Luckiest Guy" panose="02000506000000020004"/>
                <a:ea typeface="Luckiest Guy" panose="02000506000000020004"/>
                <a:cs typeface="Luckiest Guy" panose="02000506000000020004"/>
                <a:sym typeface="Luckiest Guy" panose="02000506000000020004"/>
              </a:rPr>
              <a:t>Arduino-based voting machine</a:t>
            </a:r>
            <a:endParaRPr lang="en-IN" sz="9600">
              <a:solidFill>
                <a:srgbClr val="883DF8"/>
              </a:solidFill>
              <a:latin typeface="Luckiest Guy" panose="02000506000000020004"/>
              <a:ea typeface="Luckiest Guy" panose="02000506000000020004"/>
              <a:cs typeface="Luckiest Guy" panose="02000506000000020004"/>
              <a:sym typeface="Luckiest Guy" panose="020005060000000200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21" name="Shape 1221"/>
        <p:cNvGrpSpPr/>
        <p:nvPr/>
      </p:nvGrpSpPr>
      <p:grpSpPr>
        <a:xfrm>
          <a:off x="0" y="0"/>
          <a:ext cx="0" cy="0"/>
          <a:chOff x="0" y="0"/>
          <a:chExt cx="0" cy="0"/>
        </a:xfrm>
      </p:grpSpPr>
      <p:grpSp>
        <p:nvGrpSpPr>
          <p:cNvPr id="1222" name="Google Shape;1222;p34"/>
          <p:cNvGrpSpPr/>
          <p:nvPr/>
        </p:nvGrpSpPr>
        <p:grpSpPr>
          <a:xfrm>
            <a:off x="13471219" y="-325487"/>
            <a:ext cx="4816781" cy="10612487"/>
            <a:chOff x="0" y="-85725"/>
            <a:chExt cx="1268617" cy="2795058"/>
          </a:xfrm>
        </p:grpSpPr>
        <p:sp>
          <p:nvSpPr>
            <p:cNvPr id="1223" name="Google Shape;1223;p34"/>
            <p:cNvSpPr/>
            <p:nvPr/>
          </p:nvSpPr>
          <p:spPr>
            <a:xfrm>
              <a:off x="0" y="0"/>
              <a:ext cx="1268617" cy="2709333"/>
            </a:xfrm>
            <a:custGeom>
              <a:avLst/>
              <a:gdLst/>
              <a:ahLst/>
              <a:cxnLst/>
              <a:rect l="l" t="t" r="r" b="b"/>
              <a:pathLst>
                <a:path w="1268617" h="2709333" extrusionOk="0">
                  <a:moveTo>
                    <a:pt x="0" y="0"/>
                  </a:moveTo>
                  <a:lnTo>
                    <a:pt x="1268617" y="0"/>
                  </a:lnTo>
                  <a:lnTo>
                    <a:pt x="1268617" y="2709333"/>
                  </a:lnTo>
                  <a:lnTo>
                    <a:pt x="0" y="2709333"/>
                  </a:lnTo>
                  <a:close/>
                </a:path>
              </a:pathLst>
            </a:custGeom>
            <a:solidFill>
              <a:srgbClr val="F2D925"/>
            </a:solidFill>
            <a:ln>
              <a:noFill/>
            </a:ln>
          </p:spPr>
        </p:sp>
        <p:sp>
          <p:nvSpPr>
            <p:cNvPr id="1224" name="Google Shape;1224;p34"/>
            <p:cNvSpPr txBox="1"/>
            <p:nvPr/>
          </p:nvSpPr>
          <p:spPr>
            <a:xfrm>
              <a:off x="0" y="-85725"/>
              <a:ext cx="812800" cy="898525"/>
            </a:xfrm>
            <a:prstGeom prst="rect">
              <a:avLst/>
            </a:prstGeom>
            <a:noFill/>
            <a:ln>
              <a:noFill/>
            </a:ln>
          </p:spPr>
          <p:txBody>
            <a:bodyPr spcFirstLastPara="1" wrap="square" lIns="72675" tIns="72675" rIns="72675" bIns="72675" anchor="ctr" anchorCtr="0">
              <a:noAutofit/>
            </a:bodyPr>
            <a:lstStyle/>
            <a:p>
              <a:pPr marL="0" marR="0" lvl="0" indent="0" algn="ctr" rtl="0">
                <a:lnSpc>
                  <a:spcPct val="167000"/>
                </a:lnSpc>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225" name="Google Shape;1225;p34"/>
          <p:cNvSpPr/>
          <p:nvPr/>
        </p:nvSpPr>
        <p:spPr>
          <a:xfrm rot="-10770074">
            <a:off x="11086795" y="5576900"/>
            <a:ext cx="6541460" cy="7307075"/>
          </a:xfrm>
          <a:custGeom>
            <a:avLst/>
            <a:gdLst/>
            <a:ahLst/>
            <a:cxnLst/>
            <a:rect l="l" t="t" r="r" b="b"/>
            <a:pathLst>
              <a:path w="6541460" h="7307075" extrusionOk="0">
                <a:moveTo>
                  <a:pt x="6517007" y="5239083"/>
                </a:moveTo>
                <a:cubicBezTo>
                  <a:pt x="6494634" y="5011836"/>
                  <a:pt x="6402511" y="4803296"/>
                  <a:pt x="6304830" y="4599724"/>
                </a:cubicBezTo>
                <a:cubicBezTo>
                  <a:pt x="6177611" y="4284063"/>
                  <a:pt x="6065747" y="3963872"/>
                  <a:pt x="6016760" y="3625121"/>
                </a:cubicBezTo>
                <a:cubicBezTo>
                  <a:pt x="5967335" y="3284909"/>
                  <a:pt x="5985613" y="2943236"/>
                  <a:pt x="6083879" y="2611938"/>
                </a:cubicBezTo>
                <a:cubicBezTo>
                  <a:pt x="6171031" y="2302415"/>
                  <a:pt x="6282018" y="1994500"/>
                  <a:pt x="6272075" y="1668171"/>
                </a:cubicBezTo>
                <a:cubicBezTo>
                  <a:pt x="6272075" y="1522616"/>
                  <a:pt x="6218555" y="1381738"/>
                  <a:pt x="6152606" y="1253866"/>
                </a:cubicBezTo>
                <a:cubicBezTo>
                  <a:pt x="6085195" y="1129794"/>
                  <a:pt x="5990146" y="1021943"/>
                  <a:pt x="5887494" y="925783"/>
                </a:cubicBezTo>
                <a:cubicBezTo>
                  <a:pt x="5796540" y="842630"/>
                  <a:pt x="5699591" y="760938"/>
                  <a:pt x="5639930" y="651042"/>
                </a:cubicBezTo>
                <a:cubicBezTo>
                  <a:pt x="5537862" y="395883"/>
                  <a:pt x="5530697" y="347364"/>
                  <a:pt x="5288982" y="190703"/>
                </a:cubicBezTo>
                <a:cubicBezTo>
                  <a:pt x="5251839" y="162060"/>
                  <a:pt x="5205193" y="128009"/>
                  <a:pt x="5161909" y="106673"/>
                </a:cubicBezTo>
                <a:cubicBezTo>
                  <a:pt x="5146555" y="97905"/>
                  <a:pt x="5131347" y="88113"/>
                  <a:pt x="5114092" y="83437"/>
                </a:cubicBezTo>
                <a:cubicBezTo>
                  <a:pt x="5091573" y="77007"/>
                  <a:pt x="5067445" y="91913"/>
                  <a:pt x="5062766" y="114711"/>
                </a:cubicBezTo>
                <a:cubicBezTo>
                  <a:pt x="4588986" y="-14769"/>
                  <a:pt x="4067097" y="-61387"/>
                  <a:pt x="3600190" y="118218"/>
                </a:cubicBezTo>
                <a:cubicBezTo>
                  <a:pt x="3370903" y="208971"/>
                  <a:pt x="3170571" y="361978"/>
                  <a:pt x="2992026" y="529892"/>
                </a:cubicBezTo>
                <a:cubicBezTo>
                  <a:pt x="2772098" y="755677"/>
                  <a:pt x="2611101" y="1037726"/>
                  <a:pt x="2508741" y="1334827"/>
                </a:cubicBezTo>
                <a:cubicBezTo>
                  <a:pt x="2436650" y="1548044"/>
                  <a:pt x="2515906" y="1728819"/>
                  <a:pt x="2321715" y="1893517"/>
                </a:cubicBezTo>
                <a:cubicBezTo>
                  <a:pt x="2173001" y="2012036"/>
                  <a:pt x="2000012" y="2082914"/>
                  <a:pt x="1829949" y="2168405"/>
                </a:cubicBezTo>
                <a:cubicBezTo>
                  <a:pt x="1654475" y="2247759"/>
                  <a:pt x="1484118" y="2335443"/>
                  <a:pt x="1311715" y="2421519"/>
                </a:cubicBezTo>
                <a:cubicBezTo>
                  <a:pt x="1103486" y="2527177"/>
                  <a:pt x="897596" y="2641897"/>
                  <a:pt x="713349" y="2786136"/>
                </a:cubicBezTo>
                <a:cubicBezTo>
                  <a:pt x="548695" y="2922338"/>
                  <a:pt x="401297" y="3081045"/>
                  <a:pt x="273640" y="3252174"/>
                </a:cubicBezTo>
                <a:cubicBezTo>
                  <a:pt x="57953" y="3553513"/>
                  <a:pt x="-16477" y="3938005"/>
                  <a:pt x="2971" y="4303353"/>
                </a:cubicBezTo>
                <a:cubicBezTo>
                  <a:pt x="24613" y="4554128"/>
                  <a:pt x="96996" y="4808118"/>
                  <a:pt x="236352" y="5019435"/>
                </a:cubicBezTo>
                <a:cubicBezTo>
                  <a:pt x="426449" y="5307768"/>
                  <a:pt x="711009" y="5511925"/>
                  <a:pt x="1024376" y="5648857"/>
                </a:cubicBezTo>
                <a:cubicBezTo>
                  <a:pt x="1309083" y="5770153"/>
                  <a:pt x="1620696" y="5813410"/>
                  <a:pt x="1927044" y="5841176"/>
                </a:cubicBezTo>
                <a:cubicBezTo>
                  <a:pt x="2188208" y="5864559"/>
                  <a:pt x="2453905" y="5857398"/>
                  <a:pt x="2709513" y="5922868"/>
                </a:cubicBezTo>
                <a:cubicBezTo>
                  <a:pt x="2903850" y="5980739"/>
                  <a:pt x="3107985" y="6041387"/>
                  <a:pt x="3264303" y="6176274"/>
                </a:cubicBezTo>
                <a:cubicBezTo>
                  <a:pt x="3472825" y="6368008"/>
                  <a:pt x="3611157" y="6620391"/>
                  <a:pt x="3795112" y="6833462"/>
                </a:cubicBezTo>
                <a:cubicBezTo>
                  <a:pt x="4072946" y="7134509"/>
                  <a:pt x="4479022" y="7308122"/>
                  <a:pt x="4888315" y="7305637"/>
                </a:cubicBezTo>
                <a:cubicBezTo>
                  <a:pt x="5046388" y="7314114"/>
                  <a:pt x="5202414" y="7284155"/>
                  <a:pt x="5353907" y="7241336"/>
                </a:cubicBezTo>
                <a:cubicBezTo>
                  <a:pt x="5454073" y="7214300"/>
                  <a:pt x="5555410" y="7185949"/>
                  <a:pt x="5647095" y="7136262"/>
                </a:cubicBezTo>
                <a:cubicBezTo>
                  <a:pt x="5823885" y="7038057"/>
                  <a:pt x="5955344" y="6879788"/>
                  <a:pt x="6089728" y="6732334"/>
                </a:cubicBezTo>
                <a:cubicBezTo>
                  <a:pt x="6204225" y="6601831"/>
                  <a:pt x="6318429" y="6467967"/>
                  <a:pt x="6390373" y="6308384"/>
                </a:cubicBezTo>
                <a:cubicBezTo>
                  <a:pt x="6544645" y="5976794"/>
                  <a:pt x="6568334" y="5597416"/>
                  <a:pt x="6517007" y="5239083"/>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26" name="Google Shape;1226;p34"/>
          <p:cNvSpPr/>
          <p:nvPr/>
        </p:nvSpPr>
        <p:spPr>
          <a:xfrm rot="-10770074">
            <a:off x="11086795" y="5576900"/>
            <a:ext cx="6541460" cy="7307075"/>
          </a:xfrm>
          <a:custGeom>
            <a:avLst/>
            <a:gdLst/>
            <a:ahLst/>
            <a:cxnLst/>
            <a:rect l="l" t="t" r="r" b="b"/>
            <a:pathLst>
              <a:path w="6541460" h="7307075" extrusionOk="0">
                <a:moveTo>
                  <a:pt x="4888315" y="7305637"/>
                </a:moveTo>
                <a:cubicBezTo>
                  <a:pt x="4479022" y="7308122"/>
                  <a:pt x="4072946" y="7134509"/>
                  <a:pt x="3795112" y="6833462"/>
                </a:cubicBezTo>
                <a:cubicBezTo>
                  <a:pt x="3611157" y="6620391"/>
                  <a:pt x="3472825" y="6368008"/>
                  <a:pt x="3264303" y="6176274"/>
                </a:cubicBezTo>
                <a:cubicBezTo>
                  <a:pt x="3107985" y="6041387"/>
                  <a:pt x="2903850" y="5980739"/>
                  <a:pt x="2709513" y="5922868"/>
                </a:cubicBezTo>
                <a:cubicBezTo>
                  <a:pt x="2453905" y="5857398"/>
                  <a:pt x="2188208" y="5864559"/>
                  <a:pt x="1927044" y="5841176"/>
                </a:cubicBezTo>
                <a:cubicBezTo>
                  <a:pt x="1620696" y="5813410"/>
                  <a:pt x="1309083" y="5770153"/>
                  <a:pt x="1024376" y="5648857"/>
                </a:cubicBezTo>
                <a:cubicBezTo>
                  <a:pt x="711009" y="5511925"/>
                  <a:pt x="426449" y="5307768"/>
                  <a:pt x="236352" y="5019435"/>
                </a:cubicBezTo>
                <a:cubicBezTo>
                  <a:pt x="96996" y="4808118"/>
                  <a:pt x="24613" y="4554128"/>
                  <a:pt x="2971" y="4303353"/>
                </a:cubicBezTo>
                <a:cubicBezTo>
                  <a:pt x="-16477" y="3938005"/>
                  <a:pt x="57953" y="3553513"/>
                  <a:pt x="273640" y="3252174"/>
                </a:cubicBezTo>
                <a:cubicBezTo>
                  <a:pt x="401297" y="3081045"/>
                  <a:pt x="548695" y="2922338"/>
                  <a:pt x="713349" y="2786136"/>
                </a:cubicBezTo>
                <a:cubicBezTo>
                  <a:pt x="897596" y="2641897"/>
                  <a:pt x="1103486" y="2527177"/>
                  <a:pt x="1311715" y="2421519"/>
                </a:cubicBezTo>
                <a:cubicBezTo>
                  <a:pt x="1484118" y="2335443"/>
                  <a:pt x="1654475" y="2247759"/>
                  <a:pt x="1829949" y="2168405"/>
                </a:cubicBezTo>
                <a:cubicBezTo>
                  <a:pt x="2000012" y="2082914"/>
                  <a:pt x="2173001" y="2012036"/>
                  <a:pt x="2321715" y="1893517"/>
                </a:cubicBezTo>
                <a:cubicBezTo>
                  <a:pt x="2515906" y="1728819"/>
                  <a:pt x="2436650" y="1548044"/>
                  <a:pt x="2508741" y="1334827"/>
                </a:cubicBezTo>
                <a:cubicBezTo>
                  <a:pt x="2611101" y="1037726"/>
                  <a:pt x="2772098" y="755677"/>
                  <a:pt x="2992026" y="529892"/>
                </a:cubicBezTo>
                <a:cubicBezTo>
                  <a:pt x="3170571" y="361978"/>
                  <a:pt x="3370903" y="208971"/>
                  <a:pt x="3600190" y="118218"/>
                </a:cubicBezTo>
                <a:cubicBezTo>
                  <a:pt x="4067097" y="-61387"/>
                  <a:pt x="4588986" y="-14769"/>
                  <a:pt x="5062766" y="114711"/>
                </a:cubicBezTo>
                <a:cubicBezTo>
                  <a:pt x="5067445" y="91913"/>
                  <a:pt x="5091573" y="77007"/>
                  <a:pt x="5114092" y="83437"/>
                </a:cubicBezTo>
                <a:cubicBezTo>
                  <a:pt x="5131347" y="88113"/>
                  <a:pt x="5146555" y="97905"/>
                  <a:pt x="5161909" y="106673"/>
                </a:cubicBezTo>
                <a:cubicBezTo>
                  <a:pt x="5205193" y="128009"/>
                  <a:pt x="5251839" y="162060"/>
                  <a:pt x="5288982" y="190703"/>
                </a:cubicBezTo>
                <a:cubicBezTo>
                  <a:pt x="5530697" y="347364"/>
                  <a:pt x="5537862" y="395883"/>
                  <a:pt x="5639930" y="651042"/>
                </a:cubicBezTo>
                <a:cubicBezTo>
                  <a:pt x="5699591" y="760938"/>
                  <a:pt x="5796540" y="842630"/>
                  <a:pt x="5887494" y="925783"/>
                </a:cubicBezTo>
                <a:cubicBezTo>
                  <a:pt x="5990146" y="1021943"/>
                  <a:pt x="6085195" y="1129794"/>
                  <a:pt x="6152606" y="1253866"/>
                </a:cubicBezTo>
                <a:cubicBezTo>
                  <a:pt x="6218555" y="1381738"/>
                  <a:pt x="6272075" y="1522616"/>
                  <a:pt x="6272075" y="1668171"/>
                </a:cubicBezTo>
                <a:cubicBezTo>
                  <a:pt x="6282018" y="1994500"/>
                  <a:pt x="6171031" y="2302415"/>
                  <a:pt x="6083879" y="2611938"/>
                </a:cubicBezTo>
                <a:cubicBezTo>
                  <a:pt x="5985613" y="2943236"/>
                  <a:pt x="5967335" y="3284909"/>
                  <a:pt x="6016760" y="3625121"/>
                </a:cubicBezTo>
                <a:cubicBezTo>
                  <a:pt x="6065747" y="3963872"/>
                  <a:pt x="6177611" y="4284063"/>
                  <a:pt x="6304830" y="4599724"/>
                </a:cubicBezTo>
                <a:cubicBezTo>
                  <a:pt x="6402511" y="4803296"/>
                  <a:pt x="6494634" y="5011836"/>
                  <a:pt x="6517007" y="5239083"/>
                </a:cubicBezTo>
                <a:cubicBezTo>
                  <a:pt x="6568334" y="5597416"/>
                  <a:pt x="6544645" y="5976794"/>
                  <a:pt x="6390373" y="6308384"/>
                </a:cubicBezTo>
                <a:cubicBezTo>
                  <a:pt x="6318429" y="6467967"/>
                  <a:pt x="6204225" y="6601831"/>
                  <a:pt x="6089728" y="6732334"/>
                </a:cubicBezTo>
                <a:cubicBezTo>
                  <a:pt x="5955344" y="6879788"/>
                  <a:pt x="5823885" y="7038057"/>
                  <a:pt x="5647095" y="7136262"/>
                </a:cubicBezTo>
                <a:cubicBezTo>
                  <a:pt x="5555410" y="7185949"/>
                  <a:pt x="5454073" y="7214300"/>
                  <a:pt x="5353907" y="7241336"/>
                </a:cubicBezTo>
                <a:cubicBezTo>
                  <a:pt x="5202414" y="7284155"/>
                  <a:pt x="5046388" y="7314114"/>
                  <a:pt x="4888315" y="7305637"/>
                </a:cubicBezTo>
                <a:close/>
                <a:moveTo>
                  <a:pt x="4829678" y="7220584"/>
                </a:moveTo>
                <a:cubicBezTo>
                  <a:pt x="5002081" y="7234176"/>
                  <a:pt x="5173315" y="7208747"/>
                  <a:pt x="5338553" y="7159498"/>
                </a:cubicBezTo>
                <a:cubicBezTo>
                  <a:pt x="5572518" y="7106157"/>
                  <a:pt x="5727520" y="7008682"/>
                  <a:pt x="5887348" y="6830393"/>
                </a:cubicBezTo>
                <a:cubicBezTo>
                  <a:pt x="6216800" y="6485796"/>
                  <a:pt x="6400902" y="6250513"/>
                  <a:pt x="6450035" y="5759485"/>
                </a:cubicBezTo>
                <a:cubicBezTo>
                  <a:pt x="6472993" y="5492634"/>
                  <a:pt x="6450035" y="5217893"/>
                  <a:pt x="6371218" y="4961564"/>
                </a:cubicBezTo>
                <a:cubicBezTo>
                  <a:pt x="6320769" y="4815279"/>
                  <a:pt x="6243999" y="4680100"/>
                  <a:pt x="6188286" y="4536007"/>
                </a:cubicBezTo>
                <a:cubicBezTo>
                  <a:pt x="6134620" y="4394106"/>
                  <a:pt x="6087973" y="4249282"/>
                  <a:pt x="6039864" y="4105335"/>
                </a:cubicBezTo>
                <a:cubicBezTo>
                  <a:pt x="5916009" y="3695999"/>
                  <a:pt x="5864536" y="3253635"/>
                  <a:pt x="5946717" y="2831147"/>
                </a:cubicBezTo>
                <a:cubicBezTo>
                  <a:pt x="6002430" y="2528931"/>
                  <a:pt x="6127016" y="2243082"/>
                  <a:pt x="6171762" y="1938821"/>
                </a:cubicBezTo>
                <a:cubicBezTo>
                  <a:pt x="6186092" y="1823078"/>
                  <a:pt x="6194281" y="1715081"/>
                  <a:pt x="6185069" y="1601093"/>
                </a:cubicBezTo>
                <a:cubicBezTo>
                  <a:pt x="6147635" y="1335996"/>
                  <a:pt x="5980057" y="1111673"/>
                  <a:pt x="5781332" y="940836"/>
                </a:cubicBezTo>
                <a:cubicBezTo>
                  <a:pt x="5707633" y="877704"/>
                  <a:pt x="5640661" y="805511"/>
                  <a:pt x="5586410" y="724842"/>
                </a:cubicBezTo>
                <a:cubicBezTo>
                  <a:pt x="5530697" y="634966"/>
                  <a:pt x="5512272" y="527116"/>
                  <a:pt x="5455243" y="437825"/>
                </a:cubicBezTo>
                <a:cubicBezTo>
                  <a:pt x="5407573" y="366509"/>
                  <a:pt x="5327293" y="320621"/>
                  <a:pt x="5260320" y="271080"/>
                </a:cubicBezTo>
                <a:cubicBezTo>
                  <a:pt x="5216891" y="241560"/>
                  <a:pt x="5175508" y="205171"/>
                  <a:pt x="5127107" y="183104"/>
                </a:cubicBezTo>
                <a:cubicBezTo>
                  <a:pt x="4837721" y="96297"/>
                  <a:pt x="4533712" y="60201"/>
                  <a:pt x="4232189" y="65462"/>
                </a:cubicBezTo>
                <a:cubicBezTo>
                  <a:pt x="3996468" y="71746"/>
                  <a:pt x="3761918" y="119826"/>
                  <a:pt x="3547401" y="218908"/>
                </a:cubicBezTo>
                <a:cubicBezTo>
                  <a:pt x="3242076" y="377615"/>
                  <a:pt x="2970530" y="612023"/>
                  <a:pt x="2795202" y="910293"/>
                </a:cubicBezTo>
                <a:cubicBezTo>
                  <a:pt x="2709074" y="1059647"/>
                  <a:pt x="2626016" y="1214262"/>
                  <a:pt x="2579077" y="1380861"/>
                </a:cubicBezTo>
                <a:cubicBezTo>
                  <a:pt x="2551440" y="1471760"/>
                  <a:pt x="2549100" y="1567773"/>
                  <a:pt x="2540619" y="1659987"/>
                </a:cubicBezTo>
                <a:cubicBezTo>
                  <a:pt x="2518684" y="1855083"/>
                  <a:pt x="2358418" y="1991139"/>
                  <a:pt x="2193765" y="2076045"/>
                </a:cubicBezTo>
                <a:cubicBezTo>
                  <a:pt x="1790759" y="2293354"/>
                  <a:pt x="1360994" y="2460976"/>
                  <a:pt x="973050" y="2706052"/>
                </a:cubicBezTo>
                <a:cubicBezTo>
                  <a:pt x="804888" y="2806157"/>
                  <a:pt x="656758" y="2934759"/>
                  <a:pt x="525445" y="3079291"/>
                </a:cubicBezTo>
                <a:cubicBezTo>
                  <a:pt x="397788" y="3216370"/>
                  <a:pt x="277734" y="3364993"/>
                  <a:pt x="207252" y="3540214"/>
                </a:cubicBezTo>
                <a:cubicBezTo>
                  <a:pt x="23443" y="3987985"/>
                  <a:pt x="37042" y="4526947"/>
                  <a:pt x="287093" y="4946658"/>
                </a:cubicBezTo>
                <a:cubicBezTo>
                  <a:pt x="486402" y="5258519"/>
                  <a:pt x="788802" y="5466768"/>
                  <a:pt x="1128199" y="5602239"/>
                </a:cubicBezTo>
                <a:cubicBezTo>
                  <a:pt x="1430014" y="5710236"/>
                  <a:pt x="1756834" y="5747940"/>
                  <a:pt x="2074442" y="5768837"/>
                </a:cubicBezTo>
                <a:cubicBezTo>
                  <a:pt x="2325224" y="5782429"/>
                  <a:pt x="2580247" y="5790466"/>
                  <a:pt x="2821231" y="5868504"/>
                </a:cubicBezTo>
                <a:cubicBezTo>
                  <a:pt x="2980766" y="5922868"/>
                  <a:pt x="3145273" y="5976355"/>
                  <a:pt x="3279803" y="6081283"/>
                </a:cubicBezTo>
                <a:cubicBezTo>
                  <a:pt x="3514792" y="6273456"/>
                  <a:pt x="3659705" y="6548490"/>
                  <a:pt x="3855505" y="6776321"/>
                </a:cubicBezTo>
                <a:cubicBezTo>
                  <a:pt x="4104239" y="7044925"/>
                  <a:pt x="4462937" y="7210793"/>
                  <a:pt x="4829678" y="7220584"/>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27" name="Google Shape;1227;p34"/>
          <p:cNvSpPr/>
          <p:nvPr/>
        </p:nvSpPr>
        <p:spPr>
          <a:xfrm rot="-10770074">
            <a:off x="11169684" y="5659666"/>
            <a:ext cx="6376204" cy="7159230"/>
          </a:xfrm>
          <a:custGeom>
            <a:avLst/>
            <a:gdLst/>
            <a:ahLst/>
            <a:cxnLst/>
            <a:rect l="l" t="t" r="r" b="b"/>
            <a:pathLst>
              <a:path w="6376204" h="7159230" extrusionOk="0">
                <a:moveTo>
                  <a:pt x="6288928" y="4896628"/>
                </a:moveTo>
                <a:cubicBezTo>
                  <a:pt x="6367745" y="5152956"/>
                  <a:pt x="6390703" y="5427698"/>
                  <a:pt x="6367745" y="5694548"/>
                </a:cubicBezTo>
                <a:cubicBezTo>
                  <a:pt x="6318612" y="6185576"/>
                  <a:pt x="6134511" y="6420860"/>
                  <a:pt x="5805058" y="6765457"/>
                </a:cubicBezTo>
                <a:cubicBezTo>
                  <a:pt x="5645230" y="6943746"/>
                  <a:pt x="5490228" y="7041222"/>
                  <a:pt x="5256263" y="7094562"/>
                </a:cubicBezTo>
                <a:cubicBezTo>
                  <a:pt x="5091025" y="7143811"/>
                  <a:pt x="4919791" y="7169093"/>
                  <a:pt x="4747388" y="7155648"/>
                </a:cubicBezTo>
                <a:cubicBezTo>
                  <a:pt x="4380501" y="7145711"/>
                  <a:pt x="4021949" y="6979989"/>
                  <a:pt x="3772922" y="6711385"/>
                </a:cubicBezTo>
                <a:cubicBezTo>
                  <a:pt x="3577122" y="6483554"/>
                  <a:pt x="3432210" y="6208520"/>
                  <a:pt x="3197221" y="6016347"/>
                </a:cubicBezTo>
                <a:cubicBezTo>
                  <a:pt x="3062691" y="5911419"/>
                  <a:pt x="2898184" y="5857932"/>
                  <a:pt x="2738649" y="5803568"/>
                </a:cubicBezTo>
                <a:cubicBezTo>
                  <a:pt x="2497810" y="5725530"/>
                  <a:pt x="2242642" y="5717492"/>
                  <a:pt x="1991860" y="5703901"/>
                </a:cubicBezTo>
                <a:cubicBezTo>
                  <a:pt x="1674106" y="5683004"/>
                  <a:pt x="1347432" y="5645299"/>
                  <a:pt x="1045616" y="5537303"/>
                </a:cubicBezTo>
                <a:cubicBezTo>
                  <a:pt x="706220" y="5401686"/>
                  <a:pt x="403674" y="5193583"/>
                  <a:pt x="204511" y="4881722"/>
                </a:cubicBezTo>
                <a:cubicBezTo>
                  <a:pt x="-45540" y="4461864"/>
                  <a:pt x="-59139" y="3923049"/>
                  <a:pt x="124670" y="3475278"/>
                </a:cubicBezTo>
                <a:cubicBezTo>
                  <a:pt x="195152" y="3300057"/>
                  <a:pt x="315352" y="3151434"/>
                  <a:pt x="442863" y="3014355"/>
                </a:cubicBezTo>
                <a:cubicBezTo>
                  <a:pt x="574176" y="2869823"/>
                  <a:pt x="722305" y="2741221"/>
                  <a:pt x="890468" y="2641115"/>
                </a:cubicBezTo>
                <a:cubicBezTo>
                  <a:pt x="1278412" y="2396186"/>
                  <a:pt x="1708323" y="2228564"/>
                  <a:pt x="2111182" y="2011109"/>
                </a:cubicBezTo>
                <a:cubicBezTo>
                  <a:pt x="2275836" y="1926202"/>
                  <a:pt x="2436102" y="1790147"/>
                  <a:pt x="2458036" y="1595051"/>
                </a:cubicBezTo>
                <a:cubicBezTo>
                  <a:pt x="2466518" y="1502837"/>
                  <a:pt x="2468857" y="1406824"/>
                  <a:pt x="2496494" y="1315925"/>
                </a:cubicBezTo>
                <a:cubicBezTo>
                  <a:pt x="2543434" y="1149326"/>
                  <a:pt x="2626491" y="994711"/>
                  <a:pt x="2712620" y="845357"/>
                </a:cubicBezTo>
                <a:cubicBezTo>
                  <a:pt x="2887801" y="547087"/>
                  <a:pt x="3159494" y="312679"/>
                  <a:pt x="3464819" y="153972"/>
                </a:cubicBezTo>
                <a:cubicBezTo>
                  <a:pt x="3679482" y="54890"/>
                  <a:pt x="3913886" y="6810"/>
                  <a:pt x="4149606" y="526"/>
                </a:cubicBezTo>
                <a:cubicBezTo>
                  <a:pt x="4451129" y="-4881"/>
                  <a:pt x="4755138" y="31215"/>
                  <a:pt x="5044524" y="118168"/>
                </a:cubicBezTo>
                <a:cubicBezTo>
                  <a:pt x="5092926" y="140235"/>
                  <a:pt x="5134308" y="176624"/>
                  <a:pt x="5177738" y="206144"/>
                </a:cubicBezTo>
                <a:cubicBezTo>
                  <a:pt x="5244711" y="255539"/>
                  <a:pt x="5324990" y="301573"/>
                  <a:pt x="5372661" y="372742"/>
                </a:cubicBezTo>
                <a:cubicBezTo>
                  <a:pt x="5429690" y="462033"/>
                  <a:pt x="5448114" y="569884"/>
                  <a:pt x="5503827" y="659906"/>
                </a:cubicBezTo>
                <a:cubicBezTo>
                  <a:pt x="5558224" y="740429"/>
                  <a:pt x="5625051" y="812768"/>
                  <a:pt x="5698750" y="875900"/>
                </a:cubicBezTo>
                <a:cubicBezTo>
                  <a:pt x="5897328" y="1046736"/>
                  <a:pt x="6065052" y="1271060"/>
                  <a:pt x="6102486" y="1536157"/>
                </a:cubicBezTo>
                <a:cubicBezTo>
                  <a:pt x="6111699" y="1650145"/>
                  <a:pt x="6103510" y="1758142"/>
                  <a:pt x="6089180" y="1873884"/>
                </a:cubicBezTo>
                <a:cubicBezTo>
                  <a:pt x="6044434" y="2178147"/>
                  <a:pt x="5919847" y="2463995"/>
                  <a:pt x="5864134" y="2766211"/>
                </a:cubicBezTo>
                <a:cubicBezTo>
                  <a:pt x="5781954" y="3188699"/>
                  <a:pt x="5833426" y="3631063"/>
                  <a:pt x="5957282" y="4040399"/>
                </a:cubicBezTo>
                <a:cubicBezTo>
                  <a:pt x="6005245" y="4184345"/>
                  <a:pt x="6051892" y="4329170"/>
                  <a:pt x="6105704" y="4471071"/>
                </a:cubicBezTo>
                <a:cubicBezTo>
                  <a:pt x="6161709" y="4615164"/>
                  <a:pt x="6238479" y="4750343"/>
                  <a:pt x="6288928" y="4896628"/>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28" name="Google Shape;1228;p34"/>
          <p:cNvSpPr/>
          <p:nvPr/>
        </p:nvSpPr>
        <p:spPr>
          <a:xfrm rot="4018172">
            <a:off x="10573379" y="1252347"/>
            <a:ext cx="6541460" cy="7307075"/>
          </a:xfrm>
          <a:custGeom>
            <a:avLst/>
            <a:gdLst/>
            <a:ahLst/>
            <a:cxnLst/>
            <a:rect l="l" t="t" r="r" b="b"/>
            <a:pathLst>
              <a:path w="6541460" h="7307075" extrusionOk="0">
                <a:moveTo>
                  <a:pt x="6517007" y="5239083"/>
                </a:moveTo>
                <a:cubicBezTo>
                  <a:pt x="6494634" y="5011836"/>
                  <a:pt x="6402511" y="4803296"/>
                  <a:pt x="6304830" y="4599724"/>
                </a:cubicBezTo>
                <a:cubicBezTo>
                  <a:pt x="6177611" y="4284063"/>
                  <a:pt x="6065747" y="3963872"/>
                  <a:pt x="6016760" y="3625121"/>
                </a:cubicBezTo>
                <a:cubicBezTo>
                  <a:pt x="5967335" y="3284909"/>
                  <a:pt x="5985613" y="2943236"/>
                  <a:pt x="6083879" y="2611938"/>
                </a:cubicBezTo>
                <a:cubicBezTo>
                  <a:pt x="6171031" y="2302415"/>
                  <a:pt x="6282018" y="1994500"/>
                  <a:pt x="6272075" y="1668171"/>
                </a:cubicBezTo>
                <a:cubicBezTo>
                  <a:pt x="6272075" y="1522616"/>
                  <a:pt x="6218555" y="1381738"/>
                  <a:pt x="6152606" y="1253866"/>
                </a:cubicBezTo>
                <a:cubicBezTo>
                  <a:pt x="6085195" y="1129794"/>
                  <a:pt x="5990146" y="1021943"/>
                  <a:pt x="5887494" y="925783"/>
                </a:cubicBezTo>
                <a:cubicBezTo>
                  <a:pt x="5796540" y="842630"/>
                  <a:pt x="5699591" y="760938"/>
                  <a:pt x="5639930" y="651042"/>
                </a:cubicBezTo>
                <a:cubicBezTo>
                  <a:pt x="5537862" y="395883"/>
                  <a:pt x="5530697" y="347364"/>
                  <a:pt x="5288982" y="190703"/>
                </a:cubicBezTo>
                <a:cubicBezTo>
                  <a:pt x="5251839" y="162060"/>
                  <a:pt x="5205193" y="128009"/>
                  <a:pt x="5161909" y="106673"/>
                </a:cubicBezTo>
                <a:cubicBezTo>
                  <a:pt x="5146555" y="97905"/>
                  <a:pt x="5131347" y="88113"/>
                  <a:pt x="5114092" y="83437"/>
                </a:cubicBezTo>
                <a:cubicBezTo>
                  <a:pt x="5091573" y="77007"/>
                  <a:pt x="5067445" y="91913"/>
                  <a:pt x="5062766" y="114711"/>
                </a:cubicBezTo>
                <a:cubicBezTo>
                  <a:pt x="4588986" y="-14769"/>
                  <a:pt x="4067097" y="-61387"/>
                  <a:pt x="3600190" y="118218"/>
                </a:cubicBezTo>
                <a:cubicBezTo>
                  <a:pt x="3370903" y="208971"/>
                  <a:pt x="3170571" y="361978"/>
                  <a:pt x="2992026" y="529892"/>
                </a:cubicBezTo>
                <a:cubicBezTo>
                  <a:pt x="2772098" y="755677"/>
                  <a:pt x="2611101" y="1037726"/>
                  <a:pt x="2508741" y="1334827"/>
                </a:cubicBezTo>
                <a:cubicBezTo>
                  <a:pt x="2436650" y="1548044"/>
                  <a:pt x="2515906" y="1728819"/>
                  <a:pt x="2321715" y="1893517"/>
                </a:cubicBezTo>
                <a:cubicBezTo>
                  <a:pt x="2173001" y="2012036"/>
                  <a:pt x="2000012" y="2082914"/>
                  <a:pt x="1829949" y="2168405"/>
                </a:cubicBezTo>
                <a:cubicBezTo>
                  <a:pt x="1654475" y="2247759"/>
                  <a:pt x="1484118" y="2335443"/>
                  <a:pt x="1311715" y="2421519"/>
                </a:cubicBezTo>
                <a:cubicBezTo>
                  <a:pt x="1103486" y="2527177"/>
                  <a:pt x="897596" y="2641897"/>
                  <a:pt x="713349" y="2786136"/>
                </a:cubicBezTo>
                <a:cubicBezTo>
                  <a:pt x="548695" y="2922338"/>
                  <a:pt x="401297" y="3081045"/>
                  <a:pt x="273640" y="3252174"/>
                </a:cubicBezTo>
                <a:cubicBezTo>
                  <a:pt x="57953" y="3553513"/>
                  <a:pt x="-16477" y="3938005"/>
                  <a:pt x="2971" y="4303353"/>
                </a:cubicBezTo>
                <a:cubicBezTo>
                  <a:pt x="24613" y="4554128"/>
                  <a:pt x="96996" y="4808118"/>
                  <a:pt x="236352" y="5019435"/>
                </a:cubicBezTo>
                <a:cubicBezTo>
                  <a:pt x="426449" y="5307768"/>
                  <a:pt x="711009" y="5511925"/>
                  <a:pt x="1024376" y="5648857"/>
                </a:cubicBezTo>
                <a:cubicBezTo>
                  <a:pt x="1309083" y="5770153"/>
                  <a:pt x="1620696" y="5813410"/>
                  <a:pt x="1927044" y="5841176"/>
                </a:cubicBezTo>
                <a:cubicBezTo>
                  <a:pt x="2188208" y="5864559"/>
                  <a:pt x="2453905" y="5857398"/>
                  <a:pt x="2709513" y="5922868"/>
                </a:cubicBezTo>
                <a:cubicBezTo>
                  <a:pt x="2903850" y="5980739"/>
                  <a:pt x="3107985" y="6041387"/>
                  <a:pt x="3264303" y="6176274"/>
                </a:cubicBezTo>
                <a:cubicBezTo>
                  <a:pt x="3472825" y="6368008"/>
                  <a:pt x="3611157" y="6620391"/>
                  <a:pt x="3795112" y="6833462"/>
                </a:cubicBezTo>
                <a:cubicBezTo>
                  <a:pt x="4072946" y="7134509"/>
                  <a:pt x="4479022" y="7308122"/>
                  <a:pt x="4888315" y="7305637"/>
                </a:cubicBezTo>
                <a:cubicBezTo>
                  <a:pt x="5046388" y="7314114"/>
                  <a:pt x="5202414" y="7284155"/>
                  <a:pt x="5353907" y="7241336"/>
                </a:cubicBezTo>
                <a:cubicBezTo>
                  <a:pt x="5454073" y="7214300"/>
                  <a:pt x="5555410" y="7185949"/>
                  <a:pt x="5647095" y="7136262"/>
                </a:cubicBezTo>
                <a:cubicBezTo>
                  <a:pt x="5823885" y="7038057"/>
                  <a:pt x="5955344" y="6879788"/>
                  <a:pt x="6089728" y="6732334"/>
                </a:cubicBezTo>
                <a:cubicBezTo>
                  <a:pt x="6204225" y="6601831"/>
                  <a:pt x="6318429" y="6467967"/>
                  <a:pt x="6390373" y="6308384"/>
                </a:cubicBezTo>
                <a:cubicBezTo>
                  <a:pt x="6544645" y="5976794"/>
                  <a:pt x="6568334" y="5597416"/>
                  <a:pt x="6517007" y="5239083"/>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29" name="Google Shape;1229;p34"/>
          <p:cNvSpPr/>
          <p:nvPr/>
        </p:nvSpPr>
        <p:spPr>
          <a:xfrm rot="4018172">
            <a:off x="10573379" y="1252347"/>
            <a:ext cx="6541460" cy="7307075"/>
          </a:xfrm>
          <a:custGeom>
            <a:avLst/>
            <a:gdLst/>
            <a:ahLst/>
            <a:cxnLst/>
            <a:rect l="l" t="t" r="r" b="b"/>
            <a:pathLst>
              <a:path w="6541460" h="7307075" extrusionOk="0">
                <a:moveTo>
                  <a:pt x="4888315" y="7305637"/>
                </a:moveTo>
                <a:cubicBezTo>
                  <a:pt x="4479022" y="7308122"/>
                  <a:pt x="4072946" y="7134509"/>
                  <a:pt x="3795112" y="6833462"/>
                </a:cubicBezTo>
                <a:cubicBezTo>
                  <a:pt x="3611157" y="6620391"/>
                  <a:pt x="3472825" y="6368008"/>
                  <a:pt x="3264303" y="6176274"/>
                </a:cubicBezTo>
                <a:cubicBezTo>
                  <a:pt x="3107985" y="6041387"/>
                  <a:pt x="2903850" y="5980739"/>
                  <a:pt x="2709513" y="5922868"/>
                </a:cubicBezTo>
                <a:cubicBezTo>
                  <a:pt x="2453905" y="5857398"/>
                  <a:pt x="2188208" y="5864559"/>
                  <a:pt x="1927044" y="5841176"/>
                </a:cubicBezTo>
                <a:cubicBezTo>
                  <a:pt x="1620696" y="5813410"/>
                  <a:pt x="1309083" y="5770153"/>
                  <a:pt x="1024376" y="5648857"/>
                </a:cubicBezTo>
                <a:cubicBezTo>
                  <a:pt x="711009" y="5511925"/>
                  <a:pt x="426449" y="5307768"/>
                  <a:pt x="236352" y="5019435"/>
                </a:cubicBezTo>
                <a:cubicBezTo>
                  <a:pt x="96996" y="4808118"/>
                  <a:pt x="24613" y="4554128"/>
                  <a:pt x="2971" y="4303353"/>
                </a:cubicBezTo>
                <a:cubicBezTo>
                  <a:pt x="-16477" y="3938005"/>
                  <a:pt x="57953" y="3553513"/>
                  <a:pt x="273640" y="3252174"/>
                </a:cubicBezTo>
                <a:cubicBezTo>
                  <a:pt x="401297" y="3081045"/>
                  <a:pt x="548695" y="2922338"/>
                  <a:pt x="713349" y="2786136"/>
                </a:cubicBezTo>
                <a:cubicBezTo>
                  <a:pt x="897596" y="2641897"/>
                  <a:pt x="1103486" y="2527177"/>
                  <a:pt x="1311715" y="2421519"/>
                </a:cubicBezTo>
                <a:cubicBezTo>
                  <a:pt x="1484118" y="2335443"/>
                  <a:pt x="1654475" y="2247759"/>
                  <a:pt x="1829949" y="2168405"/>
                </a:cubicBezTo>
                <a:cubicBezTo>
                  <a:pt x="2000012" y="2082914"/>
                  <a:pt x="2173001" y="2012036"/>
                  <a:pt x="2321715" y="1893517"/>
                </a:cubicBezTo>
                <a:cubicBezTo>
                  <a:pt x="2515906" y="1728819"/>
                  <a:pt x="2436650" y="1548044"/>
                  <a:pt x="2508741" y="1334827"/>
                </a:cubicBezTo>
                <a:cubicBezTo>
                  <a:pt x="2611101" y="1037726"/>
                  <a:pt x="2772098" y="755677"/>
                  <a:pt x="2992026" y="529892"/>
                </a:cubicBezTo>
                <a:cubicBezTo>
                  <a:pt x="3170571" y="361978"/>
                  <a:pt x="3370903" y="208971"/>
                  <a:pt x="3600190" y="118218"/>
                </a:cubicBezTo>
                <a:cubicBezTo>
                  <a:pt x="4067097" y="-61387"/>
                  <a:pt x="4588986" y="-14769"/>
                  <a:pt x="5062766" y="114711"/>
                </a:cubicBezTo>
                <a:cubicBezTo>
                  <a:pt x="5067445" y="91913"/>
                  <a:pt x="5091573" y="77007"/>
                  <a:pt x="5114092" y="83437"/>
                </a:cubicBezTo>
                <a:cubicBezTo>
                  <a:pt x="5131347" y="88113"/>
                  <a:pt x="5146555" y="97905"/>
                  <a:pt x="5161909" y="106673"/>
                </a:cubicBezTo>
                <a:cubicBezTo>
                  <a:pt x="5205193" y="128009"/>
                  <a:pt x="5251839" y="162060"/>
                  <a:pt x="5288982" y="190703"/>
                </a:cubicBezTo>
                <a:cubicBezTo>
                  <a:pt x="5530697" y="347364"/>
                  <a:pt x="5537862" y="395883"/>
                  <a:pt x="5639930" y="651042"/>
                </a:cubicBezTo>
                <a:cubicBezTo>
                  <a:pt x="5699591" y="760938"/>
                  <a:pt x="5796540" y="842630"/>
                  <a:pt x="5887494" y="925783"/>
                </a:cubicBezTo>
                <a:cubicBezTo>
                  <a:pt x="5990146" y="1021943"/>
                  <a:pt x="6085195" y="1129794"/>
                  <a:pt x="6152606" y="1253866"/>
                </a:cubicBezTo>
                <a:cubicBezTo>
                  <a:pt x="6218555" y="1381738"/>
                  <a:pt x="6272075" y="1522616"/>
                  <a:pt x="6272075" y="1668171"/>
                </a:cubicBezTo>
                <a:cubicBezTo>
                  <a:pt x="6282018" y="1994500"/>
                  <a:pt x="6171031" y="2302415"/>
                  <a:pt x="6083879" y="2611938"/>
                </a:cubicBezTo>
                <a:cubicBezTo>
                  <a:pt x="5985613" y="2943236"/>
                  <a:pt x="5967335" y="3284909"/>
                  <a:pt x="6016760" y="3625121"/>
                </a:cubicBezTo>
                <a:cubicBezTo>
                  <a:pt x="6065747" y="3963872"/>
                  <a:pt x="6177611" y="4284063"/>
                  <a:pt x="6304830" y="4599724"/>
                </a:cubicBezTo>
                <a:cubicBezTo>
                  <a:pt x="6402511" y="4803296"/>
                  <a:pt x="6494634" y="5011836"/>
                  <a:pt x="6517007" y="5239083"/>
                </a:cubicBezTo>
                <a:cubicBezTo>
                  <a:pt x="6568334" y="5597416"/>
                  <a:pt x="6544645" y="5976794"/>
                  <a:pt x="6390373" y="6308384"/>
                </a:cubicBezTo>
                <a:cubicBezTo>
                  <a:pt x="6318429" y="6467967"/>
                  <a:pt x="6204225" y="6601831"/>
                  <a:pt x="6089728" y="6732334"/>
                </a:cubicBezTo>
                <a:cubicBezTo>
                  <a:pt x="5955344" y="6879788"/>
                  <a:pt x="5823885" y="7038057"/>
                  <a:pt x="5647095" y="7136262"/>
                </a:cubicBezTo>
                <a:cubicBezTo>
                  <a:pt x="5555410" y="7185949"/>
                  <a:pt x="5454073" y="7214300"/>
                  <a:pt x="5353907" y="7241336"/>
                </a:cubicBezTo>
                <a:cubicBezTo>
                  <a:pt x="5202414" y="7284155"/>
                  <a:pt x="5046388" y="7314114"/>
                  <a:pt x="4888315" y="7305637"/>
                </a:cubicBezTo>
                <a:close/>
                <a:moveTo>
                  <a:pt x="4829678" y="7220584"/>
                </a:moveTo>
                <a:cubicBezTo>
                  <a:pt x="5002081" y="7234176"/>
                  <a:pt x="5173315" y="7208747"/>
                  <a:pt x="5338553" y="7159498"/>
                </a:cubicBezTo>
                <a:cubicBezTo>
                  <a:pt x="5572518" y="7106157"/>
                  <a:pt x="5727520" y="7008682"/>
                  <a:pt x="5887348" y="6830393"/>
                </a:cubicBezTo>
                <a:cubicBezTo>
                  <a:pt x="6216800" y="6485796"/>
                  <a:pt x="6400902" y="6250513"/>
                  <a:pt x="6450035" y="5759485"/>
                </a:cubicBezTo>
                <a:cubicBezTo>
                  <a:pt x="6472993" y="5492634"/>
                  <a:pt x="6450035" y="5217893"/>
                  <a:pt x="6371218" y="4961564"/>
                </a:cubicBezTo>
                <a:cubicBezTo>
                  <a:pt x="6320769" y="4815279"/>
                  <a:pt x="6243999" y="4680100"/>
                  <a:pt x="6188286" y="4536007"/>
                </a:cubicBezTo>
                <a:cubicBezTo>
                  <a:pt x="6134620" y="4394106"/>
                  <a:pt x="6087973" y="4249282"/>
                  <a:pt x="6039864" y="4105335"/>
                </a:cubicBezTo>
                <a:cubicBezTo>
                  <a:pt x="5916009" y="3695999"/>
                  <a:pt x="5864536" y="3253635"/>
                  <a:pt x="5946717" y="2831147"/>
                </a:cubicBezTo>
                <a:cubicBezTo>
                  <a:pt x="6002430" y="2528931"/>
                  <a:pt x="6127016" y="2243082"/>
                  <a:pt x="6171762" y="1938821"/>
                </a:cubicBezTo>
                <a:cubicBezTo>
                  <a:pt x="6186092" y="1823078"/>
                  <a:pt x="6194281" y="1715081"/>
                  <a:pt x="6185069" y="1601093"/>
                </a:cubicBezTo>
                <a:cubicBezTo>
                  <a:pt x="6147635" y="1335996"/>
                  <a:pt x="5980057" y="1111673"/>
                  <a:pt x="5781332" y="940836"/>
                </a:cubicBezTo>
                <a:cubicBezTo>
                  <a:pt x="5707633" y="877704"/>
                  <a:pt x="5640661" y="805511"/>
                  <a:pt x="5586410" y="724842"/>
                </a:cubicBezTo>
                <a:cubicBezTo>
                  <a:pt x="5530697" y="634966"/>
                  <a:pt x="5512272" y="527116"/>
                  <a:pt x="5455243" y="437825"/>
                </a:cubicBezTo>
                <a:cubicBezTo>
                  <a:pt x="5407573" y="366509"/>
                  <a:pt x="5327293" y="320621"/>
                  <a:pt x="5260320" y="271080"/>
                </a:cubicBezTo>
                <a:cubicBezTo>
                  <a:pt x="5216891" y="241560"/>
                  <a:pt x="5175508" y="205171"/>
                  <a:pt x="5127107" y="183104"/>
                </a:cubicBezTo>
                <a:cubicBezTo>
                  <a:pt x="4837721" y="96297"/>
                  <a:pt x="4533712" y="60201"/>
                  <a:pt x="4232189" y="65462"/>
                </a:cubicBezTo>
                <a:cubicBezTo>
                  <a:pt x="3996468" y="71746"/>
                  <a:pt x="3761918" y="119826"/>
                  <a:pt x="3547401" y="218908"/>
                </a:cubicBezTo>
                <a:cubicBezTo>
                  <a:pt x="3242076" y="377615"/>
                  <a:pt x="2970530" y="612023"/>
                  <a:pt x="2795202" y="910293"/>
                </a:cubicBezTo>
                <a:cubicBezTo>
                  <a:pt x="2709074" y="1059647"/>
                  <a:pt x="2626016" y="1214262"/>
                  <a:pt x="2579077" y="1380861"/>
                </a:cubicBezTo>
                <a:cubicBezTo>
                  <a:pt x="2551440" y="1471760"/>
                  <a:pt x="2549100" y="1567773"/>
                  <a:pt x="2540619" y="1659987"/>
                </a:cubicBezTo>
                <a:cubicBezTo>
                  <a:pt x="2518684" y="1855083"/>
                  <a:pt x="2358418" y="1991139"/>
                  <a:pt x="2193765" y="2076045"/>
                </a:cubicBezTo>
                <a:cubicBezTo>
                  <a:pt x="1790759" y="2293354"/>
                  <a:pt x="1360994" y="2460976"/>
                  <a:pt x="973050" y="2706052"/>
                </a:cubicBezTo>
                <a:cubicBezTo>
                  <a:pt x="804888" y="2806157"/>
                  <a:pt x="656758" y="2934759"/>
                  <a:pt x="525445" y="3079291"/>
                </a:cubicBezTo>
                <a:cubicBezTo>
                  <a:pt x="397788" y="3216370"/>
                  <a:pt x="277734" y="3364993"/>
                  <a:pt x="207252" y="3540214"/>
                </a:cubicBezTo>
                <a:cubicBezTo>
                  <a:pt x="23443" y="3987985"/>
                  <a:pt x="37042" y="4526947"/>
                  <a:pt x="287093" y="4946658"/>
                </a:cubicBezTo>
                <a:cubicBezTo>
                  <a:pt x="486402" y="5258519"/>
                  <a:pt x="788802" y="5466768"/>
                  <a:pt x="1128199" y="5602239"/>
                </a:cubicBezTo>
                <a:cubicBezTo>
                  <a:pt x="1430014" y="5710236"/>
                  <a:pt x="1756834" y="5747940"/>
                  <a:pt x="2074442" y="5768837"/>
                </a:cubicBezTo>
                <a:cubicBezTo>
                  <a:pt x="2325224" y="5782429"/>
                  <a:pt x="2580247" y="5790466"/>
                  <a:pt x="2821231" y="5868504"/>
                </a:cubicBezTo>
                <a:cubicBezTo>
                  <a:pt x="2980766" y="5922868"/>
                  <a:pt x="3145273" y="5976355"/>
                  <a:pt x="3279803" y="6081283"/>
                </a:cubicBezTo>
                <a:cubicBezTo>
                  <a:pt x="3514792" y="6273456"/>
                  <a:pt x="3659705" y="6548490"/>
                  <a:pt x="3855505" y="6776321"/>
                </a:cubicBezTo>
                <a:cubicBezTo>
                  <a:pt x="4104239" y="7044925"/>
                  <a:pt x="4462937" y="7210793"/>
                  <a:pt x="4829678" y="7220584"/>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30" name="Google Shape;1230;p34"/>
          <p:cNvSpPr/>
          <p:nvPr/>
        </p:nvSpPr>
        <p:spPr>
          <a:xfrm rot="4018172">
            <a:off x="10664010" y="1322499"/>
            <a:ext cx="6376204" cy="7159230"/>
          </a:xfrm>
          <a:custGeom>
            <a:avLst/>
            <a:gdLst/>
            <a:ahLst/>
            <a:cxnLst/>
            <a:rect l="l" t="t" r="r" b="b"/>
            <a:pathLst>
              <a:path w="6376204" h="7159230" extrusionOk="0">
                <a:moveTo>
                  <a:pt x="6288928" y="4896628"/>
                </a:moveTo>
                <a:cubicBezTo>
                  <a:pt x="6367745" y="5152956"/>
                  <a:pt x="6390703" y="5427698"/>
                  <a:pt x="6367745" y="5694548"/>
                </a:cubicBezTo>
                <a:cubicBezTo>
                  <a:pt x="6318612" y="6185576"/>
                  <a:pt x="6134511" y="6420860"/>
                  <a:pt x="5805058" y="6765457"/>
                </a:cubicBezTo>
                <a:cubicBezTo>
                  <a:pt x="5645230" y="6943746"/>
                  <a:pt x="5490228" y="7041222"/>
                  <a:pt x="5256263" y="7094562"/>
                </a:cubicBezTo>
                <a:cubicBezTo>
                  <a:pt x="5091025" y="7143811"/>
                  <a:pt x="4919791" y="7169093"/>
                  <a:pt x="4747388" y="7155648"/>
                </a:cubicBezTo>
                <a:cubicBezTo>
                  <a:pt x="4380501" y="7145711"/>
                  <a:pt x="4021949" y="6979989"/>
                  <a:pt x="3772922" y="6711385"/>
                </a:cubicBezTo>
                <a:cubicBezTo>
                  <a:pt x="3577122" y="6483554"/>
                  <a:pt x="3432210" y="6208520"/>
                  <a:pt x="3197221" y="6016347"/>
                </a:cubicBezTo>
                <a:cubicBezTo>
                  <a:pt x="3062691" y="5911419"/>
                  <a:pt x="2898184" y="5857932"/>
                  <a:pt x="2738649" y="5803568"/>
                </a:cubicBezTo>
                <a:cubicBezTo>
                  <a:pt x="2497810" y="5725530"/>
                  <a:pt x="2242642" y="5717492"/>
                  <a:pt x="1991860" y="5703901"/>
                </a:cubicBezTo>
                <a:cubicBezTo>
                  <a:pt x="1674106" y="5683004"/>
                  <a:pt x="1347432" y="5645299"/>
                  <a:pt x="1045616" y="5537303"/>
                </a:cubicBezTo>
                <a:cubicBezTo>
                  <a:pt x="706220" y="5401686"/>
                  <a:pt x="403674" y="5193583"/>
                  <a:pt x="204511" y="4881722"/>
                </a:cubicBezTo>
                <a:cubicBezTo>
                  <a:pt x="-45540" y="4461864"/>
                  <a:pt x="-59139" y="3923049"/>
                  <a:pt x="124670" y="3475278"/>
                </a:cubicBezTo>
                <a:cubicBezTo>
                  <a:pt x="195152" y="3300057"/>
                  <a:pt x="315352" y="3151434"/>
                  <a:pt x="442863" y="3014355"/>
                </a:cubicBezTo>
                <a:cubicBezTo>
                  <a:pt x="574176" y="2869823"/>
                  <a:pt x="722305" y="2741221"/>
                  <a:pt x="890468" y="2641115"/>
                </a:cubicBezTo>
                <a:cubicBezTo>
                  <a:pt x="1278412" y="2396186"/>
                  <a:pt x="1708323" y="2228564"/>
                  <a:pt x="2111182" y="2011109"/>
                </a:cubicBezTo>
                <a:cubicBezTo>
                  <a:pt x="2275836" y="1926202"/>
                  <a:pt x="2436102" y="1790147"/>
                  <a:pt x="2458036" y="1595051"/>
                </a:cubicBezTo>
                <a:cubicBezTo>
                  <a:pt x="2466518" y="1502837"/>
                  <a:pt x="2468857" y="1406824"/>
                  <a:pt x="2496494" y="1315925"/>
                </a:cubicBezTo>
                <a:cubicBezTo>
                  <a:pt x="2543434" y="1149326"/>
                  <a:pt x="2626491" y="994711"/>
                  <a:pt x="2712620" y="845357"/>
                </a:cubicBezTo>
                <a:cubicBezTo>
                  <a:pt x="2887801" y="547087"/>
                  <a:pt x="3159494" y="312679"/>
                  <a:pt x="3464819" y="153972"/>
                </a:cubicBezTo>
                <a:cubicBezTo>
                  <a:pt x="3679482" y="54890"/>
                  <a:pt x="3913886" y="6810"/>
                  <a:pt x="4149606" y="526"/>
                </a:cubicBezTo>
                <a:cubicBezTo>
                  <a:pt x="4451129" y="-4881"/>
                  <a:pt x="4755138" y="31215"/>
                  <a:pt x="5044524" y="118168"/>
                </a:cubicBezTo>
                <a:cubicBezTo>
                  <a:pt x="5092926" y="140235"/>
                  <a:pt x="5134308" y="176624"/>
                  <a:pt x="5177738" y="206144"/>
                </a:cubicBezTo>
                <a:cubicBezTo>
                  <a:pt x="5244711" y="255539"/>
                  <a:pt x="5324990" y="301573"/>
                  <a:pt x="5372661" y="372742"/>
                </a:cubicBezTo>
                <a:cubicBezTo>
                  <a:pt x="5429690" y="462033"/>
                  <a:pt x="5448114" y="569884"/>
                  <a:pt x="5503827" y="659906"/>
                </a:cubicBezTo>
                <a:cubicBezTo>
                  <a:pt x="5558224" y="740429"/>
                  <a:pt x="5625051" y="812768"/>
                  <a:pt x="5698750" y="875900"/>
                </a:cubicBezTo>
                <a:cubicBezTo>
                  <a:pt x="5897328" y="1046736"/>
                  <a:pt x="6065052" y="1271060"/>
                  <a:pt x="6102486" y="1536157"/>
                </a:cubicBezTo>
                <a:cubicBezTo>
                  <a:pt x="6111699" y="1650145"/>
                  <a:pt x="6103510" y="1758142"/>
                  <a:pt x="6089180" y="1873884"/>
                </a:cubicBezTo>
                <a:cubicBezTo>
                  <a:pt x="6044434" y="2178147"/>
                  <a:pt x="5919847" y="2463995"/>
                  <a:pt x="5864134" y="2766211"/>
                </a:cubicBezTo>
                <a:cubicBezTo>
                  <a:pt x="5781954" y="3188699"/>
                  <a:pt x="5833426" y="3631063"/>
                  <a:pt x="5957282" y="4040399"/>
                </a:cubicBezTo>
                <a:cubicBezTo>
                  <a:pt x="6005245" y="4184345"/>
                  <a:pt x="6051892" y="4329170"/>
                  <a:pt x="6105704" y="4471071"/>
                </a:cubicBezTo>
                <a:cubicBezTo>
                  <a:pt x="6161709" y="4615164"/>
                  <a:pt x="6238479" y="4750343"/>
                  <a:pt x="6288928" y="4896628"/>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31" name="Google Shape;1231;p34"/>
          <p:cNvSpPr/>
          <p:nvPr/>
        </p:nvSpPr>
        <p:spPr>
          <a:xfrm rot="-10770074">
            <a:off x="10913690" y="-2283429"/>
            <a:ext cx="6541460" cy="7307075"/>
          </a:xfrm>
          <a:custGeom>
            <a:avLst/>
            <a:gdLst/>
            <a:ahLst/>
            <a:cxnLst/>
            <a:rect l="l" t="t" r="r" b="b"/>
            <a:pathLst>
              <a:path w="6541460" h="7307075" extrusionOk="0">
                <a:moveTo>
                  <a:pt x="6517007" y="5239083"/>
                </a:moveTo>
                <a:cubicBezTo>
                  <a:pt x="6494634" y="5011836"/>
                  <a:pt x="6402511" y="4803296"/>
                  <a:pt x="6304830" y="4599724"/>
                </a:cubicBezTo>
                <a:cubicBezTo>
                  <a:pt x="6177611" y="4284063"/>
                  <a:pt x="6065747" y="3963872"/>
                  <a:pt x="6016760" y="3625121"/>
                </a:cubicBezTo>
                <a:cubicBezTo>
                  <a:pt x="5967335" y="3284909"/>
                  <a:pt x="5985613" y="2943236"/>
                  <a:pt x="6083879" y="2611938"/>
                </a:cubicBezTo>
                <a:cubicBezTo>
                  <a:pt x="6171031" y="2302415"/>
                  <a:pt x="6282018" y="1994500"/>
                  <a:pt x="6272075" y="1668171"/>
                </a:cubicBezTo>
                <a:cubicBezTo>
                  <a:pt x="6272075" y="1522616"/>
                  <a:pt x="6218555" y="1381738"/>
                  <a:pt x="6152606" y="1253866"/>
                </a:cubicBezTo>
                <a:cubicBezTo>
                  <a:pt x="6085195" y="1129794"/>
                  <a:pt x="5990146" y="1021943"/>
                  <a:pt x="5887494" y="925783"/>
                </a:cubicBezTo>
                <a:cubicBezTo>
                  <a:pt x="5796540" y="842630"/>
                  <a:pt x="5699591" y="760938"/>
                  <a:pt x="5639930" y="651042"/>
                </a:cubicBezTo>
                <a:cubicBezTo>
                  <a:pt x="5537862" y="395883"/>
                  <a:pt x="5530697" y="347364"/>
                  <a:pt x="5288982" y="190703"/>
                </a:cubicBezTo>
                <a:cubicBezTo>
                  <a:pt x="5251839" y="162060"/>
                  <a:pt x="5205193" y="128009"/>
                  <a:pt x="5161909" y="106673"/>
                </a:cubicBezTo>
                <a:cubicBezTo>
                  <a:pt x="5146555" y="97905"/>
                  <a:pt x="5131347" y="88113"/>
                  <a:pt x="5114092" y="83437"/>
                </a:cubicBezTo>
                <a:cubicBezTo>
                  <a:pt x="5091573" y="77007"/>
                  <a:pt x="5067445" y="91913"/>
                  <a:pt x="5062766" y="114711"/>
                </a:cubicBezTo>
                <a:cubicBezTo>
                  <a:pt x="4588986" y="-14769"/>
                  <a:pt x="4067097" y="-61387"/>
                  <a:pt x="3600190" y="118218"/>
                </a:cubicBezTo>
                <a:cubicBezTo>
                  <a:pt x="3370903" y="208971"/>
                  <a:pt x="3170571" y="361978"/>
                  <a:pt x="2992026" y="529892"/>
                </a:cubicBezTo>
                <a:cubicBezTo>
                  <a:pt x="2772098" y="755677"/>
                  <a:pt x="2611101" y="1037726"/>
                  <a:pt x="2508741" y="1334827"/>
                </a:cubicBezTo>
                <a:cubicBezTo>
                  <a:pt x="2436650" y="1548044"/>
                  <a:pt x="2515906" y="1728819"/>
                  <a:pt x="2321715" y="1893517"/>
                </a:cubicBezTo>
                <a:cubicBezTo>
                  <a:pt x="2173001" y="2012036"/>
                  <a:pt x="2000012" y="2082914"/>
                  <a:pt x="1829949" y="2168405"/>
                </a:cubicBezTo>
                <a:cubicBezTo>
                  <a:pt x="1654475" y="2247759"/>
                  <a:pt x="1484118" y="2335443"/>
                  <a:pt x="1311715" y="2421519"/>
                </a:cubicBezTo>
                <a:cubicBezTo>
                  <a:pt x="1103486" y="2527177"/>
                  <a:pt x="897596" y="2641897"/>
                  <a:pt x="713349" y="2786136"/>
                </a:cubicBezTo>
                <a:cubicBezTo>
                  <a:pt x="548695" y="2922338"/>
                  <a:pt x="401297" y="3081045"/>
                  <a:pt x="273640" y="3252174"/>
                </a:cubicBezTo>
                <a:cubicBezTo>
                  <a:pt x="57953" y="3553513"/>
                  <a:pt x="-16477" y="3938005"/>
                  <a:pt x="2971" y="4303353"/>
                </a:cubicBezTo>
                <a:cubicBezTo>
                  <a:pt x="24613" y="4554128"/>
                  <a:pt x="96996" y="4808118"/>
                  <a:pt x="236352" y="5019435"/>
                </a:cubicBezTo>
                <a:cubicBezTo>
                  <a:pt x="426449" y="5307768"/>
                  <a:pt x="711009" y="5511925"/>
                  <a:pt x="1024376" y="5648857"/>
                </a:cubicBezTo>
                <a:cubicBezTo>
                  <a:pt x="1309083" y="5770153"/>
                  <a:pt x="1620696" y="5813410"/>
                  <a:pt x="1927044" y="5841176"/>
                </a:cubicBezTo>
                <a:cubicBezTo>
                  <a:pt x="2188208" y="5864559"/>
                  <a:pt x="2453905" y="5857398"/>
                  <a:pt x="2709513" y="5922868"/>
                </a:cubicBezTo>
                <a:cubicBezTo>
                  <a:pt x="2903850" y="5980739"/>
                  <a:pt x="3107985" y="6041387"/>
                  <a:pt x="3264303" y="6176274"/>
                </a:cubicBezTo>
                <a:cubicBezTo>
                  <a:pt x="3472825" y="6368008"/>
                  <a:pt x="3611157" y="6620391"/>
                  <a:pt x="3795112" y="6833462"/>
                </a:cubicBezTo>
                <a:cubicBezTo>
                  <a:pt x="4072946" y="7134509"/>
                  <a:pt x="4479022" y="7308122"/>
                  <a:pt x="4888315" y="7305637"/>
                </a:cubicBezTo>
                <a:cubicBezTo>
                  <a:pt x="5046388" y="7314114"/>
                  <a:pt x="5202414" y="7284155"/>
                  <a:pt x="5353907" y="7241336"/>
                </a:cubicBezTo>
                <a:cubicBezTo>
                  <a:pt x="5454073" y="7214300"/>
                  <a:pt x="5555410" y="7185949"/>
                  <a:pt x="5647095" y="7136262"/>
                </a:cubicBezTo>
                <a:cubicBezTo>
                  <a:pt x="5823885" y="7038057"/>
                  <a:pt x="5955344" y="6879788"/>
                  <a:pt x="6089728" y="6732334"/>
                </a:cubicBezTo>
                <a:cubicBezTo>
                  <a:pt x="6204225" y="6601831"/>
                  <a:pt x="6318429" y="6467967"/>
                  <a:pt x="6390373" y="6308384"/>
                </a:cubicBezTo>
                <a:cubicBezTo>
                  <a:pt x="6544645" y="5976794"/>
                  <a:pt x="6568334" y="5597416"/>
                  <a:pt x="6517007" y="5239083"/>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32" name="Google Shape;1232;p34"/>
          <p:cNvSpPr/>
          <p:nvPr/>
        </p:nvSpPr>
        <p:spPr>
          <a:xfrm rot="-10770074">
            <a:off x="10913690" y="-2283429"/>
            <a:ext cx="6541460" cy="7307075"/>
          </a:xfrm>
          <a:custGeom>
            <a:avLst/>
            <a:gdLst/>
            <a:ahLst/>
            <a:cxnLst/>
            <a:rect l="l" t="t" r="r" b="b"/>
            <a:pathLst>
              <a:path w="6541460" h="7307075" extrusionOk="0">
                <a:moveTo>
                  <a:pt x="4888315" y="7305637"/>
                </a:moveTo>
                <a:cubicBezTo>
                  <a:pt x="4479022" y="7308122"/>
                  <a:pt x="4072946" y="7134509"/>
                  <a:pt x="3795112" y="6833462"/>
                </a:cubicBezTo>
                <a:cubicBezTo>
                  <a:pt x="3611157" y="6620391"/>
                  <a:pt x="3472825" y="6368008"/>
                  <a:pt x="3264303" y="6176274"/>
                </a:cubicBezTo>
                <a:cubicBezTo>
                  <a:pt x="3107985" y="6041387"/>
                  <a:pt x="2903850" y="5980739"/>
                  <a:pt x="2709513" y="5922868"/>
                </a:cubicBezTo>
                <a:cubicBezTo>
                  <a:pt x="2453905" y="5857398"/>
                  <a:pt x="2188208" y="5864559"/>
                  <a:pt x="1927044" y="5841176"/>
                </a:cubicBezTo>
                <a:cubicBezTo>
                  <a:pt x="1620696" y="5813410"/>
                  <a:pt x="1309083" y="5770153"/>
                  <a:pt x="1024376" y="5648857"/>
                </a:cubicBezTo>
                <a:cubicBezTo>
                  <a:pt x="711009" y="5511925"/>
                  <a:pt x="426449" y="5307768"/>
                  <a:pt x="236352" y="5019435"/>
                </a:cubicBezTo>
                <a:cubicBezTo>
                  <a:pt x="96996" y="4808118"/>
                  <a:pt x="24613" y="4554128"/>
                  <a:pt x="2971" y="4303353"/>
                </a:cubicBezTo>
                <a:cubicBezTo>
                  <a:pt x="-16477" y="3938005"/>
                  <a:pt x="57953" y="3553513"/>
                  <a:pt x="273640" y="3252174"/>
                </a:cubicBezTo>
                <a:cubicBezTo>
                  <a:pt x="401297" y="3081045"/>
                  <a:pt x="548695" y="2922338"/>
                  <a:pt x="713349" y="2786136"/>
                </a:cubicBezTo>
                <a:cubicBezTo>
                  <a:pt x="897596" y="2641897"/>
                  <a:pt x="1103486" y="2527177"/>
                  <a:pt x="1311715" y="2421519"/>
                </a:cubicBezTo>
                <a:cubicBezTo>
                  <a:pt x="1484118" y="2335443"/>
                  <a:pt x="1654475" y="2247759"/>
                  <a:pt x="1829949" y="2168405"/>
                </a:cubicBezTo>
                <a:cubicBezTo>
                  <a:pt x="2000012" y="2082914"/>
                  <a:pt x="2173001" y="2012036"/>
                  <a:pt x="2321715" y="1893517"/>
                </a:cubicBezTo>
                <a:cubicBezTo>
                  <a:pt x="2515906" y="1728819"/>
                  <a:pt x="2436650" y="1548044"/>
                  <a:pt x="2508741" y="1334827"/>
                </a:cubicBezTo>
                <a:cubicBezTo>
                  <a:pt x="2611101" y="1037726"/>
                  <a:pt x="2772098" y="755677"/>
                  <a:pt x="2992026" y="529892"/>
                </a:cubicBezTo>
                <a:cubicBezTo>
                  <a:pt x="3170571" y="361978"/>
                  <a:pt x="3370903" y="208971"/>
                  <a:pt x="3600190" y="118218"/>
                </a:cubicBezTo>
                <a:cubicBezTo>
                  <a:pt x="4067097" y="-61387"/>
                  <a:pt x="4588986" y="-14769"/>
                  <a:pt x="5062766" y="114711"/>
                </a:cubicBezTo>
                <a:cubicBezTo>
                  <a:pt x="5067445" y="91913"/>
                  <a:pt x="5091573" y="77007"/>
                  <a:pt x="5114092" y="83437"/>
                </a:cubicBezTo>
                <a:cubicBezTo>
                  <a:pt x="5131347" y="88113"/>
                  <a:pt x="5146555" y="97905"/>
                  <a:pt x="5161909" y="106673"/>
                </a:cubicBezTo>
                <a:cubicBezTo>
                  <a:pt x="5205193" y="128009"/>
                  <a:pt x="5251839" y="162060"/>
                  <a:pt x="5288982" y="190703"/>
                </a:cubicBezTo>
                <a:cubicBezTo>
                  <a:pt x="5530697" y="347364"/>
                  <a:pt x="5537862" y="395883"/>
                  <a:pt x="5639930" y="651042"/>
                </a:cubicBezTo>
                <a:cubicBezTo>
                  <a:pt x="5699591" y="760938"/>
                  <a:pt x="5796540" y="842630"/>
                  <a:pt x="5887494" y="925783"/>
                </a:cubicBezTo>
                <a:cubicBezTo>
                  <a:pt x="5990146" y="1021943"/>
                  <a:pt x="6085195" y="1129794"/>
                  <a:pt x="6152606" y="1253866"/>
                </a:cubicBezTo>
                <a:cubicBezTo>
                  <a:pt x="6218555" y="1381738"/>
                  <a:pt x="6272075" y="1522616"/>
                  <a:pt x="6272075" y="1668171"/>
                </a:cubicBezTo>
                <a:cubicBezTo>
                  <a:pt x="6282018" y="1994500"/>
                  <a:pt x="6171031" y="2302415"/>
                  <a:pt x="6083879" y="2611938"/>
                </a:cubicBezTo>
                <a:cubicBezTo>
                  <a:pt x="5985613" y="2943236"/>
                  <a:pt x="5967335" y="3284909"/>
                  <a:pt x="6016760" y="3625121"/>
                </a:cubicBezTo>
                <a:cubicBezTo>
                  <a:pt x="6065747" y="3963872"/>
                  <a:pt x="6177611" y="4284063"/>
                  <a:pt x="6304830" y="4599724"/>
                </a:cubicBezTo>
                <a:cubicBezTo>
                  <a:pt x="6402511" y="4803296"/>
                  <a:pt x="6494634" y="5011836"/>
                  <a:pt x="6517007" y="5239083"/>
                </a:cubicBezTo>
                <a:cubicBezTo>
                  <a:pt x="6568334" y="5597416"/>
                  <a:pt x="6544645" y="5976794"/>
                  <a:pt x="6390373" y="6308384"/>
                </a:cubicBezTo>
                <a:cubicBezTo>
                  <a:pt x="6318429" y="6467967"/>
                  <a:pt x="6204225" y="6601831"/>
                  <a:pt x="6089728" y="6732334"/>
                </a:cubicBezTo>
                <a:cubicBezTo>
                  <a:pt x="5955344" y="6879788"/>
                  <a:pt x="5823885" y="7038057"/>
                  <a:pt x="5647095" y="7136262"/>
                </a:cubicBezTo>
                <a:cubicBezTo>
                  <a:pt x="5555410" y="7185949"/>
                  <a:pt x="5454073" y="7214300"/>
                  <a:pt x="5353907" y="7241336"/>
                </a:cubicBezTo>
                <a:cubicBezTo>
                  <a:pt x="5202414" y="7284155"/>
                  <a:pt x="5046388" y="7314114"/>
                  <a:pt x="4888315" y="7305637"/>
                </a:cubicBezTo>
                <a:close/>
                <a:moveTo>
                  <a:pt x="4829678" y="7220584"/>
                </a:moveTo>
                <a:cubicBezTo>
                  <a:pt x="5002081" y="7234176"/>
                  <a:pt x="5173315" y="7208747"/>
                  <a:pt x="5338553" y="7159498"/>
                </a:cubicBezTo>
                <a:cubicBezTo>
                  <a:pt x="5572518" y="7106157"/>
                  <a:pt x="5727520" y="7008682"/>
                  <a:pt x="5887348" y="6830393"/>
                </a:cubicBezTo>
                <a:cubicBezTo>
                  <a:pt x="6216800" y="6485796"/>
                  <a:pt x="6400902" y="6250513"/>
                  <a:pt x="6450035" y="5759485"/>
                </a:cubicBezTo>
                <a:cubicBezTo>
                  <a:pt x="6472993" y="5492634"/>
                  <a:pt x="6450035" y="5217893"/>
                  <a:pt x="6371218" y="4961564"/>
                </a:cubicBezTo>
                <a:cubicBezTo>
                  <a:pt x="6320769" y="4815279"/>
                  <a:pt x="6243999" y="4680100"/>
                  <a:pt x="6188286" y="4536007"/>
                </a:cubicBezTo>
                <a:cubicBezTo>
                  <a:pt x="6134620" y="4394106"/>
                  <a:pt x="6087973" y="4249282"/>
                  <a:pt x="6039864" y="4105335"/>
                </a:cubicBezTo>
                <a:cubicBezTo>
                  <a:pt x="5916009" y="3695999"/>
                  <a:pt x="5864536" y="3253635"/>
                  <a:pt x="5946717" y="2831147"/>
                </a:cubicBezTo>
                <a:cubicBezTo>
                  <a:pt x="6002430" y="2528931"/>
                  <a:pt x="6127016" y="2243082"/>
                  <a:pt x="6171762" y="1938821"/>
                </a:cubicBezTo>
                <a:cubicBezTo>
                  <a:pt x="6186092" y="1823078"/>
                  <a:pt x="6194281" y="1715081"/>
                  <a:pt x="6185069" y="1601093"/>
                </a:cubicBezTo>
                <a:cubicBezTo>
                  <a:pt x="6147635" y="1335996"/>
                  <a:pt x="5980057" y="1111673"/>
                  <a:pt x="5781332" y="940836"/>
                </a:cubicBezTo>
                <a:cubicBezTo>
                  <a:pt x="5707633" y="877704"/>
                  <a:pt x="5640661" y="805511"/>
                  <a:pt x="5586410" y="724842"/>
                </a:cubicBezTo>
                <a:cubicBezTo>
                  <a:pt x="5530697" y="634966"/>
                  <a:pt x="5512272" y="527116"/>
                  <a:pt x="5455243" y="437825"/>
                </a:cubicBezTo>
                <a:cubicBezTo>
                  <a:pt x="5407573" y="366509"/>
                  <a:pt x="5327293" y="320621"/>
                  <a:pt x="5260320" y="271080"/>
                </a:cubicBezTo>
                <a:cubicBezTo>
                  <a:pt x="5216891" y="241560"/>
                  <a:pt x="5175508" y="205171"/>
                  <a:pt x="5127107" y="183104"/>
                </a:cubicBezTo>
                <a:cubicBezTo>
                  <a:pt x="4837721" y="96297"/>
                  <a:pt x="4533712" y="60201"/>
                  <a:pt x="4232189" y="65462"/>
                </a:cubicBezTo>
                <a:cubicBezTo>
                  <a:pt x="3996468" y="71746"/>
                  <a:pt x="3761918" y="119826"/>
                  <a:pt x="3547401" y="218908"/>
                </a:cubicBezTo>
                <a:cubicBezTo>
                  <a:pt x="3242076" y="377615"/>
                  <a:pt x="2970530" y="612023"/>
                  <a:pt x="2795202" y="910293"/>
                </a:cubicBezTo>
                <a:cubicBezTo>
                  <a:pt x="2709074" y="1059647"/>
                  <a:pt x="2626016" y="1214262"/>
                  <a:pt x="2579077" y="1380861"/>
                </a:cubicBezTo>
                <a:cubicBezTo>
                  <a:pt x="2551440" y="1471760"/>
                  <a:pt x="2549100" y="1567773"/>
                  <a:pt x="2540619" y="1659987"/>
                </a:cubicBezTo>
                <a:cubicBezTo>
                  <a:pt x="2518684" y="1855083"/>
                  <a:pt x="2358418" y="1991139"/>
                  <a:pt x="2193765" y="2076045"/>
                </a:cubicBezTo>
                <a:cubicBezTo>
                  <a:pt x="1790759" y="2293354"/>
                  <a:pt x="1360994" y="2460976"/>
                  <a:pt x="973050" y="2706052"/>
                </a:cubicBezTo>
                <a:cubicBezTo>
                  <a:pt x="804888" y="2806157"/>
                  <a:pt x="656758" y="2934759"/>
                  <a:pt x="525445" y="3079291"/>
                </a:cubicBezTo>
                <a:cubicBezTo>
                  <a:pt x="397788" y="3216370"/>
                  <a:pt x="277734" y="3364993"/>
                  <a:pt x="207252" y="3540214"/>
                </a:cubicBezTo>
                <a:cubicBezTo>
                  <a:pt x="23443" y="3987985"/>
                  <a:pt x="37042" y="4526947"/>
                  <a:pt x="287093" y="4946658"/>
                </a:cubicBezTo>
                <a:cubicBezTo>
                  <a:pt x="486402" y="5258519"/>
                  <a:pt x="788802" y="5466768"/>
                  <a:pt x="1128199" y="5602239"/>
                </a:cubicBezTo>
                <a:cubicBezTo>
                  <a:pt x="1430014" y="5710236"/>
                  <a:pt x="1756834" y="5747940"/>
                  <a:pt x="2074442" y="5768837"/>
                </a:cubicBezTo>
                <a:cubicBezTo>
                  <a:pt x="2325224" y="5782429"/>
                  <a:pt x="2580247" y="5790466"/>
                  <a:pt x="2821231" y="5868504"/>
                </a:cubicBezTo>
                <a:cubicBezTo>
                  <a:pt x="2980766" y="5922868"/>
                  <a:pt x="3145273" y="5976355"/>
                  <a:pt x="3279803" y="6081283"/>
                </a:cubicBezTo>
                <a:cubicBezTo>
                  <a:pt x="3514792" y="6273456"/>
                  <a:pt x="3659705" y="6548490"/>
                  <a:pt x="3855505" y="6776321"/>
                </a:cubicBezTo>
                <a:cubicBezTo>
                  <a:pt x="4104239" y="7044925"/>
                  <a:pt x="4462937" y="7210793"/>
                  <a:pt x="4829678" y="7220584"/>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33" name="Google Shape;1233;p34"/>
          <p:cNvSpPr/>
          <p:nvPr/>
        </p:nvSpPr>
        <p:spPr>
          <a:xfrm rot="-10770074">
            <a:off x="10996579" y="-2200663"/>
            <a:ext cx="6376204" cy="7159230"/>
          </a:xfrm>
          <a:custGeom>
            <a:avLst/>
            <a:gdLst/>
            <a:ahLst/>
            <a:cxnLst/>
            <a:rect l="l" t="t" r="r" b="b"/>
            <a:pathLst>
              <a:path w="6376204" h="7159230" extrusionOk="0">
                <a:moveTo>
                  <a:pt x="6288928" y="4896628"/>
                </a:moveTo>
                <a:cubicBezTo>
                  <a:pt x="6367745" y="5152956"/>
                  <a:pt x="6390703" y="5427698"/>
                  <a:pt x="6367745" y="5694548"/>
                </a:cubicBezTo>
                <a:cubicBezTo>
                  <a:pt x="6318612" y="6185576"/>
                  <a:pt x="6134511" y="6420860"/>
                  <a:pt x="5805058" y="6765457"/>
                </a:cubicBezTo>
                <a:cubicBezTo>
                  <a:pt x="5645230" y="6943746"/>
                  <a:pt x="5490228" y="7041222"/>
                  <a:pt x="5256263" y="7094562"/>
                </a:cubicBezTo>
                <a:cubicBezTo>
                  <a:pt x="5091025" y="7143811"/>
                  <a:pt x="4919791" y="7169093"/>
                  <a:pt x="4747388" y="7155648"/>
                </a:cubicBezTo>
                <a:cubicBezTo>
                  <a:pt x="4380501" y="7145711"/>
                  <a:pt x="4021949" y="6979989"/>
                  <a:pt x="3772922" y="6711385"/>
                </a:cubicBezTo>
                <a:cubicBezTo>
                  <a:pt x="3577122" y="6483554"/>
                  <a:pt x="3432210" y="6208520"/>
                  <a:pt x="3197221" y="6016347"/>
                </a:cubicBezTo>
                <a:cubicBezTo>
                  <a:pt x="3062691" y="5911419"/>
                  <a:pt x="2898184" y="5857932"/>
                  <a:pt x="2738649" y="5803568"/>
                </a:cubicBezTo>
                <a:cubicBezTo>
                  <a:pt x="2497810" y="5725530"/>
                  <a:pt x="2242642" y="5717492"/>
                  <a:pt x="1991860" y="5703901"/>
                </a:cubicBezTo>
                <a:cubicBezTo>
                  <a:pt x="1674106" y="5683004"/>
                  <a:pt x="1347432" y="5645299"/>
                  <a:pt x="1045616" y="5537303"/>
                </a:cubicBezTo>
                <a:cubicBezTo>
                  <a:pt x="706220" y="5401686"/>
                  <a:pt x="403674" y="5193583"/>
                  <a:pt x="204511" y="4881722"/>
                </a:cubicBezTo>
                <a:cubicBezTo>
                  <a:pt x="-45540" y="4461864"/>
                  <a:pt x="-59139" y="3923049"/>
                  <a:pt x="124670" y="3475278"/>
                </a:cubicBezTo>
                <a:cubicBezTo>
                  <a:pt x="195152" y="3300057"/>
                  <a:pt x="315352" y="3151434"/>
                  <a:pt x="442863" y="3014355"/>
                </a:cubicBezTo>
                <a:cubicBezTo>
                  <a:pt x="574176" y="2869823"/>
                  <a:pt x="722305" y="2741221"/>
                  <a:pt x="890468" y="2641115"/>
                </a:cubicBezTo>
                <a:cubicBezTo>
                  <a:pt x="1278412" y="2396186"/>
                  <a:pt x="1708323" y="2228564"/>
                  <a:pt x="2111182" y="2011109"/>
                </a:cubicBezTo>
                <a:cubicBezTo>
                  <a:pt x="2275836" y="1926202"/>
                  <a:pt x="2436102" y="1790147"/>
                  <a:pt x="2458036" y="1595051"/>
                </a:cubicBezTo>
                <a:cubicBezTo>
                  <a:pt x="2466518" y="1502837"/>
                  <a:pt x="2468857" y="1406824"/>
                  <a:pt x="2496494" y="1315925"/>
                </a:cubicBezTo>
                <a:cubicBezTo>
                  <a:pt x="2543434" y="1149326"/>
                  <a:pt x="2626491" y="994711"/>
                  <a:pt x="2712620" y="845357"/>
                </a:cubicBezTo>
                <a:cubicBezTo>
                  <a:pt x="2887801" y="547087"/>
                  <a:pt x="3159494" y="312679"/>
                  <a:pt x="3464819" y="153972"/>
                </a:cubicBezTo>
                <a:cubicBezTo>
                  <a:pt x="3679482" y="54890"/>
                  <a:pt x="3913886" y="6810"/>
                  <a:pt x="4149606" y="526"/>
                </a:cubicBezTo>
                <a:cubicBezTo>
                  <a:pt x="4451129" y="-4881"/>
                  <a:pt x="4755138" y="31215"/>
                  <a:pt x="5044524" y="118168"/>
                </a:cubicBezTo>
                <a:cubicBezTo>
                  <a:pt x="5092926" y="140235"/>
                  <a:pt x="5134308" y="176624"/>
                  <a:pt x="5177738" y="206144"/>
                </a:cubicBezTo>
                <a:cubicBezTo>
                  <a:pt x="5244711" y="255539"/>
                  <a:pt x="5324990" y="301573"/>
                  <a:pt x="5372661" y="372742"/>
                </a:cubicBezTo>
                <a:cubicBezTo>
                  <a:pt x="5429690" y="462033"/>
                  <a:pt x="5448114" y="569884"/>
                  <a:pt x="5503827" y="659906"/>
                </a:cubicBezTo>
                <a:cubicBezTo>
                  <a:pt x="5558224" y="740429"/>
                  <a:pt x="5625051" y="812768"/>
                  <a:pt x="5698750" y="875900"/>
                </a:cubicBezTo>
                <a:cubicBezTo>
                  <a:pt x="5897328" y="1046736"/>
                  <a:pt x="6065052" y="1271060"/>
                  <a:pt x="6102486" y="1536157"/>
                </a:cubicBezTo>
                <a:cubicBezTo>
                  <a:pt x="6111699" y="1650145"/>
                  <a:pt x="6103510" y="1758142"/>
                  <a:pt x="6089180" y="1873884"/>
                </a:cubicBezTo>
                <a:cubicBezTo>
                  <a:pt x="6044434" y="2178147"/>
                  <a:pt x="5919847" y="2463995"/>
                  <a:pt x="5864134" y="2766211"/>
                </a:cubicBezTo>
                <a:cubicBezTo>
                  <a:pt x="5781954" y="3188699"/>
                  <a:pt x="5833426" y="3631063"/>
                  <a:pt x="5957282" y="4040399"/>
                </a:cubicBezTo>
                <a:cubicBezTo>
                  <a:pt x="6005245" y="4184345"/>
                  <a:pt x="6051892" y="4329170"/>
                  <a:pt x="6105704" y="4471071"/>
                </a:cubicBezTo>
                <a:cubicBezTo>
                  <a:pt x="6161709" y="4615164"/>
                  <a:pt x="6238479" y="4750343"/>
                  <a:pt x="6288928" y="4896628"/>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34" name="Google Shape;1234;p34"/>
          <p:cNvSpPr/>
          <p:nvPr/>
        </p:nvSpPr>
        <p:spPr>
          <a:xfrm>
            <a:off x="11494423" y="3941780"/>
            <a:ext cx="7315757" cy="2810452"/>
          </a:xfrm>
          <a:custGeom>
            <a:avLst/>
            <a:gdLst/>
            <a:ahLst/>
            <a:cxnLst/>
            <a:rect l="l" t="t" r="r" b="b"/>
            <a:pathLst>
              <a:path w="7315757" h="2810452" extrusionOk="0">
                <a:moveTo>
                  <a:pt x="7308011" y="2413028"/>
                </a:moveTo>
                <a:cubicBezTo>
                  <a:pt x="7303915" y="2373564"/>
                  <a:pt x="7317667" y="2316705"/>
                  <a:pt x="7285773" y="2287618"/>
                </a:cubicBezTo>
                <a:cubicBezTo>
                  <a:pt x="7277580" y="2281333"/>
                  <a:pt x="7268070" y="2279725"/>
                  <a:pt x="7258122" y="2279433"/>
                </a:cubicBezTo>
                <a:cubicBezTo>
                  <a:pt x="7209402" y="2277679"/>
                  <a:pt x="7160537" y="2276217"/>
                  <a:pt x="7111964" y="2272563"/>
                </a:cubicBezTo>
                <a:cubicBezTo>
                  <a:pt x="7101723" y="2272417"/>
                  <a:pt x="7091481" y="2272125"/>
                  <a:pt x="7081094" y="2271979"/>
                </a:cubicBezTo>
                <a:cubicBezTo>
                  <a:pt x="7082410" y="2268617"/>
                  <a:pt x="7083435" y="2265109"/>
                  <a:pt x="7084020" y="2261601"/>
                </a:cubicBezTo>
                <a:cubicBezTo>
                  <a:pt x="7093530" y="2234999"/>
                  <a:pt x="7104063" y="2208689"/>
                  <a:pt x="7116792" y="2183402"/>
                </a:cubicBezTo>
                <a:cubicBezTo>
                  <a:pt x="7127765" y="2161331"/>
                  <a:pt x="7142834" y="2137214"/>
                  <a:pt x="7154684" y="2114704"/>
                </a:cubicBezTo>
                <a:cubicBezTo>
                  <a:pt x="7157903" y="2110612"/>
                  <a:pt x="7158489" y="2104619"/>
                  <a:pt x="7155855" y="2099942"/>
                </a:cubicBezTo>
                <a:cubicBezTo>
                  <a:pt x="7155123" y="2098919"/>
                  <a:pt x="7154392" y="2098042"/>
                  <a:pt x="7153660" y="2097311"/>
                </a:cubicBezTo>
                <a:cubicBezTo>
                  <a:pt x="7168584" y="2071293"/>
                  <a:pt x="7167120" y="2032121"/>
                  <a:pt x="7158927" y="1994556"/>
                </a:cubicBezTo>
                <a:cubicBezTo>
                  <a:pt x="7147223" y="1936236"/>
                  <a:pt x="7140493" y="1873385"/>
                  <a:pt x="7109477" y="1821350"/>
                </a:cubicBezTo>
                <a:cubicBezTo>
                  <a:pt x="7087823" y="1794602"/>
                  <a:pt x="7049492" y="1792556"/>
                  <a:pt x="7017744" y="1788025"/>
                </a:cubicBezTo>
                <a:cubicBezTo>
                  <a:pt x="7010575" y="1787294"/>
                  <a:pt x="7003406" y="1786563"/>
                  <a:pt x="6996237" y="1785832"/>
                </a:cubicBezTo>
                <a:cubicBezTo>
                  <a:pt x="7004430" y="1769608"/>
                  <a:pt x="7011014" y="1751776"/>
                  <a:pt x="7017598" y="1742275"/>
                </a:cubicBezTo>
                <a:cubicBezTo>
                  <a:pt x="7021109" y="1734236"/>
                  <a:pt x="7035154" y="1708364"/>
                  <a:pt x="7039690" y="1689217"/>
                </a:cubicBezTo>
                <a:cubicBezTo>
                  <a:pt x="7046127" y="1689071"/>
                  <a:pt x="7052272" y="1688778"/>
                  <a:pt x="7057831" y="1688194"/>
                </a:cubicBezTo>
                <a:cubicBezTo>
                  <a:pt x="7057246" y="1686440"/>
                  <a:pt x="7056661" y="1684686"/>
                  <a:pt x="7056076" y="1682932"/>
                </a:cubicBezTo>
                <a:cubicBezTo>
                  <a:pt x="7078167" y="1673723"/>
                  <a:pt x="7081971" y="1638936"/>
                  <a:pt x="7071584" y="1616719"/>
                </a:cubicBezTo>
                <a:cubicBezTo>
                  <a:pt x="7059148" y="1585439"/>
                  <a:pt x="7046273" y="1553575"/>
                  <a:pt x="7032813" y="1521273"/>
                </a:cubicBezTo>
                <a:cubicBezTo>
                  <a:pt x="7007210" y="1469676"/>
                  <a:pt x="6993311" y="1387531"/>
                  <a:pt x="6934643" y="1359906"/>
                </a:cubicBezTo>
                <a:cubicBezTo>
                  <a:pt x="6931132" y="1350844"/>
                  <a:pt x="6927767" y="1341781"/>
                  <a:pt x="6924256" y="1332865"/>
                </a:cubicBezTo>
                <a:cubicBezTo>
                  <a:pt x="6894702" y="1331696"/>
                  <a:pt x="6865149" y="1330965"/>
                  <a:pt x="6835595" y="1330381"/>
                </a:cubicBezTo>
                <a:cubicBezTo>
                  <a:pt x="6844227" y="1327019"/>
                  <a:pt x="6851104" y="1317956"/>
                  <a:pt x="6854030" y="1308456"/>
                </a:cubicBezTo>
                <a:cubicBezTo>
                  <a:pt x="6856810" y="1299540"/>
                  <a:pt x="6883291" y="1258321"/>
                  <a:pt x="6893386" y="1230842"/>
                </a:cubicBezTo>
                <a:cubicBezTo>
                  <a:pt x="6905236" y="1225872"/>
                  <a:pt x="6914307" y="1213741"/>
                  <a:pt x="6916355" y="1200293"/>
                </a:cubicBezTo>
                <a:cubicBezTo>
                  <a:pt x="6920745" y="1175007"/>
                  <a:pt x="6909772" y="1149866"/>
                  <a:pt x="6901432" y="1126480"/>
                </a:cubicBezTo>
                <a:cubicBezTo>
                  <a:pt x="6884169" y="1077807"/>
                  <a:pt x="6871586" y="1027087"/>
                  <a:pt x="6847593" y="981191"/>
                </a:cubicBezTo>
                <a:cubicBezTo>
                  <a:pt x="6837936" y="964675"/>
                  <a:pt x="6827256" y="946842"/>
                  <a:pt x="6810724" y="936465"/>
                </a:cubicBezTo>
                <a:cubicBezTo>
                  <a:pt x="6802970" y="930764"/>
                  <a:pt x="6791412" y="927548"/>
                  <a:pt x="6781317" y="927987"/>
                </a:cubicBezTo>
                <a:cubicBezTo>
                  <a:pt x="6779854" y="923310"/>
                  <a:pt x="6778391" y="918632"/>
                  <a:pt x="6776927" y="913809"/>
                </a:cubicBezTo>
                <a:cubicBezTo>
                  <a:pt x="6761712" y="913663"/>
                  <a:pt x="6746496" y="913663"/>
                  <a:pt x="6731281" y="913517"/>
                </a:cubicBezTo>
                <a:cubicBezTo>
                  <a:pt x="6741815" y="894954"/>
                  <a:pt x="6750300" y="872152"/>
                  <a:pt x="6757908" y="861628"/>
                </a:cubicBezTo>
                <a:cubicBezTo>
                  <a:pt x="6762297" y="847304"/>
                  <a:pt x="6803408" y="782699"/>
                  <a:pt x="6776489" y="779921"/>
                </a:cubicBezTo>
                <a:cubicBezTo>
                  <a:pt x="6777074" y="778314"/>
                  <a:pt x="6777659" y="776706"/>
                  <a:pt x="6778098" y="775244"/>
                </a:cubicBezTo>
                <a:cubicBezTo>
                  <a:pt x="6790534" y="739287"/>
                  <a:pt x="6776343" y="702015"/>
                  <a:pt x="6762005" y="668836"/>
                </a:cubicBezTo>
                <a:cubicBezTo>
                  <a:pt x="6731281" y="608323"/>
                  <a:pt x="6727184" y="521208"/>
                  <a:pt x="6660762" y="487006"/>
                </a:cubicBezTo>
                <a:cubicBezTo>
                  <a:pt x="6658129" y="485983"/>
                  <a:pt x="6655495" y="485252"/>
                  <a:pt x="6652862" y="484813"/>
                </a:cubicBezTo>
                <a:cubicBezTo>
                  <a:pt x="6652715" y="483936"/>
                  <a:pt x="6652423" y="483059"/>
                  <a:pt x="6652277" y="482182"/>
                </a:cubicBezTo>
                <a:cubicBezTo>
                  <a:pt x="6637354" y="482328"/>
                  <a:pt x="6623308" y="482182"/>
                  <a:pt x="6611019" y="481013"/>
                </a:cubicBezTo>
                <a:cubicBezTo>
                  <a:pt x="6589659" y="481159"/>
                  <a:pt x="6568444" y="481598"/>
                  <a:pt x="6547084" y="482036"/>
                </a:cubicBezTo>
                <a:cubicBezTo>
                  <a:pt x="6556301" y="472974"/>
                  <a:pt x="6563616" y="461281"/>
                  <a:pt x="6560398" y="448564"/>
                </a:cubicBezTo>
                <a:cubicBezTo>
                  <a:pt x="6570493" y="432048"/>
                  <a:pt x="6583368" y="416992"/>
                  <a:pt x="6591268" y="399306"/>
                </a:cubicBezTo>
                <a:cubicBezTo>
                  <a:pt x="6591268" y="398283"/>
                  <a:pt x="6590975" y="397699"/>
                  <a:pt x="6590975" y="396822"/>
                </a:cubicBezTo>
                <a:cubicBezTo>
                  <a:pt x="6604142" y="375189"/>
                  <a:pt x="6615993" y="352972"/>
                  <a:pt x="6621553" y="328416"/>
                </a:cubicBezTo>
                <a:cubicBezTo>
                  <a:pt x="6635891" y="320085"/>
                  <a:pt x="6647009" y="307953"/>
                  <a:pt x="6652862" y="289829"/>
                </a:cubicBezTo>
                <a:cubicBezTo>
                  <a:pt x="6673490" y="228731"/>
                  <a:pt x="6649350" y="163980"/>
                  <a:pt x="6623162" y="108437"/>
                </a:cubicBezTo>
                <a:cubicBezTo>
                  <a:pt x="6595949" y="69703"/>
                  <a:pt x="6541085" y="69119"/>
                  <a:pt x="6498219" y="68680"/>
                </a:cubicBezTo>
                <a:cubicBezTo>
                  <a:pt x="6399317" y="72919"/>
                  <a:pt x="6299537" y="65757"/>
                  <a:pt x="6201514" y="80958"/>
                </a:cubicBezTo>
                <a:cubicBezTo>
                  <a:pt x="6182641" y="85782"/>
                  <a:pt x="6157184" y="82420"/>
                  <a:pt x="6138603" y="90020"/>
                </a:cubicBezTo>
                <a:cubicBezTo>
                  <a:pt x="6134361" y="88413"/>
                  <a:pt x="6129825" y="87974"/>
                  <a:pt x="6125436" y="88997"/>
                </a:cubicBezTo>
                <a:cubicBezTo>
                  <a:pt x="6103637" y="89582"/>
                  <a:pt x="6060623" y="113699"/>
                  <a:pt x="6030192" y="142786"/>
                </a:cubicBezTo>
                <a:cubicBezTo>
                  <a:pt x="6020975" y="97767"/>
                  <a:pt x="6004881" y="56841"/>
                  <a:pt x="5988788" y="35354"/>
                </a:cubicBezTo>
                <a:cubicBezTo>
                  <a:pt x="5932461" y="-8934"/>
                  <a:pt x="5845117" y="-310"/>
                  <a:pt x="5773721" y="2760"/>
                </a:cubicBezTo>
                <a:cubicBezTo>
                  <a:pt x="5734804" y="5244"/>
                  <a:pt x="5692961" y="6560"/>
                  <a:pt x="5656678" y="20299"/>
                </a:cubicBezTo>
                <a:cubicBezTo>
                  <a:pt x="5636780" y="28923"/>
                  <a:pt x="5625076" y="41347"/>
                  <a:pt x="5618639" y="55818"/>
                </a:cubicBezTo>
                <a:cubicBezTo>
                  <a:pt x="5601960" y="67072"/>
                  <a:pt x="5586159" y="97913"/>
                  <a:pt x="5574894" y="107560"/>
                </a:cubicBezTo>
                <a:cubicBezTo>
                  <a:pt x="5572699" y="111214"/>
                  <a:pt x="5569335" y="115161"/>
                  <a:pt x="5565384" y="119400"/>
                </a:cubicBezTo>
                <a:cubicBezTo>
                  <a:pt x="5519298" y="58741"/>
                  <a:pt x="5406352" y="71165"/>
                  <a:pt x="5331151" y="74088"/>
                </a:cubicBezTo>
                <a:cubicBezTo>
                  <a:pt x="5282140" y="81835"/>
                  <a:pt x="5214986" y="77889"/>
                  <a:pt x="5185287" y="117207"/>
                </a:cubicBezTo>
                <a:cubicBezTo>
                  <a:pt x="5180019" y="125977"/>
                  <a:pt x="5175630" y="137524"/>
                  <a:pt x="5174460" y="148925"/>
                </a:cubicBezTo>
                <a:cubicBezTo>
                  <a:pt x="5149442" y="167927"/>
                  <a:pt x="5128521" y="191898"/>
                  <a:pt x="5107892" y="216307"/>
                </a:cubicBezTo>
                <a:cubicBezTo>
                  <a:pt x="5096041" y="163395"/>
                  <a:pt x="5072925" y="108583"/>
                  <a:pt x="5064732" y="80812"/>
                </a:cubicBezTo>
                <a:cubicBezTo>
                  <a:pt x="5054052" y="45148"/>
                  <a:pt x="5019524" y="28777"/>
                  <a:pt x="4976803" y="32723"/>
                </a:cubicBezTo>
                <a:cubicBezTo>
                  <a:pt x="4916965" y="35501"/>
                  <a:pt x="4857565" y="44855"/>
                  <a:pt x="4799044" y="55525"/>
                </a:cubicBezTo>
                <a:cubicBezTo>
                  <a:pt x="4752227" y="60787"/>
                  <a:pt x="4703068" y="80666"/>
                  <a:pt x="4690779" y="119838"/>
                </a:cubicBezTo>
                <a:cubicBezTo>
                  <a:pt x="4686975" y="117353"/>
                  <a:pt x="4679952" y="114430"/>
                  <a:pt x="4676148" y="112676"/>
                </a:cubicBezTo>
                <a:cubicBezTo>
                  <a:pt x="4671028" y="111507"/>
                  <a:pt x="4669126" y="119546"/>
                  <a:pt x="4674393" y="120715"/>
                </a:cubicBezTo>
                <a:cubicBezTo>
                  <a:pt x="4677758" y="122323"/>
                  <a:pt x="4680830" y="124662"/>
                  <a:pt x="4684488" y="125685"/>
                </a:cubicBezTo>
                <a:cubicBezTo>
                  <a:pt x="4664883" y="156379"/>
                  <a:pt x="4641474" y="184297"/>
                  <a:pt x="4618943" y="212945"/>
                </a:cubicBezTo>
                <a:cubicBezTo>
                  <a:pt x="4616895" y="201837"/>
                  <a:pt x="4615140" y="191021"/>
                  <a:pt x="4613823" y="180643"/>
                </a:cubicBezTo>
                <a:cubicBezTo>
                  <a:pt x="4606654" y="152725"/>
                  <a:pt x="4608702" y="118669"/>
                  <a:pt x="4580027" y="98644"/>
                </a:cubicBezTo>
                <a:cubicBezTo>
                  <a:pt x="4513897" y="65172"/>
                  <a:pt x="4426700" y="76135"/>
                  <a:pt x="4352816" y="81104"/>
                </a:cubicBezTo>
                <a:cubicBezTo>
                  <a:pt x="4311413" y="85928"/>
                  <a:pt x="4254793" y="91920"/>
                  <a:pt x="4247478" y="133578"/>
                </a:cubicBezTo>
                <a:cubicBezTo>
                  <a:pt x="4247331" y="134455"/>
                  <a:pt x="4247185" y="135332"/>
                  <a:pt x="4247039" y="136355"/>
                </a:cubicBezTo>
                <a:cubicBezTo>
                  <a:pt x="4214998" y="155941"/>
                  <a:pt x="4178568" y="197013"/>
                  <a:pt x="4168034" y="211192"/>
                </a:cubicBezTo>
                <a:cubicBezTo>
                  <a:pt x="4164962" y="215723"/>
                  <a:pt x="4160719" y="220692"/>
                  <a:pt x="4156330" y="225954"/>
                </a:cubicBezTo>
                <a:cubicBezTo>
                  <a:pt x="4152380" y="209876"/>
                  <a:pt x="4147845" y="193798"/>
                  <a:pt x="4143455" y="178158"/>
                </a:cubicBezTo>
                <a:cubicBezTo>
                  <a:pt x="4135701" y="137816"/>
                  <a:pt x="4110098" y="97621"/>
                  <a:pt x="4058746" y="87389"/>
                </a:cubicBezTo>
                <a:cubicBezTo>
                  <a:pt x="3975645" y="71750"/>
                  <a:pt x="3884790" y="85051"/>
                  <a:pt x="3803884" y="104198"/>
                </a:cubicBezTo>
                <a:cubicBezTo>
                  <a:pt x="3772867" y="110045"/>
                  <a:pt x="3758822" y="126269"/>
                  <a:pt x="3754287" y="145856"/>
                </a:cubicBezTo>
                <a:cubicBezTo>
                  <a:pt x="3728684" y="164711"/>
                  <a:pt x="3703373" y="198621"/>
                  <a:pt x="3691669" y="212799"/>
                </a:cubicBezTo>
                <a:cubicBezTo>
                  <a:pt x="3689182" y="216453"/>
                  <a:pt x="3685816" y="220400"/>
                  <a:pt x="3682305" y="224639"/>
                </a:cubicBezTo>
                <a:cubicBezTo>
                  <a:pt x="3678209" y="193359"/>
                  <a:pt x="3670894" y="162518"/>
                  <a:pt x="3651874" y="135916"/>
                </a:cubicBezTo>
                <a:cubicBezTo>
                  <a:pt x="3616761" y="101860"/>
                  <a:pt x="3555313" y="106099"/>
                  <a:pt x="3506594" y="109022"/>
                </a:cubicBezTo>
                <a:cubicBezTo>
                  <a:pt x="3462410" y="111945"/>
                  <a:pt x="3417641" y="109314"/>
                  <a:pt x="3373896" y="115892"/>
                </a:cubicBezTo>
                <a:cubicBezTo>
                  <a:pt x="3358827" y="118230"/>
                  <a:pt x="3348001" y="128170"/>
                  <a:pt x="3340539" y="142348"/>
                </a:cubicBezTo>
                <a:cubicBezTo>
                  <a:pt x="3292551" y="133285"/>
                  <a:pt x="3250123" y="190582"/>
                  <a:pt x="3217936" y="222154"/>
                </a:cubicBezTo>
                <a:cubicBezTo>
                  <a:pt x="3213255" y="205053"/>
                  <a:pt x="3208280" y="188974"/>
                  <a:pt x="3204915" y="175966"/>
                </a:cubicBezTo>
                <a:cubicBezTo>
                  <a:pt x="3198478" y="155356"/>
                  <a:pt x="3192040" y="133431"/>
                  <a:pt x="3174338" y="117207"/>
                </a:cubicBezTo>
                <a:cubicBezTo>
                  <a:pt x="3106745" y="59618"/>
                  <a:pt x="2965855" y="83589"/>
                  <a:pt x="2885826" y="111360"/>
                </a:cubicBezTo>
                <a:cubicBezTo>
                  <a:pt x="2877341" y="115453"/>
                  <a:pt x="2871050" y="120715"/>
                  <a:pt x="2866368" y="126854"/>
                </a:cubicBezTo>
                <a:cubicBezTo>
                  <a:pt x="2847495" y="136355"/>
                  <a:pt x="2823940" y="159157"/>
                  <a:pt x="2813552" y="164419"/>
                </a:cubicBezTo>
                <a:cubicBezTo>
                  <a:pt x="2802725" y="175381"/>
                  <a:pt x="2776976" y="189705"/>
                  <a:pt x="2758249" y="205783"/>
                </a:cubicBezTo>
                <a:cubicBezTo>
                  <a:pt x="2747130" y="185174"/>
                  <a:pt x="2736157" y="167488"/>
                  <a:pt x="2727672" y="155210"/>
                </a:cubicBezTo>
                <a:cubicBezTo>
                  <a:pt x="2685243" y="111799"/>
                  <a:pt x="2608141" y="124662"/>
                  <a:pt x="2549181" y="129193"/>
                </a:cubicBezTo>
                <a:cubicBezTo>
                  <a:pt x="2519627" y="134893"/>
                  <a:pt x="2485977" y="136939"/>
                  <a:pt x="2459935" y="150387"/>
                </a:cubicBezTo>
                <a:cubicBezTo>
                  <a:pt x="2459496" y="150241"/>
                  <a:pt x="2459058" y="149948"/>
                  <a:pt x="2458472" y="149802"/>
                </a:cubicBezTo>
                <a:cubicBezTo>
                  <a:pt x="2436673" y="143371"/>
                  <a:pt x="2417946" y="154772"/>
                  <a:pt x="2401121" y="167488"/>
                </a:cubicBezTo>
                <a:cubicBezTo>
                  <a:pt x="2399951" y="167780"/>
                  <a:pt x="2398780" y="168219"/>
                  <a:pt x="2397756" y="168804"/>
                </a:cubicBezTo>
                <a:cubicBezTo>
                  <a:pt x="2373177" y="182397"/>
                  <a:pt x="2353426" y="204176"/>
                  <a:pt x="2336601" y="227124"/>
                </a:cubicBezTo>
                <a:cubicBezTo>
                  <a:pt x="2325921" y="202275"/>
                  <a:pt x="2313339" y="182543"/>
                  <a:pt x="2300318" y="173188"/>
                </a:cubicBezTo>
                <a:cubicBezTo>
                  <a:pt x="2232286" y="125831"/>
                  <a:pt x="2105587" y="167196"/>
                  <a:pt x="2027753" y="182689"/>
                </a:cubicBezTo>
                <a:cubicBezTo>
                  <a:pt x="1995127" y="194675"/>
                  <a:pt x="1986495" y="222300"/>
                  <a:pt x="1988836" y="252702"/>
                </a:cubicBezTo>
                <a:cubicBezTo>
                  <a:pt x="1965720" y="278720"/>
                  <a:pt x="1946262" y="309269"/>
                  <a:pt x="1925048" y="335724"/>
                </a:cubicBezTo>
                <a:cubicBezTo>
                  <a:pt x="1922853" y="339671"/>
                  <a:pt x="1919781" y="344202"/>
                  <a:pt x="1916270" y="348879"/>
                </a:cubicBezTo>
                <a:cubicBezTo>
                  <a:pt x="1913636" y="330170"/>
                  <a:pt x="1908808" y="311607"/>
                  <a:pt x="1904712" y="293921"/>
                </a:cubicBezTo>
                <a:cubicBezTo>
                  <a:pt x="1894470" y="239401"/>
                  <a:pt x="1848823" y="185613"/>
                  <a:pt x="1779036" y="178158"/>
                </a:cubicBezTo>
                <a:cubicBezTo>
                  <a:pt x="1727537" y="172604"/>
                  <a:pt x="1548608" y="177135"/>
                  <a:pt x="1527394" y="219961"/>
                </a:cubicBezTo>
                <a:cubicBezTo>
                  <a:pt x="1524614" y="225808"/>
                  <a:pt x="1523151" y="232385"/>
                  <a:pt x="1523297" y="238671"/>
                </a:cubicBezTo>
                <a:cubicBezTo>
                  <a:pt x="1508520" y="252118"/>
                  <a:pt x="1494768" y="270389"/>
                  <a:pt x="1486575" y="279012"/>
                </a:cubicBezTo>
                <a:cubicBezTo>
                  <a:pt x="1476041" y="292167"/>
                  <a:pt x="1465653" y="305614"/>
                  <a:pt x="1455558" y="319208"/>
                </a:cubicBezTo>
                <a:cubicBezTo>
                  <a:pt x="1445024" y="298306"/>
                  <a:pt x="1433466" y="277697"/>
                  <a:pt x="1422201" y="257380"/>
                </a:cubicBezTo>
                <a:cubicBezTo>
                  <a:pt x="1404791" y="214261"/>
                  <a:pt x="1353731" y="202275"/>
                  <a:pt x="1303841" y="207537"/>
                </a:cubicBezTo>
                <a:cubicBezTo>
                  <a:pt x="1255414" y="210315"/>
                  <a:pt x="1208012" y="220692"/>
                  <a:pt x="1161341" y="231070"/>
                </a:cubicBezTo>
                <a:cubicBezTo>
                  <a:pt x="1114377" y="243786"/>
                  <a:pt x="1059952" y="248171"/>
                  <a:pt x="1021035" y="275358"/>
                </a:cubicBezTo>
                <a:cubicBezTo>
                  <a:pt x="1004064" y="289244"/>
                  <a:pt x="999382" y="308830"/>
                  <a:pt x="1001869" y="327832"/>
                </a:cubicBezTo>
                <a:cubicBezTo>
                  <a:pt x="978754" y="348441"/>
                  <a:pt x="954467" y="378697"/>
                  <a:pt x="945104" y="388636"/>
                </a:cubicBezTo>
                <a:cubicBezTo>
                  <a:pt x="940714" y="394337"/>
                  <a:pt x="934131" y="401499"/>
                  <a:pt x="927986" y="409246"/>
                </a:cubicBezTo>
                <a:cubicBezTo>
                  <a:pt x="903992" y="362619"/>
                  <a:pt x="878096" y="314530"/>
                  <a:pt x="811235" y="313800"/>
                </a:cubicBezTo>
                <a:cubicBezTo>
                  <a:pt x="737937" y="309415"/>
                  <a:pt x="667126" y="330755"/>
                  <a:pt x="597046" y="345664"/>
                </a:cubicBezTo>
                <a:cubicBezTo>
                  <a:pt x="565006" y="356772"/>
                  <a:pt x="520237" y="353849"/>
                  <a:pt x="497121" y="376943"/>
                </a:cubicBezTo>
                <a:cubicBezTo>
                  <a:pt x="495950" y="375920"/>
                  <a:pt x="494634" y="375043"/>
                  <a:pt x="493317" y="374312"/>
                </a:cubicBezTo>
                <a:cubicBezTo>
                  <a:pt x="471518" y="343910"/>
                  <a:pt x="394708" y="416262"/>
                  <a:pt x="327847" y="492852"/>
                </a:cubicBezTo>
                <a:cubicBezTo>
                  <a:pt x="324043" y="488321"/>
                  <a:pt x="318776" y="484813"/>
                  <a:pt x="311754" y="483352"/>
                </a:cubicBezTo>
                <a:cubicBezTo>
                  <a:pt x="290978" y="476774"/>
                  <a:pt x="171741" y="473851"/>
                  <a:pt x="146284" y="500307"/>
                </a:cubicBezTo>
                <a:cubicBezTo>
                  <a:pt x="141895" y="493729"/>
                  <a:pt x="132677" y="490660"/>
                  <a:pt x="125216" y="494460"/>
                </a:cubicBezTo>
                <a:cubicBezTo>
                  <a:pt x="111902" y="500891"/>
                  <a:pt x="105319" y="515508"/>
                  <a:pt x="99174" y="528224"/>
                </a:cubicBezTo>
                <a:cubicBezTo>
                  <a:pt x="75473" y="579528"/>
                  <a:pt x="64500" y="633317"/>
                  <a:pt x="46358" y="686960"/>
                </a:cubicBezTo>
                <a:cubicBezTo>
                  <a:pt x="32313" y="725986"/>
                  <a:pt x="17682" y="764720"/>
                  <a:pt x="5539" y="804477"/>
                </a:cubicBezTo>
                <a:cubicBezTo>
                  <a:pt x="-2215" y="822309"/>
                  <a:pt x="-3385" y="847011"/>
                  <a:pt x="12269" y="858705"/>
                </a:cubicBezTo>
                <a:cubicBezTo>
                  <a:pt x="10806" y="884430"/>
                  <a:pt x="27924" y="934857"/>
                  <a:pt x="31728" y="946404"/>
                </a:cubicBezTo>
                <a:cubicBezTo>
                  <a:pt x="79569" y="1093739"/>
                  <a:pt x="133116" y="1238881"/>
                  <a:pt x="191931" y="1381831"/>
                </a:cubicBezTo>
                <a:cubicBezTo>
                  <a:pt x="190468" y="1382416"/>
                  <a:pt x="189004" y="1383000"/>
                  <a:pt x="187541" y="1383439"/>
                </a:cubicBezTo>
                <a:cubicBezTo>
                  <a:pt x="204805" y="1431089"/>
                  <a:pt x="222801" y="1473623"/>
                  <a:pt x="227629" y="1484000"/>
                </a:cubicBezTo>
                <a:cubicBezTo>
                  <a:pt x="295075" y="1631335"/>
                  <a:pt x="347744" y="1784663"/>
                  <a:pt x="414313" y="1932290"/>
                </a:cubicBezTo>
                <a:cubicBezTo>
                  <a:pt x="519213" y="2152269"/>
                  <a:pt x="593096" y="2385988"/>
                  <a:pt x="701800" y="2604359"/>
                </a:cubicBezTo>
                <a:cubicBezTo>
                  <a:pt x="719503" y="2639000"/>
                  <a:pt x="739254" y="2672618"/>
                  <a:pt x="756810" y="2707259"/>
                </a:cubicBezTo>
                <a:cubicBezTo>
                  <a:pt x="775098" y="2735762"/>
                  <a:pt x="779049" y="2783411"/>
                  <a:pt x="815771" y="2794666"/>
                </a:cubicBezTo>
                <a:cubicBezTo>
                  <a:pt x="818551" y="2795105"/>
                  <a:pt x="821184" y="2795251"/>
                  <a:pt x="823818" y="2795251"/>
                </a:cubicBezTo>
                <a:cubicBezTo>
                  <a:pt x="837863" y="2795251"/>
                  <a:pt x="849421" y="2789551"/>
                  <a:pt x="859077" y="2780196"/>
                </a:cubicBezTo>
                <a:cubicBezTo>
                  <a:pt x="969097" y="2789989"/>
                  <a:pt x="1075607" y="2789551"/>
                  <a:pt x="1187237" y="2801098"/>
                </a:cubicBezTo>
                <a:cubicBezTo>
                  <a:pt x="1337930" y="2807675"/>
                  <a:pt x="1488916" y="2806506"/>
                  <a:pt x="1639755" y="2810306"/>
                </a:cubicBezTo>
                <a:cubicBezTo>
                  <a:pt x="1658482" y="2810452"/>
                  <a:pt x="1677355" y="2810452"/>
                  <a:pt x="1696228" y="2810452"/>
                </a:cubicBezTo>
                <a:cubicBezTo>
                  <a:pt x="1788985" y="2810452"/>
                  <a:pt x="1881888" y="2808844"/>
                  <a:pt x="1974791" y="2807236"/>
                </a:cubicBezTo>
                <a:cubicBezTo>
                  <a:pt x="2103100" y="2805044"/>
                  <a:pt x="2231409" y="2802851"/>
                  <a:pt x="2359717" y="2805044"/>
                </a:cubicBezTo>
                <a:cubicBezTo>
                  <a:pt x="2467982" y="2806360"/>
                  <a:pt x="2576101" y="2804606"/>
                  <a:pt x="2684219" y="2802705"/>
                </a:cubicBezTo>
                <a:cubicBezTo>
                  <a:pt x="2787217" y="2800951"/>
                  <a:pt x="2890362" y="2799344"/>
                  <a:pt x="2993506" y="2800367"/>
                </a:cubicBezTo>
                <a:cubicBezTo>
                  <a:pt x="3303085" y="2814545"/>
                  <a:pt x="3612811" y="2808844"/>
                  <a:pt x="3922829" y="2806944"/>
                </a:cubicBezTo>
                <a:cubicBezTo>
                  <a:pt x="4121510" y="2810891"/>
                  <a:pt x="4319459" y="2791743"/>
                  <a:pt x="4517994" y="2787066"/>
                </a:cubicBezTo>
                <a:cubicBezTo>
                  <a:pt x="4757640" y="2786043"/>
                  <a:pt x="4996993" y="2770403"/>
                  <a:pt x="5236493" y="2763679"/>
                </a:cubicBezTo>
                <a:cubicBezTo>
                  <a:pt x="5471896" y="2761779"/>
                  <a:pt x="5706714" y="2747162"/>
                  <a:pt x="5942117" y="2742777"/>
                </a:cubicBezTo>
                <a:cubicBezTo>
                  <a:pt x="5958942" y="2742485"/>
                  <a:pt x="5975913" y="2742193"/>
                  <a:pt x="5992738" y="2741754"/>
                </a:cubicBezTo>
                <a:cubicBezTo>
                  <a:pt x="5995811" y="2742777"/>
                  <a:pt x="5999175" y="2743216"/>
                  <a:pt x="6002833" y="2743362"/>
                </a:cubicBezTo>
                <a:cubicBezTo>
                  <a:pt x="6028290" y="2742777"/>
                  <a:pt x="6053747" y="2741170"/>
                  <a:pt x="6079204" y="2741024"/>
                </a:cubicBezTo>
                <a:cubicBezTo>
                  <a:pt x="6130703" y="2741170"/>
                  <a:pt x="6181763" y="2737808"/>
                  <a:pt x="6232823" y="2731084"/>
                </a:cubicBezTo>
                <a:cubicBezTo>
                  <a:pt x="6387905" y="2728307"/>
                  <a:pt x="6542987" y="2733861"/>
                  <a:pt x="6698070" y="2736200"/>
                </a:cubicBezTo>
                <a:cubicBezTo>
                  <a:pt x="6738888" y="2735177"/>
                  <a:pt x="6779707" y="2737516"/>
                  <a:pt x="6820526" y="2740000"/>
                </a:cubicBezTo>
                <a:cubicBezTo>
                  <a:pt x="6858419" y="2742193"/>
                  <a:pt x="6896165" y="2744385"/>
                  <a:pt x="6934204" y="2743947"/>
                </a:cubicBezTo>
                <a:cubicBezTo>
                  <a:pt x="7020378" y="2743947"/>
                  <a:pt x="7106697" y="2740585"/>
                  <a:pt x="7191992" y="2755202"/>
                </a:cubicBezTo>
                <a:cubicBezTo>
                  <a:pt x="7202380" y="2755640"/>
                  <a:pt x="7214815" y="2756371"/>
                  <a:pt x="7227690" y="2756371"/>
                </a:cubicBezTo>
                <a:cubicBezTo>
                  <a:pt x="7266168" y="2756371"/>
                  <a:pt x="7308157" y="2749940"/>
                  <a:pt x="7314156" y="2708575"/>
                </a:cubicBezTo>
                <a:cubicBezTo>
                  <a:pt x="7320301" y="2609475"/>
                  <a:pt x="7306695" y="2511544"/>
                  <a:pt x="7308011" y="24130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235" name="Google Shape;1235;p34"/>
          <p:cNvGrpSpPr/>
          <p:nvPr/>
        </p:nvGrpSpPr>
        <p:grpSpPr>
          <a:xfrm>
            <a:off x="11451878" y="3868120"/>
            <a:ext cx="7315757" cy="2810452"/>
            <a:chOff x="9668798" y="3619200"/>
            <a:chExt cx="7315757" cy="2810452"/>
          </a:xfrm>
        </p:grpSpPr>
        <p:grpSp>
          <p:nvGrpSpPr>
            <p:cNvPr id="1236" name="Google Shape;1236;p34"/>
            <p:cNvGrpSpPr/>
            <p:nvPr/>
          </p:nvGrpSpPr>
          <p:grpSpPr>
            <a:xfrm>
              <a:off x="9668798" y="3619200"/>
              <a:ext cx="7315757" cy="2810452"/>
              <a:chOff x="9668798" y="3619200"/>
              <a:chExt cx="7315757" cy="2810452"/>
            </a:xfrm>
          </p:grpSpPr>
          <p:sp>
            <p:nvSpPr>
              <p:cNvPr id="1237" name="Google Shape;1237;p34"/>
              <p:cNvSpPr/>
              <p:nvPr/>
            </p:nvSpPr>
            <p:spPr>
              <a:xfrm>
                <a:off x="9668798" y="3619200"/>
                <a:ext cx="7315757" cy="2810452"/>
              </a:xfrm>
              <a:custGeom>
                <a:avLst/>
                <a:gdLst/>
                <a:ahLst/>
                <a:cxnLst/>
                <a:rect l="l" t="t" r="r" b="b"/>
                <a:pathLst>
                  <a:path w="7315757" h="2810452" extrusionOk="0">
                    <a:moveTo>
                      <a:pt x="7308011" y="2413028"/>
                    </a:moveTo>
                    <a:cubicBezTo>
                      <a:pt x="7303915" y="2373564"/>
                      <a:pt x="7317667" y="2316705"/>
                      <a:pt x="7285773" y="2287618"/>
                    </a:cubicBezTo>
                    <a:cubicBezTo>
                      <a:pt x="7277580" y="2281333"/>
                      <a:pt x="7268070" y="2279725"/>
                      <a:pt x="7258122" y="2279433"/>
                    </a:cubicBezTo>
                    <a:cubicBezTo>
                      <a:pt x="7209402" y="2277679"/>
                      <a:pt x="7160537" y="2276217"/>
                      <a:pt x="7111964" y="2272563"/>
                    </a:cubicBezTo>
                    <a:cubicBezTo>
                      <a:pt x="7101723" y="2272417"/>
                      <a:pt x="7091481" y="2272125"/>
                      <a:pt x="7081094" y="2271979"/>
                    </a:cubicBezTo>
                    <a:cubicBezTo>
                      <a:pt x="7082410" y="2268617"/>
                      <a:pt x="7083435" y="2265109"/>
                      <a:pt x="7084020" y="2261601"/>
                    </a:cubicBezTo>
                    <a:cubicBezTo>
                      <a:pt x="7093530" y="2234999"/>
                      <a:pt x="7104063" y="2208689"/>
                      <a:pt x="7116792" y="2183402"/>
                    </a:cubicBezTo>
                    <a:cubicBezTo>
                      <a:pt x="7127765" y="2161331"/>
                      <a:pt x="7142834" y="2137214"/>
                      <a:pt x="7154684" y="2114704"/>
                    </a:cubicBezTo>
                    <a:cubicBezTo>
                      <a:pt x="7157903" y="2110612"/>
                      <a:pt x="7158489" y="2104619"/>
                      <a:pt x="7155855" y="2099942"/>
                    </a:cubicBezTo>
                    <a:cubicBezTo>
                      <a:pt x="7155123" y="2098919"/>
                      <a:pt x="7154392" y="2098042"/>
                      <a:pt x="7153660" y="2097311"/>
                    </a:cubicBezTo>
                    <a:cubicBezTo>
                      <a:pt x="7168584" y="2071293"/>
                      <a:pt x="7167120" y="2032121"/>
                      <a:pt x="7158927" y="1994556"/>
                    </a:cubicBezTo>
                    <a:cubicBezTo>
                      <a:pt x="7147223" y="1936236"/>
                      <a:pt x="7140493" y="1873385"/>
                      <a:pt x="7109477" y="1821350"/>
                    </a:cubicBezTo>
                    <a:cubicBezTo>
                      <a:pt x="7087823" y="1794602"/>
                      <a:pt x="7049492" y="1792556"/>
                      <a:pt x="7017744" y="1788025"/>
                    </a:cubicBezTo>
                    <a:cubicBezTo>
                      <a:pt x="7010575" y="1787294"/>
                      <a:pt x="7003406" y="1786563"/>
                      <a:pt x="6996237" y="1785832"/>
                    </a:cubicBezTo>
                    <a:lnTo>
                      <a:pt x="6996237" y="1785832"/>
                    </a:lnTo>
                    <a:cubicBezTo>
                      <a:pt x="7004430" y="1769608"/>
                      <a:pt x="7011014" y="1751776"/>
                      <a:pt x="7017598" y="1742275"/>
                    </a:cubicBezTo>
                    <a:cubicBezTo>
                      <a:pt x="7021109" y="1734236"/>
                      <a:pt x="7035154" y="1708364"/>
                      <a:pt x="7039690" y="1689217"/>
                    </a:cubicBezTo>
                    <a:cubicBezTo>
                      <a:pt x="7046127" y="1689071"/>
                      <a:pt x="7052272" y="1688778"/>
                      <a:pt x="7057831" y="1688194"/>
                    </a:cubicBezTo>
                    <a:cubicBezTo>
                      <a:pt x="7057246" y="1686440"/>
                      <a:pt x="7056661" y="1684686"/>
                      <a:pt x="7056076" y="1682932"/>
                    </a:cubicBezTo>
                    <a:cubicBezTo>
                      <a:pt x="7078167" y="1673723"/>
                      <a:pt x="7081971" y="1638936"/>
                      <a:pt x="7071584" y="1616719"/>
                    </a:cubicBezTo>
                    <a:cubicBezTo>
                      <a:pt x="7059148" y="1585439"/>
                      <a:pt x="7046273" y="1553575"/>
                      <a:pt x="7032813" y="1521273"/>
                    </a:cubicBezTo>
                    <a:cubicBezTo>
                      <a:pt x="7007210" y="1469676"/>
                      <a:pt x="6993311" y="1387531"/>
                      <a:pt x="6934643" y="1359906"/>
                    </a:cubicBezTo>
                    <a:cubicBezTo>
                      <a:pt x="6931132" y="1350844"/>
                      <a:pt x="6927767" y="1341781"/>
                      <a:pt x="6924256" y="1332865"/>
                    </a:cubicBezTo>
                    <a:cubicBezTo>
                      <a:pt x="6894702" y="1331696"/>
                      <a:pt x="6865149" y="1330965"/>
                      <a:pt x="6835595" y="1330381"/>
                    </a:cubicBezTo>
                    <a:cubicBezTo>
                      <a:pt x="6844227" y="1327019"/>
                      <a:pt x="6851104" y="1317956"/>
                      <a:pt x="6854030" y="1308456"/>
                    </a:cubicBezTo>
                    <a:cubicBezTo>
                      <a:pt x="6856810" y="1299540"/>
                      <a:pt x="6883291" y="1258321"/>
                      <a:pt x="6893386" y="1230842"/>
                    </a:cubicBezTo>
                    <a:cubicBezTo>
                      <a:pt x="6905236" y="1225872"/>
                      <a:pt x="6914307" y="1213741"/>
                      <a:pt x="6916355" y="1200293"/>
                    </a:cubicBezTo>
                    <a:cubicBezTo>
                      <a:pt x="6920745" y="1175007"/>
                      <a:pt x="6909772" y="1149866"/>
                      <a:pt x="6901432" y="1126480"/>
                    </a:cubicBezTo>
                    <a:cubicBezTo>
                      <a:pt x="6884169" y="1077807"/>
                      <a:pt x="6871586" y="1027087"/>
                      <a:pt x="6847593" y="981191"/>
                    </a:cubicBezTo>
                    <a:cubicBezTo>
                      <a:pt x="6837936" y="964675"/>
                      <a:pt x="6827256" y="946842"/>
                      <a:pt x="6810724" y="936465"/>
                    </a:cubicBezTo>
                    <a:cubicBezTo>
                      <a:pt x="6802970" y="930764"/>
                      <a:pt x="6791412" y="927548"/>
                      <a:pt x="6781317" y="927987"/>
                    </a:cubicBezTo>
                    <a:cubicBezTo>
                      <a:pt x="6779854" y="923310"/>
                      <a:pt x="6778391" y="918632"/>
                      <a:pt x="6776927" y="913809"/>
                    </a:cubicBezTo>
                    <a:cubicBezTo>
                      <a:pt x="6761712" y="913663"/>
                      <a:pt x="6746496" y="913663"/>
                      <a:pt x="6731281" y="913517"/>
                    </a:cubicBezTo>
                    <a:cubicBezTo>
                      <a:pt x="6741815" y="894954"/>
                      <a:pt x="6750300" y="872152"/>
                      <a:pt x="6757908" y="861628"/>
                    </a:cubicBezTo>
                    <a:cubicBezTo>
                      <a:pt x="6762297" y="847304"/>
                      <a:pt x="6803408" y="782699"/>
                      <a:pt x="6776489" y="779921"/>
                    </a:cubicBezTo>
                    <a:cubicBezTo>
                      <a:pt x="6777074" y="778314"/>
                      <a:pt x="6777659" y="776706"/>
                      <a:pt x="6778098" y="775244"/>
                    </a:cubicBezTo>
                    <a:cubicBezTo>
                      <a:pt x="6790534" y="739287"/>
                      <a:pt x="6776343" y="702015"/>
                      <a:pt x="6762005" y="668836"/>
                    </a:cubicBezTo>
                    <a:cubicBezTo>
                      <a:pt x="6731281" y="608323"/>
                      <a:pt x="6727184" y="521208"/>
                      <a:pt x="6660762" y="487006"/>
                    </a:cubicBezTo>
                    <a:cubicBezTo>
                      <a:pt x="6658129" y="485983"/>
                      <a:pt x="6655495" y="485252"/>
                      <a:pt x="6652862" y="484813"/>
                    </a:cubicBezTo>
                    <a:cubicBezTo>
                      <a:pt x="6652715" y="483936"/>
                      <a:pt x="6652423" y="483059"/>
                      <a:pt x="6652277" y="482182"/>
                    </a:cubicBezTo>
                    <a:cubicBezTo>
                      <a:pt x="6637354" y="482328"/>
                      <a:pt x="6623308" y="482182"/>
                      <a:pt x="6611019" y="481013"/>
                    </a:cubicBezTo>
                    <a:cubicBezTo>
                      <a:pt x="6589659" y="481159"/>
                      <a:pt x="6568444" y="481598"/>
                      <a:pt x="6547084" y="482036"/>
                    </a:cubicBezTo>
                    <a:cubicBezTo>
                      <a:pt x="6556301" y="472974"/>
                      <a:pt x="6563616" y="461281"/>
                      <a:pt x="6560398" y="448564"/>
                    </a:cubicBezTo>
                    <a:cubicBezTo>
                      <a:pt x="6570493" y="432048"/>
                      <a:pt x="6583368" y="416992"/>
                      <a:pt x="6591268" y="399306"/>
                    </a:cubicBezTo>
                    <a:cubicBezTo>
                      <a:pt x="6591268" y="398283"/>
                      <a:pt x="6590975" y="397699"/>
                      <a:pt x="6590975" y="396822"/>
                    </a:cubicBezTo>
                    <a:cubicBezTo>
                      <a:pt x="6604142" y="375189"/>
                      <a:pt x="6615993" y="352972"/>
                      <a:pt x="6621553" y="328416"/>
                    </a:cubicBezTo>
                    <a:cubicBezTo>
                      <a:pt x="6635891" y="320085"/>
                      <a:pt x="6647009" y="307953"/>
                      <a:pt x="6652862" y="289829"/>
                    </a:cubicBezTo>
                    <a:cubicBezTo>
                      <a:pt x="6673490" y="228731"/>
                      <a:pt x="6649350" y="163980"/>
                      <a:pt x="6623162" y="108437"/>
                    </a:cubicBezTo>
                    <a:cubicBezTo>
                      <a:pt x="6595949" y="69703"/>
                      <a:pt x="6541085" y="69119"/>
                      <a:pt x="6498219" y="68680"/>
                    </a:cubicBezTo>
                    <a:cubicBezTo>
                      <a:pt x="6399317" y="72919"/>
                      <a:pt x="6299537" y="65757"/>
                      <a:pt x="6201514" y="80958"/>
                    </a:cubicBezTo>
                    <a:cubicBezTo>
                      <a:pt x="6182641" y="85782"/>
                      <a:pt x="6157184" y="82420"/>
                      <a:pt x="6138603" y="90020"/>
                    </a:cubicBezTo>
                    <a:cubicBezTo>
                      <a:pt x="6134361" y="88413"/>
                      <a:pt x="6129825" y="87974"/>
                      <a:pt x="6125436" y="88997"/>
                    </a:cubicBezTo>
                    <a:cubicBezTo>
                      <a:pt x="6103637" y="89582"/>
                      <a:pt x="6060623" y="113699"/>
                      <a:pt x="6030192" y="142786"/>
                    </a:cubicBezTo>
                    <a:cubicBezTo>
                      <a:pt x="6020975" y="97767"/>
                      <a:pt x="6004881" y="56841"/>
                      <a:pt x="5988788" y="35354"/>
                    </a:cubicBezTo>
                    <a:cubicBezTo>
                      <a:pt x="5932461" y="-8934"/>
                      <a:pt x="5845117" y="-310"/>
                      <a:pt x="5773721" y="2760"/>
                    </a:cubicBezTo>
                    <a:cubicBezTo>
                      <a:pt x="5734804" y="5244"/>
                      <a:pt x="5692961" y="6560"/>
                      <a:pt x="5656678" y="20299"/>
                    </a:cubicBezTo>
                    <a:cubicBezTo>
                      <a:pt x="5636780" y="28923"/>
                      <a:pt x="5625076" y="41347"/>
                      <a:pt x="5618639" y="55818"/>
                    </a:cubicBezTo>
                    <a:cubicBezTo>
                      <a:pt x="5601960" y="67072"/>
                      <a:pt x="5586159" y="97913"/>
                      <a:pt x="5574894" y="107560"/>
                    </a:cubicBezTo>
                    <a:cubicBezTo>
                      <a:pt x="5572699" y="111214"/>
                      <a:pt x="5569335" y="115161"/>
                      <a:pt x="5565384" y="119400"/>
                    </a:cubicBezTo>
                    <a:cubicBezTo>
                      <a:pt x="5519298" y="58741"/>
                      <a:pt x="5406352" y="71165"/>
                      <a:pt x="5331151" y="74088"/>
                    </a:cubicBezTo>
                    <a:cubicBezTo>
                      <a:pt x="5282140" y="81835"/>
                      <a:pt x="5214986" y="77889"/>
                      <a:pt x="5185287" y="117207"/>
                    </a:cubicBezTo>
                    <a:cubicBezTo>
                      <a:pt x="5180019" y="125977"/>
                      <a:pt x="5175630" y="137524"/>
                      <a:pt x="5174460" y="148925"/>
                    </a:cubicBezTo>
                    <a:cubicBezTo>
                      <a:pt x="5149442" y="167927"/>
                      <a:pt x="5128521" y="191898"/>
                      <a:pt x="5107892" y="216307"/>
                    </a:cubicBezTo>
                    <a:cubicBezTo>
                      <a:pt x="5096041" y="163395"/>
                      <a:pt x="5072925" y="108583"/>
                      <a:pt x="5064732" y="80812"/>
                    </a:cubicBezTo>
                    <a:cubicBezTo>
                      <a:pt x="5054052" y="45148"/>
                      <a:pt x="5019524" y="28777"/>
                      <a:pt x="4976803" y="32723"/>
                    </a:cubicBezTo>
                    <a:cubicBezTo>
                      <a:pt x="4916965" y="35501"/>
                      <a:pt x="4857565" y="44855"/>
                      <a:pt x="4799044" y="55525"/>
                    </a:cubicBezTo>
                    <a:cubicBezTo>
                      <a:pt x="4752227" y="60787"/>
                      <a:pt x="4703068" y="80666"/>
                      <a:pt x="4690779" y="119838"/>
                    </a:cubicBezTo>
                    <a:cubicBezTo>
                      <a:pt x="4686975" y="117353"/>
                      <a:pt x="4679952" y="114430"/>
                      <a:pt x="4676148" y="112676"/>
                    </a:cubicBezTo>
                    <a:cubicBezTo>
                      <a:pt x="4671028" y="111507"/>
                      <a:pt x="4669126" y="119546"/>
                      <a:pt x="4674393" y="120715"/>
                    </a:cubicBezTo>
                    <a:cubicBezTo>
                      <a:pt x="4677758" y="122323"/>
                      <a:pt x="4680830" y="124662"/>
                      <a:pt x="4684488" y="125685"/>
                    </a:cubicBezTo>
                    <a:cubicBezTo>
                      <a:pt x="4664883" y="156379"/>
                      <a:pt x="4641474" y="184297"/>
                      <a:pt x="4618943" y="212945"/>
                    </a:cubicBezTo>
                    <a:cubicBezTo>
                      <a:pt x="4616895" y="201837"/>
                      <a:pt x="4615140" y="191021"/>
                      <a:pt x="4613823" y="180643"/>
                    </a:cubicBezTo>
                    <a:cubicBezTo>
                      <a:pt x="4606654" y="152725"/>
                      <a:pt x="4608702" y="118669"/>
                      <a:pt x="4580027" y="98644"/>
                    </a:cubicBezTo>
                    <a:cubicBezTo>
                      <a:pt x="4513897" y="65172"/>
                      <a:pt x="4426700" y="76135"/>
                      <a:pt x="4352816" y="81104"/>
                    </a:cubicBezTo>
                    <a:cubicBezTo>
                      <a:pt x="4311413" y="85928"/>
                      <a:pt x="4254793" y="91920"/>
                      <a:pt x="4247478" y="133578"/>
                    </a:cubicBezTo>
                    <a:cubicBezTo>
                      <a:pt x="4247331" y="134455"/>
                      <a:pt x="4247185" y="135332"/>
                      <a:pt x="4247039" y="136355"/>
                    </a:cubicBezTo>
                    <a:cubicBezTo>
                      <a:pt x="4214998" y="155941"/>
                      <a:pt x="4178568" y="197013"/>
                      <a:pt x="4168034" y="211192"/>
                    </a:cubicBezTo>
                    <a:cubicBezTo>
                      <a:pt x="4164962" y="215723"/>
                      <a:pt x="4160719" y="220692"/>
                      <a:pt x="4156330" y="225954"/>
                    </a:cubicBezTo>
                    <a:cubicBezTo>
                      <a:pt x="4152380" y="209876"/>
                      <a:pt x="4147845" y="193798"/>
                      <a:pt x="4143455" y="178158"/>
                    </a:cubicBezTo>
                    <a:cubicBezTo>
                      <a:pt x="4135701" y="137816"/>
                      <a:pt x="4110098" y="97621"/>
                      <a:pt x="4058746" y="87389"/>
                    </a:cubicBezTo>
                    <a:cubicBezTo>
                      <a:pt x="3975645" y="71750"/>
                      <a:pt x="3884790" y="85051"/>
                      <a:pt x="3803884" y="104198"/>
                    </a:cubicBezTo>
                    <a:cubicBezTo>
                      <a:pt x="3772867" y="110045"/>
                      <a:pt x="3758822" y="126269"/>
                      <a:pt x="3754287" y="145856"/>
                    </a:cubicBezTo>
                    <a:cubicBezTo>
                      <a:pt x="3728684" y="164711"/>
                      <a:pt x="3703373" y="198621"/>
                      <a:pt x="3691669" y="212799"/>
                    </a:cubicBezTo>
                    <a:cubicBezTo>
                      <a:pt x="3689182" y="216453"/>
                      <a:pt x="3685816" y="220400"/>
                      <a:pt x="3682305" y="224639"/>
                    </a:cubicBezTo>
                    <a:cubicBezTo>
                      <a:pt x="3678209" y="193359"/>
                      <a:pt x="3670894" y="162518"/>
                      <a:pt x="3651874" y="135916"/>
                    </a:cubicBezTo>
                    <a:cubicBezTo>
                      <a:pt x="3616761" y="101860"/>
                      <a:pt x="3555313" y="106099"/>
                      <a:pt x="3506594" y="109022"/>
                    </a:cubicBezTo>
                    <a:cubicBezTo>
                      <a:pt x="3462410" y="111945"/>
                      <a:pt x="3417641" y="109314"/>
                      <a:pt x="3373896" y="115892"/>
                    </a:cubicBezTo>
                    <a:cubicBezTo>
                      <a:pt x="3358827" y="118230"/>
                      <a:pt x="3348001" y="128170"/>
                      <a:pt x="3340539" y="142348"/>
                    </a:cubicBezTo>
                    <a:cubicBezTo>
                      <a:pt x="3292551" y="133285"/>
                      <a:pt x="3250123" y="190582"/>
                      <a:pt x="3217936" y="222154"/>
                    </a:cubicBezTo>
                    <a:cubicBezTo>
                      <a:pt x="3213255" y="205053"/>
                      <a:pt x="3208280" y="188974"/>
                      <a:pt x="3204915" y="175966"/>
                    </a:cubicBezTo>
                    <a:cubicBezTo>
                      <a:pt x="3198478" y="155356"/>
                      <a:pt x="3192040" y="133431"/>
                      <a:pt x="3174338" y="117207"/>
                    </a:cubicBezTo>
                    <a:cubicBezTo>
                      <a:pt x="3106745" y="59618"/>
                      <a:pt x="2965855" y="83589"/>
                      <a:pt x="2885826" y="111360"/>
                    </a:cubicBezTo>
                    <a:cubicBezTo>
                      <a:pt x="2877341" y="115453"/>
                      <a:pt x="2871050" y="120715"/>
                      <a:pt x="2866368" y="126854"/>
                    </a:cubicBezTo>
                    <a:cubicBezTo>
                      <a:pt x="2847495" y="136355"/>
                      <a:pt x="2823940" y="159157"/>
                      <a:pt x="2813552" y="164419"/>
                    </a:cubicBezTo>
                    <a:cubicBezTo>
                      <a:pt x="2802725" y="175381"/>
                      <a:pt x="2776976" y="189705"/>
                      <a:pt x="2758249" y="205783"/>
                    </a:cubicBezTo>
                    <a:cubicBezTo>
                      <a:pt x="2747130" y="185174"/>
                      <a:pt x="2736157" y="167488"/>
                      <a:pt x="2727672" y="155210"/>
                    </a:cubicBezTo>
                    <a:cubicBezTo>
                      <a:pt x="2685243" y="111799"/>
                      <a:pt x="2608141" y="124662"/>
                      <a:pt x="2549181" y="129193"/>
                    </a:cubicBezTo>
                    <a:cubicBezTo>
                      <a:pt x="2519627" y="134893"/>
                      <a:pt x="2485977" y="136939"/>
                      <a:pt x="2459935" y="150387"/>
                    </a:cubicBezTo>
                    <a:cubicBezTo>
                      <a:pt x="2459496" y="150241"/>
                      <a:pt x="2459058" y="149948"/>
                      <a:pt x="2458472" y="149802"/>
                    </a:cubicBezTo>
                    <a:cubicBezTo>
                      <a:pt x="2436673" y="143371"/>
                      <a:pt x="2417946" y="154772"/>
                      <a:pt x="2401121" y="167488"/>
                    </a:cubicBezTo>
                    <a:cubicBezTo>
                      <a:pt x="2399951" y="167780"/>
                      <a:pt x="2398780" y="168219"/>
                      <a:pt x="2397756" y="168804"/>
                    </a:cubicBezTo>
                    <a:cubicBezTo>
                      <a:pt x="2373177" y="182397"/>
                      <a:pt x="2353426" y="204176"/>
                      <a:pt x="2336601" y="227124"/>
                    </a:cubicBezTo>
                    <a:cubicBezTo>
                      <a:pt x="2325921" y="202275"/>
                      <a:pt x="2313339" y="182543"/>
                      <a:pt x="2300318" y="173188"/>
                    </a:cubicBezTo>
                    <a:cubicBezTo>
                      <a:pt x="2232286" y="125831"/>
                      <a:pt x="2105587" y="167196"/>
                      <a:pt x="2027753" y="182689"/>
                    </a:cubicBezTo>
                    <a:cubicBezTo>
                      <a:pt x="1995127" y="194675"/>
                      <a:pt x="1986495" y="222300"/>
                      <a:pt x="1988836" y="252702"/>
                    </a:cubicBezTo>
                    <a:cubicBezTo>
                      <a:pt x="1965720" y="278720"/>
                      <a:pt x="1946262" y="309269"/>
                      <a:pt x="1925048" y="335724"/>
                    </a:cubicBezTo>
                    <a:cubicBezTo>
                      <a:pt x="1922853" y="339671"/>
                      <a:pt x="1919781" y="344202"/>
                      <a:pt x="1916270" y="348879"/>
                    </a:cubicBezTo>
                    <a:cubicBezTo>
                      <a:pt x="1913636" y="330170"/>
                      <a:pt x="1908808" y="311607"/>
                      <a:pt x="1904712" y="293921"/>
                    </a:cubicBezTo>
                    <a:cubicBezTo>
                      <a:pt x="1894470" y="239401"/>
                      <a:pt x="1848823" y="185613"/>
                      <a:pt x="1779036" y="178158"/>
                    </a:cubicBezTo>
                    <a:cubicBezTo>
                      <a:pt x="1727537" y="172604"/>
                      <a:pt x="1548608" y="177135"/>
                      <a:pt x="1527394" y="219961"/>
                    </a:cubicBezTo>
                    <a:cubicBezTo>
                      <a:pt x="1524614" y="225808"/>
                      <a:pt x="1523151" y="232385"/>
                      <a:pt x="1523297" y="238671"/>
                    </a:cubicBezTo>
                    <a:cubicBezTo>
                      <a:pt x="1508520" y="252118"/>
                      <a:pt x="1494768" y="270389"/>
                      <a:pt x="1486575" y="279012"/>
                    </a:cubicBezTo>
                    <a:cubicBezTo>
                      <a:pt x="1476041" y="292167"/>
                      <a:pt x="1465653" y="305614"/>
                      <a:pt x="1455558" y="319208"/>
                    </a:cubicBezTo>
                    <a:cubicBezTo>
                      <a:pt x="1445024" y="298306"/>
                      <a:pt x="1433466" y="277697"/>
                      <a:pt x="1422201" y="257380"/>
                    </a:cubicBezTo>
                    <a:cubicBezTo>
                      <a:pt x="1404791" y="214261"/>
                      <a:pt x="1353731" y="202275"/>
                      <a:pt x="1303841" y="207537"/>
                    </a:cubicBezTo>
                    <a:cubicBezTo>
                      <a:pt x="1255414" y="210315"/>
                      <a:pt x="1208012" y="220692"/>
                      <a:pt x="1161341" y="231070"/>
                    </a:cubicBezTo>
                    <a:cubicBezTo>
                      <a:pt x="1114377" y="243786"/>
                      <a:pt x="1059952" y="248171"/>
                      <a:pt x="1021035" y="275358"/>
                    </a:cubicBezTo>
                    <a:cubicBezTo>
                      <a:pt x="1004064" y="289244"/>
                      <a:pt x="999382" y="308830"/>
                      <a:pt x="1001869" y="327832"/>
                    </a:cubicBezTo>
                    <a:cubicBezTo>
                      <a:pt x="978754" y="348441"/>
                      <a:pt x="954467" y="378697"/>
                      <a:pt x="945104" y="388636"/>
                    </a:cubicBezTo>
                    <a:cubicBezTo>
                      <a:pt x="940714" y="394337"/>
                      <a:pt x="934131" y="401499"/>
                      <a:pt x="927986" y="409246"/>
                    </a:cubicBezTo>
                    <a:cubicBezTo>
                      <a:pt x="903992" y="362619"/>
                      <a:pt x="878096" y="314530"/>
                      <a:pt x="811235" y="313800"/>
                    </a:cubicBezTo>
                    <a:cubicBezTo>
                      <a:pt x="737937" y="309415"/>
                      <a:pt x="667126" y="330755"/>
                      <a:pt x="597046" y="345664"/>
                    </a:cubicBezTo>
                    <a:cubicBezTo>
                      <a:pt x="565006" y="356772"/>
                      <a:pt x="520237" y="353849"/>
                      <a:pt x="497121" y="376943"/>
                    </a:cubicBezTo>
                    <a:cubicBezTo>
                      <a:pt x="495950" y="375920"/>
                      <a:pt x="494634" y="375043"/>
                      <a:pt x="493317" y="374312"/>
                    </a:cubicBezTo>
                    <a:cubicBezTo>
                      <a:pt x="471518" y="343910"/>
                      <a:pt x="394708" y="416262"/>
                      <a:pt x="327847" y="492852"/>
                    </a:cubicBezTo>
                    <a:cubicBezTo>
                      <a:pt x="324043" y="488321"/>
                      <a:pt x="318776" y="484813"/>
                      <a:pt x="311754" y="483352"/>
                    </a:cubicBezTo>
                    <a:cubicBezTo>
                      <a:pt x="290978" y="476774"/>
                      <a:pt x="171741" y="473851"/>
                      <a:pt x="146284" y="500307"/>
                    </a:cubicBezTo>
                    <a:cubicBezTo>
                      <a:pt x="141895" y="493729"/>
                      <a:pt x="132677" y="490660"/>
                      <a:pt x="125216" y="494460"/>
                    </a:cubicBezTo>
                    <a:cubicBezTo>
                      <a:pt x="111902" y="500891"/>
                      <a:pt x="105319" y="515508"/>
                      <a:pt x="99174" y="528224"/>
                    </a:cubicBezTo>
                    <a:cubicBezTo>
                      <a:pt x="75473" y="579528"/>
                      <a:pt x="64500" y="633317"/>
                      <a:pt x="46358" y="686960"/>
                    </a:cubicBezTo>
                    <a:cubicBezTo>
                      <a:pt x="32313" y="725986"/>
                      <a:pt x="17682" y="764720"/>
                      <a:pt x="5539" y="804477"/>
                    </a:cubicBezTo>
                    <a:cubicBezTo>
                      <a:pt x="-2215" y="822309"/>
                      <a:pt x="-3385" y="847011"/>
                      <a:pt x="12269" y="858705"/>
                    </a:cubicBezTo>
                    <a:cubicBezTo>
                      <a:pt x="10806" y="884430"/>
                      <a:pt x="27924" y="934857"/>
                      <a:pt x="31728" y="946404"/>
                    </a:cubicBezTo>
                    <a:cubicBezTo>
                      <a:pt x="79569" y="1093739"/>
                      <a:pt x="133116" y="1238881"/>
                      <a:pt x="191931" y="1381831"/>
                    </a:cubicBezTo>
                    <a:lnTo>
                      <a:pt x="191931" y="1381831"/>
                    </a:lnTo>
                    <a:cubicBezTo>
                      <a:pt x="190468" y="1382416"/>
                      <a:pt x="189004" y="1383000"/>
                      <a:pt x="187541" y="1383439"/>
                    </a:cubicBezTo>
                    <a:cubicBezTo>
                      <a:pt x="204805" y="1431089"/>
                      <a:pt x="222801" y="1473623"/>
                      <a:pt x="227629" y="1484000"/>
                    </a:cubicBezTo>
                    <a:cubicBezTo>
                      <a:pt x="295075" y="1631335"/>
                      <a:pt x="347744" y="1784663"/>
                      <a:pt x="414313" y="1932290"/>
                    </a:cubicBezTo>
                    <a:cubicBezTo>
                      <a:pt x="519213" y="2152269"/>
                      <a:pt x="593096" y="2385988"/>
                      <a:pt x="701800" y="2604359"/>
                    </a:cubicBezTo>
                    <a:cubicBezTo>
                      <a:pt x="719503" y="2639000"/>
                      <a:pt x="739254" y="2672618"/>
                      <a:pt x="756810" y="2707259"/>
                    </a:cubicBezTo>
                    <a:cubicBezTo>
                      <a:pt x="775098" y="2735762"/>
                      <a:pt x="779049" y="2783411"/>
                      <a:pt x="815771" y="2794666"/>
                    </a:cubicBezTo>
                    <a:cubicBezTo>
                      <a:pt x="818551" y="2795105"/>
                      <a:pt x="821184" y="2795251"/>
                      <a:pt x="823818" y="2795251"/>
                    </a:cubicBezTo>
                    <a:cubicBezTo>
                      <a:pt x="837863" y="2795251"/>
                      <a:pt x="849421" y="2789551"/>
                      <a:pt x="859077" y="2780196"/>
                    </a:cubicBezTo>
                    <a:cubicBezTo>
                      <a:pt x="969097" y="2789989"/>
                      <a:pt x="1075607" y="2789551"/>
                      <a:pt x="1187237" y="2801098"/>
                    </a:cubicBezTo>
                    <a:cubicBezTo>
                      <a:pt x="1337930" y="2807675"/>
                      <a:pt x="1488916" y="2806506"/>
                      <a:pt x="1639755" y="2810306"/>
                    </a:cubicBezTo>
                    <a:cubicBezTo>
                      <a:pt x="1658482" y="2810452"/>
                      <a:pt x="1677355" y="2810452"/>
                      <a:pt x="1696228" y="2810452"/>
                    </a:cubicBezTo>
                    <a:cubicBezTo>
                      <a:pt x="1788985" y="2810452"/>
                      <a:pt x="1881888" y="2808844"/>
                      <a:pt x="1974791" y="2807236"/>
                    </a:cubicBezTo>
                    <a:cubicBezTo>
                      <a:pt x="2103100" y="2805044"/>
                      <a:pt x="2231409" y="2802851"/>
                      <a:pt x="2359717" y="2805044"/>
                    </a:cubicBezTo>
                    <a:cubicBezTo>
                      <a:pt x="2467982" y="2806360"/>
                      <a:pt x="2576101" y="2804606"/>
                      <a:pt x="2684219" y="2802705"/>
                    </a:cubicBezTo>
                    <a:cubicBezTo>
                      <a:pt x="2787217" y="2800951"/>
                      <a:pt x="2890362" y="2799344"/>
                      <a:pt x="2993506" y="2800367"/>
                    </a:cubicBezTo>
                    <a:cubicBezTo>
                      <a:pt x="3303085" y="2814545"/>
                      <a:pt x="3612811" y="2808844"/>
                      <a:pt x="3922829" y="2806944"/>
                    </a:cubicBezTo>
                    <a:cubicBezTo>
                      <a:pt x="4121510" y="2810891"/>
                      <a:pt x="4319459" y="2791743"/>
                      <a:pt x="4517994" y="2787066"/>
                    </a:cubicBezTo>
                    <a:cubicBezTo>
                      <a:pt x="4757640" y="2786043"/>
                      <a:pt x="4996993" y="2770403"/>
                      <a:pt x="5236493" y="2763679"/>
                    </a:cubicBezTo>
                    <a:cubicBezTo>
                      <a:pt x="5471896" y="2761779"/>
                      <a:pt x="5706714" y="2747162"/>
                      <a:pt x="5942117" y="2742777"/>
                    </a:cubicBezTo>
                    <a:cubicBezTo>
                      <a:pt x="5958942" y="2742485"/>
                      <a:pt x="5975913" y="2742193"/>
                      <a:pt x="5992738" y="2741754"/>
                    </a:cubicBezTo>
                    <a:cubicBezTo>
                      <a:pt x="5995811" y="2742777"/>
                      <a:pt x="5999175" y="2743216"/>
                      <a:pt x="6002833" y="2743362"/>
                    </a:cubicBezTo>
                    <a:cubicBezTo>
                      <a:pt x="6028290" y="2742777"/>
                      <a:pt x="6053747" y="2741170"/>
                      <a:pt x="6079204" y="2741024"/>
                    </a:cubicBezTo>
                    <a:cubicBezTo>
                      <a:pt x="6130703" y="2741170"/>
                      <a:pt x="6181763" y="2737808"/>
                      <a:pt x="6232823" y="2731084"/>
                    </a:cubicBezTo>
                    <a:cubicBezTo>
                      <a:pt x="6387905" y="2728307"/>
                      <a:pt x="6542987" y="2733861"/>
                      <a:pt x="6698070" y="2736200"/>
                    </a:cubicBezTo>
                    <a:cubicBezTo>
                      <a:pt x="6738888" y="2735177"/>
                      <a:pt x="6779707" y="2737516"/>
                      <a:pt x="6820526" y="2740000"/>
                    </a:cubicBezTo>
                    <a:cubicBezTo>
                      <a:pt x="6858419" y="2742193"/>
                      <a:pt x="6896165" y="2744385"/>
                      <a:pt x="6934204" y="2743947"/>
                    </a:cubicBezTo>
                    <a:cubicBezTo>
                      <a:pt x="7020378" y="2743947"/>
                      <a:pt x="7106697" y="2740585"/>
                      <a:pt x="7191992" y="2755202"/>
                    </a:cubicBezTo>
                    <a:cubicBezTo>
                      <a:pt x="7202380" y="2755640"/>
                      <a:pt x="7214815" y="2756371"/>
                      <a:pt x="7227690" y="2756371"/>
                    </a:cubicBezTo>
                    <a:cubicBezTo>
                      <a:pt x="7266168" y="2756371"/>
                      <a:pt x="7308157" y="2749940"/>
                      <a:pt x="7314156" y="2708575"/>
                    </a:cubicBezTo>
                    <a:cubicBezTo>
                      <a:pt x="7320301" y="2609475"/>
                      <a:pt x="7306695" y="2511544"/>
                      <a:pt x="7308011" y="2413028"/>
                    </a:cubicBezTo>
                    <a:close/>
                    <a:moveTo>
                      <a:pt x="7100991" y="2127129"/>
                    </a:moveTo>
                    <a:cubicBezTo>
                      <a:pt x="7101284" y="2127129"/>
                      <a:pt x="7101576" y="2127129"/>
                      <a:pt x="7101869" y="2127129"/>
                    </a:cubicBezTo>
                    <a:cubicBezTo>
                      <a:pt x="7103039" y="2127129"/>
                      <a:pt x="7104063" y="2126982"/>
                      <a:pt x="7105087" y="2126836"/>
                    </a:cubicBezTo>
                    <a:cubicBezTo>
                      <a:pt x="7103186" y="2129321"/>
                      <a:pt x="7101284" y="2131806"/>
                      <a:pt x="7099382" y="2134144"/>
                    </a:cubicBezTo>
                    <a:cubicBezTo>
                      <a:pt x="7098065" y="2135899"/>
                      <a:pt x="7096748" y="2137653"/>
                      <a:pt x="7095578" y="2139406"/>
                    </a:cubicBezTo>
                    <a:cubicBezTo>
                      <a:pt x="7095578" y="2139406"/>
                      <a:pt x="7095432" y="2139553"/>
                      <a:pt x="7095432" y="2139699"/>
                    </a:cubicBezTo>
                    <a:cubicBezTo>
                      <a:pt x="7093237" y="2142914"/>
                      <a:pt x="7090896" y="2145984"/>
                      <a:pt x="7088701" y="2149199"/>
                    </a:cubicBezTo>
                    <a:cubicBezTo>
                      <a:pt x="7088555" y="2149492"/>
                      <a:pt x="7088262" y="2149784"/>
                      <a:pt x="7088116" y="2150223"/>
                    </a:cubicBezTo>
                    <a:cubicBezTo>
                      <a:pt x="7086507" y="2152415"/>
                      <a:pt x="7085044" y="2154608"/>
                      <a:pt x="7083581" y="2156946"/>
                    </a:cubicBezTo>
                    <a:cubicBezTo>
                      <a:pt x="7081825" y="2159577"/>
                      <a:pt x="7080216" y="2162062"/>
                      <a:pt x="7078460" y="2164693"/>
                    </a:cubicBezTo>
                    <a:cubicBezTo>
                      <a:pt x="7076851" y="2167324"/>
                      <a:pt x="7075095" y="2169955"/>
                      <a:pt x="7073486" y="2172586"/>
                    </a:cubicBezTo>
                    <a:cubicBezTo>
                      <a:pt x="7070267" y="2177848"/>
                      <a:pt x="7067049" y="2183110"/>
                      <a:pt x="7063976" y="2188518"/>
                    </a:cubicBezTo>
                    <a:cubicBezTo>
                      <a:pt x="7061928" y="2192026"/>
                      <a:pt x="7059879" y="2195680"/>
                      <a:pt x="7057831" y="2199334"/>
                    </a:cubicBezTo>
                    <a:cubicBezTo>
                      <a:pt x="7056807" y="2201088"/>
                      <a:pt x="7055783" y="2202988"/>
                      <a:pt x="7054759" y="2204742"/>
                    </a:cubicBezTo>
                    <a:cubicBezTo>
                      <a:pt x="7052564" y="2208835"/>
                      <a:pt x="7050223" y="2212928"/>
                      <a:pt x="7048029" y="2217020"/>
                    </a:cubicBezTo>
                    <a:cubicBezTo>
                      <a:pt x="7041445" y="2229298"/>
                      <a:pt x="7035008" y="2241722"/>
                      <a:pt x="7028571" y="2254000"/>
                    </a:cubicBezTo>
                    <a:cubicBezTo>
                      <a:pt x="7027985" y="2255023"/>
                      <a:pt x="7027400" y="2256193"/>
                      <a:pt x="7026961" y="2257362"/>
                    </a:cubicBezTo>
                    <a:cubicBezTo>
                      <a:pt x="7026522" y="2258531"/>
                      <a:pt x="7026083" y="2259554"/>
                      <a:pt x="7025791" y="2260724"/>
                    </a:cubicBezTo>
                    <a:cubicBezTo>
                      <a:pt x="7025205" y="2263063"/>
                      <a:pt x="7024913" y="2265401"/>
                      <a:pt x="7024913" y="2267740"/>
                    </a:cubicBezTo>
                    <a:cubicBezTo>
                      <a:pt x="7024913" y="2268763"/>
                      <a:pt x="7024913" y="2269786"/>
                      <a:pt x="7025059" y="2270663"/>
                    </a:cubicBezTo>
                    <a:lnTo>
                      <a:pt x="7025059" y="2270809"/>
                    </a:lnTo>
                    <a:cubicBezTo>
                      <a:pt x="6988483" y="2269932"/>
                      <a:pt x="6951907" y="2268909"/>
                      <a:pt x="6915331" y="2267886"/>
                    </a:cubicBezTo>
                    <a:cubicBezTo>
                      <a:pt x="6912552" y="2267886"/>
                      <a:pt x="6909625" y="2267740"/>
                      <a:pt x="6906845" y="2267594"/>
                    </a:cubicBezTo>
                    <a:cubicBezTo>
                      <a:pt x="6898652" y="2267301"/>
                      <a:pt x="6890313" y="2267009"/>
                      <a:pt x="6881974" y="2266863"/>
                    </a:cubicBezTo>
                    <a:cubicBezTo>
                      <a:pt x="6830767" y="2265255"/>
                      <a:pt x="6779561" y="2263647"/>
                      <a:pt x="6728501" y="2262039"/>
                    </a:cubicBezTo>
                    <a:cubicBezTo>
                      <a:pt x="6711384" y="2261455"/>
                      <a:pt x="6694412" y="2261016"/>
                      <a:pt x="6677441" y="2260431"/>
                    </a:cubicBezTo>
                    <a:cubicBezTo>
                      <a:pt x="6675392" y="2260431"/>
                      <a:pt x="6673344" y="2260285"/>
                      <a:pt x="6671442" y="2260285"/>
                    </a:cubicBezTo>
                    <a:cubicBezTo>
                      <a:pt x="6657690" y="2259847"/>
                      <a:pt x="6643937" y="2259554"/>
                      <a:pt x="6630185" y="2259116"/>
                    </a:cubicBezTo>
                    <a:cubicBezTo>
                      <a:pt x="6612335" y="2258531"/>
                      <a:pt x="6594486" y="2258093"/>
                      <a:pt x="6576637" y="2257801"/>
                    </a:cubicBezTo>
                    <a:cubicBezTo>
                      <a:pt x="6572102" y="2257654"/>
                      <a:pt x="6567566" y="2257508"/>
                      <a:pt x="6563031" y="2257508"/>
                    </a:cubicBezTo>
                    <a:cubicBezTo>
                      <a:pt x="6559227" y="2257362"/>
                      <a:pt x="6555423" y="2257362"/>
                      <a:pt x="6551619" y="2257216"/>
                    </a:cubicBezTo>
                    <a:cubicBezTo>
                      <a:pt x="6533917" y="2256777"/>
                      <a:pt x="6516214" y="2256339"/>
                      <a:pt x="6498511" y="2256047"/>
                    </a:cubicBezTo>
                    <a:cubicBezTo>
                      <a:pt x="6493683" y="2255462"/>
                      <a:pt x="6488855" y="2255023"/>
                      <a:pt x="6484027" y="2254585"/>
                    </a:cubicBezTo>
                    <a:cubicBezTo>
                      <a:pt x="6480223" y="2254146"/>
                      <a:pt x="6476419" y="2253854"/>
                      <a:pt x="6472762" y="2253562"/>
                    </a:cubicBezTo>
                    <a:lnTo>
                      <a:pt x="6472762" y="2253562"/>
                    </a:lnTo>
                    <a:cubicBezTo>
                      <a:pt x="6475249" y="2248007"/>
                      <a:pt x="6477151" y="2242161"/>
                      <a:pt x="6478467" y="2236607"/>
                    </a:cubicBezTo>
                    <a:cubicBezTo>
                      <a:pt x="6494561" y="2190564"/>
                      <a:pt x="6516653" y="2146715"/>
                      <a:pt x="6530698" y="2099942"/>
                    </a:cubicBezTo>
                    <a:cubicBezTo>
                      <a:pt x="6530990" y="2098919"/>
                      <a:pt x="6531137" y="2097895"/>
                      <a:pt x="6531576" y="2096872"/>
                    </a:cubicBezTo>
                    <a:lnTo>
                      <a:pt x="6531576" y="2096872"/>
                    </a:lnTo>
                    <a:cubicBezTo>
                      <a:pt x="6532454" y="2095557"/>
                      <a:pt x="6533185" y="2094095"/>
                      <a:pt x="6533917" y="2092780"/>
                    </a:cubicBezTo>
                    <a:cubicBezTo>
                      <a:pt x="6534063" y="2092341"/>
                      <a:pt x="6534356" y="2092049"/>
                      <a:pt x="6534502" y="2091610"/>
                    </a:cubicBezTo>
                    <a:cubicBezTo>
                      <a:pt x="6535233" y="2090295"/>
                      <a:pt x="6535965" y="2088979"/>
                      <a:pt x="6536550" y="2087518"/>
                    </a:cubicBezTo>
                    <a:cubicBezTo>
                      <a:pt x="6537135" y="2086348"/>
                      <a:pt x="6537720" y="2085325"/>
                      <a:pt x="6538159" y="2084156"/>
                    </a:cubicBezTo>
                    <a:cubicBezTo>
                      <a:pt x="6538306" y="2084010"/>
                      <a:pt x="6538306" y="2083717"/>
                      <a:pt x="6538452" y="2083571"/>
                    </a:cubicBezTo>
                    <a:cubicBezTo>
                      <a:pt x="6538891" y="2082694"/>
                      <a:pt x="6539183" y="2081817"/>
                      <a:pt x="6539622" y="2080794"/>
                    </a:cubicBezTo>
                    <a:cubicBezTo>
                      <a:pt x="6540500" y="2078748"/>
                      <a:pt x="6541232" y="2076701"/>
                      <a:pt x="6541963" y="2074655"/>
                    </a:cubicBezTo>
                    <a:cubicBezTo>
                      <a:pt x="6542110" y="2074363"/>
                      <a:pt x="6542256" y="2074070"/>
                      <a:pt x="6542256" y="2073924"/>
                    </a:cubicBezTo>
                    <a:cubicBezTo>
                      <a:pt x="6542841" y="2072316"/>
                      <a:pt x="6543426" y="2070709"/>
                      <a:pt x="6543865" y="2069101"/>
                    </a:cubicBezTo>
                    <a:cubicBezTo>
                      <a:pt x="6544304" y="2067785"/>
                      <a:pt x="6544743" y="2066324"/>
                      <a:pt x="6545036" y="2065008"/>
                    </a:cubicBezTo>
                    <a:cubicBezTo>
                      <a:pt x="6545474" y="2063839"/>
                      <a:pt x="6545767" y="2062669"/>
                      <a:pt x="6546060" y="2061500"/>
                    </a:cubicBezTo>
                    <a:cubicBezTo>
                      <a:pt x="6546645" y="2059454"/>
                      <a:pt x="6547230" y="2057554"/>
                      <a:pt x="6547669" y="2055508"/>
                    </a:cubicBezTo>
                    <a:cubicBezTo>
                      <a:pt x="6548547" y="2051999"/>
                      <a:pt x="6549278" y="2048345"/>
                      <a:pt x="6550010" y="2044837"/>
                    </a:cubicBezTo>
                    <a:cubicBezTo>
                      <a:pt x="6550742" y="2041037"/>
                      <a:pt x="6551327" y="2037237"/>
                      <a:pt x="6551912" y="2033583"/>
                    </a:cubicBezTo>
                    <a:cubicBezTo>
                      <a:pt x="6551912" y="2033436"/>
                      <a:pt x="6551912" y="2033290"/>
                      <a:pt x="6551912" y="2032998"/>
                    </a:cubicBezTo>
                    <a:cubicBezTo>
                      <a:pt x="6552497" y="2029344"/>
                      <a:pt x="6552936" y="2025836"/>
                      <a:pt x="6553229" y="2022328"/>
                    </a:cubicBezTo>
                    <a:cubicBezTo>
                      <a:pt x="6553229" y="2022036"/>
                      <a:pt x="6553229" y="2021597"/>
                      <a:pt x="6553375" y="2021305"/>
                    </a:cubicBezTo>
                    <a:cubicBezTo>
                      <a:pt x="6553814" y="2017943"/>
                      <a:pt x="6554107" y="2014727"/>
                      <a:pt x="6554399" y="2011365"/>
                    </a:cubicBezTo>
                    <a:cubicBezTo>
                      <a:pt x="6554985" y="2011365"/>
                      <a:pt x="6555569" y="2011365"/>
                      <a:pt x="6556155" y="2011219"/>
                    </a:cubicBezTo>
                    <a:cubicBezTo>
                      <a:pt x="6556594" y="2011219"/>
                      <a:pt x="6557179" y="2011219"/>
                      <a:pt x="6557618" y="2011073"/>
                    </a:cubicBezTo>
                    <a:cubicBezTo>
                      <a:pt x="6557910" y="2011073"/>
                      <a:pt x="6558203" y="2011073"/>
                      <a:pt x="6558496" y="2010927"/>
                    </a:cubicBezTo>
                    <a:cubicBezTo>
                      <a:pt x="6559081" y="2010781"/>
                      <a:pt x="6559812" y="2010635"/>
                      <a:pt x="6560398" y="2010342"/>
                    </a:cubicBezTo>
                    <a:cubicBezTo>
                      <a:pt x="6565664" y="2008734"/>
                      <a:pt x="6570346" y="2005227"/>
                      <a:pt x="6574589" y="2000403"/>
                    </a:cubicBezTo>
                    <a:cubicBezTo>
                      <a:pt x="6575467" y="1999526"/>
                      <a:pt x="6576198" y="1998649"/>
                      <a:pt x="6576930" y="1997626"/>
                    </a:cubicBezTo>
                    <a:cubicBezTo>
                      <a:pt x="6583806" y="1989002"/>
                      <a:pt x="6589512" y="1977893"/>
                      <a:pt x="6594779" y="1968247"/>
                    </a:cubicBezTo>
                    <a:cubicBezTo>
                      <a:pt x="6595511" y="1966931"/>
                      <a:pt x="6596242" y="1965616"/>
                      <a:pt x="6596974" y="1964300"/>
                    </a:cubicBezTo>
                    <a:cubicBezTo>
                      <a:pt x="6597705" y="1962985"/>
                      <a:pt x="6598437" y="1961815"/>
                      <a:pt x="6599168" y="1960646"/>
                    </a:cubicBezTo>
                    <a:cubicBezTo>
                      <a:pt x="6599607" y="1960061"/>
                      <a:pt x="6599900" y="1959477"/>
                      <a:pt x="6600338" y="1958892"/>
                    </a:cubicBezTo>
                    <a:cubicBezTo>
                      <a:pt x="6602826" y="1954946"/>
                      <a:pt x="6605313" y="1950853"/>
                      <a:pt x="6607800" y="1946906"/>
                    </a:cubicBezTo>
                    <a:cubicBezTo>
                      <a:pt x="6610287" y="1942960"/>
                      <a:pt x="6612774" y="1939014"/>
                      <a:pt x="6615408" y="1934921"/>
                    </a:cubicBezTo>
                    <a:cubicBezTo>
                      <a:pt x="6621845" y="1924836"/>
                      <a:pt x="6628283" y="1914896"/>
                      <a:pt x="6634720" y="1904811"/>
                    </a:cubicBezTo>
                    <a:cubicBezTo>
                      <a:pt x="6638524" y="1898964"/>
                      <a:pt x="6642182" y="1893118"/>
                      <a:pt x="6645693" y="1887271"/>
                    </a:cubicBezTo>
                    <a:cubicBezTo>
                      <a:pt x="6645693" y="1887271"/>
                      <a:pt x="6645693" y="1887271"/>
                      <a:pt x="6645693" y="1887125"/>
                    </a:cubicBezTo>
                    <a:cubicBezTo>
                      <a:pt x="6645839" y="1890194"/>
                      <a:pt x="6646132" y="1893264"/>
                      <a:pt x="6646278" y="1896479"/>
                    </a:cubicBezTo>
                    <a:cubicBezTo>
                      <a:pt x="6646278" y="1897649"/>
                      <a:pt x="6646425" y="1898818"/>
                      <a:pt x="6646425" y="1899987"/>
                    </a:cubicBezTo>
                    <a:cubicBezTo>
                      <a:pt x="6646571" y="1903203"/>
                      <a:pt x="6646717" y="1906565"/>
                      <a:pt x="6646863" y="1909781"/>
                    </a:cubicBezTo>
                    <a:cubicBezTo>
                      <a:pt x="6647302" y="1920597"/>
                      <a:pt x="6647448" y="1931559"/>
                      <a:pt x="6647302" y="1942814"/>
                    </a:cubicBezTo>
                    <a:cubicBezTo>
                      <a:pt x="6647448" y="1946614"/>
                      <a:pt x="6647741" y="1950561"/>
                      <a:pt x="6647741" y="1954361"/>
                    </a:cubicBezTo>
                    <a:cubicBezTo>
                      <a:pt x="6647741" y="1955092"/>
                      <a:pt x="6647741" y="1955823"/>
                      <a:pt x="6647741" y="1956553"/>
                    </a:cubicBezTo>
                    <a:cubicBezTo>
                      <a:pt x="6647741" y="1959769"/>
                      <a:pt x="6647887" y="1963131"/>
                      <a:pt x="6647887" y="1966347"/>
                    </a:cubicBezTo>
                    <a:cubicBezTo>
                      <a:pt x="6647887" y="1974386"/>
                      <a:pt x="6648034" y="1982425"/>
                      <a:pt x="6648327" y="1990610"/>
                    </a:cubicBezTo>
                    <a:cubicBezTo>
                      <a:pt x="6648327" y="1992072"/>
                      <a:pt x="6648327" y="1993533"/>
                      <a:pt x="6648473" y="1994995"/>
                    </a:cubicBezTo>
                    <a:cubicBezTo>
                      <a:pt x="6648473" y="1996603"/>
                      <a:pt x="6648619" y="1998064"/>
                      <a:pt x="6648619" y="1999672"/>
                    </a:cubicBezTo>
                    <a:cubicBezTo>
                      <a:pt x="6648765" y="2001572"/>
                      <a:pt x="6648765" y="2003472"/>
                      <a:pt x="6649058" y="2005227"/>
                    </a:cubicBezTo>
                    <a:cubicBezTo>
                      <a:pt x="6649058" y="2006688"/>
                      <a:pt x="6649204" y="2008150"/>
                      <a:pt x="6649350" y="2009612"/>
                    </a:cubicBezTo>
                    <a:cubicBezTo>
                      <a:pt x="6649350" y="2009758"/>
                      <a:pt x="6649350" y="2009758"/>
                      <a:pt x="6649350" y="2009904"/>
                    </a:cubicBezTo>
                    <a:cubicBezTo>
                      <a:pt x="6649497" y="2011658"/>
                      <a:pt x="6649643" y="2013558"/>
                      <a:pt x="6649936" y="2015458"/>
                    </a:cubicBezTo>
                    <a:cubicBezTo>
                      <a:pt x="6649936" y="2015604"/>
                      <a:pt x="6649936" y="2015897"/>
                      <a:pt x="6649936" y="2016043"/>
                    </a:cubicBezTo>
                    <a:cubicBezTo>
                      <a:pt x="6650082" y="2016774"/>
                      <a:pt x="6650082" y="2017504"/>
                      <a:pt x="6650228" y="2018235"/>
                    </a:cubicBezTo>
                    <a:cubicBezTo>
                      <a:pt x="6650521" y="2020720"/>
                      <a:pt x="6650960" y="2023059"/>
                      <a:pt x="6651399" y="2025544"/>
                    </a:cubicBezTo>
                    <a:lnTo>
                      <a:pt x="6651399" y="2025690"/>
                    </a:lnTo>
                    <a:cubicBezTo>
                      <a:pt x="6651691" y="2027005"/>
                      <a:pt x="6651984" y="2028321"/>
                      <a:pt x="6652130" y="2029636"/>
                    </a:cubicBezTo>
                    <a:cubicBezTo>
                      <a:pt x="6652862" y="2032852"/>
                      <a:pt x="6653593" y="2036067"/>
                      <a:pt x="6654471" y="2039137"/>
                    </a:cubicBezTo>
                    <a:cubicBezTo>
                      <a:pt x="6654471" y="2039429"/>
                      <a:pt x="6654618" y="2039722"/>
                      <a:pt x="6654764" y="2040014"/>
                    </a:cubicBezTo>
                    <a:cubicBezTo>
                      <a:pt x="6655056" y="2040745"/>
                      <a:pt x="6655202" y="2041476"/>
                      <a:pt x="6655495" y="2042206"/>
                    </a:cubicBezTo>
                    <a:cubicBezTo>
                      <a:pt x="6656081" y="2043814"/>
                      <a:pt x="6656520" y="2045276"/>
                      <a:pt x="6657104" y="2046738"/>
                    </a:cubicBezTo>
                    <a:cubicBezTo>
                      <a:pt x="6657543" y="2047761"/>
                      <a:pt x="6657836" y="2048784"/>
                      <a:pt x="6658275" y="2049661"/>
                    </a:cubicBezTo>
                    <a:cubicBezTo>
                      <a:pt x="6658860" y="2051123"/>
                      <a:pt x="6659445" y="2052584"/>
                      <a:pt x="6660177" y="2054046"/>
                    </a:cubicBezTo>
                    <a:cubicBezTo>
                      <a:pt x="6657836" y="2054046"/>
                      <a:pt x="6655642" y="2054484"/>
                      <a:pt x="6653447" y="2055508"/>
                    </a:cubicBezTo>
                    <a:cubicBezTo>
                      <a:pt x="6632672" y="2072755"/>
                      <a:pt x="6625942" y="2105935"/>
                      <a:pt x="6609702" y="2128006"/>
                    </a:cubicBezTo>
                    <a:cubicBezTo>
                      <a:pt x="6597266" y="2149930"/>
                      <a:pt x="6583952" y="2171271"/>
                      <a:pt x="6570054" y="2192318"/>
                    </a:cubicBezTo>
                    <a:cubicBezTo>
                      <a:pt x="6557325" y="2206789"/>
                      <a:pt x="6548254" y="2225936"/>
                      <a:pt x="6566250" y="2240699"/>
                    </a:cubicBezTo>
                    <a:cubicBezTo>
                      <a:pt x="6572395" y="2244792"/>
                      <a:pt x="6577808" y="2246400"/>
                      <a:pt x="6582782" y="2246400"/>
                    </a:cubicBezTo>
                    <a:cubicBezTo>
                      <a:pt x="6605167" y="2246400"/>
                      <a:pt x="6615993" y="2210735"/>
                      <a:pt x="6625210" y="2191734"/>
                    </a:cubicBezTo>
                    <a:cubicBezTo>
                      <a:pt x="6636330" y="2166593"/>
                      <a:pt x="6649936" y="2142184"/>
                      <a:pt x="6661494" y="2117043"/>
                    </a:cubicBezTo>
                    <a:cubicBezTo>
                      <a:pt x="6662518" y="2114997"/>
                      <a:pt x="6663396" y="2112804"/>
                      <a:pt x="6664274" y="2110758"/>
                    </a:cubicBezTo>
                    <a:cubicBezTo>
                      <a:pt x="6665297" y="2108566"/>
                      <a:pt x="6666322" y="2106227"/>
                      <a:pt x="6667346" y="2103888"/>
                    </a:cubicBezTo>
                    <a:cubicBezTo>
                      <a:pt x="6668224" y="2101988"/>
                      <a:pt x="6668955" y="2100088"/>
                      <a:pt x="6669687" y="2098188"/>
                    </a:cubicBezTo>
                    <a:cubicBezTo>
                      <a:pt x="6670565" y="2095995"/>
                      <a:pt x="6671296" y="2093949"/>
                      <a:pt x="6672174" y="2091757"/>
                    </a:cubicBezTo>
                    <a:cubicBezTo>
                      <a:pt x="6673198" y="2089272"/>
                      <a:pt x="6674076" y="2086787"/>
                      <a:pt x="6674954" y="2084448"/>
                    </a:cubicBezTo>
                    <a:cubicBezTo>
                      <a:pt x="6675831" y="2082110"/>
                      <a:pt x="6676563" y="2079771"/>
                      <a:pt x="6677294" y="2077432"/>
                    </a:cubicBezTo>
                    <a:cubicBezTo>
                      <a:pt x="6677441" y="2077286"/>
                      <a:pt x="6677441" y="2077140"/>
                      <a:pt x="6677441" y="2076994"/>
                    </a:cubicBezTo>
                    <a:cubicBezTo>
                      <a:pt x="6679343" y="2078455"/>
                      <a:pt x="6681245" y="2079771"/>
                      <a:pt x="6683147" y="2081086"/>
                    </a:cubicBezTo>
                    <a:cubicBezTo>
                      <a:pt x="6685049" y="2082548"/>
                      <a:pt x="6686951" y="2083717"/>
                      <a:pt x="6688999" y="2084887"/>
                    </a:cubicBezTo>
                    <a:cubicBezTo>
                      <a:pt x="6690901" y="2086202"/>
                      <a:pt x="6692949" y="2087371"/>
                      <a:pt x="6694997" y="2088395"/>
                    </a:cubicBezTo>
                    <a:cubicBezTo>
                      <a:pt x="6697046" y="2089564"/>
                      <a:pt x="6698948" y="2090587"/>
                      <a:pt x="6700996" y="2091610"/>
                    </a:cubicBezTo>
                    <a:cubicBezTo>
                      <a:pt x="6703044" y="2092633"/>
                      <a:pt x="6704946" y="2093657"/>
                      <a:pt x="6706994" y="2094534"/>
                    </a:cubicBezTo>
                    <a:cubicBezTo>
                      <a:pt x="6709189" y="2095557"/>
                      <a:pt x="6711237" y="2096434"/>
                      <a:pt x="6713432" y="2097311"/>
                    </a:cubicBezTo>
                    <a:cubicBezTo>
                      <a:pt x="6715041" y="2097895"/>
                      <a:pt x="6716650" y="2098626"/>
                      <a:pt x="6718406" y="2099211"/>
                    </a:cubicBezTo>
                    <a:cubicBezTo>
                      <a:pt x="6719138" y="2099503"/>
                      <a:pt x="6720015" y="2099796"/>
                      <a:pt x="6720747" y="2100088"/>
                    </a:cubicBezTo>
                    <a:cubicBezTo>
                      <a:pt x="6721625" y="2100380"/>
                      <a:pt x="6722649" y="2100673"/>
                      <a:pt x="6723527" y="2101111"/>
                    </a:cubicBezTo>
                    <a:cubicBezTo>
                      <a:pt x="6724404" y="2101404"/>
                      <a:pt x="6725429" y="2101696"/>
                      <a:pt x="6726306" y="2101988"/>
                    </a:cubicBezTo>
                    <a:cubicBezTo>
                      <a:pt x="6730695" y="2103450"/>
                      <a:pt x="6735085" y="2104765"/>
                      <a:pt x="6739474" y="2105788"/>
                    </a:cubicBezTo>
                    <a:cubicBezTo>
                      <a:pt x="6741668" y="2106373"/>
                      <a:pt x="6743863" y="2106958"/>
                      <a:pt x="6746058" y="2107396"/>
                    </a:cubicBezTo>
                    <a:cubicBezTo>
                      <a:pt x="6748252" y="2107981"/>
                      <a:pt x="6750593" y="2108419"/>
                      <a:pt x="6752787" y="2108858"/>
                    </a:cubicBezTo>
                    <a:cubicBezTo>
                      <a:pt x="6754397" y="2109296"/>
                      <a:pt x="6756153" y="2109589"/>
                      <a:pt x="6757908" y="2109881"/>
                    </a:cubicBezTo>
                    <a:cubicBezTo>
                      <a:pt x="6759956" y="2110320"/>
                      <a:pt x="6761858" y="2110612"/>
                      <a:pt x="6763907" y="2110904"/>
                    </a:cubicBezTo>
                    <a:cubicBezTo>
                      <a:pt x="6764784" y="2111050"/>
                      <a:pt x="6765662" y="2111197"/>
                      <a:pt x="6766540" y="2111343"/>
                    </a:cubicBezTo>
                    <a:cubicBezTo>
                      <a:pt x="6769612" y="2111781"/>
                      <a:pt x="6772539" y="2112220"/>
                      <a:pt x="6775611" y="2112512"/>
                    </a:cubicBezTo>
                    <a:cubicBezTo>
                      <a:pt x="6779415" y="2112951"/>
                      <a:pt x="6783365" y="2113389"/>
                      <a:pt x="6787315" y="2113827"/>
                    </a:cubicBezTo>
                    <a:cubicBezTo>
                      <a:pt x="6789656" y="2113974"/>
                      <a:pt x="6791997" y="2114266"/>
                      <a:pt x="6794338" y="2114412"/>
                    </a:cubicBezTo>
                    <a:cubicBezTo>
                      <a:pt x="6799019" y="2114851"/>
                      <a:pt x="6803701" y="2115143"/>
                      <a:pt x="6808383" y="2115435"/>
                    </a:cubicBezTo>
                    <a:cubicBezTo>
                      <a:pt x="6808529" y="2115435"/>
                      <a:pt x="6808676" y="2115435"/>
                      <a:pt x="6808968" y="2115435"/>
                    </a:cubicBezTo>
                    <a:cubicBezTo>
                      <a:pt x="6809700" y="2115435"/>
                      <a:pt x="6810431" y="2115435"/>
                      <a:pt x="6811163" y="2115582"/>
                    </a:cubicBezTo>
                    <a:cubicBezTo>
                      <a:pt x="6814967" y="2115728"/>
                      <a:pt x="6818771" y="2116020"/>
                      <a:pt x="6822574" y="2116166"/>
                    </a:cubicBezTo>
                    <a:cubicBezTo>
                      <a:pt x="6824915" y="2116312"/>
                      <a:pt x="6827256" y="2116312"/>
                      <a:pt x="6829597" y="2116459"/>
                    </a:cubicBezTo>
                    <a:cubicBezTo>
                      <a:pt x="6834279" y="2116605"/>
                      <a:pt x="6838814" y="2116751"/>
                      <a:pt x="6843350" y="2116897"/>
                    </a:cubicBezTo>
                    <a:cubicBezTo>
                      <a:pt x="6844081" y="2116897"/>
                      <a:pt x="6844813" y="2116897"/>
                      <a:pt x="6845544" y="2116897"/>
                    </a:cubicBezTo>
                    <a:cubicBezTo>
                      <a:pt x="6848909" y="2117043"/>
                      <a:pt x="6852274" y="2117043"/>
                      <a:pt x="6855639" y="2117189"/>
                    </a:cubicBezTo>
                    <a:cubicBezTo>
                      <a:pt x="6861345" y="2117336"/>
                      <a:pt x="6867051" y="2117628"/>
                      <a:pt x="6872610" y="2117774"/>
                    </a:cubicBezTo>
                    <a:cubicBezTo>
                      <a:pt x="6876560" y="2117920"/>
                      <a:pt x="6880364" y="2118066"/>
                      <a:pt x="6884169" y="2118359"/>
                    </a:cubicBezTo>
                    <a:cubicBezTo>
                      <a:pt x="6886655" y="2118505"/>
                      <a:pt x="6889143" y="2118651"/>
                      <a:pt x="6891776" y="2118943"/>
                    </a:cubicBezTo>
                    <a:cubicBezTo>
                      <a:pt x="6953224" y="2125521"/>
                      <a:pt x="7015110" y="2127129"/>
                      <a:pt x="7076851" y="2126982"/>
                    </a:cubicBezTo>
                    <a:cubicBezTo>
                      <a:pt x="7082996" y="2127713"/>
                      <a:pt x="7088701" y="2128152"/>
                      <a:pt x="7094114" y="2128152"/>
                    </a:cubicBezTo>
                    <a:cubicBezTo>
                      <a:pt x="7095724" y="2128152"/>
                      <a:pt x="7097480" y="2128152"/>
                      <a:pt x="7099089" y="2128006"/>
                    </a:cubicBezTo>
                    <a:cubicBezTo>
                      <a:pt x="7099382" y="2127275"/>
                      <a:pt x="7100113" y="2127275"/>
                      <a:pt x="7100991" y="2127129"/>
                    </a:cubicBezTo>
                    <a:close/>
                    <a:moveTo>
                      <a:pt x="6163475" y="2245523"/>
                    </a:moveTo>
                    <a:cubicBezTo>
                      <a:pt x="6134361" y="2245669"/>
                      <a:pt x="6105246" y="2245669"/>
                      <a:pt x="6075985" y="2245523"/>
                    </a:cubicBezTo>
                    <a:cubicBezTo>
                      <a:pt x="6090762" y="2219944"/>
                      <a:pt x="6098955" y="2176094"/>
                      <a:pt x="6109342" y="2160162"/>
                    </a:cubicBezTo>
                    <a:cubicBezTo>
                      <a:pt x="6120461" y="2131367"/>
                      <a:pt x="6133775" y="2103304"/>
                      <a:pt x="6143138" y="2073924"/>
                    </a:cubicBezTo>
                    <a:lnTo>
                      <a:pt x="6143138" y="2073924"/>
                    </a:lnTo>
                    <a:cubicBezTo>
                      <a:pt x="6145626" y="2077140"/>
                      <a:pt x="6148259" y="2079917"/>
                      <a:pt x="6151185" y="2082694"/>
                    </a:cubicBezTo>
                    <a:cubicBezTo>
                      <a:pt x="6152649" y="2084010"/>
                      <a:pt x="6153965" y="2085325"/>
                      <a:pt x="6155574" y="2086495"/>
                    </a:cubicBezTo>
                    <a:cubicBezTo>
                      <a:pt x="6157037" y="2087664"/>
                      <a:pt x="6158501" y="2088833"/>
                      <a:pt x="6160110" y="2090003"/>
                    </a:cubicBezTo>
                    <a:cubicBezTo>
                      <a:pt x="6161280" y="2090880"/>
                      <a:pt x="6162451" y="2091610"/>
                      <a:pt x="6163621" y="2092487"/>
                    </a:cubicBezTo>
                    <a:cubicBezTo>
                      <a:pt x="6164060" y="2092780"/>
                      <a:pt x="6164645" y="2093072"/>
                      <a:pt x="6165084" y="2093510"/>
                    </a:cubicBezTo>
                    <a:cubicBezTo>
                      <a:pt x="6166547" y="2094387"/>
                      <a:pt x="6168010" y="2095265"/>
                      <a:pt x="6169473" y="2096142"/>
                    </a:cubicBezTo>
                    <a:cubicBezTo>
                      <a:pt x="6171083" y="2097018"/>
                      <a:pt x="6172839" y="2097895"/>
                      <a:pt x="6174448" y="2098772"/>
                    </a:cubicBezTo>
                    <a:cubicBezTo>
                      <a:pt x="6176057" y="2099649"/>
                      <a:pt x="6177813" y="2100380"/>
                      <a:pt x="6179568" y="2101111"/>
                    </a:cubicBezTo>
                    <a:cubicBezTo>
                      <a:pt x="6181178" y="2101696"/>
                      <a:pt x="6182787" y="2102427"/>
                      <a:pt x="6184396" y="2103011"/>
                    </a:cubicBezTo>
                    <a:cubicBezTo>
                      <a:pt x="6184689" y="2103157"/>
                      <a:pt x="6184982" y="2103304"/>
                      <a:pt x="6185274" y="2103304"/>
                    </a:cubicBezTo>
                    <a:cubicBezTo>
                      <a:pt x="6186884" y="2103888"/>
                      <a:pt x="6188639" y="2104473"/>
                      <a:pt x="6190395" y="2104911"/>
                    </a:cubicBezTo>
                    <a:cubicBezTo>
                      <a:pt x="6192004" y="2105496"/>
                      <a:pt x="6193760" y="2105935"/>
                      <a:pt x="6195369" y="2106373"/>
                    </a:cubicBezTo>
                    <a:cubicBezTo>
                      <a:pt x="6196686" y="2106812"/>
                      <a:pt x="6198002" y="2107104"/>
                      <a:pt x="6199173" y="2107396"/>
                    </a:cubicBezTo>
                    <a:cubicBezTo>
                      <a:pt x="6200782" y="2107835"/>
                      <a:pt x="6202245" y="2108127"/>
                      <a:pt x="6203855" y="2108566"/>
                    </a:cubicBezTo>
                    <a:cubicBezTo>
                      <a:pt x="6205757" y="2109004"/>
                      <a:pt x="6207805" y="2109442"/>
                      <a:pt x="6209853" y="2109735"/>
                    </a:cubicBezTo>
                    <a:cubicBezTo>
                      <a:pt x="6211901" y="2110173"/>
                      <a:pt x="6213803" y="2110466"/>
                      <a:pt x="6215852" y="2110758"/>
                    </a:cubicBezTo>
                    <a:cubicBezTo>
                      <a:pt x="6217900" y="2111050"/>
                      <a:pt x="6219948" y="2111343"/>
                      <a:pt x="6221996" y="2111635"/>
                    </a:cubicBezTo>
                    <a:cubicBezTo>
                      <a:pt x="6223899" y="2111927"/>
                      <a:pt x="6225801" y="2112074"/>
                      <a:pt x="6227703" y="2112220"/>
                    </a:cubicBezTo>
                    <a:cubicBezTo>
                      <a:pt x="6228726" y="2112366"/>
                      <a:pt x="6229897" y="2112366"/>
                      <a:pt x="6230921" y="2112512"/>
                    </a:cubicBezTo>
                    <a:cubicBezTo>
                      <a:pt x="6236188" y="2112951"/>
                      <a:pt x="6241601" y="2113389"/>
                      <a:pt x="6246868" y="2113681"/>
                    </a:cubicBezTo>
                    <a:cubicBezTo>
                      <a:pt x="6249648" y="2113827"/>
                      <a:pt x="6252428" y="2113974"/>
                      <a:pt x="6255207" y="2114120"/>
                    </a:cubicBezTo>
                    <a:cubicBezTo>
                      <a:pt x="6257256" y="2114266"/>
                      <a:pt x="6259304" y="2114266"/>
                      <a:pt x="6261206" y="2114412"/>
                    </a:cubicBezTo>
                    <a:cubicBezTo>
                      <a:pt x="6261791" y="2114412"/>
                      <a:pt x="6262377" y="2114412"/>
                      <a:pt x="6262815" y="2114412"/>
                    </a:cubicBezTo>
                    <a:cubicBezTo>
                      <a:pt x="6262961" y="2114412"/>
                      <a:pt x="6263254" y="2114412"/>
                      <a:pt x="6263400" y="2114412"/>
                    </a:cubicBezTo>
                    <a:cubicBezTo>
                      <a:pt x="6263547" y="2114412"/>
                      <a:pt x="6263693" y="2114412"/>
                      <a:pt x="6263839" y="2114412"/>
                    </a:cubicBezTo>
                    <a:cubicBezTo>
                      <a:pt x="6266034" y="2114412"/>
                      <a:pt x="6268229" y="2114558"/>
                      <a:pt x="6270277" y="2114558"/>
                    </a:cubicBezTo>
                    <a:cubicBezTo>
                      <a:pt x="6275251" y="2114704"/>
                      <a:pt x="6280372" y="2114851"/>
                      <a:pt x="6285346" y="2114997"/>
                    </a:cubicBezTo>
                    <a:cubicBezTo>
                      <a:pt x="6287394" y="2114997"/>
                      <a:pt x="6289296" y="2115143"/>
                      <a:pt x="6291198" y="2115289"/>
                    </a:cubicBezTo>
                    <a:cubicBezTo>
                      <a:pt x="6293246" y="2115289"/>
                      <a:pt x="6295148" y="2115435"/>
                      <a:pt x="6297051" y="2115582"/>
                    </a:cubicBezTo>
                    <a:cubicBezTo>
                      <a:pt x="6299684" y="2115728"/>
                      <a:pt x="6302317" y="2115874"/>
                      <a:pt x="6304951" y="2116166"/>
                    </a:cubicBezTo>
                    <a:cubicBezTo>
                      <a:pt x="6305097" y="2116166"/>
                      <a:pt x="6305097" y="2116166"/>
                      <a:pt x="6305243" y="2116166"/>
                    </a:cubicBezTo>
                    <a:cubicBezTo>
                      <a:pt x="6306268" y="2116166"/>
                      <a:pt x="6307438" y="2116312"/>
                      <a:pt x="6308462" y="2116459"/>
                    </a:cubicBezTo>
                    <a:cubicBezTo>
                      <a:pt x="6312266" y="2116751"/>
                      <a:pt x="6315924" y="2117189"/>
                      <a:pt x="6319435" y="2117628"/>
                    </a:cubicBezTo>
                    <a:cubicBezTo>
                      <a:pt x="6366837" y="2119820"/>
                      <a:pt x="6423603" y="2127129"/>
                      <a:pt x="6473054" y="2130783"/>
                    </a:cubicBezTo>
                    <a:cubicBezTo>
                      <a:pt x="6474078" y="2130783"/>
                      <a:pt x="6475102" y="2130783"/>
                      <a:pt x="6476126" y="2130637"/>
                    </a:cubicBezTo>
                    <a:cubicBezTo>
                      <a:pt x="6476858" y="2130637"/>
                      <a:pt x="6477736" y="2130637"/>
                      <a:pt x="6478467" y="2130490"/>
                    </a:cubicBezTo>
                    <a:cubicBezTo>
                      <a:pt x="6479053" y="2130490"/>
                      <a:pt x="6479784" y="2130344"/>
                      <a:pt x="6480369" y="2130344"/>
                    </a:cubicBezTo>
                    <a:cubicBezTo>
                      <a:pt x="6480369" y="2130344"/>
                      <a:pt x="6480516" y="2130344"/>
                      <a:pt x="6480662" y="2130344"/>
                    </a:cubicBezTo>
                    <a:cubicBezTo>
                      <a:pt x="6481979" y="2130198"/>
                      <a:pt x="6483295" y="2130052"/>
                      <a:pt x="6484466" y="2129759"/>
                    </a:cubicBezTo>
                    <a:lnTo>
                      <a:pt x="6484466" y="2129759"/>
                    </a:lnTo>
                    <a:cubicBezTo>
                      <a:pt x="6484612" y="2129759"/>
                      <a:pt x="6484758" y="2129759"/>
                      <a:pt x="6484905" y="2129759"/>
                    </a:cubicBezTo>
                    <a:cubicBezTo>
                      <a:pt x="6480808" y="2137799"/>
                      <a:pt x="6476712" y="2145692"/>
                      <a:pt x="6472469" y="2153584"/>
                    </a:cubicBezTo>
                    <a:cubicBezTo>
                      <a:pt x="6457985" y="2180625"/>
                      <a:pt x="6443355" y="2207520"/>
                      <a:pt x="6427407" y="2233829"/>
                    </a:cubicBezTo>
                    <a:cubicBezTo>
                      <a:pt x="6423311" y="2238799"/>
                      <a:pt x="6421701" y="2244938"/>
                      <a:pt x="6421994" y="2250931"/>
                    </a:cubicBezTo>
                    <a:cubicBezTo>
                      <a:pt x="6421994" y="2250931"/>
                      <a:pt x="6421994" y="2250931"/>
                      <a:pt x="6421848" y="2250931"/>
                    </a:cubicBezTo>
                    <a:cubicBezTo>
                      <a:pt x="6414971" y="2250638"/>
                      <a:pt x="6408095" y="2250346"/>
                      <a:pt x="6401219" y="2250346"/>
                    </a:cubicBezTo>
                    <a:cubicBezTo>
                      <a:pt x="6388783" y="2250200"/>
                      <a:pt x="6376347" y="2250200"/>
                      <a:pt x="6363912" y="2250346"/>
                    </a:cubicBezTo>
                    <a:cubicBezTo>
                      <a:pt x="6360985" y="2250346"/>
                      <a:pt x="6358059" y="2250346"/>
                      <a:pt x="6355133" y="2250492"/>
                    </a:cubicBezTo>
                    <a:cubicBezTo>
                      <a:pt x="6351329" y="2250492"/>
                      <a:pt x="6347379" y="2250638"/>
                      <a:pt x="6343575" y="2250785"/>
                    </a:cubicBezTo>
                    <a:cubicBezTo>
                      <a:pt x="6340210" y="2250785"/>
                      <a:pt x="6336845" y="2250931"/>
                      <a:pt x="6333480" y="2251077"/>
                    </a:cubicBezTo>
                    <a:cubicBezTo>
                      <a:pt x="6328067" y="2251223"/>
                      <a:pt x="6322800" y="2251515"/>
                      <a:pt x="6317533" y="2251662"/>
                    </a:cubicBezTo>
                    <a:cubicBezTo>
                      <a:pt x="6310218" y="2251954"/>
                      <a:pt x="6302903" y="2252392"/>
                      <a:pt x="6295587" y="2252831"/>
                    </a:cubicBezTo>
                    <a:cubicBezTo>
                      <a:pt x="6299537" y="2248007"/>
                      <a:pt x="6304219" y="2243769"/>
                      <a:pt x="6309486" y="2240114"/>
                    </a:cubicBezTo>
                    <a:cubicBezTo>
                      <a:pt x="6261060" y="2242161"/>
                      <a:pt x="6212340" y="2244646"/>
                      <a:pt x="6163475" y="2245523"/>
                    </a:cubicBezTo>
                    <a:close/>
                    <a:moveTo>
                      <a:pt x="926230" y="2185156"/>
                    </a:moveTo>
                    <a:cubicBezTo>
                      <a:pt x="938520" y="2175656"/>
                      <a:pt x="946859" y="2157093"/>
                      <a:pt x="956662" y="2144522"/>
                    </a:cubicBezTo>
                    <a:cubicBezTo>
                      <a:pt x="972755" y="2120551"/>
                      <a:pt x="988410" y="2096142"/>
                      <a:pt x="1004503" y="2072024"/>
                    </a:cubicBezTo>
                    <a:cubicBezTo>
                      <a:pt x="1021474" y="2133852"/>
                      <a:pt x="1036397" y="2198165"/>
                      <a:pt x="1070047" y="2253269"/>
                    </a:cubicBezTo>
                    <a:lnTo>
                      <a:pt x="1070047" y="2253269"/>
                    </a:lnTo>
                    <a:cubicBezTo>
                      <a:pt x="1062293" y="2264816"/>
                      <a:pt x="1056002" y="2280602"/>
                      <a:pt x="1050004" y="2287618"/>
                    </a:cubicBezTo>
                    <a:cubicBezTo>
                      <a:pt x="1040933" y="2305889"/>
                      <a:pt x="1015330" y="2332491"/>
                      <a:pt x="1017670" y="2353685"/>
                    </a:cubicBezTo>
                    <a:cubicBezTo>
                      <a:pt x="1011672" y="2353685"/>
                      <a:pt x="1005527" y="2353831"/>
                      <a:pt x="999529" y="2353977"/>
                    </a:cubicBezTo>
                    <a:cubicBezTo>
                      <a:pt x="972170" y="2298873"/>
                      <a:pt x="948615" y="2242307"/>
                      <a:pt x="926230" y="2185156"/>
                    </a:cubicBezTo>
                    <a:close/>
                    <a:moveTo>
                      <a:pt x="543938" y="827864"/>
                    </a:moveTo>
                    <a:cubicBezTo>
                      <a:pt x="551985" y="874344"/>
                      <a:pt x="564421" y="918340"/>
                      <a:pt x="583294" y="962921"/>
                    </a:cubicBezTo>
                    <a:cubicBezTo>
                      <a:pt x="591487" y="989669"/>
                      <a:pt x="604362" y="1005893"/>
                      <a:pt x="620455" y="1015832"/>
                    </a:cubicBezTo>
                    <a:cubicBezTo>
                      <a:pt x="617675" y="1018902"/>
                      <a:pt x="615042" y="1021971"/>
                      <a:pt x="612408" y="1024456"/>
                    </a:cubicBezTo>
                    <a:cubicBezTo>
                      <a:pt x="585488" y="1056466"/>
                      <a:pt x="562811" y="1091838"/>
                      <a:pt x="537208" y="1125164"/>
                    </a:cubicBezTo>
                    <a:cubicBezTo>
                      <a:pt x="521407" y="1146212"/>
                      <a:pt x="505021" y="1166968"/>
                      <a:pt x="488781" y="1187723"/>
                    </a:cubicBezTo>
                    <a:cubicBezTo>
                      <a:pt x="486002" y="1190939"/>
                      <a:pt x="482929" y="1194447"/>
                      <a:pt x="479857" y="1198393"/>
                    </a:cubicBezTo>
                    <a:cubicBezTo>
                      <a:pt x="466690" y="1171060"/>
                      <a:pt x="453815" y="1143727"/>
                      <a:pt x="441525" y="1115956"/>
                    </a:cubicBezTo>
                    <a:cubicBezTo>
                      <a:pt x="431430" y="1091400"/>
                      <a:pt x="421482" y="1066844"/>
                      <a:pt x="411387" y="1042288"/>
                    </a:cubicBezTo>
                    <a:cubicBezTo>
                      <a:pt x="423384" y="1023725"/>
                      <a:pt x="430845" y="996392"/>
                      <a:pt x="442110" y="982507"/>
                    </a:cubicBezTo>
                    <a:cubicBezTo>
                      <a:pt x="473273" y="929302"/>
                      <a:pt x="504582" y="875367"/>
                      <a:pt x="543938" y="827864"/>
                    </a:cubicBezTo>
                    <a:close/>
                    <a:moveTo>
                      <a:pt x="1281456" y="666497"/>
                    </a:moveTo>
                    <a:cubicBezTo>
                      <a:pt x="1282188" y="666935"/>
                      <a:pt x="1282773" y="666789"/>
                      <a:pt x="1283359" y="666935"/>
                    </a:cubicBezTo>
                    <a:cubicBezTo>
                      <a:pt x="1288040" y="681552"/>
                      <a:pt x="1295648" y="697776"/>
                      <a:pt x="1296526" y="703477"/>
                    </a:cubicBezTo>
                    <a:cubicBezTo>
                      <a:pt x="1326372" y="772905"/>
                      <a:pt x="1338223" y="891007"/>
                      <a:pt x="1432589" y="895538"/>
                    </a:cubicBezTo>
                    <a:cubicBezTo>
                      <a:pt x="1442245" y="896269"/>
                      <a:pt x="1451754" y="896561"/>
                      <a:pt x="1461410" y="896561"/>
                    </a:cubicBezTo>
                    <a:cubicBezTo>
                      <a:pt x="1511300" y="896561"/>
                      <a:pt x="1561043" y="888230"/>
                      <a:pt x="1610055" y="880045"/>
                    </a:cubicBezTo>
                    <a:cubicBezTo>
                      <a:pt x="1614298" y="879314"/>
                      <a:pt x="1618687" y="878583"/>
                      <a:pt x="1622930" y="877706"/>
                    </a:cubicBezTo>
                    <a:cubicBezTo>
                      <a:pt x="1608885" y="899046"/>
                      <a:pt x="1596888" y="918048"/>
                      <a:pt x="1591621" y="922433"/>
                    </a:cubicBezTo>
                    <a:cubicBezTo>
                      <a:pt x="1583282" y="930472"/>
                      <a:pt x="1574796" y="941727"/>
                      <a:pt x="1573626" y="952689"/>
                    </a:cubicBezTo>
                    <a:cubicBezTo>
                      <a:pt x="1555191" y="975345"/>
                      <a:pt x="1539391" y="1000339"/>
                      <a:pt x="1522127" y="1023579"/>
                    </a:cubicBezTo>
                    <a:cubicBezTo>
                      <a:pt x="1515982" y="1032642"/>
                      <a:pt x="1518762" y="1045358"/>
                      <a:pt x="1528564" y="1050620"/>
                    </a:cubicBezTo>
                    <a:cubicBezTo>
                      <a:pt x="1531051" y="1051497"/>
                      <a:pt x="1533246" y="1051935"/>
                      <a:pt x="1535440" y="1052081"/>
                    </a:cubicBezTo>
                    <a:cubicBezTo>
                      <a:pt x="1524906" y="1065383"/>
                      <a:pt x="1515397" y="1078537"/>
                      <a:pt x="1507642" y="1086577"/>
                    </a:cubicBezTo>
                    <a:cubicBezTo>
                      <a:pt x="1499449" y="1097100"/>
                      <a:pt x="1491549" y="1107917"/>
                      <a:pt x="1483941" y="1118733"/>
                    </a:cubicBezTo>
                    <a:cubicBezTo>
                      <a:pt x="1468433" y="1083799"/>
                      <a:pt x="1453949" y="1045796"/>
                      <a:pt x="1422494" y="1023287"/>
                    </a:cubicBezTo>
                    <a:cubicBezTo>
                      <a:pt x="1339686" y="984845"/>
                      <a:pt x="1246636" y="1011447"/>
                      <a:pt x="1159146" y="1029864"/>
                    </a:cubicBezTo>
                    <a:cubicBezTo>
                      <a:pt x="1174947" y="1021679"/>
                      <a:pt x="1183140" y="996685"/>
                      <a:pt x="1192211" y="980607"/>
                    </a:cubicBezTo>
                    <a:cubicBezTo>
                      <a:pt x="1207866" y="952250"/>
                      <a:pt x="1225568" y="924918"/>
                      <a:pt x="1244588" y="898608"/>
                    </a:cubicBezTo>
                    <a:cubicBezTo>
                      <a:pt x="1249562" y="891299"/>
                      <a:pt x="1250147" y="881799"/>
                      <a:pt x="1245173" y="874198"/>
                    </a:cubicBezTo>
                    <a:cubicBezTo>
                      <a:pt x="1240053" y="868351"/>
                      <a:pt x="1234639" y="865574"/>
                      <a:pt x="1229372" y="864697"/>
                    </a:cubicBezTo>
                    <a:cubicBezTo>
                      <a:pt x="1226446" y="839703"/>
                      <a:pt x="1217814" y="813247"/>
                      <a:pt x="1208158" y="789714"/>
                    </a:cubicBezTo>
                    <a:cubicBezTo>
                      <a:pt x="1210499" y="785037"/>
                      <a:pt x="1212401" y="780214"/>
                      <a:pt x="1213864" y="775683"/>
                    </a:cubicBezTo>
                    <a:cubicBezTo>
                      <a:pt x="1232737" y="737241"/>
                      <a:pt x="1252049" y="698069"/>
                      <a:pt x="1281456" y="666497"/>
                    </a:cubicBezTo>
                    <a:close/>
                    <a:moveTo>
                      <a:pt x="1491988" y="640918"/>
                    </a:moveTo>
                    <a:cubicBezTo>
                      <a:pt x="1499596" y="641210"/>
                      <a:pt x="1507935" y="640918"/>
                      <a:pt x="1516274" y="640626"/>
                    </a:cubicBezTo>
                    <a:cubicBezTo>
                      <a:pt x="1541146" y="639749"/>
                      <a:pt x="1567773" y="638872"/>
                      <a:pt x="1586500" y="654219"/>
                    </a:cubicBezTo>
                    <a:cubicBezTo>
                      <a:pt x="1596742" y="666789"/>
                      <a:pt x="1601862" y="682429"/>
                      <a:pt x="1607276" y="697484"/>
                    </a:cubicBezTo>
                    <a:cubicBezTo>
                      <a:pt x="1617370" y="733441"/>
                      <a:pt x="1634488" y="772028"/>
                      <a:pt x="1626002" y="809739"/>
                    </a:cubicBezTo>
                    <a:cubicBezTo>
                      <a:pt x="1575235" y="823040"/>
                      <a:pt x="1523297" y="830787"/>
                      <a:pt x="1470628" y="835318"/>
                    </a:cubicBezTo>
                    <a:cubicBezTo>
                      <a:pt x="1465653" y="835172"/>
                      <a:pt x="1460386" y="835464"/>
                      <a:pt x="1454973" y="835757"/>
                    </a:cubicBezTo>
                    <a:cubicBezTo>
                      <a:pt x="1438294" y="836487"/>
                      <a:pt x="1420884" y="837364"/>
                      <a:pt x="1406985" y="828010"/>
                    </a:cubicBezTo>
                    <a:cubicBezTo>
                      <a:pt x="1362948" y="785329"/>
                      <a:pt x="1344221" y="724671"/>
                      <a:pt x="1312327" y="673367"/>
                    </a:cubicBezTo>
                    <a:cubicBezTo>
                      <a:pt x="1371726" y="666789"/>
                      <a:pt x="1430833" y="643695"/>
                      <a:pt x="1491988" y="640918"/>
                    </a:cubicBezTo>
                    <a:close/>
                    <a:moveTo>
                      <a:pt x="1755774" y="633464"/>
                    </a:moveTo>
                    <a:cubicBezTo>
                      <a:pt x="1756359" y="628348"/>
                      <a:pt x="1760310" y="625424"/>
                      <a:pt x="1764552" y="622940"/>
                    </a:cubicBezTo>
                    <a:cubicBezTo>
                      <a:pt x="1772014" y="634048"/>
                      <a:pt x="1785766" y="641210"/>
                      <a:pt x="1799812" y="636972"/>
                    </a:cubicBezTo>
                    <a:cubicBezTo>
                      <a:pt x="1832876" y="628055"/>
                      <a:pt x="1860235" y="622063"/>
                      <a:pt x="1896519" y="617239"/>
                    </a:cubicBezTo>
                    <a:cubicBezTo>
                      <a:pt x="1939239" y="609054"/>
                      <a:pt x="1943336" y="652319"/>
                      <a:pt x="1955625" y="682283"/>
                    </a:cubicBezTo>
                    <a:cubicBezTo>
                      <a:pt x="1964404" y="712393"/>
                      <a:pt x="1972450" y="764574"/>
                      <a:pt x="1939971" y="781968"/>
                    </a:cubicBezTo>
                    <a:cubicBezTo>
                      <a:pt x="1912466" y="785183"/>
                      <a:pt x="1884814" y="786353"/>
                      <a:pt x="1856578" y="786206"/>
                    </a:cubicBezTo>
                    <a:cubicBezTo>
                      <a:pt x="1839021" y="786060"/>
                      <a:pt x="1822781" y="780652"/>
                      <a:pt x="1814588" y="764135"/>
                    </a:cubicBezTo>
                    <a:cubicBezTo>
                      <a:pt x="1792204" y="730517"/>
                      <a:pt x="1776110" y="694268"/>
                      <a:pt x="1760602" y="656850"/>
                    </a:cubicBezTo>
                    <a:cubicBezTo>
                      <a:pt x="1759139" y="653781"/>
                      <a:pt x="1757676" y="650419"/>
                      <a:pt x="1756213" y="647203"/>
                    </a:cubicBezTo>
                    <a:cubicBezTo>
                      <a:pt x="1756798" y="642818"/>
                      <a:pt x="1756506" y="637849"/>
                      <a:pt x="1755774" y="633464"/>
                    </a:cubicBezTo>
                    <a:close/>
                    <a:moveTo>
                      <a:pt x="1725489" y="633756"/>
                    </a:moveTo>
                    <a:cubicBezTo>
                      <a:pt x="1738803" y="682867"/>
                      <a:pt x="1750653" y="732710"/>
                      <a:pt x="1771868" y="779191"/>
                    </a:cubicBezTo>
                    <a:cubicBezTo>
                      <a:pt x="1782255" y="813247"/>
                      <a:pt x="1809029" y="838388"/>
                      <a:pt x="1845458" y="841311"/>
                    </a:cubicBezTo>
                    <a:cubicBezTo>
                      <a:pt x="1868136" y="841896"/>
                      <a:pt x="1893007" y="845257"/>
                      <a:pt x="1917147" y="845257"/>
                    </a:cubicBezTo>
                    <a:cubicBezTo>
                      <a:pt x="1935143" y="845257"/>
                      <a:pt x="1952699" y="843357"/>
                      <a:pt x="1968793" y="837072"/>
                    </a:cubicBezTo>
                    <a:cubicBezTo>
                      <a:pt x="1951968" y="873029"/>
                      <a:pt x="1937045" y="913809"/>
                      <a:pt x="1929437" y="924187"/>
                    </a:cubicBezTo>
                    <a:cubicBezTo>
                      <a:pt x="1913929" y="956489"/>
                      <a:pt x="1896372" y="987623"/>
                      <a:pt x="1877645" y="1018171"/>
                    </a:cubicBezTo>
                    <a:cubicBezTo>
                      <a:pt x="1875890" y="1021241"/>
                      <a:pt x="1874865" y="1024602"/>
                      <a:pt x="1874719" y="1027964"/>
                    </a:cubicBezTo>
                    <a:cubicBezTo>
                      <a:pt x="1874280" y="1026356"/>
                      <a:pt x="1873841" y="1024749"/>
                      <a:pt x="1873403" y="1023287"/>
                    </a:cubicBezTo>
                    <a:cubicBezTo>
                      <a:pt x="1868575" y="1008378"/>
                      <a:pt x="1861113" y="993615"/>
                      <a:pt x="1846775" y="985576"/>
                    </a:cubicBezTo>
                    <a:cubicBezTo>
                      <a:pt x="1816051" y="960728"/>
                      <a:pt x="1669747" y="971690"/>
                      <a:pt x="1603179" y="1009109"/>
                    </a:cubicBezTo>
                    <a:cubicBezTo>
                      <a:pt x="1602009" y="1008378"/>
                      <a:pt x="1600984" y="1007647"/>
                      <a:pt x="1599668" y="1007209"/>
                    </a:cubicBezTo>
                    <a:cubicBezTo>
                      <a:pt x="1588549" y="1005309"/>
                      <a:pt x="1577283" y="1010570"/>
                      <a:pt x="1566310" y="1019487"/>
                    </a:cubicBezTo>
                    <a:cubicBezTo>
                      <a:pt x="1570261" y="1009401"/>
                      <a:pt x="1573479" y="999170"/>
                      <a:pt x="1577137" y="992592"/>
                    </a:cubicBezTo>
                    <a:cubicBezTo>
                      <a:pt x="1579917" y="986453"/>
                      <a:pt x="1582989" y="980314"/>
                      <a:pt x="1586061" y="974175"/>
                    </a:cubicBezTo>
                    <a:cubicBezTo>
                      <a:pt x="1616346" y="989669"/>
                      <a:pt x="1630392" y="945381"/>
                      <a:pt x="1642242" y="924625"/>
                    </a:cubicBezTo>
                    <a:cubicBezTo>
                      <a:pt x="1653069" y="899923"/>
                      <a:pt x="1667407" y="875806"/>
                      <a:pt x="1677794" y="850665"/>
                    </a:cubicBezTo>
                    <a:cubicBezTo>
                      <a:pt x="1682183" y="845257"/>
                      <a:pt x="1685695" y="839118"/>
                      <a:pt x="1687889" y="831518"/>
                    </a:cubicBezTo>
                    <a:cubicBezTo>
                      <a:pt x="1702519" y="788691"/>
                      <a:pt x="1689645" y="742941"/>
                      <a:pt x="1677209" y="700700"/>
                    </a:cubicBezTo>
                    <a:cubicBezTo>
                      <a:pt x="1690230" y="675559"/>
                      <a:pt x="1705592" y="654511"/>
                      <a:pt x="1725489" y="633756"/>
                    </a:cubicBezTo>
                    <a:close/>
                    <a:moveTo>
                      <a:pt x="2058623" y="631710"/>
                    </a:moveTo>
                    <a:cubicBezTo>
                      <a:pt x="2062135" y="638287"/>
                      <a:pt x="2067694" y="643695"/>
                      <a:pt x="2074424" y="646618"/>
                    </a:cubicBezTo>
                    <a:cubicBezTo>
                      <a:pt x="2094175" y="765889"/>
                      <a:pt x="2113195" y="824356"/>
                      <a:pt x="2247648" y="824356"/>
                    </a:cubicBezTo>
                    <a:cubicBezTo>
                      <a:pt x="2247941" y="824356"/>
                      <a:pt x="2248233" y="824356"/>
                      <a:pt x="2248526" y="824356"/>
                    </a:cubicBezTo>
                    <a:cubicBezTo>
                      <a:pt x="2280713" y="822894"/>
                      <a:pt x="2313192" y="818801"/>
                      <a:pt x="2344648" y="811639"/>
                    </a:cubicBezTo>
                    <a:cubicBezTo>
                      <a:pt x="2342014" y="815293"/>
                      <a:pt x="2339527" y="818801"/>
                      <a:pt x="2336747" y="822309"/>
                    </a:cubicBezTo>
                    <a:cubicBezTo>
                      <a:pt x="2321678" y="842773"/>
                      <a:pt x="2306170" y="862943"/>
                      <a:pt x="2290223" y="882530"/>
                    </a:cubicBezTo>
                    <a:cubicBezTo>
                      <a:pt x="2276470" y="897585"/>
                      <a:pt x="2254378" y="919656"/>
                      <a:pt x="2270911" y="939388"/>
                    </a:cubicBezTo>
                    <a:cubicBezTo>
                      <a:pt x="2267253" y="936465"/>
                      <a:pt x="2263449" y="933687"/>
                      <a:pt x="2259352" y="931203"/>
                    </a:cubicBezTo>
                    <a:cubicBezTo>
                      <a:pt x="2210341" y="905916"/>
                      <a:pt x="2152551" y="914978"/>
                      <a:pt x="2100759" y="924625"/>
                    </a:cubicBezTo>
                    <a:cubicBezTo>
                      <a:pt x="2057745" y="936318"/>
                      <a:pt x="1983569" y="930618"/>
                      <a:pt x="1971719" y="984992"/>
                    </a:cubicBezTo>
                    <a:cubicBezTo>
                      <a:pt x="1971426" y="986453"/>
                      <a:pt x="1971280" y="987915"/>
                      <a:pt x="1970987" y="989377"/>
                    </a:cubicBezTo>
                    <a:cubicBezTo>
                      <a:pt x="1957674" y="994931"/>
                      <a:pt x="1943189" y="1008524"/>
                      <a:pt x="1929437" y="1024749"/>
                    </a:cubicBezTo>
                    <a:cubicBezTo>
                      <a:pt x="1930315" y="1022848"/>
                      <a:pt x="1931046" y="1020948"/>
                      <a:pt x="1931778" y="1019194"/>
                    </a:cubicBezTo>
                    <a:cubicBezTo>
                      <a:pt x="1946993" y="987184"/>
                      <a:pt x="1960892" y="954735"/>
                      <a:pt x="1973767" y="921702"/>
                    </a:cubicBezTo>
                    <a:cubicBezTo>
                      <a:pt x="1990299" y="879899"/>
                      <a:pt x="2003467" y="836780"/>
                      <a:pt x="2021608" y="795853"/>
                    </a:cubicBezTo>
                    <a:cubicBezTo>
                      <a:pt x="2023949" y="791615"/>
                      <a:pt x="2025998" y="786353"/>
                      <a:pt x="2022925" y="781822"/>
                    </a:cubicBezTo>
                    <a:cubicBezTo>
                      <a:pt x="2021755" y="780652"/>
                      <a:pt x="2020584" y="779775"/>
                      <a:pt x="2019268" y="779044"/>
                    </a:cubicBezTo>
                    <a:cubicBezTo>
                      <a:pt x="2028631" y="752735"/>
                      <a:pt x="2029362" y="723502"/>
                      <a:pt x="2024681" y="694707"/>
                    </a:cubicBezTo>
                    <a:cubicBezTo>
                      <a:pt x="2028046" y="687545"/>
                      <a:pt x="2030679" y="679798"/>
                      <a:pt x="2033459" y="673805"/>
                    </a:cubicBezTo>
                    <a:cubicBezTo>
                      <a:pt x="2040628" y="659043"/>
                      <a:pt x="2048821" y="644718"/>
                      <a:pt x="2058623" y="631710"/>
                    </a:cubicBezTo>
                    <a:close/>
                    <a:moveTo>
                      <a:pt x="2119632" y="598676"/>
                    </a:moveTo>
                    <a:cubicBezTo>
                      <a:pt x="2178593" y="573390"/>
                      <a:pt x="2247356" y="570028"/>
                      <a:pt x="2311144" y="569005"/>
                    </a:cubicBezTo>
                    <a:cubicBezTo>
                      <a:pt x="2326506" y="624694"/>
                      <a:pt x="2352987" y="687837"/>
                      <a:pt x="2342892" y="746449"/>
                    </a:cubicBezTo>
                    <a:cubicBezTo>
                      <a:pt x="2333529" y="749227"/>
                      <a:pt x="2323873" y="751273"/>
                      <a:pt x="2314363" y="753319"/>
                    </a:cubicBezTo>
                    <a:cubicBezTo>
                      <a:pt x="2292417" y="757704"/>
                      <a:pt x="2270472" y="761212"/>
                      <a:pt x="2248233" y="762966"/>
                    </a:cubicBezTo>
                    <a:cubicBezTo>
                      <a:pt x="2138652" y="766766"/>
                      <a:pt x="2143480" y="725255"/>
                      <a:pt x="2113487" y="635802"/>
                    </a:cubicBezTo>
                    <a:cubicBezTo>
                      <a:pt x="2122412" y="624986"/>
                      <a:pt x="2118023" y="611100"/>
                      <a:pt x="2119632" y="598676"/>
                    </a:cubicBezTo>
                    <a:close/>
                    <a:moveTo>
                      <a:pt x="2889338" y="695145"/>
                    </a:moveTo>
                    <a:cubicBezTo>
                      <a:pt x="2891093" y="704500"/>
                      <a:pt x="2896067" y="712831"/>
                      <a:pt x="2904407" y="717655"/>
                    </a:cubicBezTo>
                    <a:cubicBezTo>
                      <a:pt x="2906016" y="791761"/>
                      <a:pt x="2954882" y="820702"/>
                      <a:pt x="3022767" y="829325"/>
                    </a:cubicBezTo>
                    <a:cubicBezTo>
                      <a:pt x="3040323" y="831225"/>
                      <a:pt x="3062415" y="833126"/>
                      <a:pt x="3085385" y="833126"/>
                    </a:cubicBezTo>
                    <a:cubicBezTo>
                      <a:pt x="3089628" y="833126"/>
                      <a:pt x="3093871" y="832979"/>
                      <a:pt x="3098113" y="832833"/>
                    </a:cubicBezTo>
                    <a:cubicBezTo>
                      <a:pt x="3091091" y="840142"/>
                      <a:pt x="3084068" y="847450"/>
                      <a:pt x="3076460" y="854320"/>
                    </a:cubicBezTo>
                    <a:cubicBezTo>
                      <a:pt x="3060952" y="865721"/>
                      <a:pt x="3047492" y="884868"/>
                      <a:pt x="3064463" y="901531"/>
                    </a:cubicBezTo>
                    <a:cubicBezTo>
                      <a:pt x="3092407" y="924333"/>
                      <a:pt x="3111134" y="883260"/>
                      <a:pt x="3126350" y="865282"/>
                    </a:cubicBezTo>
                    <a:cubicBezTo>
                      <a:pt x="3136884" y="851981"/>
                      <a:pt x="3146979" y="838241"/>
                      <a:pt x="3156635" y="824356"/>
                    </a:cubicBezTo>
                    <a:cubicBezTo>
                      <a:pt x="3177556" y="817778"/>
                      <a:pt x="3195406" y="807108"/>
                      <a:pt x="3206086" y="790007"/>
                    </a:cubicBezTo>
                    <a:cubicBezTo>
                      <a:pt x="3224227" y="754050"/>
                      <a:pt x="3223203" y="711808"/>
                      <a:pt x="3219253" y="672782"/>
                    </a:cubicBezTo>
                    <a:cubicBezTo>
                      <a:pt x="3217790" y="662843"/>
                      <a:pt x="3216473" y="652904"/>
                      <a:pt x="3215010" y="642818"/>
                    </a:cubicBezTo>
                    <a:cubicBezTo>
                      <a:pt x="3231835" y="630979"/>
                      <a:pt x="3243539" y="602476"/>
                      <a:pt x="3257585" y="589614"/>
                    </a:cubicBezTo>
                    <a:cubicBezTo>
                      <a:pt x="3261242" y="585375"/>
                      <a:pt x="3264900" y="580990"/>
                      <a:pt x="3268704" y="576751"/>
                    </a:cubicBezTo>
                    <a:cubicBezTo>
                      <a:pt x="3271630" y="595461"/>
                      <a:pt x="3277628" y="613877"/>
                      <a:pt x="3285090" y="630686"/>
                    </a:cubicBezTo>
                    <a:cubicBezTo>
                      <a:pt x="3288455" y="639164"/>
                      <a:pt x="3295477" y="645011"/>
                      <a:pt x="3303817" y="647495"/>
                    </a:cubicBezTo>
                    <a:cubicBezTo>
                      <a:pt x="3306304" y="744549"/>
                      <a:pt x="3317130" y="776998"/>
                      <a:pt x="3421445" y="786353"/>
                    </a:cubicBezTo>
                    <a:cubicBezTo>
                      <a:pt x="3443391" y="787083"/>
                      <a:pt x="3469872" y="789714"/>
                      <a:pt x="3496207" y="789714"/>
                    </a:cubicBezTo>
                    <a:cubicBezTo>
                      <a:pt x="3508203" y="789714"/>
                      <a:pt x="3520054" y="789130"/>
                      <a:pt x="3531466" y="787668"/>
                    </a:cubicBezTo>
                    <a:lnTo>
                      <a:pt x="3531466" y="787668"/>
                    </a:lnTo>
                    <a:cubicBezTo>
                      <a:pt x="3515519" y="805646"/>
                      <a:pt x="3499571" y="823625"/>
                      <a:pt x="3482161" y="840142"/>
                    </a:cubicBezTo>
                    <a:cubicBezTo>
                      <a:pt x="3470603" y="848034"/>
                      <a:pt x="3462995" y="861628"/>
                      <a:pt x="3465629" y="874198"/>
                    </a:cubicBezTo>
                    <a:cubicBezTo>
                      <a:pt x="3426127" y="873467"/>
                      <a:pt x="3386625" y="877852"/>
                      <a:pt x="3348878" y="889545"/>
                    </a:cubicBezTo>
                    <a:cubicBezTo>
                      <a:pt x="3327079" y="896415"/>
                      <a:pt x="3305134" y="905331"/>
                      <a:pt x="3287870" y="920825"/>
                    </a:cubicBezTo>
                    <a:cubicBezTo>
                      <a:pt x="3286699" y="921994"/>
                      <a:pt x="3285821" y="923310"/>
                      <a:pt x="3284944" y="924479"/>
                    </a:cubicBezTo>
                    <a:cubicBezTo>
                      <a:pt x="3265778" y="932226"/>
                      <a:pt x="3225544" y="966428"/>
                      <a:pt x="3197600" y="1001508"/>
                    </a:cubicBezTo>
                    <a:cubicBezTo>
                      <a:pt x="3193796" y="986015"/>
                      <a:pt x="3189992" y="971544"/>
                      <a:pt x="3186920" y="958828"/>
                    </a:cubicBezTo>
                    <a:cubicBezTo>
                      <a:pt x="3160731" y="894515"/>
                      <a:pt x="3046029" y="908985"/>
                      <a:pt x="2988678" y="910886"/>
                    </a:cubicBezTo>
                    <a:cubicBezTo>
                      <a:pt x="2959856" y="917755"/>
                      <a:pt x="2898262" y="915271"/>
                      <a:pt x="2889777" y="950058"/>
                    </a:cubicBezTo>
                    <a:cubicBezTo>
                      <a:pt x="2888460" y="949620"/>
                      <a:pt x="2887143" y="949327"/>
                      <a:pt x="2885680" y="949181"/>
                    </a:cubicBezTo>
                    <a:cubicBezTo>
                      <a:pt x="2878804" y="947281"/>
                      <a:pt x="2864905" y="950058"/>
                      <a:pt x="2850274" y="955466"/>
                    </a:cubicBezTo>
                    <a:cubicBezTo>
                      <a:pt x="2829646" y="952397"/>
                      <a:pt x="2791606" y="965259"/>
                      <a:pt x="2765125" y="983676"/>
                    </a:cubicBezTo>
                    <a:cubicBezTo>
                      <a:pt x="2760297" y="970960"/>
                      <a:pt x="2755616" y="958974"/>
                      <a:pt x="2751812" y="948012"/>
                    </a:cubicBezTo>
                    <a:cubicBezTo>
                      <a:pt x="2735279" y="926087"/>
                      <a:pt x="2711578" y="914978"/>
                      <a:pt x="2684951" y="909716"/>
                    </a:cubicBezTo>
                    <a:cubicBezTo>
                      <a:pt x="2699728" y="909570"/>
                      <a:pt x="2712017" y="894223"/>
                      <a:pt x="2718162" y="880045"/>
                    </a:cubicBezTo>
                    <a:cubicBezTo>
                      <a:pt x="2737620" y="845257"/>
                      <a:pt x="2756347" y="810178"/>
                      <a:pt x="2773465" y="774221"/>
                    </a:cubicBezTo>
                    <a:cubicBezTo>
                      <a:pt x="2775659" y="771882"/>
                      <a:pt x="2777708" y="769544"/>
                      <a:pt x="2779610" y="766913"/>
                    </a:cubicBezTo>
                    <a:cubicBezTo>
                      <a:pt x="2781511" y="769397"/>
                      <a:pt x="2786486" y="769397"/>
                      <a:pt x="2787071" y="765013"/>
                    </a:cubicBezTo>
                    <a:cubicBezTo>
                      <a:pt x="2787656" y="761651"/>
                      <a:pt x="2787510" y="758143"/>
                      <a:pt x="2786632" y="754927"/>
                    </a:cubicBezTo>
                    <a:cubicBezTo>
                      <a:pt x="2796142" y="734756"/>
                      <a:pt x="2798922" y="708593"/>
                      <a:pt x="2797312" y="679360"/>
                    </a:cubicBezTo>
                    <a:cubicBezTo>
                      <a:pt x="2797020" y="676144"/>
                      <a:pt x="2796727" y="672928"/>
                      <a:pt x="2796435" y="669713"/>
                    </a:cubicBezTo>
                    <a:cubicBezTo>
                      <a:pt x="2799507" y="666058"/>
                      <a:pt x="2802287" y="662258"/>
                      <a:pt x="2804774" y="658750"/>
                    </a:cubicBezTo>
                    <a:cubicBezTo>
                      <a:pt x="2821306" y="639164"/>
                      <a:pt x="2838716" y="620309"/>
                      <a:pt x="2859491" y="604961"/>
                    </a:cubicBezTo>
                    <a:cubicBezTo>
                      <a:pt x="2867392" y="598969"/>
                      <a:pt x="2875731" y="593853"/>
                      <a:pt x="2884217" y="589029"/>
                    </a:cubicBezTo>
                    <a:cubicBezTo>
                      <a:pt x="2882754" y="624547"/>
                      <a:pt x="2882754" y="660212"/>
                      <a:pt x="2889338" y="695145"/>
                    </a:cubicBezTo>
                    <a:close/>
                    <a:moveTo>
                      <a:pt x="2952541" y="564766"/>
                    </a:moveTo>
                    <a:cubicBezTo>
                      <a:pt x="2966293" y="561112"/>
                      <a:pt x="2992189" y="558773"/>
                      <a:pt x="3020280" y="558773"/>
                    </a:cubicBezTo>
                    <a:cubicBezTo>
                      <a:pt x="3068267" y="558773"/>
                      <a:pt x="3123131" y="565935"/>
                      <a:pt x="3137030" y="586837"/>
                    </a:cubicBezTo>
                    <a:cubicBezTo>
                      <a:pt x="3148881" y="640480"/>
                      <a:pt x="3166584" y="703769"/>
                      <a:pt x="3149466" y="758874"/>
                    </a:cubicBezTo>
                    <a:cubicBezTo>
                      <a:pt x="3130300" y="766328"/>
                      <a:pt x="3109818" y="769690"/>
                      <a:pt x="3089481" y="771736"/>
                    </a:cubicBezTo>
                    <a:cubicBezTo>
                      <a:pt x="3048224" y="772467"/>
                      <a:pt x="3001553" y="774221"/>
                      <a:pt x="2966147" y="749811"/>
                    </a:cubicBezTo>
                    <a:cubicBezTo>
                      <a:pt x="2955028" y="736656"/>
                      <a:pt x="2953126" y="717947"/>
                      <a:pt x="2948591" y="701869"/>
                    </a:cubicBezTo>
                    <a:cubicBezTo>
                      <a:pt x="2953272" y="656850"/>
                      <a:pt x="2945665" y="610077"/>
                      <a:pt x="2952541" y="564766"/>
                    </a:cubicBezTo>
                    <a:close/>
                    <a:moveTo>
                      <a:pt x="3689182" y="649103"/>
                    </a:moveTo>
                    <a:cubicBezTo>
                      <a:pt x="3700008" y="677606"/>
                      <a:pt x="3691961" y="733002"/>
                      <a:pt x="3731756" y="736656"/>
                    </a:cubicBezTo>
                    <a:cubicBezTo>
                      <a:pt x="3743314" y="788545"/>
                      <a:pt x="3799056" y="805500"/>
                      <a:pt x="3846165" y="809008"/>
                    </a:cubicBezTo>
                    <a:cubicBezTo>
                      <a:pt x="3861674" y="809885"/>
                      <a:pt x="3879816" y="810908"/>
                      <a:pt x="3898689" y="810908"/>
                    </a:cubicBezTo>
                    <a:cubicBezTo>
                      <a:pt x="3915075" y="810908"/>
                      <a:pt x="3931900" y="810178"/>
                      <a:pt x="3947993" y="807839"/>
                    </a:cubicBezTo>
                    <a:cubicBezTo>
                      <a:pt x="3946823" y="809008"/>
                      <a:pt x="3945799" y="810031"/>
                      <a:pt x="3944775" y="810762"/>
                    </a:cubicBezTo>
                    <a:cubicBezTo>
                      <a:pt x="3930437" y="826256"/>
                      <a:pt x="3909369" y="844673"/>
                      <a:pt x="3932192" y="863528"/>
                    </a:cubicBezTo>
                    <a:cubicBezTo>
                      <a:pt x="3964818" y="882676"/>
                      <a:pt x="3976084" y="833856"/>
                      <a:pt x="3990860" y="814416"/>
                    </a:cubicBezTo>
                    <a:cubicBezTo>
                      <a:pt x="3996127" y="804916"/>
                      <a:pt x="4002418" y="796000"/>
                      <a:pt x="4007978" y="786791"/>
                    </a:cubicBezTo>
                    <a:cubicBezTo>
                      <a:pt x="4025973" y="774221"/>
                      <a:pt x="4037970" y="755366"/>
                      <a:pt x="4039433" y="727302"/>
                    </a:cubicBezTo>
                    <a:cubicBezTo>
                      <a:pt x="4042359" y="690176"/>
                      <a:pt x="4036654" y="653342"/>
                      <a:pt x="4029045" y="617093"/>
                    </a:cubicBezTo>
                    <a:cubicBezTo>
                      <a:pt x="4030948" y="615778"/>
                      <a:pt x="4032850" y="614170"/>
                      <a:pt x="4034166" y="612123"/>
                    </a:cubicBezTo>
                    <a:cubicBezTo>
                      <a:pt x="4051284" y="583913"/>
                      <a:pt x="4071766" y="558042"/>
                      <a:pt x="4092834" y="532609"/>
                    </a:cubicBezTo>
                    <a:cubicBezTo>
                      <a:pt x="4092249" y="537433"/>
                      <a:pt x="4091518" y="542256"/>
                      <a:pt x="4091518" y="547518"/>
                    </a:cubicBezTo>
                    <a:cubicBezTo>
                      <a:pt x="4086689" y="608031"/>
                      <a:pt x="4095468" y="674682"/>
                      <a:pt x="4128386" y="726279"/>
                    </a:cubicBezTo>
                    <a:cubicBezTo>
                      <a:pt x="4162621" y="762820"/>
                      <a:pt x="4216461" y="774806"/>
                      <a:pt x="4264303" y="781675"/>
                    </a:cubicBezTo>
                    <a:cubicBezTo>
                      <a:pt x="4271764" y="783429"/>
                      <a:pt x="4278787" y="784452"/>
                      <a:pt x="4285517" y="785183"/>
                    </a:cubicBezTo>
                    <a:cubicBezTo>
                      <a:pt x="4276007" y="801408"/>
                      <a:pt x="4266644" y="817632"/>
                      <a:pt x="4255378" y="832833"/>
                    </a:cubicBezTo>
                    <a:cubicBezTo>
                      <a:pt x="4243674" y="843065"/>
                      <a:pt x="4240455" y="861336"/>
                      <a:pt x="4252745" y="872444"/>
                    </a:cubicBezTo>
                    <a:cubicBezTo>
                      <a:pt x="4293856" y="900216"/>
                      <a:pt x="4306731" y="831225"/>
                      <a:pt x="4320922" y="805500"/>
                    </a:cubicBezTo>
                    <a:cubicBezTo>
                      <a:pt x="4323849" y="797461"/>
                      <a:pt x="4327945" y="789276"/>
                      <a:pt x="4332334" y="781091"/>
                    </a:cubicBezTo>
                    <a:cubicBezTo>
                      <a:pt x="4381199" y="764574"/>
                      <a:pt x="4397878" y="709031"/>
                      <a:pt x="4399341" y="650711"/>
                    </a:cubicBezTo>
                    <a:cubicBezTo>
                      <a:pt x="4407680" y="637702"/>
                      <a:pt x="4415435" y="624694"/>
                      <a:pt x="4423189" y="617093"/>
                    </a:cubicBezTo>
                    <a:cubicBezTo>
                      <a:pt x="4438697" y="598676"/>
                      <a:pt x="4456985" y="579090"/>
                      <a:pt x="4477760" y="563743"/>
                    </a:cubicBezTo>
                    <a:cubicBezTo>
                      <a:pt x="4468397" y="625424"/>
                      <a:pt x="4483466" y="688276"/>
                      <a:pt x="4508191" y="744549"/>
                    </a:cubicBezTo>
                    <a:cubicBezTo>
                      <a:pt x="4534234" y="796438"/>
                      <a:pt x="4593048" y="817194"/>
                      <a:pt x="4648058" y="818071"/>
                    </a:cubicBezTo>
                    <a:cubicBezTo>
                      <a:pt x="4658446" y="818509"/>
                      <a:pt x="4668248" y="818655"/>
                      <a:pt x="4677319" y="818655"/>
                    </a:cubicBezTo>
                    <a:cubicBezTo>
                      <a:pt x="4700288" y="818655"/>
                      <a:pt x="4719308" y="817194"/>
                      <a:pt x="4735402" y="813686"/>
                    </a:cubicBezTo>
                    <a:cubicBezTo>
                      <a:pt x="4707750" y="846719"/>
                      <a:pt x="4686097" y="887207"/>
                      <a:pt x="4657421" y="917755"/>
                    </a:cubicBezTo>
                    <a:cubicBezTo>
                      <a:pt x="4645424" y="935295"/>
                      <a:pt x="4615579" y="956489"/>
                      <a:pt x="4615432" y="977976"/>
                    </a:cubicBezTo>
                    <a:cubicBezTo>
                      <a:pt x="4613969" y="978999"/>
                      <a:pt x="4612652" y="980022"/>
                      <a:pt x="4611628" y="980899"/>
                    </a:cubicBezTo>
                    <a:cubicBezTo>
                      <a:pt x="4593926" y="996246"/>
                      <a:pt x="4577247" y="1012471"/>
                      <a:pt x="4560715" y="1028987"/>
                    </a:cubicBezTo>
                    <a:cubicBezTo>
                      <a:pt x="4560422" y="1007355"/>
                      <a:pt x="4559837" y="985722"/>
                      <a:pt x="4558520" y="964236"/>
                    </a:cubicBezTo>
                    <a:cubicBezTo>
                      <a:pt x="4559691" y="881653"/>
                      <a:pt x="4466787" y="868205"/>
                      <a:pt x="4402121" y="868644"/>
                    </a:cubicBezTo>
                    <a:cubicBezTo>
                      <a:pt x="4344623" y="869667"/>
                      <a:pt x="4286248" y="876391"/>
                      <a:pt x="4230653" y="891446"/>
                    </a:cubicBezTo>
                    <a:cubicBezTo>
                      <a:pt x="4213096" y="897585"/>
                      <a:pt x="4198319" y="916732"/>
                      <a:pt x="4198027" y="934857"/>
                    </a:cubicBezTo>
                    <a:cubicBezTo>
                      <a:pt x="4173155" y="943188"/>
                      <a:pt x="4152673" y="969352"/>
                      <a:pt x="4133214" y="985138"/>
                    </a:cubicBezTo>
                    <a:cubicBezTo>
                      <a:pt x="4125460" y="994492"/>
                      <a:pt x="4109952" y="1006332"/>
                      <a:pt x="4098101" y="1019340"/>
                    </a:cubicBezTo>
                    <a:cubicBezTo>
                      <a:pt x="4095175" y="1001216"/>
                      <a:pt x="4091956" y="983091"/>
                      <a:pt x="4088738" y="965113"/>
                    </a:cubicBezTo>
                    <a:cubicBezTo>
                      <a:pt x="4084349" y="939242"/>
                      <a:pt x="4072937" y="912932"/>
                      <a:pt x="4050113" y="897877"/>
                    </a:cubicBezTo>
                    <a:cubicBezTo>
                      <a:pt x="3975060" y="852858"/>
                      <a:pt x="3877182" y="868936"/>
                      <a:pt x="3795252" y="884284"/>
                    </a:cubicBezTo>
                    <a:cubicBezTo>
                      <a:pt x="3781938" y="887207"/>
                      <a:pt x="3768186" y="894515"/>
                      <a:pt x="3756920" y="904601"/>
                    </a:cubicBezTo>
                    <a:cubicBezTo>
                      <a:pt x="3756043" y="904601"/>
                      <a:pt x="3755311" y="904308"/>
                      <a:pt x="3754433" y="904454"/>
                    </a:cubicBezTo>
                    <a:cubicBezTo>
                      <a:pt x="3711859" y="911909"/>
                      <a:pt x="3675283" y="939826"/>
                      <a:pt x="3646168" y="970667"/>
                    </a:cubicBezTo>
                    <a:cubicBezTo>
                      <a:pt x="3642657" y="974468"/>
                      <a:pt x="3638268" y="978560"/>
                      <a:pt x="3634025" y="982945"/>
                    </a:cubicBezTo>
                    <a:cubicBezTo>
                      <a:pt x="3630221" y="970667"/>
                      <a:pt x="3626417" y="958682"/>
                      <a:pt x="3622467" y="946696"/>
                    </a:cubicBezTo>
                    <a:cubicBezTo>
                      <a:pt x="3612518" y="901093"/>
                      <a:pt x="3565262" y="884430"/>
                      <a:pt x="3523858" y="878583"/>
                    </a:cubicBezTo>
                    <a:cubicBezTo>
                      <a:pt x="3522980" y="878437"/>
                      <a:pt x="3522102" y="878437"/>
                      <a:pt x="3521078" y="878291"/>
                    </a:cubicBezTo>
                    <a:cubicBezTo>
                      <a:pt x="3537903" y="860459"/>
                      <a:pt x="3552387" y="832979"/>
                      <a:pt x="3564677" y="820702"/>
                    </a:cubicBezTo>
                    <a:cubicBezTo>
                      <a:pt x="3578722" y="801115"/>
                      <a:pt x="3594376" y="782552"/>
                      <a:pt x="3608568" y="763112"/>
                    </a:cubicBezTo>
                    <a:cubicBezTo>
                      <a:pt x="3613250" y="756243"/>
                      <a:pt x="3612957" y="747326"/>
                      <a:pt x="3608422" y="740749"/>
                    </a:cubicBezTo>
                    <a:cubicBezTo>
                      <a:pt x="3611787" y="733295"/>
                      <a:pt x="3614420" y="724963"/>
                      <a:pt x="3615737" y="715316"/>
                    </a:cubicBezTo>
                    <a:cubicBezTo>
                      <a:pt x="3621443" y="692661"/>
                      <a:pt x="3621443" y="667082"/>
                      <a:pt x="3619102" y="641503"/>
                    </a:cubicBezTo>
                    <a:cubicBezTo>
                      <a:pt x="3625539" y="635656"/>
                      <a:pt x="3630660" y="626740"/>
                      <a:pt x="3634464" y="619139"/>
                    </a:cubicBezTo>
                    <a:cubicBezTo>
                      <a:pt x="3649387" y="595168"/>
                      <a:pt x="3666212" y="572513"/>
                      <a:pt x="3683622" y="550442"/>
                    </a:cubicBezTo>
                    <a:cubicBezTo>
                      <a:pt x="3677185" y="582452"/>
                      <a:pt x="3681866" y="617532"/>
                      <a:pt x="3689182" y="649103"/>
                    </a:cubicBezTo>
                    <a:close/>
                    <a:moveTo>
                      <a:pt x="3971841" y="735926"/>
                    </a:moveTo>
                    <a:cubicBezTo>
                      <a:pt x="3949457" y="745719"/>
                      <a:pt x="3924731" y="748642"/>
                      <a:pt x="3900737" y="751419"/>
                    </a:cubicBezTo>
                    <a:cubicBezTo>
                      <a:pt x="3891959" y="750981"/>
                      <a:pt x="3882303" y="751127"/>
                      <a:pt x="3872354" y="751419"/>
                    </a:cubicBezTo>
                    <a:cubicBezTo>
                      <a:pt x="3836217" y="752296"/>
                      <a:pt x="3795544" y="753173"/>
                      <a:pt x="3776671" y="721601"/>
                    </a:cubicBezTo>
                    <a:cubicBezTo>
                      <a:pt x="3764382" y="699092"/>
                      <a:pt x="3757798" y="670443"/>
                      <a:pt x="3754872" y="644426"/>
                    </a:cubicBezTo>
                    <a:cubicBezTo>
                      <a:pt x="3750044" y="614901"/>
                      <a:pt x="3741851" y="584352"/>
                      <a:pt x="3750629" y="554827"/>
                    </a:cubicBezTo>
                    <a:cubicBezTo>
                      <a:pt x="3769502" y="528517"/>
                      <a:pt x="3812516" y="518870"/>
                      <a:pt x="3854798" y="518870"/>
                    </a:cubicBezTo>
                    <a:cubicBezTo>
                      <a:pt x="3884644" y="518870"/>
                      <a:pt x="3914051" y="523839"/>
                      <a:pt x="3934094" y="531148"/>
                    </a:cubicBezTo>
                    <a:cubicBezTo>
                      <a:pt x="3949895" y="543133"/>
                      <a:pt x="3948871" y="569151"/>
                      <a:pt x="3955455" y="586983"/>
                    </a:cubicBezTo>
                    <a:cubicBezTo>
                      <a:pt x="3964965" y="635218"/>
                      <a:pt x="3983692" y="686814"/>
                      <a:pt x="3971841" y="735926"/>
                    </a:cubicBezTo>
                    <a:close/>
                    <a:moveTo>
                      <a:pt x="4183250" y="511269"/>
                    </a:moveTo>
                    <a:cubicBezTo>
                      <a:pt x="4200075" y="506592"/>
                      <a:pt x="4217485" y="505715"/>
                      <a:pt x="4234895" y="505715"/>
                    </a:cubicBezTo>
                    <a:cubicBezTo>
                      <a:pt x="4244113" y="505715"/>
                      <a:pt x="4253183" y="506007"/>
                      <a:pt x="4262254" y="506153"/>
                    </a:cubicBezTo>
                    <a:cubicBezTo>
                      <a:pt x="4277031" y="508492"/>
                      <a:pt x="4296929" y="506884"/>
                      <a:pt x="4306438" y="520331"/>
                    </a:cubicBezTo>
                    <a:cubicBezTo>
                      <a:pt x="4324580" y="555996"/>
                      <a:pt x="4335699" y="599845"/>
                      <a:pt x="4334675" y="642233"/>
                    </a:cubicBezTo>
                    <a:cubicBezTo>
                      <a:pt x="4325458" y="654365"/>
                      <a:pt x="4320630" y="667228"/>
                      <a:pt x="4330139" y="680529"/>
                    </a:cubicBezTo>
                    <a:cubicBezTo>
                      <a:pt x="4327067" y="694268"/>
                      <a:pt x="4322678" y="707423"/>
                      <a:pt x="4316240" y="719847"/>
                    </a:cubicBezTo>
                    <a:cubicBezTo>
                      <a:pt x="4315363" y="719994"/>
                      <a:pt x="4314485" y="720286"/>
                      <a:pt x="4313607" y="720432"/>
                    </a:cubicBezTo>
                    <a:cubicBezTo>
                      <a:pt x="4310535" y="720871"/>
                      <a:pt x="4307609" y="721309"/>
                      <a:pt x="4304390" y="721601"/>
                    </a:cubicBezTo>
                    <a:cubicBezTo>
                      <a:pt x="4257426" y="720578"/>
                      <a:pt x="4191589" y="719263"/>
                      <a:pt x="4159256" y="678921"/>
                    </a:cubicBezTo>
                    <a:cubicBezTo>
                      <a:pt x="4173448" y="655242"/>
                      <a:pt x="4153111" y="626594"/>
                      <a:pt x="4154721" y="600722"/>
                    </a:cubicBezTo>
                    <a:cubicBezTo>
                      <a:pt x="4157208" y="571197"/>
                      <a:pt x="4147406" y="522232"/>
                      <a:pt x="4183250" y="511269"/>
                    </a:cubicBezTo>
                    <a:close/>
                    <a:moveTo>
                      <a:pt x="4901164" y="707862"/>
                    </a:moveTo>
                    <a:cubicBezTo>
                      <a:pt x="4908040" y="737680"/>
                      <a:pt x="4908772" y="773198"/>
                      <a:pt x="4929547" y="797315"/>
                    </a:cubicBezTo>
                    <a:cubicBezTo>
                      <a:pt x="4950761" y="817924"/>
                      <a:pt x="4980168" y="821579"/>
                      <a:pt x="5008990" y="821579"/>
                    </a:cubicBezTo>
                    <a:cubicBezTo>
                      <a:pt x="5017915" y="821579"/>
                      <a:pt x="5026839" y="821140"/>
                      <a:pt x="5035471" y="820848"/>
                    </a:cubicBezTo>
                    <a:cubicBezTo>
                      <a:pt x="5074827" y="818948"/>
                      <a:pt x="5114036" y="816755"/>
                      <a:pt x="5153392" y="816170"/>
                    </a:cubicBezTo>
                    <a:cubicBezTo>
                      <a:pt x="5159098" y="815732"/>
                      <a:pt x="5164950" y="815732"/>
                      <a:pt x="5170802" y="815878"/>
                    </a:cubicBezTo>
                    <a:cubicBezTo>
                      <a:pt x="5163926" y="825233"/>
                      <a:pt x="5157927" y="833418"/>
                      <a:pt x="5153831" y="836926"/>
                    </a:cubicBezTo>
                    <a:cubicBezTo>
                      <a:pt x="5142566" y="849350"/>
                      <a:pt x="5126033" y="863090"/>
                      <a:pt x="5129691" y="878583"/>
                    </a:cubicBezTo>
                    <a:cubicBezTo>
                      <a:pt x="5119157" y="880045"/>
                      <a:pt x="5108769" y="881653"/>
                      <a:pt x="5098528" y="883845"/>
                    </a:cubicBezTo>
                    <a:cubicBezTo>
                      <a:pt x="5065610" y="888668"/>
                      <a:pt x="5031813" y="902408"/>
                      <a:pt x="5017476" y="934564"/>
                    </a:cubicBezTo>
                    <a:cubicBezTo>
                      <a:pt x="5013818" y="940996"/>
                      <a:pt x="5012794" y="948596"/>
                      <a:pt x="5013818" y="955758"/>
                    </a:cubicBezTo>
                    <a:cubicBezTo>
                      <a:pt x="5009429" y="960582"/>
                      <a:pt x="5005040" y="965259"/>
                      <a:pt x="5000066" y="968475"/>
                    </a:cubicBezTo>
                    <a:cubicBezTo>
                      <a:pt x="4990263" y="975345"/>
                      <a:pt x="4978559" y="986161"/>
                      <a:pt x="4975925" y="997708"/>
                    </a:cubicBezTo>
                    <a:cubicBezTo>
                      <a:pt x="4972122" y="976222"/>
                      <a:pt x="4968464" y="955758"/>
                      <a:pt x="4966269" y="937926"/>
                    </a:cubicBezTo>
                    <a:cubicBezTo>
                      <a:pt x="4946225" y="873760"/>
                      <a:pt x="4815137" y="867767"/>
                      <a:pt x="4737450" y="892176"/>
                    </a:cubicBezTo>
                    <a:cubicBezTo>
                      <a:pt x="4757054" y="861043"/>
                      <a:pt x="4775196" y="828887"/>
                      <a:pt x="4794947" y="797754"/>
                    </a:cubicBezTo>
                    <a:cubicBezTo>
                      <a:pt x="4800068" y="788984"/>
                      <a:pt x="4816308" y="766328"/>
                      <a:pt x="4798020" y="764574"/>
                    </a:cubicBezTo>
                    <a:cubicBezTo>
                      <a:pt x="4801239" y="757120"/>
                      <a:pt x="4804018" y="748642"/>
                      <a:pt x="4806359" y="739141"/>
                    </a:cubicBezTo>
                    <a:cubicBezTo>
                      <a:pt x="4806505" y="738849"/>
                      <a:pt x="4806652" y="738557"/>
                      <a:pt x="4806944" y="738264"/>
                    </a:cubicBezTo>
                    <a:cubicBezTo>
                      <a:pt x="4811626" y="728471"/>
                      <a:pt x="4860638" y="653342"/>
                      <a:pt x="4888875" y="600430"/>
                    </a:cubicBezTo>
                    <a:cubicBezTo>
                      <a:pt x="4884339" y="639456"/>
                      <a:pt x="4889752" y="680821"/>
                      <a:pt x="4901164" y="707862"/>
                    </a:cubicBezTo>
                    <a:close/>
                    <a:moveTo>
                      <a:pt x="4954858" y="663427"/>
                    </a:moveTo>
                    <a:cubicBezTo>
                      <a:pt x="4953248" y="630686"/>
                      <a:pt x="4952517" y="595314"/>
                      <a:pt x="4965977" y="564766"/>
                    </a:cubicBezTo>
                    <a:cubicBezTo>
                      <a:pt x="4980900" y="552049"/>
                      <a:pt x="5002699" y="550442"/>
                      <a:pt x="5020987" y="545618"/>
                    </a:cubicBezTo>
                    <a:cubicBezTo>
                      <a:pt x="5049662" y="540210"/>
                      <a:pt x="5084190" y="532171"/>
                      <a:pt x="5117401" y="532171"/>
                    </a:cubicBezTo>
                    <a:cubicBezTo>
                      <a:pt x="5133202" y="532171"/>
                      <a:pt x="5148711" y="533925"/>
                      <a:pt x="5163195" y="538748"/>
                    </a:cubicBezTo>
                    <a:cubicBezTo>
                      <a:pt x="5183092" y="606861"/>
                      <a:pt x="5193772" y="682137"/>
                      <a:pt x="5178556" y="752150"/>
                    </a:cubicBezTo>
                    <a:cubicBezTo>
                      <a:pt x="5151929" y="753758"/>
                      <a:pt x="5125448" y="754781"/>
                      <a:pt x="5098821" y="756681"/>
                    </a:cubicBezTo>
                    <a:cubicBezTo>
                      <a:pt x="5071316" y="758727"/>
                      <a:pt x="5043810" y="761066"/>
                      <a:pt x="5016305" y="762966"/>
                    </a:cubicBezTo>
                    <a:lnTo>
                      <a:pt x="5020255" y="762674"/>
                    </a:lnTo>
                    <a:cubicBezTo>
                      <a:pt x="4964660" y="766620"/>
                      <a:pt x="4963343" y="760481"/>
                      <a:pt x="4949152" y="708885"/>
                    </a:cubicBezTo>
                    <a:cubicBezTo>
                      <a:pt x="4961002" y="696607"/>
                      <a:pt x="4956028" y="678629"/>
                      <a:pt x="4954858" y="663427"/>
                    </a:cubicBezTo>
                    <a:close/>
                    <a:moveTo>
                      <a:pt x="5251855" y="1300563"/>
                    </a:moveTo>
                    <a:cubicBezTo>
                      <a:pt x="5250684" y="1300417"/>
                      <a:pt x="5249806" y="1300124"/>
                      <a:pt x="5248344" y="1300124"/>
                    </a:cubicBezTo>
                    <a:cubicBezTo>
                      <a:pt x="5234298" y="1304217"/>
                      <a:pt x="5216010" y="1319857"/>
                      <a:pt x="5220984" y="1334035"/>
                    </a:cubicBezTo>
                    <a:cubicBezTo>
                      <a:pt x="5202257" y="1333889"/>
                      <a:pt x="5183677" y="1333742"/>
                      <a:pt x="5165535" y="1332573"/>
                    </a:cubicBezTo>
                    <a:cubicBezTo>
                      <a:pt x="5154124" y="1332719"/>
                      <a:pt x="5142566" y="1332573"/>
                      <a:pt x="5131154" y="1332427"/>
                    </a:cubicBezTo>
                    <a:cubicBezTo>
                      <a:pt x="5110817" y="1332135"/>
                      <a:pt x="5090481" y="1331842"/>
                      <a:pt x="5070291" y="1333596"/>
                    </a:cubicBezTo>
                    <a:cubicBezTo>
                      <a:pt x="5059172" y="1334912"/>
                      <a:pt x="5050540" y="1346751"/>
                      <a:pt x="5048492" y="1360344"/>
                    </a:cubicBezTo>
                    <a:cubicBezTo>
                      <a:pt x="5040884" y="1348067"/>
                      <a:pt x="5032545" y="1359760"/>
                      <a:pt x="5033130" y="1371892"/>
                    </a:cubicBezTo>
                    <a:cubicBezTo>
                      <a:pt x="5032838" y="1377446"/>
                      <a:pt x="5032691" y="1382854"/>
                      <a:pt x="5032545" y="1388408"/>
                    </a:cubicBezTo>
                    <a:cubicBezTo>
                      <a:pt x="5005771" y="1420857"/>
                      <a:pt x="4985435" y="1458714"/>
                      <a:pt x="4960124" y="1492624"/>
                    </a:cubicBezTo>
                    <a:cubicBezTo>
                      <a:pt x="4958808" y="1458860"/>
                      <a:pt x="4957491" y="1425242"/>
                      <a:pt x="4955150" y="1391624"/>
                    </a:cubicBezTo>
                    <a:cubicBezTo>
                      <a:pt x="4954565" y="1365022"/>
                      <a:pt x="4948420" y="1337104"/>
                      <a:pt x="4927645" y="1325411"/>
                    </a:cubicBezTo>
                    <a:cubicBezTo>
                      <a:pt x="4859906" y="1291354"/>
                      <a:pt x="4783389" y="1309479"/>
                      <a:pt x="4712871" y="1316787"/>
                    </a:cubicBezTo>
                    <a:cubicBezTo>
                      <a:pt x="4673369" y="1322341"/>
                      <a:pt x="4597583" y="1308748"/>
                      <a:pt x="4586903" y="1369699"/>
                    </a:cubicBezTo>
                    <a:cubicBezTo>
                      <a:pt x="4566859" y="1374669"/>
                      <a:pt x="4524139" y="1430504"/>
                      <a:pt x="4491659" y="1476254"/>
                    </a:cubicBezTo>
                    <a:cubicBezTo>
                      <a:pt x="4490343" y="1460906"/>
                      <a:pt x="4489025" y="1445559"/>
                      <a:pt x="4487709" y="1430212"/>
                    </a:cubicBezTo>
                    <a:cubicBezTo>
                      <a:pt x="4485807" y="1395863"/>
                      <a:pt x="4483320" y="1363706"/>
                      <a:pt x="4454644" y="1350698"/>
                    </a:cubicBezTo>
                    <a:cubicBezTo>
                      <a:pt x="4463276" y="1339881"/>
                      <a:pt x="4468689" y="1323511"/>
                      <a:pt x="4474395" y="1312256"/>
                    </a:cubicBezTo>
                    <a:cubicBezTo>
                      <a:pt x="4488441" y="1282438"/>
                      <a:pt x="4506729" y="1254813"/>
                      <a:pt x="4519603" y="1224557"/>
                    </a:cubicBezTo>
                    <a:cubicBezTo>
                      <a:pt x="4541256" y="1212133"/>
                      <a:pt x="4551351" y="1187431"/>
                      <a:pt x="4556033" y="1150159"/>
                    </a:cubicBezTo>
                    <a:cubicBezTo>
                      <a:pt x="4557642" y="1132619"/>
                      <a:pt x="4558666" y="1115079"/>
                      <a:pt x="4559544" y="1097539"/>
                    </a:cubicBezTo>
                    <a:cubicBezTo>
                      <a:pt x="4566713" y="1088769"/>
                      <a:pt x="4572565" y="1077076"/>
                      <a:pt x="4578710" y="1069329"/>
                    </a:cubicBezTo>
                    <a:cubicBezTo>
                      <a:pt x="4595242" y="1046235"/>
                      <a:pt x="4612945" y="1024018"/>
                      <a:pt x="4630063" y="1001216"/>
                    </a:cubicBezTo>
                    <a:cubicBezTo>
                      <a:pt x="4642060" y="1007793"/>
                      <a:pt x="4658007" y="1004285"/>
                      <a:pt x="4666053" y="992884"/>
                    </a:cubicBezTo>
                    <a:cubicBezTo>
                      <a:pt x="4668833" y="989230"/>
                      <a:pt x="4671613" y="985576"/>
                      <a:pt x="4674393" y="981922"/>
                    </a:cubicBezTo>
                    <a:cubicBezTo>
                      <a:pt x="4667809" y="1039657"/>
                      <a:pt x="4663420" y="1098124"/>
                      <a:pt x="4673515" y="1155713"/>
                    </a:cubicBezTo>
                    <a:cubicBezTo>
                      <a:pt x="4685073" y="1238735"/>
                      <a:pt x="4810016" y="1222510"/>
                      <a:pt x="4872050" y="1228649"/>
                    </a:cubicBezTo>
                    <a:cubicBezTo>
                      <a:pt x="4876439" y="1228942"/>
                      <a:pt x="4880682" y="1229088"/>
                      <a:pt x="4884778" y="1229088"/>
                    </a:cubicBezTo>
                    <a:cubicBezTo>
                      <a:pt x="4894580" y="1229088"/>
                      <a:pt x="4903505" y="1228357"/>
                      <a:pt x="4911551" y="1226895"/>
                    </a:cubicBezTo>
                    <a:cubicBezTo>
                      <a:pt x="4902481" y="1241658"/>
                      <a:pt x="4892971" y="1256275"/>
                      <a:pt x="4881706" y="1270891"/>
                    </a:cubicBezTo>
                    <a:cubicBezTo>
                      <a:pt x="4872635" y="1283315"/>
                      <a:pt x="4877170" y="1301440"/>
                      <a:pt x="4890484" y="1308456"/>
                    </a:cubicBezTo>
                    <a:cubicBezTo>
                      <a:pt x="4930571" y="1324826"/>
                      <a:pt x="4939203" y="1260660"/>
                      <a:pt x="4955004" y="1236396"/>
                    </a:cubicBezTo>
                    <a:cubicBezTo>
                      <a:pt x="4960271" y="1221780"/>
                      <a:pt x="4968610" y="1205701"/>
                      <a:pt x="4970805" y="1189769"/>
                    </a:cubicBezTo>
                    <a:cubicBezTo>
                      <a:pt x="4998017" y="1147089"/>
                      <a:pt x="4989093" y="1076199"/>
                      <a:pt x="4978266" y="1012325"/>
                    </a:cubicBezTo>
                    <a:cubicBezTo>
                      <a:pt x="4979437" y="1014225"/>
                      <a:pt x="4980607" y="1015979"/>
                      <a:pt x="4982509" y="1017879"/>
                    </a:cubicBezTo>
                    <a:cubicBezTo>
                      <a:pt x="4996700" y="1030011"/>
                      <a:pt x="5009429" y="1022702"/>
                      <a:pt x="5019963" y="1011447"/>
                    </a:cubicBezTo>
                    <a:cubicBezTo>
                      <a:pt x="5020987" y="1050766"/>
                      <a:pt x="5024791" y="1090085"/>
                      <a:pt x="5026108" y="1129257"/>
                    </a:cubicBezTo>
                    <a:cubicBezTo>
                      <a:pt x="5020255" y="1203509"/>
                      <a:pt x="5082288" y="1242535"/>
                      <a:pt x="5149149" y="1248674"/>
                    </a:cubicBezTo>
                    <a:cubicBezTo>
                      <a:pt x="5155440" y="1249259"/>
                      <a:pt x="5161585" y="1249551"/>
                      <a:pt x="5167876" y="1249551"/>
                    </a:cubicBezTo>
                    <a:cubicBezTo>
                      <a:pt x="5201965" y="1249551"/>
                      <a:pt x="5235469" y="1241512"/>
                      <a:pt x="5269118" y="1237565"/>
                    </a:cubicBezTo>
                    <a:cubicBezTo>
                      <a:pt x="5276434" y="1237273"/>
                      <a:pt x="5283895" y="1236542"/>
                      <a:pt x="5291064" y="1235081"/>
                    </a:cubicBezTo>
                    <a:cubicBezTo>
                      <a:pt x="5285504" y="1241366"/>
                      <a:pt x="5279945" y="1247651"/>
                      <a:pt x="5274239" y="1253644"/>
                    </a:cubicBezTo>
                    <a:cubicBezTo>
                      <a:pt x="5262242" y="1266068"/>
                      <a:pt x="5244686" y="1284923"/>
                      <a:pt x="5251855" y="1300563"/>
                    </a:cubicBezTo>
                    <a:close/>
                    <a:moveTo>
                      <a:pt x="5868818" y="1501248"/>
                    </a:moveTo>
                    <a:cubicBezTo>
                      <a:pt x="5883303" y="1472307"/>
                      <a:pt x="5899542" y="1443659"/>
                      <a:pt x="5920171" y="1418518"/>
                    </a:cubicBezTo>
                    <a:cubicBezTo>
                      <a:pt x="5914758" y="1473330"/>
                      <a:pt x="5917684" y="1552406"/>
                      <a:pt x="5917977" y="1563661"/>
                    </a:cubicBezTo>
                    <a:cubicBezTo>
                      <a:pt x="5913003" y="1635136"/>
                      <a:pt x="5981765" y="1646683"/>
                      <a:pt x="6035166" y="1649460"/>
                    </a:cubicBezTo>
                    <a:cubicBezTo>
                      <a:pt x="6085787" y="1652237"/>
                      <a:pt x="6136994" y="1656768"/>
                      <a:pt x="6188347" y="1657353"/>
                    </a:cubicBezTo>
                    <a:cubicBezTo>
                      <a:pt x="6192150" y="1657791"/>
                      <a:pt x="6195369" y="1657791"/>
                      <a:pt x="6198881" y="1657937"/>
                    </a:cubicBezTo>
                    <a:cubicBezTo>
                      <a:pt x="6173131" y="1689509"/>
                      <a:pt x="6147967" y="1727220"/>
                      <a:pt x="6141822" y="1736574"/>
                    </a:cubicBezTo>
                    <a:cubicBezTo>
                      <a:pt x="6135238" y="1746952"/>
                      <a:pt x="6140505" y="1762007"/>
                      <a:pt x="6151771" y="1766538"/>
                    </a:cubicBezTo>
                    <a:cubicBezTo>
                      <a:pt x="6162012" y="1770777"/>
                      <a:pt x="6175325" y="1766100"/>
                      <a:pt x="6179276" y="1755430"/>
                    </a:cubicBezTo>
                    <a:cubicBezTo>
                      <a:pt x="6191273" y="1719765"/>
                      <a:pt x="6210731" y="1687463"/>
                      <a:pt x="6231360" y="1656037"/>
                    </a:cubicBezTo>
                    <a:cubicBezTo>
                      <a:pt x="6294856" y="1642444"/>
                      <a:pt x="6291491" y="1570823"/>
                      <a:pt x="6275251" y="1500956"/>
                    </a:cubicBezTo>
                    <a:cubicBezTo>
                      <a:pt x="6276568" y="1498617"/>
                      <a:pt x="6277738" y="1496571"/>
                      <a:pt x="6279201" y="1494817"/>
                    </a:cubicBezTo>
                    <a:cubicBezTo>
                      <a:pt x="6287541" y="1481662"/>
                      <a:pt x="6296026" y="1468653"/>
                      <a:pt x="6305097" y="1455937"/>
                    </a:cubicBezTo>
                    <a:cubicBezTo>
                      <a:pt x="6311827" y="1502271"/>
                      <a:pt x="6326311" y="1548459"/>
                      <a:pt x="6338162" y="1593771"/>
                    </a:cubicBezTo>
                    <a:cubicBezTo>
                      <a:pt x="6352792" y="1692286"/>
                      <a:pt x="6493976" y="1687317"/>
                      <a:pt x="6588488" y="1684540"/>
                    </a:cubicBezTo>
                    <a:cubicBezTo>
                      <a:pt x="6665297" y="1682055"/>
                      <a:pt x="6742107" y="1683809"/>
                      <a:pt x="6818917" y="1685563"/>
                    </a:cubicBezTo>
                    <a:cubicBezTo>
                      <a:pt x="6868806" y="1686732"/>
                      <a:pt x="6918843" y="1687755"/>
                      <a:pt x="6968878" y="1687755"/>
                    </a:cubicBezTo>
                    <a:cubicBezTo>
                      <a:pt x="6982777" y="1688340"/>
                      <a:pt x="6995359" y="1688778"/>
                      <a:pt x="7007064" y="1689071"/>
                    </a:cubicBezTo>
                    <a:cubicBezTo>
                      <a:pt x="6984826" y="1719327"/>
                      <a:pt x="6967708" y="1753237"/>
                      <a:pt x="6941812" y="1781740"/>
                    </a:cubicBezTo>
                    <a:cubicBezTo>
                      <a:pt x="6927182" y="1780862"/>
                      <a:pt x="6912552" y="1780132"/>
                      <a:pt x="6898067" y="1779547"/>
                    </a:cubicBezTo>
                    <a:cubicBezTo>
                      <a:pt x="6849348" y="1779401"/>
                      <a:pt x="6662079" y="1760692"/>
                      <a:pt x="6645108" y="1811996"/>
                    </a:cubicBezTo>
                    <a:cubicBezTo>
                      <a:pt x="6644376" y="1812434"/>
                      <a:pt x="6643645" y="1813019"/>
                      <a:pt x="6642913" y="1813604"/>
                    </a:cubicBezTo>
                    <a:cubicBezTo>
                      <a:pt x="6641157" y="1815504"/>
                      <a:pt x="6640280" y="1817842"/>
                      <a:pt x="6640280" y="1820181"/>
                    </a:cubicBezTo>
                    <a:lnTo>
                      <a:pt x="6640280" y="1820181"/>
                    </a:lnTo>
                    <a:cubicBezTo>
                      <a:pt x="6640426" y="1823835"/>
                      <a:pt x="6640718" y="1827343"/>
                      <a:pt x="6640865" y="1830997"/>
                    </a:cubicBezTo>
                    <a:cubicBezTo>
                      <a:pt x="6641011" y="1834505"/>
                      <a:pt x="6641304" y="1838013"/>
                      <a:pt x="6641596" y="1841521"/>
                    </a:cubicBezTo>
                    <a:cubicBezTo>
                      <a:pt x="6640718" y="1842252"/>
                      <a:pt x="6639841" y="1843129"/>
                      <a:pt x="6638816" y="1844006"/>
                    </a:cubicBezTo>
                    <a:cubicBezTo>
                      <a:pt x="6636768" y="1845760"/>
                      <a:pt x="6634720" y="1847806"/>
                      <a:pt x="6632672" y="1849999"/>
                    </a:cubicBezTo>
                    <a:cubicBezTo>
                      <a:pt x="6628868" y="1853799"/>
                      <a:pt x="6624918" y="1858038"/>
                      <a:pt x="6621114" y="1862569"/>
                    </a:cubicBezTo>
                    <a:cubicBezTo>
                      <a:pt x="6614676" y="1869731"/>
                      <a:pt x="6608093" y="1877624"/>
                      <a:pt x="6601802" y="1885663"/>
                    </a:cubicBezTo>
                    <a:cubicBezTo>
                      <a:pt x="6601070" y="1886540"/>
                      <a:pt x="6600338" y="1887417"/>
                      <a:pt x="6599607" y="1888440"/>
                    </a:cubicBezTo>
                    <a:cubicBezTo>
                      <a:pt x="6594633" y="1894579"/>
                      <a:pt x="6589659" y="1900864"/>
                      <a:pt x="6584977" y="1906857"/>
                    </a:cubicBezTo>
                    <a:cubicBezTo>
                      <a:pt x="6583660" y="1908465"/>
                      <a:pt x="6582343" y="1910219"/>
                      <a:pt x="6581027" y="1911827"/>
                    </a:cubicBezTo>
                    <a:cubicBezTo>
                      <a:pt x="6578247" y="1915335"/>
                      <a:pt x="6575613" y="1918697"/>
                      <a:pt x="6573126" y="1921912"/>
                    </a:cubicBezTo>
                    <a:cubicBezTo>
                      <a:pt x="6572102" y="1923081"/>
                      <a:pt x="6571224" y="1924397"/>
                      <a:pt x="6570346" y="1925566"/>
                    </a:cubicBezTo>
                    <a:cubicBezTo>
                      <a:pt x="6566835" y="1929951"/>
                      <a:pt x="6563616" y="1933898"/>
                      <a:pt x="6560837" y="1937406"/>
                    </a:cubicBezTo>
                    <a:cubicBezTo>
                      <a:pt x="6560398" y="1937990"/>
                      <a:pt x="6559959" y="1938575"/>
                      <a:pt x="6559520" y="1939014"/>
                    </a:cubicBezTo>
                    <a:cubicBezTo>
                      <a:pt x="6557033" y="1941937"/>
                      <a:pt x="6554838" y="1944276"/>
                      <a:pt x="6553083" y="1946030"/>
                    </a:cubicBezTo>
                    <a:cubicBezTo>
                      <a:pt x="6552351" y="1939744"/>
                      <a:pt x="6551327" y="1933459"/>
                      <a:pt x="6550010" y="1927320"/>
                    </a:cubicBezTo>
                    <a:cubicBezTo>
                      <a:pt x="6549425" y="1924251"/>
                      <a:pt x="6548840" y="1921181"/>
                      <a:pt x="6548108" y="1917966"/>
                    </a:cubicBezTo>
                    <a:cubicBezTo>
                      <a:pt x="6547669" y="1915773"/>
                      <a:pt x="6547230" y="1913581"/>
                      <a:pt x="6546792" y="1911388"/>
                    </a:cubicBezTo>
                    <a:cubicBezTo>
                      <a:pt x="6545914" y="1907442"/>
                      <a:pt x="6545036" y="1903349"/>
                      <a:pt x="6544012" y="1899403"/>
                    </a:cubicBezTo>
                    <a:cubicBezTo>
                      <a:pt x="6543426" y="1896772"/>
                      <a:pt x="6542841" y="1894141"/>
                      <a:pt x="6542256" y="1891510"/>
                    </a:cubicBezTo>
                    <a:cubicBezTo>
                      <a:pt x="6540647" y="1884932"/>
                      <a:pt x="6539037" y="1878355"/>
                      <a:pt x="6537574" y="1871631"/>
                    </a:cubicBezTo>
                    <a:cubicBezTo>
                      <a:pt x="6533624" y="1856722"/>
                      <a:pt x="6533039" y="1831728"/>
                      <a:pt x="6525577" y="1816381"/>
                    </a:cubicBezTo>
                    <a:cubicBezTo>
                      <a:pt x="6510947" y="1787586"/>
                      <a:pt x="6475834" y="1781740"/>
                      <a:pt x="6446573" y="1778524"/>
                    </a:cubicBezTo>
                    <a:cubicBezTo>
                      <a:pt x="6395806" y="1774870"/>
                      <a:pt x="6344746" y="1775162"/>
                      <a:pt x="6293685" y="1775308"/>
                    </a:cubicBezTo>
                    <a:cubicBezTo>
                      <a:pt x="6272179" y="1775454"/>
                      <a:pt x="6250526" y="1775454"/>
                      <a:pt x="6229019" y="1775308"/>
                    </a:cubicBezTo>
                    <a:cubicBezTo>
                      <a:pt x="6190248" y="1775747"/>
                      <a:pt x="6151478" y="1779109"/>
                      <a:pt x="6113000" y="1784371"/>
                    </a:cubicBezTo>
                    <a:cubicBezTo>
                      <a:pt x="6095297" y="1787148"/>
                      <a:pt x="6082422" y="1803372"/>
                      <a:pt x="6084910" y="1821350"/>
                    </a:cubicBezTo>
                    <a:cubicBezTo>
                      <a:pt x="6085056" y="1822374"/>
                      <a:pt x="6085202" y="1823397"/>
                      <a:pt x="6085495" y="1824420"/>
                    </a:cubicBezTo>
                    <a:lnTo>
                      <a:pt x="6085495" y="1824566"/>
                    </a:lnTo>
                    <a:cubicBezTo>
                      <a:pt x="6085787" y="1825443"/>
                      <a:pt x="6086080" y="1826320"/>
                      <a:pt x="6086226" y="1827343"/>
                    </a:cubicBezTo>
                    <a:cubicBezTo>
                      <a:pt x="6086373" y="1827489"/>
                      <a:pt x="6086373" y="1827782"/>
                      <a:pt x="6086519" y="1827928"/>
                    </a:cubicBezTo>
                    <a:cubicBezTo>
                      <a:pt x="6086812" y="1828805"/>
                      <a:pt x="6087104" y="1829536"/>
                      <a:pt x="6087543" y="1830413"/>
                    </a:cubicBezTo>
                    <a:cubicBezTo>
                      <a:pt x="6087982" y="1831290"/>
                      <a:pt x="6088421" y="1832020"/>
                      <a:pt x="6088860" y="1832897"/>
                    </a:cubicBezTo>
                    <a:cubicBezTo>
                      <a:pt x="6089153" y="1833482"/>
                      <a:pt x="6089445" y="1833921"/>
                      <a:pt x="6089738" y="1834359"/>
                    </a:cubicBezTo>
                    <a:cubicBezTo>
                      <a:pt x="6090323" y="1835236"/>
                      <a:pt x="6090908" y="1836113"/>
                      <a:pt x="6091640" y="1836990"/>
                    </a:cubicBezTo>
                    <a:cubicBezTo>
                      <a:pt x="6091932" y="1837575"/>
                      <a:pt x="6092371" y="1838159"/>
                      <a:pt x="6092810" y="1838598"/>
                    </a:cubicBezTo>
                    <a:cubicBezTo>
                      <a:pt x="6092810" y="1838744"/>
                      <a:pt x="6092956" y="1838744"/>
                      <a:pt x="6092956" y="1838890"/>
                    </a:cubicBezTo>
                    <a:cubicBezTo>
                      <a:pt x="6093688" y="1839767"/>
                      <a:pt x="6094566" y="1840644"/>
                      <a:pt x="6095444" y="1841375"/>
                    </a:cubicBezTo>
                    <a:cubicBezTo>
                      <a:pt x="6095444" y="1841375"/>
                      <a:pt x="6095590" y="1841521"/>
                      <a:pt x="6095736" y="1841667"/>
                    </a:cubicBezTo>
                    <a:cubicBezTo>
                      <a:pt x="6096029" y="1841814"/>
                      <a:pt x="6096321" y="1842106"/>
                      <a:pt x="6096468" y="1842398"/>
                    </a:cubicBezTo>
                    <a:cubicBezTo>
                      <a:pt x="6096907" y="1842691"/>
                      <a:pt x="6097199" y="1842983"/>
                      <a:pt x="6097638" y="1843275"/>
                    </a:cubicBezTo>
                    <a:lnTo>
                      <a:pt x="6097638" y="1843275"/>
                    </a:lnTo>
                    <a:lnTo>
                      <a:pt x="6097638" y="1843275"/>
                    </a:lnTo>
                    <a:lnTo>
                      <a:pt x="6097638" y="1843275"/>
                    </a:lnTo>
                    <a:cubicBezTo>
                      <a:pt x="6097785" y="1843421"/>
                      <a:pt x="6097931" y="1843421"/>
                      <a:pt x="6098077" y="1843567"/>
                    </a:cubicBezTo>
                    <a:cubicBezTo>
                      <a:pt x="6082715" y="1840206"/>
                      <a:pt x="6047456" y="1894141"/>
                      <a:pt x="6039702" y="1901741"/>
                    </a:cubicBezTo>
                    <a:cubicBezTo>
                      <a:pt x="6038678" y="1902911"/>
                      <a:pt x="6037946" y="1904226"/>
                      <a:pt x="6037361" y="1905542"/>
                    </a:cubicBezTo>
                    <a:lnTo>
                      <a:pt x="6037361" y="1905542"/>
                    </a:lnTo>
                    <a:lnTo>
                      <a:pt x="6037361" y="1905542"/>
                    </a:lnTo>
                    <a:cubicBezTo>
                      <a:pt x="6031948" y="1881717"/>
                      <a:pt x="6026827" y="1859792"/>
                      <a:pt x="6024486" y="1841521"/>
                    </a:cubicBezTo>
                    <a:cubicBezTo>
                      <a:pt x="6020097" y="1776039"/>
                      <a:pt x="5945043" y="1769315"/>
                      <a:pt x="5893398" y="1765223"/>
                    </a:cubicBezTo>
                    <a:cubicBezTo>
                      <a:pt x="5854481" y="1762446"/>
                      <a:pt x="5815564" y="1762300"/>
                      <a:pt x="5776794" y="1764054"/>
                    </a:cubicBezTo>
                    <a:cubicBezTo>
                      <a:pt x="5786303" y="1746660"/>
                      <a:pt x="5796106" y="1729412"/>
                      <a:pt x="5805908" y="1712019"/>
                    </a:cubicBezTo>
                    <a:cubicBezTo>
                      <a:pt x="5819368" y="1688340"/>
                      <a:pt x="5832389" y="1664661"/>
                      <a:pt x="5844825" y="1640544"/>
                    </a:cubicBezTo>
                    <a:cubicBezTo>
                      <a:pt x="5848629" y="1633674"/>
                      <a:pt x="5848336" y="1625781"/>
                      <a:pt x="5845117" y="1619204"/>
                    </a:cubicBezTo>
                    <a:cubicBezTo>
                      <a:pt x="5851409" y="1596548"/>
                      <a:pt x="5851555" y="1567022"/>
                      <a:pt x="5851701" y="1541297"/>
                    </a:cubicBezTo>
                    <a:cubicBezTo>
                      <a:pt x="5856822" y="1527558"/>
                      <a:pt x="5862674" y="1514403"/>
                      <a:pt x="5868818" y="1501248"/>
                    </a:cubicBezTo>
                    <a:close/>
                    <a:moveTo>
                      <a:pt x="6220972" y="1591432"/>
                    </a:moveTo>
                    <a:cubicBezTo>
                      <a:pt x="6169620" y="1595817"/>
                      <a:pt x="6117828" y="1590555"/>
                      <a:pt x="6066329" y="1589240"/>
                    </a:cubicBezTo>
                    <a:cubicBezTo>
                      <a:pt x="6057551" y="1588363"/>
                      <a:pt x="6047895" y="1588363"/>
                      <a:pt x="6038239" y="1588363"/>
                    </a:cubicBezTo>
                    <a:cubicBezTo>
                      <a:pt x="6013367" y="1588363"/>
                      <a:pt x="5987032" y="1588363"/>
                      <a:pt x="5968891" y="1573892"/>
                    </a:cubicBezTo>
                    <a:cubicBezTo>
                      <a:pt x="5954845" y="1517619"/>
                      <a:pt x="5956601" y="1458568"/>
                      <a:pt x="5951773" y="1401125"/>
                    </a:cubicBezTo>
                    <a:cubicBezTo>
                      <a:pt x="5969330" y="1423488"/>
                      <a:pt x="5999907" y="1408287"/>
                      <a:pt x="6023169" y="1407410"/>
                    </a:cubicBezTo>
                    <a:cubicBezTo>
                      <a:pt x="6078180" y="1401563"/>
                      <a:pt x="6134214" y="1398347"/>
                      <a:pt x="6189371" y="1402294"/>
                    </a:cubicBezTo>
                    <a:cubicBezTo>
                      <a:pt x="6197564" y="1465291"/>
                      <a:pt x="6225947" y="1527412"/>
                      <a:pt x="6220972" y="1591432"/>
                    </a:cubicBezTo>
                    <a:close/>
                    <a:moveTo>
                      <a:pt x="6133336" y="1848391"/>
                    </a:moveTo>
                    <a:cubicBezTo>
                      <a:pt x="6177227" y="1842252"/>
                      <a:pt x="6221265" y="1841229"/>
                      <a:pt x="6265449" y="1841229"/>
                    </a:cubicBezTo>
                    <a:cubicBezTo>
                      <a:pt x="6283883" y="1841229"/>
                      <a:pt x="6302317" y="1841375"/>
                      <a:pt x="6320752" y="1841375"/>
                    </a:cubicBezTo>
                    <a:cubicBezTo>
                      <a:pt x="6334065" y="1841667"/>
                      <a:pt x="6347672" y="1841667"/>
                      <a:pt x="6361132" y="1841521"/>
                    </a:cubicBezTo>
                    <a:cubicBezTo>
                      <a:pt x="6396537" y="1841375"/>
                      <a:pt x="6432089" y="1841083"/>
                      <a:pt x="6466617" y="1848829"/>
                    </a:cubicBezTo>
                    <a:cubicBezTo>
                      <a:pt x="6478321" y="1919427"/>
                      <a:pt x="6508021" y="1996310"/>
                      <a:pt x="6472615" y="2064862"/>
                    </a:cubicBezTo>
                    <a:cubicBezTo>
                      <a:pt x="6385272" y="2054923"/>
                      <a:pt x="6297197" y="2056092"/>
                      <a:pt x="6209853" y="2046591"/>
                    </a:cubicBezTo>
                    <a:cubicBezTo>
                      <a:pt x="6176789" y="2044837"/>
                      <a:pt x="6180446" y="2005080"/>
                      <a:pt x="6170498" y="1981255"/>
                    </a:cubicBezTo>
                    <a:cubicBezTo>
                      <a:pt x="6157037" y="1937259"/>
                      <a:pt x="6147674" y="1892094"/>
                      <a:pt x="6133336" y="1848391"/>
                    </a:cubicBezTo>
                    <a:close/>
                    <a:moveTo>
                      <a:pt x="6103783" y="1849560"/>
                    </a:moveTo>
                    <a:cubicBezTo>
                      <a:pt x="6103344" y="1848245"/>
                      <a:pt x="6102905" y="1846929"/>
                      <a:pt x="6102173" y="1846052"/>
                    </a:cubicBezTo>
                    <a:lnTo>
                      <a:pt x="6102173" y="1846052"/>
                    </a:lnTo>
                    <a:cubicBezTo>
                      <a:pt x="6102466" y="1846198"/>
                      <a:pt x="6102905" y="1846345"/>
                      <a:pt x="6103198" y="1846637"/>
                    </a:cubicBezTo>
                    <a:cubicBezTo>
                      <a:pt x="6103344" y="1847368"/>
                      <a:pt x="6103344" y="1848099"/>
                      <a:pt x="6103490" y="1848829"/>
                    </a:cubicBezTo>
                    <a:cubicBezTo>
                      <a:pt x="6103783" y="1848976"/>
                      <a:pt x="6103783" y="1849268"/>
                      <a:pt x="6103783" y="1849560"/>
                    </a:cubicBezTo>
                    <a:close/>
                    <a:moveTo>
                      <a:pt x="5819514" y="1827928"/>
                    </a:moveTo>
                    <a:cubicBezTo>
                      <a:pt x="5866039" y="1827928"/>
                      <a:pt x="5912271" y="1832313"/>
                      <a:pt x="5957333" y="1843275"/>
                    </a:cubicBezTo>
                    <a:cubicBezTo>
                      <a:pt x="5967574" y="1912119"/>
                      <a:pt x="6001077" y="1991341"/>
                      <a:pt x="5984984" y="2063839"/>
                    </a:cubicBezTo>
                    <a:cubicBezTo>
                      <a:pt x="5974743" y="2065739"/>
                      <a:pt x="5964355" y="2066616"/>
                      <a:pt x="5953967" y="2067201"/>
                    </a:cubicBezTo>
                    <a:cubicBezTo>
                      <a:pt x="5928072" y="2068516"/>
                      <a:pt x="5902030" y="2068516"/>
                      <a:pt x="5876134" y="2068516"/>
                    </a:cubicBezTo>
                    <a:cubicBezTo>
                      <a:pt x="5808395" y="2069832"/>
                      <a:pt x="5741242" y="2064131"/>
                      <a:pt x="5673795" y="2059162"/>
                    </a:cubicBezTo>
                    <a:cubicBezTo>
                      <a:pt x="5633708" y="2056238"/>
                      <a:pt x="5592597" y="2060331"/>
                      <a:pt x="5553387" y="2049953"/>
                    </a:cubicBezTo>
                    <a:lnTo>
                      <a:pt x="5553387" y="2049953"/>
                    </a:lnTo>
                    <a:cubicBezTo>
                      <a:pt x="5540952" y="1993972"/>
                      <a:pt x="5538318" y="1934629"/>
                      <a:pt x="5525297" y="1878355"/>
                    </a:cubicBezTo>
                    <a:cubicBezTo>
                      <a:pt x="5531295" y="1874993"/>
                      <a:pt x="5536270" y="1869731"/>
                      <a:pt x="5539196" y="1863446"/>
                    </a:cubicBezTo>
                    <a:cubicBezTo>
                      <a:pt x="5629612" y="1845760"/>
                      <a:pt x="5725294" y="1827928"/>
                      <a:pt x="5819514" y="1827928"/>
                    </a:cubicBezTo>
                    <a:close/>
                    <a:moveTo>
                      <a:pt x="5797568" y="1590117"/>
                    </a:moveTo>
                    <a:cubicBezTo>
                      <a:pt x="5746070" y="1591140"/>
                      <a:pt x="5695156" y="1581054"/>
                      <a:pt x="5643949" y="1576523"/>
                    </a:cubicBezTo>
                    <a:cubicBezTo>
                      <a:pt x="5602692" y="1569946"/>
                      <a:pt x="5559971" y="1576231"/>
                      <a:pt x="5519591" y="1564391"/>
                    </a:cubicBezTo>
                    <a:cubicBezTo>
                      <a:pt x="5505985" y="1510603"/>
                      <a:pt x="5503498" y="1453744"/>
                      <a:pt x="5495304" y="1398347"/>
                    </a:cubicBezTo>
                    <a:cubicBezTo>
                      <a:pt x="5496183" y="1395717"/>
                      <a:pt x="5496914" y="1393378"/>
                      <a:pt x="5497645" y="1391624"/>
                    </a:cubicBezTo>
                    <a:cubicBezTo>
                      <a:pt x="5507740" y="1398055"/>
                      <a:pt x="5519591" y="1396593"/>
                      <a:pt x="5531295" y="1394986"/>
                    </a:cubicBezTo>
                    <a:cubicBezTo>
                      <a:pt x="5539196" y="1393962"/>
                      <a:pt x="5547096" y="1392939"/>
                      <a:pt x="5554558" y="1394401"/>
                    </a:cubicBezTo>
                    <a:cubicBezTo>
                      <a:pt x="5635317" y="1394401"/>
                      <a:pt x="5712273" y="1392647"/>
                      <a:pt x="5793472" y="1403756"/>
                    </a:cubicBezTo>
                    <a:cubicBezTo>
                      <a:pt x="5799909" y="1465291"/>
                      <a:pt x="5803860" y="1528142"/>
                      <a:pt x="5797568" y="1590117"/>
                    </a:cubicBezTo>
                    <a:close/>
                    <a:moveTo>
                      <a:pt x="5471164" y="1457106"/>
                    </a:moveTo>
                    <a:cubicBezTo>
                      <a:pt x="5472920" y="1496717"/>
                      <a:pt x="5474383" y="1536328"/>
                      <a:pt x="5478918" y="1575646"/>
                    </a:cubicBezTo>
                    <a:cubicBezTo>
                      <a:pt x="5480235" y="1593186"/>
                      <a:pt x="5489160" y="1609410"/>
                      <a:pt x="5502035" y="1616426"/>
                    </a:cubicBezTo>
                    <a:cubicBezTo>
                      <a:pt x="5530564" y="1631920"/>
                      <a:pt x="5562751" y="1630458"/>
                      <a:pt x="5593036" y="1633089"/>
                    </a:cubicBezTo>
                    <a:cubicBezTo>
                      <a:pt x="5656532" y="1638497"/>
                      <a:pt x="5720174" y="1651798"/>
                      <a:pt x="5783962" y="1654576"/>
                    </a:cubicBezTo>
                    <a:cubicBezTo>
                      <a:pt x="5776940" y="1666123"/>
                      <a:pt x="5769771" y="1677670"/>
                      <a:pt x="5762748" y="1689217"/>
                    </a:cubicBezTo>
                    <a:cubicBezTo>
                      <a:pt x="5747386" y="1714503"/>
                      <a:pt x="5731293" y="1739205"/>
                      <a:pt x="5715492" y="1764346"/>
                    </a:cubicBezTo>
                    <a:cubicBezTo>
                      <a:pt x="5714614" y="1765661"/>
                      <a:pt x="5714029" y="1766977"/>
                      <a:pt x="5713590" y="1768438"/>
                    </a:cubicBezTo>
                    <a:cubicBezTo>
                      <a:pt x="5713590" y="1768438"/>
                      <a:pt x="5713590" y="1768438"/>
                      <a:pt x="5713444" y="1768438"/>
                    </a:cubicBezTo>
                    <a:cubicBezTo>
                      <a:pt x="5648485" y="1774724"/>
                      <a:pt x="5584111" y="1785978"/>
                      <a:pt x="5520469" y="1800156"/>
                    </a:cubicBezTo>
                    <a:cubicBezTo>
                      <a:pt x="5495158" y="1801618"/>
                      <a:pt x="5476285" y="1829536"/>
                      <a:pt x="5478918" y="1853068"/>
                    </a:cubicBezTo>
                    <a:lnTo>
                      <a:pt x="5478918" y="1853068"/>
                    </a:lnTo>
                    <a:cubicBezTo>
                      <a:pt x="5465898" y="1863592"/>
                      <a:pt x="5455071" y="1878209"/>
                      <a:pt x="5442928" y="1888586"/>
                    </a:cubicBezTo>
                    <a:cubicBezTo>
                      <a:pt x="5433125" y="1903203"/>
                      <a:pt x="5403133" y="1921766"/>
                      <a:pt x="5393184" y="1940621"/>
                    </a:cubicBezTo>
                    <a:lnTo>
                      <a:pt x="5393184" y="1940475"/>
                    </a:lnTo>
                    <a:cubicBezTo>
                      <a:pt x="5389234" y="1915043"/>
                      <a:pt x="5385137" y="1890779"/>
                      <a:pt x="5383089" y="1870024"/>
                    </a:cubicBezTo>
                    <a:cubicBezTo>
                      <a:pt x="5384553" y="1823835"/>
                      <a:pt x="5359095" y="1803810"/>
                      <a:pt x="5322373" y="1796648"/>
                    </a:cubicBezTo>
                    <a:cubicBezTo>
                      <a:pt x="5334224" y="1774870"/>
                      <a:pt x="5347391" y="1751776"/>
                      <a:pt x="5360705" y="1728681"/>
                    </a:cubicBezTo>
                    <a:cubicBezTo>
                      <a:pt x="5370215" y="1709095"/>
                      <a:pt x="5383821" y="1689948"/>
                      <a:pt x="5392892" y="1669777"/>
                    </a:cubicBezTo>
                    <a:cubicBezTo>
                      <a:pt x="5410887" y="1638936"/>
                      <a:pt x="5408693" y="1583832"/>
                      <a:pt x="5405327" y="1539982"/>
                    </a:cubicBezTo>
                    <a:cubicBezTo>
                      <a:pt x="5424932" y="1503587"/>
                      <a:pt x="5446878" y="1465584"/>
                      <a:pt x="5469994" y="1430358"/>
                    </a:cubicBezTo>
                    <a:cubicBezTo>
                      <a:pt x="5470579" y="1439274"/>
                      <a:pt x="5471018" y="1448190"/>
                      <a:pt x="5471164" y="1457106"/>
                    </a:cubicBezTo>
                    <a:close/>
                    <a:moveTo>
                      <a:pt x="4928815" y="1842983"/>
                    </a:moveTo>
                    <a:cubicBezTo>
                      <a:pt x="4940812" y="1860523"/>
                      <a:pt x="4961295" y="1858915"/>
                      <a:pt x="4981339" y="1857307"/>
                    </a:cubicBezTo>
                    <a:cubicBezTo>
                      <a:pt x="4990556" y="1856576"/>
                      <a:pt x="4999627" y="1855845"/>
                      <a:pt x="5007820" y="1857015"/>
                    </a:cubicBezTo>
                    <a:cubicBezTo>
                      <a:pt x="5047468" y="1858623"/>
                      <a:pt x="5086970" y="1857746"/>
                      <a:pt x="5126326" y="1857015"/>
                    </a:cubicBezTo>
                    <a:cubicBezTo>
                      <a:pt x="5189675" y="1855845"/>
                      <a:pt x="5252732" y="1854676"/>
                      <a:pt x="5316082" y="1863008"/>
                    </a:cubicBezTo>
                    <a:cubicBezTo>
                      <a:pt x="5321642" y="1920158"/>
                      <a:pt x="5333492" y="1976578"/>
                      <a:pt x="5337589" y="2033875"/>
                    </a:cubicBezTo>
                    <a:cubicBezTo>
                      <a:pt x="5338028" y="2047468"/>
                      <a:pt x="5336565" y="2061939"/>
                      <a:pt x="5329250" y="2073778"/>
                    </a:cubicBezTo>
                    <a:cubicBezTo>
                      <a:pt x="5258439" y="2075971"/>
                      <a:pt x="5187773" y="2071440"/>
                      <a:pt x="5116962" y="2068516"/>
                    </a:cubicBezTo>
                    <a:cubicBezTo>
                      <a:pt x="5076143" y="2066470"/>
                      <a:pt x="5032691" y="2069101"/>
                      <a:pt x="4994213" y="2053169"/>
                    </a:cubicBezTo>
                    <a:cubicBezTo>
                      <a:pt x="4972560" y="1983302"/>
                      <a:pt x="4958076" y="1910657"/>
                      <a:pt x="4928815" y="1842983"/>
                    </a:cubicBezTo>
                    <a:close/>
                    <a:moveTo>
                      <a:pt x="4925012" y="1834359"/>
                    </a:moveTo>
                    <a:cubicBezTo>
                      <a:pt x="4922963" y="1830266"/>
                      <a:pt x="4921208" y="1826028"/>
                      <a:pt x="4918867" y="1822081"/>
                    </a:cubicBezTo>
                    <a:cubicBezTo>
                      <a:pt x="4916965" y="1814334"/>
                      <a:pt x="4905114" y="1812288"/>
                      <a:pt x="4901018" y="1819889"/>
                    </a:cubicBezTo>
                    <a:cubicBezTo>
                      <a:pt x="4898823" y="1823981"/>
                      <a:pt x="4897799" y="1827636"/>
                      <a:pt x="4897360" y="1832167"/>
                    </a:cubicBezTo>
                    <a:cubicBezTo>
                      <a:pt x="4874391" y="1851314"/>
                      <a:pt x="4843228" y="1901449"/>
                      <a:pt x="4833572" y="1909050"/>
                    </a:cubicBezTo>
                    <a:cubicBezTo>
                      <a:pt x="4829475" y="1915043"/>
                      <a:pt x="4822306" y="1922204"/>
                      <a:pt x="4814698" y="1929951"/>
                    </a:cubicBezTo>
                    <a:cubicBezTo>
                      <a:pt x="4804311" y="1908026"/>
                      <a:pt x="4794069" y="1885809"/>
                      <a:pt x="4785145" y="1863154"/>
                    </a:cubicBezTo>
                    <a:cubicBezTo>
                      <a:pt x="4779000" y="1847660"/>
                      <a:pt x="4771978" y="1830705"/>
                      <a:pt x="4754568" y="1825151"/>
                    </a:cubicBezTo>
                    <a:cubicBezTo>
                      <a:pt x="4648790" y="1807611"/>
                      <a:pt x="4537745" y="1816673"/>
                      <a:pt x="4430650" y="1819596"/>
                    </a:cubicBezTo>
                    <a:cubicBezTo>
                      <a:pt x="4421579" y="1820181"/>
                      <a:pt x="4412362" y="1820766"/>
                      <a:pt x="4403291" y="1821204"/>
                    </a:cubicBezTo>
                    <a:lnTo>
                      <a:pt x="4403291" y="1821204"/>
                    </a:lnTo>
                    <a:cubicBezTo>
                      <a:pt x="4404462" y="1819743"/>
                      <a:pt x="4405486" y="1817989"/>
                      <a:pt x="4406364" y="1816235"/>
                    </a:cubicBezTo>
                    <a:cubicBezTo>
                      <a:pt x="4423189" y="1776916"/>
                      <a:pt x="4432260" y="1737013"/>
                      <a:pt x="4449085" y="1697256"/>
                    </a:cubicBezTo>
                    <a:cubicBezTo>
                      <a:pt x="4452742" y="1688632"/>
                      <a:pt x="4456546" y="1680008"/>
                      <a:pt x="4460642" y="1671531"/>
                    </a:cubicBezTo>
                    <a:cubicBezTo>
                      <a:pt x="4489757" y="1651652"/>
                      <a:pt x="4493707" y="1598887"/>
                      <a:pt x="4495170" y="1550944"/>
                    </a:cubicBezTo>
                    <a:cubicBezTo>
                      <a:pt x="4495170" y="1547729"/>
                      <a:pt x="4495024" y="1544659"/>
                      <a:pt x="4495024" y="1541590"/>
                    </a:cubicBezTo>
                    <a:cubicBezTo>
                      <a:pt x="4521212" y="1496425"/>
                      <a:pt x="4550620" y="1453890"/>
                      <a:pt x="4579003" y="1410041"/>
                    </a:cubicBezTo>
                    <a:cubicBezTo>
                      <a:pt x="4577832" y="1433866"/>
                      <a:pt x="4578564" y="1457837"/>
                      <a:pt x="4578564" y="1481662"/>
                    </a:cubicBezTo>
                    <a:cubicBezTo>
                      <a:pt x="4578856" y="1524196"/>
                      <a:pt x="4580758" y="1562637"/>
                      <a:pt x="4583538" y="1605756"/>
                    </a:cubicBezTo>
                    <a:cubicBezTo>
                      <a:pt x="4584562" y="1621542"/>
                      <a:pt x="4584123" y="1639082"/>
                      <a:pt x="4593926" y="1650775"/>
                    </a:cubicBezTo>
                    <a:cubicBezTo>
                      <a:pt x="4616164" y="1675770"/>
                      <a:pt x="4649521" y="1664223"/>
                      <a:pt x="4676734" y="1663784"/>
                    </a:cubicBezTo>
                    <a:cubicBezTo>
                      <a:pt x="4753690" y="1656330"/>
                      <a:pt x="4829182" y="1665538"/>
                      <a:pt x="4906138" y="1672554"/>
                    </a:cubicBezTo>
                    <a:cubicBezTo>
                      <a:pt x="4893849" y="1696087"/>
                      <a:pt x="4881413" y="1719765"/>
                      <a:pt x="4868392" y="1743152"/>
                    </a:cubicBezTo>
                    <a:cubicBezTo>
                      <a:pt x="4850250" y="1776039"/>
                      <a:pt x="4833133" y="1809657"/>
                      <a:pt x="4812796" y="1841229"/>
                    </a:cubicBezTo>
                    <a:cubicBezTo>
                      <a:pt x="4805042" y="1853214"/>
                      <a:pt x="4810309" y="1870024"/>
                      <a:pt x="4822160" y="1877039"/>
                    </a:cubicBezTo>
                    <a:cubicBezTo>
                      <a:pt x="4834011" y="1883909"/>
                      <a:pt x="4851421" y="1880255"/>
                      <a:pt x="4858004" y="1867685"/>
                    </a:cubicBezTo>
                    <a:cubicBezTo>
                      <a:pt x="4877316" y="1827782"/>
                      <a:pt x="4893849" y="1786709"/>
                      <a:pt x="4913600" y="1746952"/>
                    </a:cubicBezTo>
                    <a:cubicBezTo>
                      <a:pt x="4929547" y="1713626"/>
                      <a:pt x="4944177" y="1679570"/>
                      <a:pt x="4957637" y="1645221"/>
                    </a:cubicBezTo>
                    <a:cubicBezTo>
                      <a:pt x="4961734" y="1637328"/>
                      <a:pt x="4963343" y="1626366"/>
                      <a:pt x="4958222" y="1619642"/>
                    </a:cubicBezTo>
                    <a:cubicBezTo>
                      <a:pt x="4961880" y="1600787"/>
                      <a:pt x="4962612" y="1579154"/>
                      <a:pt x="4962319" y="1558545"/>
                    </a:cubicBezTo>
                    <a:cubicBezTo>
                      <a:pt x="4983240" y="1553429"/>
                      <a:pt x="4987922" y="1518057"/>
                      <a:pt x="5000212" y="1500517"/>
                    </a:cubicBezTo>
                    <a:cubicBezTo>
                      <a:pt x="5011038" y="1480785"/>
                      <a:pt x="5020987" y="1459006"/>
                      <a:pt x="5031521" y="1437520"/>
                    </a:cubicBezTo>
                    <a:cubicBezTo>
                      <a:pt x="5031521" y="1458568"/>
                      <a:pt x="5031960" y="1479615"/>
                      <a:pt x="5033130" y="1500663"/>
                    </a:cubicBezTo>
                    <a:cubicBezTo>
                      <a:pt x="5035325" y="1537351"/>
                      <a:pt x="5039714" y="1575208"/>
                      <a:pt x="5045420" y="1611311"/>
                    </a:cubicBezTo>
                    <a:cubicBezTo>
                      <a:pt x="5047468" y="1643906"/>
                      <a:pt x="5067658" y="1666123"/>
                      <a:pt x="5092237" y="1671238"/>
                    </a:cubicBezTo>
                    <a:cubicBezTo>
                      <a:pt x="5171095" y="1685270"/>
                      <a:pt x="5254049" y="1682347"/>
                      <a:pt x="5334663" y="1690971"/>
                    </a:cubicBezTo>
                    <a:cubicBezTo>
                      <a:pt x="5313303" y="1724735"/>
                      <a:pt x="5291796" y="1758499"/>
                      <a:pt x="5269996" y="1791971"/>
                    </a:cubicBezTo>
                    <a:cubicBezTo>
                      <a:pt x="5233420" y="1790217"/>
                      <a:pt x="5196844" y="1790802"/>
                      <a:pt x="5160268" y="1791386"/>
                    </a:cubicBezTo>
                    <a:cubicBezTo>
                      <a:pt x="5128082" y="1791825"/>
                      <a:pt x="5095895" y="1792410"/>
                      <a:pt x="5063708" y="1791386"/>
                    </a:cubicBezTo>
                    <a:cubicBezTo>
                      <a:pt x="5053905" y="1791386"/>
                      <a:pt x="5044103" y="1791386"/>
                      <a:pt x="5034447" y="1791240"/>
                    </a:cubicBezTo>
                    <a:cubicBezTo>
                      <a:pt x="5007088" y="1791094"/>
                      <a:pt x="4979729" y="1790802"/>
                      <a:pt x="4952370" y="1792556"/>
                    </a:cubicBezTo>
                    <a:cubicBezTo>
                      <a:pt x="4932766" y="1794164"/>
                      <a:pt x="4919013" y="1815942"/>
                      <a:pt x="4925012" y="1834359"/>
                    </a:cubicBezTo>
                    <a:close/>
                    <a:moveTo>
                      <a:pt x="2953565" y="1888733"/>
                    </a:moveTo>
                    <a:cubicBezTo>
                      <a:pt x="3086409" y="1863884"/>
                      <a:pt x="3222325" y="1855845"/>
                      <a:pt x="3357071" y="1848537"/>
                    </a:cubicBezTo>
                    <a:cubicBezTo>
                      <a:pt x="3386186" y="1846345"/>
                      <a:pt x="3415447" y="1845468"/>
                      <a:pt x="3444561" y="1845468"/>
                    </a:cubicBezTo>
                    <a:cubicBezTo>
                      <a:pt x="3527369" y="1845468"/>
                      <a:pt x="3610324" y="1852337"/>
                      <a:pt x="3692985" y="1852484"/>
                    </a:cubicBezTo>
                    <a:cubicBezTo>
                      <a:pt x="3890350" y="1854676"/>
                      <a:pt x="4087128" y="1864177"/>
                      <a:pt x="4283468" y="1884348"/>
                    </a:cubicBezTo>
                    <a:cubicBezTo>
                      <a:pt x="4353109" y="1889317"/>
                      <a:pt x="4422896" y="1886686"/>
                      <a:pt x="4492683" y="1884202"/>
                    </a:cubicBezTo>
                    <a:cubicBezTo>
                      <a:pt x="4569347" y="1881424"/>
                      <a:pt x="4646010" y="1878647"/>
                      <a:pt x="4722527" y="1885809"/>
                    </a:cubicBezTo>
                    <a:cubicBezTo>
                      <a:pt x="4738035" y="1925566"/>
                      <a:pt x="4758079" y="1963277"/>
                      <a:pt x="4774757" y="2002595"/>
                    </a:cubicBezTo>
                    <a:cubicBezTo>
                      <a:pt x="4784560" y="2035191"/>
                      <a:pt x="4793045" y="2068370"/>
                      <a:pt x="4804018" y="2100526"/>
                    </a:cubicBezTo>
                    <a:cubicBezTo>
                      <a:pt x="4687268" y="2098919"/>
                      <a:pt x="4570956" y="2078748"/>
                      <a:pt x="4453913" y="2084887"/>
                    </a:cubicBezTo>
                    <a:cubicBezTo>
                      <a:pt x="4352378" y="2089710"/>
                      <a:pt x="4250843" y="2089125"/>
                      <a:pt x="4149307" y="2089564"/>
                    </a:cubicBezTo>
                    <a:cubicBezTo>
                      <a:pt x="4066207" y="2091610"/>
                      <a:pt x="3985008" y="2100088"/>
                      <a:pt x="3900591" y="2101404"/>
                    </a:cubicBezTo>
                    <a:cubicBezTo>
                      <a:pt x="3846751" y="2103157"/>
                      <a:pt x="3793058" y="2099649"/>
                      <a:pt x="3739218" y="2096142"/>
                    </a:cubicBezTo>
                    <a:cubicBezTo>
                      <a:pt x="3690059" y="2092926"/>
                      <a:pt x="3640755" y="2089710"/>
                      <a:pt x="3591450" y="2090587"/>
                    </a:cubicBezTo>
                    <a:cubicBezTo>
                      <a:pt x="3461386" y="2089710"/>
                      <a:pt x="3333077" y="2107250"/>
                      <a:pt x="3200819" y="2111927"/>
                    </a:cubicBezTo>
                    <a:cubicBezTo>
                      <a:pt x="3136445" y="2109881"/>
                      <a:pt x="3057733" y="2118212"/>
                      <a:pt x="3002577" y="2080794"/>
                    </a:cubicBezTo>
                    <a:cubicBezTo>
                      <a:pt x="2984289" y="2017358"/>
                      <a:pt x="2967317" y="1953338"/>
                      <a:pt x="2953565" y="1888733"/>
                    </a:cubicBezTo>
                    <a:close/>
                    <a:moveTo>
                      <a:pt x="2939959" y="1824420"/>
                    </a:moveTo>
                    <a:cubicBezTo>
                      <a:pt x="2922110" y="1829243"/>
                      <a:pt x="2911576" y="1849122"/>
                      <a:pt x="2917428" y="1866515"/>
                    </a:cubicBezTo>
                    <a:cubicBezTo>
                      <a:pt x="2916989" y="1870900"/>
                      <a:pt x="2916843" y="1875285"/>
                      <a:pt x="2916696" y="1879670"/>
                    </a:cubicBezTo>
                    <a:lnTo>
                      <a:pt x="2916696" y="1879670"/>
                    </a:lnTo>
                    <a:cubicBezTo>
                      <a:pt x="2887582" y="1911242"/>
                      <a:pt x="2869148" y="1950999"/>
                      <a:pt x="2845739" y="1986810"/>
                    </a:cubicBezTo>
                    <a:cubicBezTo>
                      <a:pt x="2842667" y="1989879"/>
                      <a:pt x="2839887" y="1993533"/>
                      <a:pt x="2837692" y="1997187"/>
                    </a:cubicBezTo>
                    <a:lnTo>
                      <a:pt x="2837692" y="1997187"/>
                    </a:lnTo>
                    <a:cubicBezTo>
                      <a:pt x="2836083" y="1991341"/>
                      <a:pt x="2834327" y="1985640"/>
                      <a:pt x="2832718" y="1979940"/>
                    </a:cubicBezTo>
                    <a:cubicBezTo>
                      <a:pt x="2831108" y="1974239"/>
                      <a:pt x="2829353" y="1968685"/>
                      <a:pt x="2827744" y="1963131"/>
                    </a:cubicBezTo>
                    <a:cubicBezTo>
                      <a:pt x="2826427" y="1958600"/>
                      <a:pt x="2824964" y="1954215"/>
                      <a:pt x="2823647" y="1949830"/>
                    </a:cubicBezTo>
                    <a:cubicBezTo>
                      <a:pt x="2821745" y="1943837"/>
                      <a:pt x="2819843" y="1937844"/>
                      <a:pt x="2818087" y="1932144"/>
                    </a:cubicBezTo>
                    <a:cubicBezTo>
                      <a:pt x="2817210" y="1929221"/>
                      <a:pt x="2816332" y="1926443"/>
                      <a:pt x="2815454" y="1923666"/>
                    </a:cubicBezTo>
                    <a:cubicBezTo>
                      <a:pt x="2814723" y="1921181"/>
                      <a:pt x="2813991" y="1918697"/>
                      <a:pt x="2813259" y="1916358"/>
                    </a:cubicBezTo>
                    <a:cubicBezTo>
                      <a:pt x="2809017" y="1902034"/>
                      <a:pt x="2805505" y="1889025"/>
                      <a:pt x="2803457" y="1878209"/>
                    </a:cubicBezTo>
                    <a:cubicBezTo>
                      <a:pt x="2798629" y="1822081"/>
                      <a:pt x="2755616" y="1818427"/>
                      <a:pt x="2709091" y="1817404"/>
                    </a:cubicBezTo>
                    <a:cubicBezTo>
                      <a:pt x="2689194" y="1816819"/>
                      <a:pt x="2669296" y="1816965"/>
                      <a:pt x="2649399" y="1817842"/>
                    </a:cubicBezTo>
                    <a:lnTo>
                      <a:pt x="2649253" y="1817842"/>
                    </a:lnTo>
                    <a:cubicBezTo>
                      <a:pt x="2652910" y="1811557"/>
                      <a:pt x="2655105" y="1803664"/>
                      <a:pt x="2655251" y="1796356"/>
                    </a:cubicBezTo>
                    <a:cubicBezTo>
                      <a:pt x="2658470" y="1772531"/>
                      <a:pt x="2669296" y="1749729"/>
                      <a:pt x="2676173" y="1726489"/>
                    </a:cubicBezTo>
                    <a:cubicBezTo>
                      <a:pt x="2695485" y="1718304"/>
                      <a:pt x="2708506" y="1699887"/>
                      <a:pt x="2707189" y="1658668"/>
                    </a:cubicBezTo>
                    <a:cubicBezTo>
                      <a:pt x="2704409" y="1627243"/>
                      <a:pt x="2701483" y="1595525"/>
                      <a:pt x="2697826" y="1563953"/>
                    </a:cubicBezTo>
                    <a:cubicBezTo>
                      <a:pt x="2702361" y="1561468"/>
                      <a:pt x="2706019" y="1557522"/>
                      <a:pt x="2707774" y="1552698"/>
                    </a:cubicBezTo>
                    <a:cubicBezTo>
                      <a:pt x="2718747" y="1528142"/>
                      <a:pt x="2735426" y="1469092"/>
                      <a:pt x="2759127" y="1435327"/>
                    </a:cubicBezTo>
                    <a:cubicBezTo>
                      <a:pt x="2762199" y="1462222"/>
                      <a:pt x="2767466" y="1490432"/>
                      <a:pt x="2767759" y="1497886"/>
                    </a:cubicBezTo>
                    <a:cubicBezTo>
                      <a:pt x="2775367" y="1556499"/>
                      <a:pt x="2781073" y="1615549"/>
                      <a:pt x="2792777" y="1673139"/>
                    </a:cubicBezTo>
                    <a:cubicBezTo>
                      <a:pt x="2801994" y="1723858"/>
                      <a:pt x="2850274" y="1727074"/>
                      <a:pt x="2883632" y="1728535"/>
                    </a:cubicBezTo>
                    <a:cubicBezTo>
                      <a:pt x="2889191" y="1728681"/>
                      <a:pt x="2894458" y="1728681"/>
                      <a:pt x="2899871" y="1728681"/>
                    </a:cubicBezTo>
                    <a:cubicBezTo>
                      <a:pt x="2977266" y="1728681"/>
                      <a:pt x="3053637" y="1720204"/>
                      <a:pt x="3130739" y="1712457"/>
                    </a:cubicBezTo>
                    <a:cubicBezTo>
                      <a:pt x="3115085" y="1740667"/>
                      <a:pt x="3079825" y="1778816"/>
                      <a:pt x="3115085" y="1797964"/>
                    </a:cubicBezTo>
                    <a:cubicBezTo>
                      <a:pt x="3116255" y="1798548"/>
                      <a:pt x="3117572" y="1798841"/>
                      <a:pt x="3118888" y="1799133"/>
                    </a:cubicBezTo>
                    <a:cubicBezTo>
                      <a:pt x="3118888" y="1799133"/>
                      <a:pt x="3118888" y="1799133"/>
                      <a:pt x="3118742" y="1799133"/>
                    </a:cubicBezTo>
                    <a:lnTo>
                      <a:pt x="3118742" y="1799133"/>
                    </a:lnTo>
                    <a:cubicBezTo>
                      <a:pt x="3059050" y="1804980"/>
                      <a:pt x="2999212" y="1813019"/>
                      <a:pt x="2939959" y="1824420"/>
                    </a:cubicBezTo>
                    <a:close/>
                    <a:moveTo>
                      <a:pt x="2258767" y="1937552"/>
                    </a:moveTo>
                    <a:cubicBezTo>
                      <a:pt x="2336162" y="1923081"/>
                      <a:pt x="2413850" y="1909781"/>
                      <a:pt x="2492122" y="1900864"/>
                    </a:cubicBezTo>
                    <a:cubicBezTo>
                      <a:pt x="2573321" y="1889464"/>
                      <a:pt x="2655397" y="1877185"/>
                      <a:pt x="2737474" y="1885517"/>
                    </a:cubicBezTo>
                    <a:cubicBezTo>
                      <a:pt x="2753275" y="1963569"/>
                      <a:pt x="2793801" y="2040745"/>
                      <a:pt x="2787656" y="2121574"/>
                    </a:cubicBezTo>
                    <a:cubicBezTo>
                      <a:pt x="2690218" y="2135168"/>
                      <a:pt x="2586488" y="2136629"/>
                      <a:pt x="2487002" y="2137506"/>
                    </a:cubicBezTo>
                    <a:cubicBezTo>
                      <a:pt x="2474273" y="2137068"/>
                      <a:pt x="2461545" y="2136922"/>
                      <a:pt x="2448670" y="2136922"/>
                    </a:cubicBezTo>
                    <a:cubicBezTo>
                      <a:pt x="2445890" y="2136922"/>
                      <a:pt x="2442964" y="2136922"/>
                      <a:pt x="2440184" y="2136922"/>
                    </a:cubicBezTo>
                    <a:cubicBezTo>
                      <a:pt x="2402145" y="2137068"/>
                      <a:pt x="2363667" y="2137214"/>
                      <a:pt x="2326945" y="2128152"/>
                    </a:cubicBezTo>
                    <a:lnTo>
                      <a:pt x="2326945" y="2128152"/>
                    </a:lnTo>
                    <a:cubicBezTo>
                      <a:pt x="2300171" y="2066762"/>
                      <a:pt x="2283785" y="2000111"/>
                      <a:pt x="2258767" y="1937552"/>
                    </a:cubicBezTo>
                    <a:close/>
                    <a:moveTo>
                      <a:pt x="2224678" y="1924982"/>
                    </a:moveTo>
                    <a:cubicBezTo>
                      <a:pt x="2224678" y="1926882"/>
                      <a:pt x="2224678" y="1928782"/>
                      <a:pt x="2224678" y="1930682"/>
                    </a:cubicBezTo>
                    <a:lnTo>
                      <a:pt x="2224678" y="1930828"/>
                    </a:lnTo>
                    <a:cubicBezTo>
                      <a:pt x="2220728" y="1933898"/>
                      <a:pt x="2217363" y="1937844"/>
                      <a:pt x="2214145" y="1941645"/>
                    </a:cubicBezTo>
                    <a:cubicBezTo>
                      <a:pt x="2195125" y="1965177"/>
                      <a:pt x="2179763" y="1991195"/>
                      <a:pt x="2164547" y="2017212"/>
                    </a:cubicBezTo>
                    <a:cubicBezTo>
                      <a:pt x="2163816" y="2014289"/>
                      <a:pt x="2163231" y="2011365"/>
                      <a:pt x="2162499" y="2008442"/>
                    </a:cubicBezTo>
                    <a:cubicBezTo>
                      <a:pt x="2161768" y="2005080"/>
                      <a:pt x="2161036" y="2001719"/>
                      <a:pt x="2160305" y="1998210"/>
                    </a:cubicBezTo>
                    <a:cubicBezTo>
                      <a:pt x="2151526" y="1970732"/>
                      <a:pt x="2152258" y="1935944"/>
                      <a:pt x="2128557" y="1916358"/>
                    </a:cubicBezTo>
                    <a:cubicBezTo>
                      <a:pt x="2099150" y="1897649"/>
                      <a:pt x="2063890" y="1899110"/>
                      <a:pt x="2029509" y="1900718"/>
                    </a:cubicBezTo>
                    <a:cubicBezTo>
                      <a:pt x="2017658" y="1901303"/>
                      <a:pt x="2005808" y="1901741"/>
                      <a:pt x="1994396" y="1901449"/>
                    </a:cubicBezTo>
                    <a:cubicBezTo>
                      <a:pt x="1937630" y="1901887"/>
                      <a:pt x="1880718" y="1902326"/>
                      <a:pt x="1824098" y="1906857"/>
                    </a:cubicBezTo>
                    <a:cubicBezTo>
                      <a:pt x="1819270" y="1907149"/>
                      <a:pt x="1814442" y="1907442"/>
                      <a:pt x="1809468" y="1907734"/>
                    </a:cubicBezTo>
                    <a:cubicBezTo>
                      <a:pt x="1809029" y="1907734"/>
                      <a:pt x="1808444" y="1907734"/>
                      <a:pt x="1808005" y="1907734"/>
                    </a:cubicBezTo>
                    <a:cubicBezTo>
                      <a:pt x="1807419" y="1907734"/>
                      <a:pt x="1806981" y="1907734"/>
                      <a:pt x="1806395" y="1907734"/>
                    </a:cubicBezTo>
                    <a:cubicBezTo>
                      <a:pt x="1801421" y="1907880"/>
                      <a:pt x="1796154" y="1908173"/>
                      <a:pt x="1791033" y="1908319"/>
                    </a:cubicBezTo>
                    <a:cubicBezTo>
                      <a:pt x="1787376" y="1908465"/>
                      <a:pt x="1783572" y="1908611"/>
                      <a:pt x="1779914" y="1908611"/>
                    </a:cubicBezTo>
                    <a:lnTo>
                      <a:pt x="1779914" y="1908611"/>
                    </a:lnTo>
                    <a:cubicBezTo>
                      <a:pt x="1786352" y="1897941"/>
                      <a:pt x="1786498" y="1880840"/>
                      <a:pt x="1788400" y="1869146"/>
                    </a:cubicBezTo>
                    <a:cubicBezTo>
                      <a:pt x="1791765" y="1850437"/>
                      <a:pt x="1795715" y="1831874"/>
                      <a:pt x="1800836" y="1813457"/>
                    </a:cubicBezTo>
                    <a:cubicBezTo>
                      <a:pt x="1873841" y="1813311"/>
                      <a:pt x="1866087" y="1738913"/>
                      <a:pt x="1853213" y="1680447"/>
                    </a:cubicBezTo>
                    <a:cubicBezTo>
                      <a:pt x="1843995" y="1635720"/>
                      <a:pt x="1828048" y="1593040"/>
                      <a:pt x="1811955" y="1550506"/>
                    </a:cubicBezTo>
                    <a:cubicBezTo>
                      <a:pt x="1818977" y="1541882"/>
                      <a:pt x="1823659" y="1529312"/>
                      <a:pt x="1828780" y="1520542"/>
                    </a:cubicBezTo>
                    <a:cubicBezTo>
                      <a:pt x="1839021" y="1502125"/>
                      <a:pt x="1850872" y="1484293"/>
                      <a:pt x="1865209" y="1468653"/>
                    </a:cubicBezTo>
                    <a:cubicBezTo>
                      <a:pt x="1866380" y="1470992"/>
                      <a:pt x="1867550" y="1473330"/>
                      <a:pt x="1869160" y="1475084"/>
                    </a:cubicBezTo>
                    <a:cubicBezTo>
                      <a:pt x="1872378" y="1550360"/>
                      <a:pt x="1895933" y="1620665"/>
                      <a:pt x="1913782" y="1691555"/>
                    </a:cubicBezTo>
                    <a:cubicBezTo>
                      <a:pt x="1928267" y="1739936"/>
                      <a:pt x="1943921" y="1770777"/>
                      <a:pt x="1987520" y="1775162"/>
                    </a:cubicBezTo>
                    <a:cubicBezTo>
                      <a:pt x="1997322" y="1776185"/>
                      <a:pt x="2006978" y="1776478"/>
                      <a:pt x="2016634" y="1776478"/>
                    </a:cubicBezTo>
                    <a:cubicBezTo>
                      <a:pt x="2035069" y="1776478"/>
                      <a:pt x="2053064" y="1775016"/>
                      <a:pt x="2071352" y="1773700"/>
                    </a:cubicBezTo>
                    <a:cubicBezTo>
                      <a:pt x="2097248" y="1771654"/>
                      <a:pt x="2123582" y="1769754"/>
                      <a:pt x="2151380" y="1771800"/>
                    </a:cubicBezTo>
                    <a:cubicBezTo>
                      <a:pt x="2167766" y="1771069"/>
                      <a:pt x="2187225" y="1771946"/>
                      <a:pt x="2205659" y="1770485"/>
                    </a:cubicBezTo>
                    <a:cubicBezTo>
                      <a:pt x="2191467" y="1805126"/>
                      <a:pt x="2178593" y="1842983"/>
                      <a:pt x="2171424" y="1852484"/>
                    </a:cubicBezTo>
                    <a:cubicBezTo>
                      <a:pt x="2160012" y="1872654"/>
                      <a:pt x="2139383" y="1898233"/>
                      <a:pt x="2168937" y="1913581"/>
                    </a:cubicBezTo>
                    <a:cubicBezTo>
                      <a:pt x="2212535" y="1930098"/>
                      <a:pt x="2221752" y="1833482"/>
                      <a:pt x="2232871" y="1805418"/>
                    </a:cubicBezTo>
                    <a:cubicBezTo>
                      <a:pt x="2235505" y="1790656"/>
                      <a:pt x="2240040" y="1775893"/>
                      <a:pt x="2244137" y="1760984"/>
                    </a:cubicBezTo>
                    <a:cubicBezTo>
                      <a:pt x="2264034" y="1750752"/>
                      <a:pt x="2277202" y="1730435"/>
                      <a:pt x="2274275" y="1689801"/>
                    </a:cubicBezTo>
                    <a:cubicBezTo>
                      <a:pt x="2270911" y="1656622"/>
                      <a:pt x="2263595" y="1624465"/>
                      <a:pt x="2255841" y="1592455"/>
                    </a:cubicBezTo>
                    <a:cubicBezTo>
                      <a:pt x="2258036" y="1586901"/>
                      <a:pt x="2260084" y="1581347"/>
                      <a:pt x="2262132" y="1576816"/>
                    </a:cubicBezTo>
                    <a:cubicBezTo>
                      <a:pt x="2275007" y="1546705"/>
                      <a:pt x="2292710" y="1518057"/>
                      <a:pt x="2311583" y="1489993"/>
                    </a:cubicBezTo>
                    <a:cubicBezTo>
                      <a:pt x="2314070" y="1486631"/>
                      <a:pt x="2316557" y="1482977"/>
                      <a:pt x="2319044" y="1479469"/>
                    </a:cubicBezTo>
                    <a:cubicBezTo>
                      <a:pt x="2325628" y="1531066"/>
                      <a:pt x="2339381" y="1591578"/>
                      <a:pt x="2342014" y="1609557"/>
                    </a:cubicBezTo>
                    <a:cubicBezTo>
                      <a:pt x="2355767" y="1672992"/>
                      <a:pt x="2357815" y="1712311"/>
                      <a:pt x="2417800" y="1718888"/>
                    </a:cubicBezTo>
                    <a:cubicBezTo>
                      <a:pt x="2481442" y="1724004"/>
                      <a:pt x="2545231" y="1727804"/>
                      <a:pt x="2609019" y="1732043"/>
                    </a:cubicBezTo>
                    <a:cubicBezTo>
                      <a:pt x="2617358" y="1732043"/>
                      <a:pt x="2625698" y="1732482"/>
                      <a:pt x="2634037" y="1732482"/>
                    </a:cubicBezTo>
                    <a:cubicBezTo>
                      <a:pt x="2634330" y="1732482"/>
                      <a:pt x="2634622" y="1732482"/>
                      <a:pt x="2634915" y="1732482"/>
                    </a:cubicBezTo>
                    <a:cubicBezTo>
                      <a:pt x="2627014" y="1747683"/>
                      <a:pt x="2620870" y="1761715"/>
                      <a:pt x="2618383" y="1766831"/>
                    </a:cubicBezTo>
                    <a:cubicBezTo>
                      <a:pt x="2611652" y="1782470"/>
                      <a:pt x="2599217" y="1806003"/>
                      <a:pt x="2608873" y="1820181"/>
                    </a:cubicBezTo>
                    <a:lnTo>
                      <a:pt x="2608726" y="1820181"/>
                    </a:lnTo>
                    <a:cubicBezTo>
                      <a:pt x="2600387" y="1820766"/>
                      <a:pt x="2592048" y="1821643"/>
                      <a:pt x="2583562" y="1822374"/>
                    </a:cubicBezTo>
                    <a:cubicBezTo>
                      <a:pt x="2579319" y="1822812"/>
                      <a:pt x="2575223" y="1823250"/>
                      <a:pt x="2570980" y="1823689"/>
                    </a:cubicBezTo>
                    <a:cubicBezTo>
                      <a:pt x="2562787" y="1824566"/>
                      <a:pt x="2554448" y="1825443"/>
                      <a:pt x="2546255" y="1826466"/>
                    </a:cubicBezTo>
                    <a:cubicBezTo>
                      <a:pt x="2546108" y="1826466"/>
                      <a:pt x="2546108" y="1826466"/>
                      <a:pt x="2545962" y="1826466"/>
                    </a:cubicBezTo>
                    <a:cubicBezTo>
                      <a:pt x="2537623" y="1827489"/>
                      <a:pt x="2529283" y="1828659"/>
                      <a:pt x="2520944" y="1829682"/>
                    </a:cubicBezTo>
                    <a:cubicBezTo>
                      <a:pt x="2506314" y="1831582"/>
                      <a:pt x="2491829" y="1833628"/>
                      <a:pt x="2477346" y="1835675"/>
                    </a:cubicBezTo>
                    <a:cubicBezTo>
                      <a:pt x="2471640" y="1836552"/>
                      <a:pt x="2465787" y="1837282"/>
                      <a:pt x="2460082" y="1838159"/>
                    </a:cubicBezTo>
                    <a:cubicBezTo>
                      <a:pt x="2451157" y="1839475"/>
                      <a:pt x="2442232" y="1840644"/>
                      <a:pt x="2433308" y="1841960"/>
                    </a:cubicBezTo>
                    <a:cubicBezTo>
                      <a:pt x="2424969" y="1843129"/>
                      <a:pt x="2416629" y="1844152"/>
                      <a:pt x="2408290" y="1845322"/>
                    </a:cubicBezTo>
                    <a:cubicBezTo>
                      <a:pt x="2363667" y="1850291"/>
                      <a:pt x="2320947" y="1859061"/>
                      <a:pt x="2276763" y="1867393"/>
                    </a:cubicBezTo>
                    <a:cubicBezTo>
                      <a:pt x="2247356" y="1867685"/>
                      <a:pt x="2206390" y="1891364"/>
                      <a:pt x="2224678" y="1924982"/>
                    </a:cubicBezTo>
                    <a:close/>
                    <a:moveTo>
                      <a:pt x="1614444" y="1975263"/>
                    </a:moveTo>
                    <a:cubicBezTo>
                      <a:pt x="1690669" y="1978040"/>
                      <a:pt x="1767039" y="1974824"/>
                      <a:pt x="1843410" y="1971608"/>
                    </a:cubicBezTo>
                    <a:cubicBezTo>
                      <a:pt x="1923877" y="1968247"/>
                      <a:pt x="2004491" y="1964739"/>
                      <a:pt x="2084958" y="1968539"/>
                    </a:cubicBezTo>
                    <a:cubicBezTo>
                      <a:pt x="2099003" y="2036652"/>
                      <a:pt x="2126509" y="2104911"/>
                      <a:pt x="2124607" y="2174925"/>
                    </a:cubicBezTo>
                    <a:cubicBezTo>
                      <a:pt x="2012099" y="2175217"/>
                      <a:pt x="1899737" y="2185741"/>
                      <a:pt x="1787229" y="2179310"/>
                    </a:cubicBezTo>
                    <a:cubicBezTo>
                      <a:pt x="1756067" y="2177410"/>
                      <a:pt x="1723880" y="2179602"/>
                      <a:pt x="1693449" y="2171124"/>
                    </a:cubicBezTo>
                    <a:cubicBezTo>
                      <a:pt x="1667553" y="2105788"/>
                      <a:pt x="1641218" y="2040453"/>
                      <a:pt x="1614444" y="1975263"/>
                    </a:cubicBezTo>
                    <a:close/>
                    <a:moveTo>
                      <a:pt x="885850" y="1603856"/>
                    </a:moveTo>
                    <a:cubicBezTo>
                      <a:pt x="890532" y="1596694"/>
                      <a:pt x="888191" y="1587486"/>
                      <a:pt x="891410" y="1579739"/>
                    </a:cubicBezTo>
                    <a:cubicBezTo>
                      <a:pt x="1043566" y="1548898"/>
                      <a:pt x="1199819" y="1550652"/>
                      <a:pt x="1354023" y="1536620"/>
                    </a:cubicBezTo>
                    <a:cubicBezTo>
                      <a:pt x="1436100" y="1526827"/>
                      <a:pt x="1517445" y="1511187"/>
                      <a:pt x="1599375" y="1499494"/>
                    </a:cubicBezTo>
                    <a:cubicBezTo>
                      <a:pt x="1624101" y="1493940"/>
                      <a:pt x="1649411" y="1490578"/>
                      <a:pt x="1674722" y="1490578"/>
                    </a:cubicBezTo>
                    <a:cubicBezTo>
                      <a:pt x="1691108" y="1490578"/>
                      <a:pt x="1707347" y="1492040"/>
                      <a:pt x="1723587" y="1495401"/>
                    </a:cubicBezTo>
                    <a:cubicBezTo>
                      <a:pt x="1751678" y="1577985"/>
                      <a:pt x="1793667" y="1658230"/>
                      <a:pt x="1798641" y="1747245"/>
                    </a:cubicBezTo>
                    <a:cubicBezTo>
                      <a:pt x="1658775" y="1751629"/>
                      <a:pt x="1517884" y="1748414"/>
                      <a:pt x="1379480" y="1771216"/>
                    </a:cubicBezTo>
                    <a:cubicBezTo>
                      <a:pt x="1262291" y="1776770"/>
                      <a:pt x="1145394" y="1792117"/>
                      <a:pt x="1028789" y="1807172"/>
                    </a:cubicBezTo>
                    <a:cubicBezTo>
                      <a:pt x="1003479" y="1807757"/>
                      <a:pt x="968220" y="1813019"/>
                      <a:pt x="959149" y="1781155"/>
                    </a:cubicBezTo>
                    <a:cubicBezTo>
                      <a:pt x="934277" y="1722250"/>
                      <a:pt x="908089" y="1663930"/>
                      <a:pt x="885850" y="1603856"/>
                    </a:cubicBezTo>
                    <a:close/>
                    <a:moveTo>
                      <a:pt x="1528271" y="1380369"/>
                    </a:moveTo>
                    <a:cubicBezTo>
                      <a:pt x="1532514" y="1366483"/>
                      <a:pt x="1562068" y="1310794"/>
                      <a:pt x="1541585" y="1304802"/>
                    </a:cubicBezTo>
                    <a:cubicBezTo>
                      <a:pt x="1549485" y="1259198"/>
                      <a:pt x="1527832" y="1216810"/>
                      <a:pt x="1508228" y="1175007"/>
                    </a:cubicBezTo>
                    <a:cubicBezTo>
                      <a:pt x="1509398" y="1172668"/>
                      <a:pt x="1510715" y="1170476"/>
                      <a:pt x="1511885" y="1168429"/>
                    </a:cubicBezTo>
                    <a:cubicBezTo>
                      <a:pt x="1531197" y="1134519"/>
                      <a:pt x="1553143" y="1102070"/>
                      <a:pt x="1576552" y="1070791"/>
                    </a:cubicBezTo>
                    <a:cubicBezTo>
                      <a:pt x="1577430" y="1072106"/>
                      <a:pt x="1578015" y="1073422"/>
                      <a:pt x="1579039" y="1074737"/>
                    </a:cubicBezTo>
                    <a:cubicBezTo>
                      <a:pt x="1596010" y="1149866"/>
                      <a:pt x="1626295" y="1221926"/>
                      <a:pt x="1649996" y="1295155"/>
                    </a:cubicBezTo>
                    <a:cubicBezTo>
                      <a:pt x="1678672" y="1334035"/>
                      <a:pt x="1735877" y="1329065"/>
                      <a:pt x="1779183" y="1333158"/>
                    </a:cubicBezTo>
                    <a:cubicBezTo>
                      <a:pt x="1789424" y="1334035"/>
                      <a:pt x="1799080" y="1334473"/>
                      <a:pt x="1808444" y="1334473"/>
                    </a:cubicBezTo>
                    <a:cubicBezTo>
                      <a:pt x="1826878" y="1334473"/>
                      <a:pt x="1843118" y="1332427"/>
                      <a:pt x="1857455" y="1328919"/>
                    </a:cubicBezTo>
                    <a:cubicBezTo>
                      <a:pt x="1843410" y="1355375"/>
                      <a:pt x="1830974" y="1383146"/>
                      <a:pt x="1814149" y="1407702"/>
                    </a:cubicBezTo>
                    <a:cubicBezTo>
                      <a:pt x="1806688" y="1420126"/>
                      <a:pt x="1813857" y="1437666"/>
                      <a:pt x="1827317" y="1442343"/>
                    </a:cubicBezTo>
                    <a:cubicBezTo>
                      <a:pt x="1863893" y="1455352"/>
                      <a:pt x="1874573" y="1382562"/>
                      <a:pt x="1887740" y="1358590"/>
                    </a:cubicBezTo>
                    <a:cubicBezTo>
                      <a:pt x="1889935" y="1351428"/>
                      <a:pt x="1899737" y="1326726"/>
                      <a:pt x="1903834" y="1306263"/>
                    </a:cubicBezTo>
                    <a:cubicBezTo>
                      <a:pt x="1939239" y="1275130"/>
                      <a:pt x="1942165" y="1219733"/>
                      <a:pt x="1911441" y="1146797"/>
                    </a:cubicBezTo>
                    <a:cubicBezTo>
                      <a:pt x="1910417" y="1144020"/>
                      <a:pt x="1909686" y="1141242"/>
                      <a:pt x="1908662" y="1138465"/>
                    </a:cubicBezTo>
                    <a:cubicBezTo>
                      <a:pt x="1918757" y="1127649"/>
                      <a:pt x="1922561" y="1106747"/>
                      <a:pt x="1929144" y="1094469"/>
                    </a:cubicBezTo>
                    <a:cubicBezTo>
                      <a:pt x="1940556" y="1071521"/>
                      <a:pt x="1952992" y="1044189"/>
                      <a:pt x="1971134" y="1023725"/>
                    </a:cubicBezTo>
                    <a:cubicBezTo>
                      <a:pt x="1973621" y="1041119"/>
                      <a:pt x="1978595" y="1058513"/>
                      <a:pt x="1981229" y="1075322"/>
                    </a:cubicBezTo>
                    <a:cubicBezTo>
                      <a:pt x="1999955" y="1135981"/>
                      <a:pt x="2011952" y="1233619"/>
                      <a:pt x="2081447" y="1255982"/>
                    </a:cubicBezTo>
                    <a:cubicBezTo>
                      <a:pt x="2096516" y="1259636"/>
                      <a:pt x="2111732" y="1261098"/>
                      <a:pt x="2126947" y="1261098"/>
                    </a:cubicBezTo>
                    <a:cubicBezTo>
                      <a:pt x="2171424" y="1261098"/>
                      <a:pt x="2216193" y="1248966"/>
                      <a:pt x="2260230" y="1245020"/>
                    </a:cubicBezTo>
                    <a:cubicBezTo>
                      <a:pt x="2263303" y="1244874"/>
                      <a:pt x="2266375" y="1244728"/>
                      <a:pt x="2269594" y="1244581"/>
                    </a:cubicBezTo>
                    <a:cubicBezTo>
                      <a:pt x="2251891" y="1281708"/>
                      <a:pt x="2235505" y="1320003"/>
                      <a:pt x="2212682" y="1354498"/>
                    </a:cubicBezTo>
                    <a:cubicBezTo>
                      <a:pt x="2208878" y="1361806"/>
                      <a:pt x="2202294" y="1370284"/>
                      <a:pt x="2196149" y="1379054"/>
                    </a:cubicBezTo>
                    <a:cubicBezTo>
                      <a:pt x="2185615" y="1372769"/>
                      <a:pt x="2171424" y="1370138"/>
                      <a:pt x="2151819" y="1371015"/>
                    </a:cubicBezTo>
                    <a:cubicBezTo>
                      <a:pt x="2082471" y="1368968"/>
                      <a:pt x="2016341" y="1401709"/>
                      <a:pt x="1947579" y="1406971"/>
                    </a:cubicBezTo>
                    <a:cubicBezTo>
                      <a:pt x="1924024" y="1409895"/>
                      <a:pt x="1899884" y="1411941"/>
                      <a:pt x="1877353" y="1421149"/>
                    </a:cubicBezTo>
                    <a:cubicBezTo>
                      <a:pt x="1872817" y="1423196"/>
                      <a:pt x="1868867" y="1427727"/>
                      <a:pt x="1866234" y="1432843"/>
                    </a:cubicBezTo>
                    <a:cubicBezTo>
                      <a:pt x="1849262" y="1440151"/>
                      <a:pt x="1833900" y="1453306"/>
                      <a:pt x="1821611" y="1466314"/>
                    </a:cubicBezTo>
                    <a:cubicBezTo>
                      <a:pt x="1815612" y="1474500"/>
                      <a:pt x="1803469" y="1486193"/>
                      <a:pt x="1792789" y="1498617"/>
                    </a:cubicBezTo>
                    <a:cubicBezTo>
                      <a:pt x="1784596" y="1473915"/>
                      <a:pt x="1776988" y="1448044"/>
                      <a:pt x="1753580" y="1436204"/>
                    </a:cubicBezTo>
                    <a:cubicBezTo>
                      <a:pt x="1685987" y="1410918"/>
                      <a:pt x="1613713" y="1430796"/>
                      <a:pt x="1545243" y="1441174"/>
                    </a:cubicBezTo>
                    <a:cubicBezTo>
                      <a:pt x="1530027" y="1442928"/>
                      <a:pt x="1514958" y="1445120"/>
                      <a:pt x="1499742" y="1447605"/>
                    </a:cubicBezTo>
                    <a:cubicBezTo>
                      <a:pt x="1512617" y="1429042"/>
                      <a:pt x="1518469" y="1395570"/>
                      <a:pt x="1528271" y="1380369"/>
                    </a:cubicBezTo>
                    <a:close/>
                    <a:moveTo>
                      <a:pt x="800702" y="1379346"/>
                    </a:moveTo>
                    <a:cubicBezTo>
                      <a:pt x="786364" y="1361660"/>
                      <a:pt x="772611" y="1345728"/>
                      <a:pt x="762224" y="1324826"/>
                    </a:cubicBezTo>
                    <a:cubicBezTo>
                      <a:pt x="744082" y="1284485"/>
                      <a:pt x="720088" y="1245020"/>
                      <a:pt x="713651" y="1200586"/>
                    </a:cubicBezTo>
                    <a:cubicBezTo>
                      <a:pt x="713358" y="1194593"/>
                      <a:pt x="713504" y="1188162"/>
                      <a:pt x="716430" y="1182753"/>
                    </a:cubicBezTo>
                    <a:cubicBezTo>
                      <a:pt x="718479" y="1182607"/>
                      <a:pt x="720527" y="1182461"/>
                      <a:pt x="722575" y="1182315"/>
                    </a:cubicBezTo>
                    <a:cubicBezTo>
                      <a:pt x="728866" y="1187723"/>
                      <a:pt x="737352" y="1190500"/>
                      <a:pt x="745838" y="1189185"/>
                    </a:cubicBezTo>
                    <a:cubicBezTo>
                      <a:pt x="777732" y="1183046"/>
                      <a:pt x="808163" y="1171499"/>
                      <a:pt x="839765" y="1163898"/>
                    </a:cubicBezTo>
                    <a:cubicBezTo>
                      <a:pt x="972755" y="1133496"/>
                      <a:pt x="1102966" y="1108209"/>
                      <a:pt x="1237273" y="1081168"/>
                    </a:cubicBezTo>
                    <a:cubicBezTo>
                      <a:pt x="1281895" y="1072983"/>
                      <a:pt x="1327981" y="1064506"/>
                      <a:pt x="1373189" y="1072983"/>
                    </a:cubicBezTo>
                    <a:cubicBezTo>
                      <a:pt x="1392940" y="1074591"/>
                      <a:pt x="1400109" y="1092862"/>
                      <a:pt x="1408009" y="1108355"/>
                    </a:cubicBezTo>
                    <a:cubicBezTo>
                      <a:pt x="1421031" y="1133788"/>
                      <a:pt x="1431272" y="1160098"/>
                      <a:pt x="1442537" y="1186408"/>
                    </a:cubicBezTo>
                    <a:cubicBezTo>
                      <a:pt x="1442684" y="1186700"/>
                      <a:pt x="1442830" y="1187138"/>
                      <a:pt x="1442976" y="1187431"/>
                    </a:cubicBezTo>
                    <a:cubicBezTo>
                      <a:pt x="1441074" y="1197662"/>
                      <a:pt x="1443561" y="1207163"/>
                      <a:pt x="1454973" y="1214179"/>
                    </a:cubicBezTo>
                    <a:cubicBezTo>
                      <a:pt x="1468579" y="1241073"/>
                      <a:pt x="1484380" y="1268406"/>
                      <a:pt x="1479406" y="1298224"/>
                    </a:cubicBezTo>
                    <a:cubicBezTo>
                      <a:pt x="1286870" y="1346020"/>
                      <a:pt x="1086872" y="1354498"/>
                      <a:pt x="890971" y="1383585"/>
                    </a:cubicBezTo>
                    <a:cubicBezTo>
                      <a:pt x="860833" y="1384316"/>
                      <a:pt x="830109" y="1386216"/>
                      <a:pt x="800702" y="1379346"/>
                    </a:cubicBezTo>
                    <a:close/>
                    <a:moveTo>
                      <a:pt x="1805079" y="1280246"/>
                    </a:moveTo>
                    <a:cubicBezTo>
                      <a:pt x="1805079" y="1280246"/>
                      <a:pt x="1805517" y="1280246"/>
                      <a:pt x="1805810" y="1280246"/>
                    </a:cubicBezTo>
                    <a:cubicBezTo>
                      <a:pt x="1795861" y="1280100"/>
                      <a:pt x="1785620" y="1280538"/>
                      <a:pt x="1775086" y="1280977"/>
                    </a:cubicBezTo>
                    <a:cubicBezTo>
                      <a:pt x="1743485" y="1282292"/>
                      <a:pt x="1710420" y="1283754"/>
                      <a:pt x="1684231" y="1268260"/>
                    </a:cubicBezTo>
                    <a:cubicBezTo>
                      <a:pt x="1654532" y="1207602"/>
                      <a:pt x="1623808" y="1143727"/>
                      <a:pt x="1595571" y="1081753"/>
                    </a:cubicBezTo>
                    <a:cubicBezTo>
                      <a:pt x="1596742" y="1081899"/>
                      <a:pt x="1597912" y="1081753"/>
                      <a:pt x="1599082" y="1081753"/>
                    </a:cubicBezTo>
                    <a:cubicBezTo>
                      <a:pt x="1599375" y="1081753"/>
                      <a:pt x="1599668" y="1081753"/>
                      <a:pt x="1599960" y="1081753"/>
                    </a:cubicBezTo>
                    <a:cubicBezTo>
                      <a:pt x="1606837" y="1081461"/>
                      <a:pt x="1613713" y="1078830"/>
                      <a:pt x="1618541" y="1073568"/>
                    </a:cubicBezTo>
                    <a:cubicBezTo>
                      <a:pt x="1675746" y="1045504"/>
                      <a:pt x="1746850" y="1030887"/>
                      <a:pt x="1810638" y="1041411"/>
                    </a:cubicBezTo>
                    <a:cubicBezTo>
                      <a:pt x="1826732" y="1094323"/>
                      <a:pt x="1843703" y="1148697"/>
                      <a:pt x="1863454" y="1200586"/>
                    </a:cubicBezTo>
                    <a:cubicBezTo>
                      <a:pt x="1885107" y="1259344"/>
                      <a:pt x="1864039" y="1277322"/>
                      <a:pt x="1805079" y="1280246"/>
                    </a:cubicBezTo>
                    <a:close/>
                    <a:moveTo>
                      <a:pt x="1890081" y="1080730"/>
                    </a:moveTo>
                    <a:cubicBezTo>
                      <a:pt x="1886424" y="1068306"/>
                      <a:pt x="1882766" y="1056028"/>
                      <a:pt x="1879255" y="1043604"/>
                    </a:cubicBezTo>
                    <a:cubicBezTo>
                      <a:pt x="1881449" y="1046819"/>
                      <a:pt x="1884375" y="1049743"/>
                      <a:pt x="1887887" y="1051497"/>
                    </a:cubicBezTo>
                    <a:cubicBezTo>
                      <a:pt x="1896226" y="1055590"/>
                      <a:pt x="1902956" y="1055151"/>
                      <a:pt x="1908662" y="1052374"/>
                    </a:cubicBezTo>
                    <a:cubicBezTo>
                      <a:pt x="1901786" y="1062167"/>
                      <a:pt x="1895494" y="1071960"/>
                      <a:pt x="1890081" y="1080730"/>
                    </a:cubicBezTo>
                    <a:close/>
                    <a:moveTo>
                      <a:pt x="2400097" y="1028549"/>
                    </a:moveTo>
                    <a:cubicBezTo>
                      <a:pt x="2402877" y="1045212"/>
                      <a:pt x="2406681" y="1060998"/>
                      <a:pt x="2407705" y="1070791"/>
                    </a:cubicBezTo>
                    <a:cubicBezTo>
                      <a:pt x="2432430" y="1172376"/>
                      <a:pt x="2441647" y="1245458"/>
                      <a:pt x="2565421" y="1245020"/>
                    </a:cubicBezTo>
                    <a:cubicBezTo>
                      <a:pt x="2571712" y="1245458"/>
                      <a:pt x="2578003" y="1245751"/>
                      <a:pt x="2584294" y="1245751"/>
                    </a:cubicBezTo>
                    <a:cubicBezTo>
                      <a:pt x="2617797" y="1245751"/>
                      <a:pt x="2650862" y="1239758"/>
                      <a:pt x="2684073" y="1235958"/>
                    </a:cubicBezTo>
                    <a:cubicBezTo>
                      <a:pt x="2694022" y="1234642"/>
                      <a:pt x="2704263" y="1234204"/>
                      <a:pt x="2714504" y="1233327"/>
                    </a:cubicBezTo>
                    <a:cubicBezTo>
                      <a:pt x="2702654" y="1253205"/>
                      <a:pt x="2690949" y="1273230"/>
                      <a:pt x="2678806" y="1293108"/>
                    </a:cubicBezTo>
                    <a:cubicBezTo>
                      <a:pt x="2666809" y="1316056"/>
                      <a:pt x="2628331" y="1348651"/>
                      <a:pt x="2662420" y="1369991"/>
                    </a:cubicBezTo>
                    <a:cubicBezTo>
                      <a:pt x="2675002" y="1376861"/>
                      <a:pt x="2690949" y="1371745"/>
                      <a:pt x="2698118" y="1359175"/>
                    </a:cubicBezTo>
                    <a:cubicBezTo>
                      <a:pt x="2725331" y="1311087"/>
                      <a:pt x="2748886" y="1261098"/>
                      <a:pt x="2775074" y="1212571"/>
                    </a:cubicBezTo>
                    <a:cubicBezTo>
                      <a:pt x="2818380" y="1168868"/>
                      <a:pt x="2805798" y="1099731"/>
                      <a:pt x="2784584" y="1036296"/>
                    </a:cubicBezTo>
                    <a:cubicBezTo>
                      <a:pt x="2794386" y="1029718"/>
                      <a:pt x="2804189" y="1020510"/>
                      <a:pt x="2813845" y="1012325"/>
                    </a:cubicBezTo>
                    <a:cubicBezTo>
                      <a:pt x="2820721" y="1014517"/>
                      <a:pt x="2828621" y="1013201"/>
                      <a:pt x="2833596" y="1007647"/>
                    </a:cubicBezTo>
                    <a:cubicBezTo>
                      <a:pt x="2838131" y="1002531"/>
                      <a:pt x="2842813" y="997123"/>
                      <a:pt x="2847787" y="991861"/>
                    </a:cubicBezTo>
                    <a:cubicBezTo>
                      <a:pt x="2855249" y="989377"/>
                      <a:pt x="2863734" y="989377"/>
                      <a:pt x="2871489" y="987623"/>
                    </a:cubicBezTo>
                    <a:cubicBezTo>
                      <a:pt x="2869733" y="1018610"/>
                      <a:pt x="2878072" y="1064213"/>
                      <a:pt x="2878804" y="1077222"/>
                    </a:cubicBezTo>
                    <a:cubicBezTo>
                      <a:pt x="2888606" y="1123703"/>
                      <a:pt x="2892410" y="1177638"/>
                      <a:pt x="2923573" y="1215494"/>
                    </a:cubicBezTo>
                    <a:cubicBezTo>
                      <a:pt x="2942153" y="1232742"/>
                      <a:pt x="2968488" y="1238296"/>
                      <a:pt x="2993067" y="1240489"/>
                    </a:cubicBezTo>
                    <a:cubicBezTo>
                      <a:pt x="3001406" y="1241073"/>
                      <a:pt x="3009892" y="1241366"/>
                      <a:pt x="3018378" y="1241366"/>
                    </a:cubicBezTo>
                    <a:cubicBezTo>
                      <a:pt x="3046175" y="1241366"/>
                      <a:pt x="3074119" y="1238881"/>
                      <a:pt x="3101917" y="1238004"/>
                    </a:cubicBezTo>
                    <a:cubicBezTo>
                      <a:pt x="3113768" y="1236689"/>
                      <a:pt x="3126496" y="1236689"/>
                      <a:pt x="3139078" y="1235958"/>
                    </a:cubicBezTo>
                    <a:cubicBezTo>
                      <a:pt x="3121668" y="1260075"/>
                      <a:pt x="3106160" y="1285362"/>
                      <a:pt x="3087433" y="1308456"/>
                    </a:cubicBezTo>
                    <a:cubicBezTo>
                      <a:pt x="3078362" y="1322780"/>
                      <a:pt x="3058172" y="1336958"/>
                      <a:pt x="3043835" y="1352452"/>
                    </a:cubicBezTo>
                    <a:cubicBezTo>
                      <a:pt x="3007990" y="1354206"/>
                      <a:pt x="2972146" y="1361075"/>
                      <a:pt x="2950200" y="1362391"/>
                    </a:cubicBezTo>
                    <a:cubicBezTo>
                      <a:pt x="2912307" y="1365168"/>
                      <a:pt x="2873244" y="1367214"/>
                      <a:pt x="2835205" y="1370576"/>
                    </a:cubicBezTo>
                    <a:cubicBezTo>
                      <a:pt x="2816478" y="1373061"/>
                      <a:pt x="2789704" y="1370722"/>
                      <a:pt x="2771416" y="1381685"/>
                    </a:cubicBezTo>
                    <a:cubicBezTo>
                      <a:pt x="2761175" y="1374523"/>
                      <a:pt x="2757518" y="1384169"/>
                      <a:pt x="2757079" y="1400394"/>
                    </a:cubicBezTo>
                    <a:cubicBezTo>
                      <a:pt x="2723721" y="1420126"/>
                      <a:pt x="2706897" y="1458129"/>
                      <a:pt x="2687731" y="1490432"/>
                    </a:cubicBezTo>
                    <a:cubicBezTo>
                      <a:pt x="2682171" y="1456667"/>
                      <a:pt x="2675295" y="1423488"/>
                      <a:pt x="2666224" y="1391185"/>
                    </a:cubicBezTo>
                    <a:cubicBezTo>
                      <a:pt x="2635500" y="1321172"/>
                      <a:pt x="2492122" y="1358152"/>
                      <a:pt x="2438282" y="1363122"/>
                    </a:cubicBezTo>
                    <a:cubicBezTo>
                      <a:pt x="2410484" y="1368091"/>
                      <a:pt x="2339820" y="1362683"/>
                      <a:pt x="2325189" y="1400248"/>
                    </a:cubicBezTo>
                    <a:cubicBezTo>
                      <a:pt x="2318020" y="1402440"/>
                      <a:pt x="2315241" y="1415010"/>
                      <a:pt x="2315241" y="1432989"/>
                    </a:cubicBezTo>
                    <a:cubicBezTo>
                      <a:pt x="2285102" y="1458422"/>
                      <a:pt x="2259938" y="1489409"/>
                      <a:pt x="2238577" y="1522881"/>
                    </a:cubicBezTo>
                    <a:cubicBezTo>
                      <a:pt x="2234335" y="1504025"/>
                      <a:pt x="2230677" y="1485170"/>
                      <a:pt x="2228190" y="1465876"/>
                    </a:cubicBezTo>
                    <a:cubicBezTo>
                      <a:pt x="2226727" y="1451844"/>
                      <a:pt x="2225117" y="1439566"/>
                      <a:pt x="2222923" y="1428896"/>
                    </a:cubicBezTo>
                    <a:cubicBezTo>
                      <a:pt x="2242528" y="1413110"/>
                      <a:pt x="2253939" y="1370722"/>
                      <a:pt x="2265790" y="1353475"/>
                    </a:cubicBezTo>
                    <a:cubicBezTo>
                      <a:pt x="2270764" y="1343682"/>
                      <a:pt x="2299879" y="1278638"/>
                      <a:pt x="2310851" y="1233619"/>
                    </a:cubicBezTo>
                    <a:cubicBezTo>
                      <a:pt x="2318606" y="1228796"/>
                      <a:pt x="2325189" y="1222218"/>
                      <a:pt x="2329871" y="1213010"/>
                    </a:cubicBezTo>
                    <a:cubicBezTo>
                      <a:pt x="2347281" y="1181876"/>
                      <a:pt x="2345965" y="1146358"/>
                      <a:pt x="2339527" y="1112155"/>
                    </a:cubicBezTo>
                    <a:cubicBezTo>
                      <a:pt x="2349037" y="1103386"/>
                      <a:pt x="2353280" y="1085553"/>
                      <a:pt x="2360302" y="1075176"/>
                    </a:cubicBezTo>
                    <a:cubicBezTo>
                      <a:pt x="2371275" y="1058659"/>
                      <a:pt x="2384150" y="1041265"/>
                      <a:pt x="2400097" y="1028549"/>
                    </a:cubicBezTo>
                    <a:close/>
                    <a:moveTo>
                      <a:pt x="2432430" y="992446"/>
                    </a:moveTo>
                    <a:cubicBezTo>
                      <a:pt x="2455546" y="1001216"/>
                      <a:pt x="2480272" y="984261"/>
                      <a:pt x="2503827" y="981922"/>
                    </a:cubicBezTo>
                    <a:cubicBezTo>
                      <a:pt x="2566445" y="974614"/>
                      <a:pt x="2634915" y="961605"/>
                      <a:pt x="2695777" y="982653"/>
                    </a:cubicBezTo>
                    <a:cubicBezTo>
                      <a:pt x="2712017" y="1040827"/>
                      <a:pt x="2752397" y="1103824"/>
                      <a:pt x="2732207" y="1165214"/>
                    </a:cubicBezTo>
                    <a:cubicBezTo>
                      <a:pt x="2680415" y="1172814"/>
                      <a:pt x="2628039" y="1181730"/>
                      <a:pt x="2575662" y="1183630"/>
                    </a:cubicBezTo>
                    <a:cubicBezTo>
                      <a:pt x="2550205" y="1182023"/>
                      <a:pt x="2519920" y="1185238"/>
                      <a:pt x="2498413" y="1169599"/>
                    </a:cubicBezTo>
                    <a:cubicBezTo>
                      <a:pt x="2467836" y="1123410"/>
                      <a:pt x="2452474" y="1068891"/>
                      <a:pt x="2438575" y="1015540"/>
                    </a:cubicBezTo>
                    <a:cubicBezTo>
                      <a:pt x="2440477" y="1015686"/>
                      <a:pt x="2442379" y="1014955"/>
                      <a:pt x="2442818" y="1012617"/>
                    </a:cubicBezTo>
                    <a:cubicBezTo>
                      <a:pt x="2443403" y="1008963"/>
                      <a:pt x="2444134" y="1005016"/>
                      <a:pt x="2442525" y="1001362"/>
                    </a:cubicBezTo>
                    <a:cubicBezTo>
                      <a:pt x="2439599" y="998731"/>
                      <a:pt x="2436527" y="997123"/>
                      <a:pt x="2433308" y="995662"/>
                    </a:cubicBezTo>
                    <a:cubicBezTo>
                      <a:pt x="2433015" y="994785"/>
                      <a:pt x="2432723" y="993615"/>
                      <a:pt x="2432430" y="992446"/>
                    </a:cubicBezTo>
                    <a:close/>
                    <a:moveTo>
                      <a:pt x="3284797" y="960436"/>
                    </a:moveTo>
                    <a:cubicBezTo>
                      <a:pt x="3287870" y="964967"/>
                      <a:pt x="3291820" y="968621"/>
                      <a:pt x="3297087" y="970813"/>
                    </a:cubicBezTo>
                    <a:cubicBezTo>
                      <a:pt x="3297087" y="1026941"/>
                      <a:pt x="3308352" y="1083069"/>
                      <a:pt x="3316399" y="1138611"/>
                    </a:cubicBezTo>
                    <a:cubicBezTo>
                      <a:pt x="3321666" y="1196347"/>
                      <a:pt x="3360583" y="1220756"/>
                      <a:pt x="3415447" y="1223534"/>
                    </a:cubicBezTo>
                    <a:cubicBezTo>
                      <a:pt x="3425542" y="1224264"/>
                      <a:pt x="3435637" y="1224557"/>
                      <a:pt x="3445878" y="1224557"/>
                    </a:cubicBezTo>
                    <a:cubicBezTo>
                      <a:pt x="3496792" y="1224557"/>
                      <a:pt x="3547559" y="1216225"/>
                      <a:pt x="3597303" y="1206140"/>
                    </a:cubicBezTo>
                    <a:cubicBezTo>
                      <a:pt x="3586183" y="1224264"/>
                      <a:pt x="3576820" y="1241220"/>
                      <a:pt x="3571553" y="1247359"/>
                    </a:cubicBezTo>
                    <a:cubicBezTo>
                      <a:pt x="3553119" y="1276299"/>
                      <a:pt x="3533953" y="1304948"/>
                      <a:pt x="3512446" y="1331696"/>
                    </a:cubicBezTo>
                    <a:cubicBezTo>
                      <a:pt x="3506009" y="1338273"/>
                      <a:pt x="3498401" y="1346020"/>
                      <a:pt x="3492549" y="1354498"/>
                    </a:cubicBezTo>
                    <a:cubicBezTo>
                      <a:pt x="3474554" y="1353036"/>
                      <a:pt x="3455973" y="1354352"/>
                      <a:pt x="3439879" y="1352305"/>
                    </a:cubicBezTo>
                    <a:cubicBezTo>
                      <a:pt x="3415886" y="1352305"/>
                      <a:pt x="3391892" y="1353475"/>
                      <a:pt x="3367898" y="1354644"/>
                    </a:cubicBezTo>
                    <a:cubicBezTo>
                      <a:pt x="3340539" y="1355959"/>
                      <a:pt x="3313327" y="1357421"/>
                      <a:pt x="3285968" y="1356983"/>
                    </a:cubicBezTo>
                    <a:cubicBezTo>
                      <a:pt x="3283919" y="1356983"/>
                      <a:pt x="3282018" y="1356983"/>
                      <a:pt x="3279969" y="1356983"/>
                    </a:cubicBezTo>
                    <a:cubicBezTo>
                      <a:pt x="3266802" y="1356983"/>
                      <a:pt x="3252318" y="1356983"/>
                      <a:pt x="3243686" y="1371161"/>
                    </a:cubicBezTo>
                    <a:cubicBezTo>
                      <a:pt x="3238858" y="1378761"/>
                      <a:pt x="3237541" y="1388701"/>
                      <a:pt x="3239150" y="1397763"/>
                    </a:cubicBezTo>
                    <a:cubicBezTo>
                      <a:pt x="3215888" y="1422611"/>
                      <a:pt x="3196283" y="1450967"/>
                      <a:pt x="3177118" y="1479177"/>
                    </a:cubicBezTo>
                    <a:cubicBezTo>
                      <a:pt x="3169949" y="1444974"/>
                      <a:pt x="3162048" y="1416033"/>
                      <a:pt x="3156781" y="1400832"/>
                    </a:cubicBezTo>
                    <a:cubicBezTo>
                      <a:pt x="3150344" y="1381246"/>
                      <a:pt x="3136738" y="1369114"/>
                      <a:pt x="3119327" y="1361806"/>
                    </a:cubicBezTo>
                    <a:cubicBezTo>
                      <a:pt x="3125765" y="1352598"/>
                      <a:pt x="3131763" y="1344120"/>
                      <a:pt x="3136591" y="1338273"/>
                    </a:cubicBezTo>
                    <a:cubicBezTo>
                      <a:pt x="3164389" y="1291647"/>
                      <a:pt x="3189846" y="1245312"/>
                      <a:pt x="3220277" y="1200147"/>
                    </a:cubicBezTo>
                    <a:cubicBezTo>
                      <a:pt x="3223349" y="1191816"/>
                      <a:pt x="3217936" y="1184215"/>
                      <a:pt x="3210475" y="1181438"/>
                    </a:cubicBezTo>
                    <a:cubicBezTo>
                      <a:pt x="3220131" y="1150012"/>
                      <a:pt x="3218668" y="1112155"/>
                      <a:pt x="3212962" y="1074445"/>
                    </a:cubicBezTo>
                    <a:cubicBezTo>
                      <a:pt x="3224520" y="1060267"/>
                      <a:pt x="3230372" y="1034834"/>
                      <a:pt x="3240613" y="1021679"/>
                    </a:cubicBezTo>
                    <a:cubicBezTo>
                      <a:pt x="3253196" y="999608"/>
                      <a:pt x="3270606" y="981045"/>
                      <a:pt x="3284797" y="960436"/>
                    </a:cubicBezTo>
                    <a:close/>
                    <a:moveTo>
                      <a:pt x="3555460" y="956197"/>
                    </a:moveTo>
                    <a:cubicBezTo>
                      <a:pt x="3575796" y="1014809"/>
                      <a:pt x="3602716" y="1082192"/>
                      <a:pt x="3580624" y="1143727"/>
                    </a:cubicBezTo>
                    <a:cubicBezTo>
                      <a:pt x="3571846" y="1146066"/>
                      <a:pt x="3562921" y="1147966"/>
                      <a:pt x="3554143" y="1149866"/>
                    </a:cubicBezTo>
                    <a:cubicBezTo>
                      <a:pt x="3524297" y="1155713"/>
                      <a:pt x="3494158" y="1160098"/>
                      <a:pt x="3463727" y="1162583"/>
                    </a:cubicBezTo>
                    <a:cubicBezTo>
                      <a:pt x="3456705" y="1162436"/>
                      <a:pt x="3449097" y="1162583"/>
                      <a:pt x="3441343" y="1163021"/>
                    </a:cubicBezTo>
                    <a:cubicBezTo>
                      <a:pt x="3415739" y="1164190"/>
                      <a:pt x="3387941" y="1165214"/>
                      <a:pt x="3369800" y="1147820"/>
                    </a:cubicBezTo>
                    <a:cubicBezTo>
                      <a:pt x="3343758" y="1092862"/>
                      <a:pt x="3336296" y="1030741"/>
                      <a:pt x="3318447" y="972860"/>
                    </a:cubicBezTo>
                    <a:cubicBezTo>
                      <a:pt x="3362338" y="951958"/>
                      <a:pt x="3412667" y="939096"/>
                      <a:pt x="3462264" y="939096"/>
                    </a:cubicBezTo>
                    <a:cubicBezTo>
                      <a:pt x="3494158" y="938803"/>
                      <a:pt x="3525906" y="944211"/>
                      <a:pt x="3555460" y="956197"/>
                    </a:cubicBezTo>
                    <a:close/>
                    <a:moveTo>
                      <a:pt x="4100296" y="1181876"/>
                    </a:moveTo>
                    <a:cubicBezTo>
                      <a:pt x="4108050" y="1145920"/>
                      <a:pt x="4108342" y="1109232"/>
                      <a:pt x="4105124" y="1072837"/>
                    </a:cubicBezTo>
                    <a:cubicBezTo>
                      <a:pt x="4132337" y="1074883"/>
                      <a:pt x="4146967" y="1026502"/>
                      <a:pt x="4165986" y="1010424"/>
                    </a:cubicBezTo>
                    <a:cubicBezTo>
                      <a:pt x="4170229" y="1002239"/>
                      <a:pt x="4195394" y="979291"/>
                      <a:pt x="4210024" y="959997"/>
                    </a:cubicBezTo>
                    <a:cubicBezTo>
                      <a:pt x="4202416" y="1025918"/>
                      <a:pt x="4204757" y="1093300"/>
                      <a:pt x="4215437" y="1158782"/>
                    </a:cubicBezTo>
                    <a:cubicBezTo>
                      <a:pt x="4244990" y="1233473"/>
                      <a:pt x="4393050" y="1230257"/>
                      <a:pt x="4461374" y="1232304"/>
                    </a:cubicBezTo>
                    <a:cubicBezTo>
                      <a:pt x="4465178" y="1232742"/>
                      <a:pt x="4468689" y="1232742"/>
                      <a:pt x="4472201" y="1232888"/>
                    </a:cubicBezTo>
                    <a:cubicBezTo>
                      <a:pt x="4465032" y="1243120"/>
                      <a:pt x="4459033" y="1252182"/>
                      <a:pt x="4455522" y="1255836"/>
                    </a:cubicBezTo>
                    <a:cubicBezTo>
                      <a:pt x="4445573" y="1276446"/>
                      <a:pt x="4408558" y="1310648"/>
                      <a:pt x="4409144" y="1336520"/>
                    </a:cubicBezTo>
                    <a:cubicBezTo>
                      <a:pt x="4363497" y="1326873"/>
                      <a:pt x="4316533" y="1327896"/>
                      <a:pt x="4270008" y="1328773"/>
                    </a:cubicBezTo>
                    <a:cubicBezTo>
                      <a:pt x="4251428" y="1329211"/>
                      <a:pt x="4233140" y="1329504"/>
                      <a:pt x="4214852" y="1329357"/>
                    </a:cubicBezTo>
                    <a:cubicBezTo>
                      <a:pt x="4192321" y="1330381"/>
                      <a:pt x="4169644" y="1329650"/>
                      <a:pt x="4147113" y="1328627"/>
                    </a:cubicBezTo>
                    <a:cubicBezTo>
                      <a:pt x="4144626" y="1328627"/>
                      <a:pt x="4142139" y="1328480"/>
                      <a:pt x="4139505" y="1328334"/>
                    </a:cubicBezTo>
                    <a:cubicBezTo>
                      <a:pt x="4129996" y="1327750"/>
                      <a:pt x="4120193" y="1327311"/>
                      <a:pt x="4112146" y="1334327"/>
                    </a:cubicBezTo>
                    <a:cubicBezTo>
                      <a:pt x="4101027" y="1342658"/>
                      <a:pt x="4096931" y="1360783"/>
                      <a:pt x="4101613" y="1374961"/>
                    </a:cubicBezTo>
                    <a:cubicBezTo>
                      <a:pt x="4086689" y="1388262"/>
                      <a:pt x="4072352" y="1404194"/>
                      <a:pt x="4067085" y="1408725"/>
                    </a:cubicBezTo>
                    <a:cubicBezTo>
                      <a:pt x="4061086" y="1416911"/>
                      <a:pt x="4047480" y="1428458"/>
                      <a:pt x="4033874" y="1441028"/>
                    </a:cubicBezTo>
                    <a:cubicBezTo>
                      <a:pt x="4032264" y="1427288"/>
                      <a:pt x="4030363" y="1413695"/>
                      <a:pt x="4028168" y="1400102"/>
                    </a:cubicBezTo>
                    <a:cubicBezTo>
                      <a:pt x="4025827" y="1374815"/>
                      <a:pt x="4015000" y="1351136"/>
                      <a:pt x="3994664" y="1345143"/>
                    </a:cubicBezTo>
                    <a:cubicBezTo>
                      <a:pt x="3992616" y="1344559"/>
                      <a:pt x="3990568" y="1344120"/>
                      <a:pt x="3988666" y="1343535"/>
                    </a:cubicBezTo>
                    <a:cubicBezTo>
                      <a:pt x="4013245" y="1317810"/>
                      <a:pt x="4035337" y="1270014"/>
                      <a:pt x="4051430" y="1237419"/>
                    </a:cubicBezTo>
                    <a:cubicBezTo>
                      <a:pt x="4075570" y="1229673"/>
                      <a:pt x="4094297" y="1214033"/>
                      <a:pt x="4100296" y="1181876"/>
                    </a:cubicBezTo>
                    <a:close/>
                    <a:moveTo>
                      <a:pt x="4494878" y="1054566"/>
                    </a:moveTo>
                    <a:cubicBezTo>
                      <a:pt x="4493268" y="1093446"/>
                      <a:pt x="4496634" y="1129841"/>
                      <a:pt x="4485368" y="1168429"/>
                    </a:cubicBezTo>
                    <a:cubicBezTo>
                      <a:pt x="4466056" y="1169452"/>
                      <a:pt x="4446744" y="1169599"/>
                      <a:pt x="4427432" y="1169745"/>
                    </a:cubicBezTo>
                    <a:cubicBezTo>
                      <a:pt x="4372421" y="1169160"/>
                      <a:pt x="4311705" y="1168137"/>
                      <a:pt x="4262693" y="1141242"/>
                    </a:cubicBezTo>
                    <a:cubicBezTo>
                      <a:pt x="4242942" y="1084530"/>
                      <a:pt x="4237822" y="1025187"/>
                      <a:pt x="4236505" y="965259"/>
                    </a:cubicBezTo>
                    <a:cubicBezTo>
                      <a:pt x="4243674" y="963651"/>
                      <a:pt x="4250404" y="959705"/>
                      <a:pt x="4255085" y="953712"/>
                    </a:cubicBezTo>
                    <a:cubicBezTo>
                      <a:pt x="4255378" y="953274"/>
                      <a:pt x="4255671" y="952835"/>
                      <a:pt x="4255963" y="952543"/>
                    </a:cubicBezTo>
                    <a:cubicBezTo>
                      <a:pt x="4301025" y="942604"/>
                      <a:pt x="4351500" y="934711"/>
                      <a:pt x="4399780" y="934711"/>
                    </a:cubicBezTo>
                    <a:cubicBezTo>
                      <a:pt x="4408412" y="934711"/>
                      <a:pt x="4417044" y="935003"/>
                      <a:pt x="4425530" y="935441"/>
                    </a:cubicBezTo>
                    <a:cubicBezTo>
                      <a:pt x="4446451" y="939096"/>
                      <a:pt x="4474834" y="936026"/>
                      <a:pt x="4490050" y="952981"/>
                    </a:cubicBezTo>
                    <a:cubicBezTo>
                      <a:pt x="4497072" y="986161"/>
                      <a:pt x="4494585" y="1020656"/>
                      <a:pt x="4494878" y="1054566"/>
                    </a:cubicBezTo>
                    <a:close/>
                    <a:moveTo>
                      <a:pt x="4365399" y="1821789"/>
                    </a:moveTo>
                    <a:cubicBezTo>
                      <a:pt x="4365252" y="1821789"/>
                      <a:pt x="4365252" y="1821789"/>
                      <a:pt x="4365399" y="1821789"/>
                    </a:cubicBezTo>
                    <a:cubicBezTo>
                      <a:pt x="4277178" y="1821496"/>
                      <a:pt x="4188956" y="1809072"/>
                      <a:pt x="4100588" y="1800303"/>
                    </a:cubicBezTo>
                    <a:cubicBezTo>
                      <a:pt x="4033288" y="1798110"/>
                      <a:pt x="3966281" y="1795625"/>
                      <a:pt x="3898981" y="1790802"/>
                    </a:cubicBezTo>
                    <a:cubicBezTo>
                      <a:pt x="3736438" y="1789779"/>
                      <a:pt x="3574040" y="1779839"/>
                      <a:pt x="3411350" y="1779839"/>
                    </a:cubicBezTo>
                    <a:cubicBezTo>
                      <a:pt x="3319910" y="1784517"/>
                      <a:pt x="3228031" y="1788609"/>
                      <a:pt x="3136591" y="1797233"/>
                    </a:cubicBezTo>
                    <a:cubicBezTo>
                      <a:pt x="3136445" y="1797233"/>
                      <a:pt x="3136445" y="1797233"/>
                      <a:pt x="3136299" y="1797233"/>
                    </a:cubicBezTo>
                    <a:cubicBezTo>
                      <a:pt x="3142004" y="1794602"/>
                      <a:pt x="3146833" y="1790217"/>
                      <a:pt x="3149173" y="1784078"/>
                    </a:cubicBezTo>
                    <a:cubicBezTo>
                      <a:pt x="3156781" y="1762884"/>
                      <a:pt x="3165852" y="1742275"/>
                      <a:pt x="3175069" y="1721666"/>
                    </a:cubicBezTo>
                    <a:cubicBezTo>
                      <a:pt x="3180483" y="1698864"/>
                      <a:pt x="3219692" y="1656768"/>
                      <a:pt x="3193357" y="1639667"/>
                    </a:cubicBezTo>
                    <a:lnTo>
                      <a:pt x="3193211" y="1639667"/>
                    </a:lnTo>
                    <a:cubicBezTo>
                      <a:pt x="3195259" y="1611164"/>
                      <a:pt x="3192772" y="1577254"/>
                      <a:pt x="3188237" y="1543636"/>
                    </a:cubicBezTo>
                    <a:cubicBezTo>
                      <a:pt x="3191455" y="1535889"/>
                      <a:pt x="3194381" y="1527850"/>
                      <a:pt x="3197746" y="1522003"/>
                    </a:cubicBezTo>
                    <a:cubicBezTo>
                      <a:pt x="3213255" y="1490432"/>
                      <a:pt x="3231689" y="1460614"/>
                      <a:pt x="3249245" y="1430212"/>
                    </a:cubicBezTo>
                    <a:cubicBezTo>
                      <a:pt x="3243832" y="1500663"/>
                      <a:pt x="3251879" y="1571700"/>
                      <a:pt x="3260950" y="1641128"/>
                    </a:cubicBezTo>
                    <a:cubicBezTo>
                      <a:pt x="3263144" y="1656037"/>
                      <a:pt x="3263437" y="1671823"/>
                      <a:pt x="3271337" y="1683955"/>
                    </a:cubicBezTo>
                    <a:cubicBezTo>
                      <a:pt x="3294892" y="1713919"/>
                      <a:pt x="3333370" y="1707341"/>
                      <a:pt x="3363948" y="1712896"/>
                    </a:cubicBezTo>
                    <a:cubicBezTo>
                      <a:pt x="3385454" y="1714650"/>
                      <a:pt x="3407107" y="1715380"/>
                      <a:pt x="3428614" y="1715380"/>
                    </a:cubicBezTo>
                    <a:cubicBezTo>
                      <a:pt x="3450852" y="1715380"/>
                      <a:pt x="3473237" y="1714211"/>
                      <a:pt x="3495475" y="1712603"/>
                    </a:cubicBezTo>
                    <a:cubicBezTo>
                      <a:pt x="3482454" y="1733066"/>
                      <a:pt x="3464166" y="1757184"/>
                      <a:pt x="3488160" y="1770777"/>
                    </a:cubicBezTo>
                    <a:cubicBezTo>
                      <a:pt x="3520932" y="1780424"/>
                      <a:pt x="3519908" y="1732628"/>
                      <a:pt x="3528832" y="1709972"/>
                    </a:cubicBezTo>
                    <a:cubicBezTo>
                      <a:pt x="3529418" y="1709972"/>
                      <a:pt x="3529857" y="1709826"/>
                      <a:pt x="3530442" y="1709826"/>
                    </a:cubicBezTo>
                    <a:cubicBezTo>
                      <a:pt x="3573601" y="1684393"/>
                      <a:pt x="3565262" y="1594502"/>
                      <a:pt x="3562482" y="1535597"/>
                    </a:cubicBezTo>
                    <a:cubicBezTo>
                      <a:pt x="3565262" y="1528727"/>
                      <a:pt x="3567310" y="1521565"/>
                      <a:pt x="3569212" y="1515426"/>
                    </a:cubicBezTo>
                    <a:cubicBezTo>
                      <a:pt x="3578868" y="1487508"/>
                      <a:pt x="3591889" y="1461052"/>
                      <a:pt x="3606959" y="1435766"/>
                    </a:cubicBezTo>
                    <a:cubicBezTo>
                      <a:pt x="3615152" y="1422026"/>
                      <a:pt x="3623784" y="1408725"/>
                      <a:pt x="3633879" y="1396447"/>
                    </a:cubicBezTo>
                    <a:cubicBezTo>
                      <a:pt x="3639146" y="1422026"/>
                      <a:pt x="3644705" y="1447605"/>
                      <a:pt x="3648509" y="1473623"/>
                    </a:cubicBezTo>
                    <a:cubicBezTo>
                      <a:pt x="3656409" y="1524196"/>
                      <a:pt x="3660360" y="1575208"/>
                      <a:pt x="3663578" y="1626512"/>
                    </a:cubicBezTo>
                    <a:cubicBezTo>
                      <a:pt x="3664456" y="1638205"/>
                      <a:pt x="3666212" y="1650191"/>
                      <a:pt x="3671918" y="1659838"/>
                    </a:cubicBezTo>
                    <a:cubicBezTo>
                      <a:pt x="3702642" y="1704564"/>
                      <a:pt x="3756189" y="1696087"/>
                      <a:pt x="3798471" y="1701641"/>
                    </a:cubicBezTo>
                    <a:cubicBezTo>
                      <a:pt x="3845581" y="1706464"/>
                      <a:pt x="3892544" y="1714357"/>
                      <a:pt x="3939800" y="1714503"/>
                    </a:cubicBezTo>
                    <a:cubicBezTo>
                      <a:pt x="3948871" y="1715819"/>
                      <a:pt x="3957211" y="1716550"/>
                      <a:pt x="3964818" y="1716550"/>
                    </a:cubicBezTo>
                    <a:cubicBezTo>
                      <a:pt x="3966866" y="1716550"/>
                      <a:pt x="3968476" y="1716257"/>
                      <a:pt x="3970378" y="1716111"/>
                    </a:cubicBezTo>
                    <a:cubicBezTo>
                      <a:pt x="3970378" y="1716257"/>
                      <a:pt x="3970231" y="1716257"/>
                      <a:pt x="3970231" y="1716404"/>
                    </a:cubicBezTo>
                    <a:cubicBezTo>
                      <a:pt x="3962477" y="1737744"/>
                      <a:pt x="3926194" y="1772093"/>
                      <a:pt x="3959405" y="1789048"/>
                    </a:cubicBezTo>
                    <a:cubicBezTo>
                      <a:pt x="3971841" y="1794310"/>
                      <a:pt x="3987349" y="1787294"/>
                      <a:pt x="3991007" y="1773700"/>
                    </a:cubicBezTo>
                    <a:cubicBezTo>
                      <a:pt x="3992469" y="1766392"/>
                      <a:pt x="4003296" y="1733359"/>
                      <a:pt x="4008563" y="1705587"/>
                    </a:cubicBezTo>
                    <a:cubicBezTo>
                      <a:pt x="4052308" y="1678985"/>
                      <a:pt x="4049090" y="1605756"/>
                      <a:pt x="4042067" y="1522150"/>
                    </a:cubicBezTo>
                    <a:cubicBezTo>
                      <a:pt x="4041335" y="1514695"/>
                      <a:pt x="4040750" y="1507387"/>
                      <a:pt x="4040018" y="1499932"/>
                    </a:cubicBezTo>
                    <a:cubicBezTo>
                      <a:pt x="4046895" y="1489701"/>
                      <a:pt x="4051576" y="1475815"/>
                      <a:pt x="4058746" y="1467630"/>
                    </a:cubicBezTo>
                    <a:cubicBezTo>
                      <a:pt x="4074693" y="1445120"/>
                      <a:pt x="4091079" y="1422611"/>
                      <a:pt x="4108928" y="1401417"/>
                    </a:cubicBezTo>
                    <a:cubicBezTo>
                      <a:pt x="4111561" y="1474353"/>
                      <a:pt x="4122680" y="1546413"/>
                      <a:pt x="4132337" y="1618327"/>
                    </a:cubicBezTo>
                    <a:cubicBezTo>
                      <a:pt x="4135701" y="1682785"/>
                      <a:pt x="4171838" y="1694625"/>
                      <a:pt x="4215876" y="1694771"/>
                    </a:cubicBezTo>
                    <a:cubicBezTo>
                      <a:pt x="4217046" y="1694771"/>
                      <a:pt x="4218217" y="1694771"/>
                      <a:pt x="4219387" y="1694771"/>
                    </a:cubicBezTo>
                    <a:cubicBezTo>
                      <a:pt x="4287565" y="1694771"/>
                      <a:pt x="4354133" y="1683809"/>
                      <a:pt x="4422457" y="1678839"/>
                    </a:cubicBezTo>
                    <a:cubicBezTo>
                      <a:pt x="4422750" y="1678839"/>
                      <a:pt x="4422896" y="1678839"/>
                      <a:pt x="4423043" y="1678839"/>
                    </a:cubicBezTo>
                    <a:cubicBezTo>
                      <a:pt x="4406949" y="1707195"/>
                      <a:pt x="4393635" y="1737305"/>
                      <a:pt x="4379005" y="1766538"/>
                    </a:cubicBezTo>
                    <a:cubicBezTo>
                      <a:pt x="4370812" y="1783640"/>
                      <a:pt x="4352085" y="1806441"/>
                      <a:pt x="4365399" y="1821789"/>
                    </a:cubicBezTo>
                    <a:close/>
                    <a:moveTo>
                      <a:pt x="2934838" y="1429481"/>
                    </a:moveTo>
                    <a:cubicBezTo>
                      <a:pt x="2992774" y="1426411"/>
                      <a:pt x="3051735" y="1408579"/>
                      <a:pt x="3109233" y="1426265"/>
                    </a:cubicBezTo>
                    <a:cubicBezTo>
                      <a:pt x="3128837" y="1495401"/>
                      <a:pt x="3148588" y="1570969"/>
                      <a:pt x="3139810" y="1645513"/>
                    </a:cubicBezTo>
                    <a:cubicBezTo>
                      <a:pt x="3059928" y="1654722"/>
                      <a:pt x="2980046" y="1663930"/>
                      <a:pt x="2899725" y="1665538"/>
                    </a:cubicBezTo>
                    <a:cubicBezTo>
                      <a:pt x="2896506" y="1665246"/>
                      <a:pt x="2893141" y="1665246"/>
                      <a:pt x="2889777" y="1665246"/>
                    </a:cubicBezTo>
                    <a:cubicBezTo>
                      <a:pt x="2886997" y="1665246"/>
                      <a:pt x="2884217" y="1665246"/>
                      <a:pt x="2881437" y="1665246"/>
                    </a:cubicBezTo>
                    <a:cubicBezTo>
                      <a:pt x="2864320" y="1665538"/>
                      <a:pt x="2846470" y="1665976"/>
                      <a:pt x="2833449" y="1654429"/>
                    </a:cubicBezTo>
                    <a:cubicBezTo>
                      <a:pt x="2812528" y="1586024"/>
                      <a:pt x="2805359" y="1512210"/>
                      <a:pt x="2788388" y="1442197"/>
                    </a:cubicBezTo>
                    <a:cubicBezTo>
                      <a:pt x="2836961" y="1433720"/>
                      <a:pt x="2885387" y="1433573"/>
                      <a:pt x="2934838" y="1429481"/>
                    </a:cubicBezTo>
                    <a:close/>
                    <a:moveTo>
                      <a:pt x="3505863" y="1423926"/>
                    </a:moveTo>
                    <a:cubicBezTo>
                      <a:pt x="3507911" y="1496425"/>
                      <a:pt x="3519908" y="1574477"/>
                      <a:pt x="3509374" y="1647852"/>
                    </a:cubicBezTo>
                    <a:cubicBezTo>
                      <a:pt x="3502351" y="1648437"/>
                      <a:pt x="3495621" y="1649021"/>
                      <a:pt x="3488599" y="1649606"/>
                    </a:cubicBezTo>
                    <a:cubicBezTo>
                      <a:pt x="3466799" y="1651506"/>
                      <a:pt x="3441635" y="1653114"/>
                      <a:pt x="3416471" y="1653406"/>
                    </a:cubicBezTo>
                    <a:cubicBezTo>
                      <a:pt x="3377993" y="1652822"/>
                      <a:pt x="3342734" y="1653260"/>
                      <a:pt x="3303670" y="1644636"/>
                    </a:cubicBezTo>
                    <a:cubicBezTo>
                      <a:pt x="3284944" y="1573161"/>
                      <a:pt x="3274263" y="1498325"/>
                      <a:pt x="3268704" y="1423196"/>
                    </a:cubicBezTo>
                    <a:cubicBezTo>
                      <a:pt x="3297818" y="1423780"/>
                      <a:pt x="3326933" y="1422172"/>
                      <a:pt x="3355901" y="1420711"/>
                    </a:cubicBezTo>
                    <a:cubicBezTo>
                      <a:pt x="3405791" y="1418080"/>
                      <a:pt x="3455680" y="1415303"/>
                      <a:pt x="3505863" y="1423926"/>
                    </a:cubicBezTo>
                    <a:close/>
                    <a:moveTo>
                      <a:pt x="3976669" y="1406971"/>
                    </a:moveTo>
                    <a:cubicBezTo>
                      <a:pt x="3985594" y="1461345"/>
                      <a:pt x="3990275" y="1516888"/>
                      <a:pt x="3994372" y="1572138"/>
                    </a:cubicBezTo>
                    <a:cubicBezTo>
                      <a:pt x="3994810" y="1597279"/>
                      <a:pt x="3996859" y="1624319"/>
                      <a:pt x="3987934" y="1647560"/>
                    </a:cubicBezTo>
                    <a:cubicBezTo>
                      <a:pt x="3984423" y="1648290"/>
                      <a:pt x="3981058" y="1648729"/>
                      <a:pt x="3977547" y="1649167"/>
                    </a:cubicBezTo>
                    <a:cubicBezTo>
                      <a:pt x="3963063" y="1650191"/>
                      <a:pt x="3947554" y="1649752"/>
                      <a:pt x="3932192" y="1649460"/>
                    </a:cubicBezTo>
                    <a:cubicBezTo>
                      <a:pt x="3874841" y="1649021"/>
                      <a:pt x="3816759" y="1637766"/>
                      <a:pt x="3758237" y="1636013"/>
                    </a:cubicBezTo>
                    <a:cubicBezTo>
                      <a:pt x="3742144" y="1631189"/>
                      <a:pt x="3706592" y="1638059"/>
                      <a:pt x="3704690" y="1610287"/>
                    </a:cubicBezTo>
                    <a:cubicBezTo>
                      <a:pt x="3695619" y="1538666"/>
                      <a:pt x="3684939" y="1465584"/>
                      <a:pt x="3665919" y="1396740"/>
                    </a:cubicBezTo>
                    <a:cubicBezTo>
                      <a:pt x="3712151" y="1402732"/>
                      <a:pt x="3759115" y="1401125"/>
                      <a:pt x="3806078" y="1399224"/>
                    </a:cubicBezTo>
                    <a:cubicBezTo>
                      <a:pt x="3863137" y="1397178"/>
                      <a:pt x="3920488" y="1394986"/>
                      <a:pt x="3976669" y="1406971"/>
                    </a:cubicBezTo>
                    <a:close/>
                    <a:moveTo>
                      <a:pt x="4434161" y="1410918"/>
                    </a:moveTo>
                    <a:cubicBezTo>
                      <a:pt x="4437088" y="1455498"/>
                      <a:pt x="4444110" y="1501394"/>
                      <a:pt x="4443818" y="1546559"/>
                    </a:cubicBezTo>
                    <a:cubicBezTo>
                      <a:pt x="4429187" y="1569653"/>
                      <a:pt x="4415581" y="1593332"/>
                      <a:pt x="4402853" y="1617449"/>
                    </a:cubicBezTo>
                    <a:cubicBezTo>
                      <a:pt x="4358230" y="1622419"/>
                      <a:pt x="4313607" y="1627535"/>
                      <a:pt x="4268838" y="1631774"/>
                    </a:cubicBezTo>
                    <a:cubicBezTo>
                      <a:pt x="4238699" y="1632651"/>
                      <a:pt x="4206951" y="1640836"/>
                      <a:pt x="4177837" y="1628997"/>
                    </a:cubicBezTo>
                    <a:cubicBezTo>
                      <a:pt x="4156184" y="1553137"/>
                      <a:pt x="4144480" y="1472892"/>
                      <a:pt x="4131605" y="1393962"/>
                    </a:cubicBezTo>
                    <a:cubicBezTo>
                      <a:pt x="4168327" y="1397032"/>
                      <a:pt x="4205635" y="1396009"/>
                      <a:pt x="4242942" y="1394986"/>
                    </a:cubicBezTo>
                    <a:cubicBezTo>
                      <a:pt x="4307316" y="1392939"/>
                      <a:pt x="4371836" y="1391185"/>
                      <a:pt x="4434161" y="1410918"/>
                    </a:cubicBezTo>
                    <a:close/>
                    <a:moveTo>
                      <a:pt x="4033727" y="1175591"/>
                    </a:moveTo>
                    <a:cubicBezTo>
                      <a:pt x="4004028" y="1179392"/>
                      <a:pt x="3974035" y="1181876"/>
                      <a:pt x="3944189" y="1182023"/>
                    </a:cubicBezTo>
                    <a:cubicBezTo>
                      <a:pt x="3901615" y="1179976"/>
                      <a:pt x="3853920" y="1181584"/>
                      <a:pt x="3815881" y="1160975"/>
                    </a:cubicBezTo>
                    <a:cubicBezTo>
                      <a:pt x="3785742" y="1106747"/>
                      <a:pt x="3767600" y="1045943"/>
                      <a:pt x="3761309" y="983091"/>
                    </a:cubicBezTo>
                    <a:cubicBezTo>
                      <a:pt x="3778427" y="985138"/>
                      <a:pt x="3790278" y="971252"/>
                      <a:pt x="3797446" y="957220"/>
                    </a:cubicBezTo>
                    <a:cubicBezTo>
                      <a:pt x="3812077" y="941727"/>
                      <a:pt x="3838119" y="944065"/>
                      <a:pt x="3858017" y="939973"/>
                    </a:cubicBezTo>
                    <a:cubicBezTo>
                      <a:pt x="3889179" y="935588"/>
                      <a:pt x="3920488" y="934126"/>
                      <a:pt x="3951797" y="936172"/>
                    </a:cubicBezTo>
                    <a:cubicBezTo>
                      <a:pt x="3981058" y="938511"/>
                      <a:pt x="4022755" y="941580"/>
                      <a:pt x="4024364" y="978999"/>
                    </a:cubicBezTo>
                    <a:cubicBezTo>
                      <a:pt x="4034459" y="1043165"/>
                      <a:pt x="4052015" y="1111571"/>
                      <a:pt x="4033727" y="1175591"/>
                    </a:cubicBezTo>
                    <a:close/>
                    <a:moveTo>
                      <a:pt x="3734682" y="961313"/>
                    </a:moveTo>
                    <a:cubicBezTo>
                      <a:pt x="3735121" y="963067"/>
                      <a:pt x="3735560" y="964675"/>
                      <a:pt x="3736291" y="966428"/>
                    </a:cubicBezTo>
                    <a:cubicBezTo>
                      <a:pt x="3727074" y="1038050"/>
                      <a:pt x="3738486" y="1112594"/>
                      <a:pt x="3763211" y="1180122"/>
                    </a:cubicBezTo>
                    <a:cubicBezTo>
                      <a:pt x="3788961" y="1241950"/>
                      <a:pt x="3876743" y="1238589"/>
                      <a:pt x="3933363" y="1244435"/>
                    </a:cubicBezTo>
                    <a:cubicBezTo>
                      <a:pt x="3945360" y="1243558"/>
                      <a:pt x="3958673" y="1243851"/>
                      <a:pt x="3972280" y="1243997"/>
                    </a:cubicBezTo>
                    <a:cubicBezTo>
                      <a:pt x="3983838" y="1244143"/>
                      <a:pt x="3995542" y="1244289"/>
                      <a:pt x="4007100" y="1243851"/>
                    </a:cubicBezTo>
                    <a:cubicBezTo>
                      <a:pt x="3994079" y="1261098"/>
                      <a:pt x="3981351" y="1278784"/>
                      <a:pt x="3966281" y="1294278"/>
                    </a:cubicBezTo>
                    <a:cubicBezTo>
                      <a:pt x="3954577" y="1304655"/>
                      <a:pt x="3935265" y="1317810"/>
                      <a:pt x="3931461" y="1333012"/>
                    </a:cubicBezTo>
                    <a:cubicBezTo>
                      <a:pt x="3897665" y="1330088"/>
                      <a:pt x="3863576" y="1331842"/>
                      <a:pt x="3829487" y="1333596"/>
                    </a:cubicBezTo>
                    <a:cubicBezTo>
                      <a:pt x="3799348" y="1335204"/>
                      <a:pt x="3769210" y="1336666"/>
                      <a:pt x="3739510" y="1335058"/>
                    </a:cubicBezTo>
                    <a:cubicBezTo>
                      <a:pt x="3719027" y="1333596"/>
                      <a:pt x="3690498" y="1331258"/>
                      <a:pt x="3668553" y="1331550"/>
                    </a:cubicBezTo>
                    <a:cubicBezTo>
                      <a:pt x="3660652" y="1331842"/>
                      <a:pt x="3653483" y="1336373"/>
                      <a:pt x="3648802" y="1343535"/>
                    </a:cubicBezTo>
                    <a:cubicBezTo>
                      <a:pt x="3640462" y="1334766"/>
                      <a:pt x="3626271" y="1343974"/>
                      <a:pt x="3626710" y="1357860"/>
                    </a:cubicBezTo>
                    <a:cubicBezTo>
                      <a:pt x="3627149" y="1360344"/>
                      <a:pt x="3627587" y="1362683"/>
                      <a:pt x="3628026" y="1365022"/>
                    </a:cubicBezTo>
                    <a:cubicBezTo>
                      <a:pt x="3622321" y="1368530"/>
                      <a:pt x="3616907" y="1373207"/>
                      <a:pt x="3612811" y="1376861"/>
                    </a:cubicBezTo>
                    <a:cubicBezTo>
                      <a:pt x="3603740" y="1385339"/>
                      <a:pt x="3580624" y="1412672"/>
                      <a:pt x="3559264" y="1443366"/>
                    </a:cubicBezTo>
                    <a:cubicBezTo>
                      <a:pt x="3558386" y="1423049"/>
                      <a:pt x="3556338" y="1403171"/>
                      <a:pt x="3550339" y="1384462"/>
                    </a:cubicBezTo>
                    <a:cubicBezTo>
                      <a:pt x="3549754" y="1383585"/>
                      <a:pt x="3549169" y="1382854"/>
                      <a:pt x="3548583" y="1381977"/>
                    </a:cubicBezTo>
                    <a:cubicBezTo>
                      <a:pt x="3567310" y="1359321"/>
                      <a:pt x="3582526" y="1325119"/>
                      <a:pt x="3593645" y="1309625"/>
                    </a:cubicBezTo>
                    <a:cubicBezTo>
                      <a:pt x="3618663" y="1265483"/>
                      <a:pt x="3640316" y="1219441"/>
                      <a:pt x="3660799" y="1172960"/>
                    </a:cubicBezTo>
                    <a:cubicBezTo>
                      <a:pt x="3663286" y="1166821"/>
                      <a:pt x="3665188" y="1160390"/>
                      <a:pt x="3662261" y="1154251"/>
                    </a:cubicBezTo>
                    <a:cubicBezTo>
                      <a:pt x="3658019" y="1148989"/>
                      <a:pt x="3653044" y="1147674"/>
                      <a:pt x="3647924" y="1148697"/>
                    </a:cubicBezTo>
                    <a:cubicBezTo>
                      <a:pt x="3656702" y="1114640"/>
                      <a:pt x="3655824" y="1080145"/>
                      <a:pt x="3649826" y="1045943"/>
                    </a:cubicBezTo>
                    <a:cubicBezTo>
                      <a:pt x="3663139" y="1039073"/>
                      <a:pt x="3673673" y="1021679"/>
                      <a:pt x="3682744" y="1010132"/>
                    </a:cubicBezTo>
                    <a:cubicBezTo>
                      <a:pt x="3695180" y="994638"/>
                      <a:pt x="3709518" y="979437"/>
                      <a:pt x="3725465" y="967306"/>
                    </a:cubicBezTo>
                    <a:cubicBezTo>
                      <a:pt x="3728391" y="965259"/>
                      <a:pt x="3731463" y="963213"/>
                      <a:pt x="3734682" y="961313"/>
                    </a:cubicBezTo>
                    <a:close/>
                    <a:moveTo>
                      <a:pt x="3146540" y="1170914"/>
                    </a:moveTo>
                    <a:cubicBezTo>
                      <a:pt x="3126643" y="1174422"/>
                      <a:pt x="3106306" y="1175884"/>
                      <a:pt x="3086263" y="1177345"/>
                    </a:cubicBezTo>
                    <a:cubicBezTo>
                      <a:pt x="3064024" y="1178953"/>
                      <a:pt x="3041933" y="1180999"/>
                      <a:pt x="3019694" y="1182461"/>
                    </a:cubicBezTo>
                    <a:lnTo>
                      <a:pt x="3023645" y="1182169"/>
                    </a:lnTo>
                    <a:cubicBezTo>
                      <a:pt x="3018963" y="1182169"/>
                      <a:pt x="3014135" y="1182169"/>
                      <a:pt x="3009160" y="1182315"/>
                    </a:cubicBezTo>
                    <a:cubicBezTo>
                      <a:pt x="2989556" y="1182900"/>
                      <a:pt x="2968488" y="1183630"/>
                      <a:pt x="2953858" y="1170622"/>
                    </a:cubicBezTo>
                    <a:cubicBezTo>
                      <a:pt x="2920939" y="1112740"/>
                      <a:pt x="2908357" y="1046235"/>
                      <a:pt x="2897092" y="981045"/>
                    </a:cubicBezTo>
                    <a:cubicBezTo>
                      <a:pt x="2897970" y="981191"/>
                      <a:pt x="2898994" y="981191"/>
                      <a:pt x="2899725" y="980753"/>
                    </a:cubicBezTo>
                    <a:cubicBezTo>
                      <a:pt x="2913770" y="994346"/>
                      <a:pt x="2935277" y="987038"/>
                      <a:pt x="2952834" y="983530"/>
                    </a:cubicBezTo>
                    <a:cubicBezTo>
                      <a:pt x="3006234" y="972714"/>
                      <a:pt x="3071925" y="967890"/>
                      <a:pt x="3126204" y="983384"/>
                    </a:cubicBezTo>
                    <a:cubicBezTo>
                      <a:pt x="3140395" y="1043896"/>
                      <a:pt x="3161317" y="1108940"/>
                      <a:pt x="3146540" y="1170914"/>
                    </a:cubicBezTo>
                    <a:close/>
                    <a:moveTo>
                      <a:pt x="2349915" y="1443366"/>
                    </a:moveTo>
                    <a:cubicBezTo>
                      <a:pt x="2349915" y="1443366"/>
                      <a:pt x="2349915" y="1443220"/>
                      <a:pt x="2350061" y="1443220"/>
                    </a:cubicBezTo>
                    <a:cubicBezTo>
                      <a:pt x="2390148" y="1434597"/>
                      <a:pt x="2431113" y="1429042"/>
                      <a:pt x="2472079" y="1425242"/>
                    </a:cubicBezTo>
                    <a:cubicBezTo>
                      <a:pt x="2521090" y="1415887"/>
                      <a:pt x="2572150" y="1409748"/>
                      <a:pt x="2620870" y="1423634"/>
                    </a:cubicBezTo>
                    <a:cubicBezTo>
                      <a:pt x="2639011" y="1501686"/>
                      <a:pt x="2650569" y="1584270"/>
                      <a:pt x="2655397" y="1665246"/>
                    </a:cubicBezTo>
                    <a:cubicBezTo>
                      <a:pt x="2652910" y="1665684"/>
                      <a:pt x="2650569" y="1665976"/>
                      <a:pt x="2648228" y="1666123"/>
                    </a:cubicBezTo>
                    <a:cubicBezTo>
                      <a:pt x="2633306" y="1667292"/>
                      <a:pt x="2618529" y="1667146"/>
                      <a:pt x="2603606" y="1667000"/>
                    </a:cubicBezTo>
                    <a:cubicBezTo>
                      <a:pt x="2567908" y="1667877"/>
                      <a:pt x="2532648" y="1660422"/>
                      <a:pt x="2496804" y="1659984"/>
                    </a:cubicBezTo>
                    <a:cubicBezTo>
                      <a:pt x="2489635" y="1659838"/>
                      <a:pt x="2482466" y="1659984"/>
                      <a:pt x="2475151" y="1659984"/>
                    </a:cubicBezTo>
                    <a:cubicBezTo>
                      <a:pt x="2449401" y="1660422"/>
                      <a:pt x="2423359" y="1660714"/>
                      <a:pt x="2398780" y="1650629"/>
                    </a:cubicBezTo>
                    <a:cubicBezTo>
                      <a:pt x="2375372" y="1585878"/>
                      <a:pt x="2361034" y="1516449"/>
                      <a:pt x="2345379" y="1447605"/>
                    </a:cubicBezTo>
                    <a:cubicBezTo>
                      <a:pt x="2346989" y="1446144"/>
                      <a:pt x="2348452" y="1444682"/>
                      <a:pt x="2349915" y="1443366"/>
                    </a:cubicBezTo>
                    <a:close/>
                    <a:moveTo>
                      <a:pt x="2010636" y="1463976"/>
                    </a:moveTo>
                    <a:cubicBezTo>
                      <a:pt x="2055990" y="1452429"/>
                      <a:pt x="2101783" y="1437520"/>
                      <a:pt x="2148308" y="1437520"/>
                    </a:cubicBezTo>
                    <a:cubicBezTo>
                      <a:pt x="2156062" y="1437520"/>
                      <a:pt x="2163670" y="1437958"/>
                      <a:pt x="2171424" y="1438835"/>
                    </a:cubicBezTo>
                    <a:cubicBezTo>
                      <a:pt x="2178885" y="1488239"/>
                      <a:pt x="2188834" y="1541736"/>
                      <a:pt x="2200685" y="1592163"/>
                    </a:cubicBezTo>
                    <a:cubicBezTo>
                      <a:pt x="2197320" y="1601518"/>
                      <a:pt x="2200246" y="1612041"/>
                      <a:pt x="2207122" y="1618911"/>
                    </a:cubicBezTo>
                    <a:cubicBezTo>
                      <a:pt x="2207268" y="1619788"/>
                      <a:pt x="2207561" y="1620665"/>
                      <a:pt x="2207707" y="1621396"/>
                    </a:cubicBezTo>
                    <a:cubicBezTo>
                      <a:pt x="2213413" y="1647706"/>
                      <a:pt x="2223654" y="1674016"/>
                      <a:pt x="2222045" y="1701641"/>
                    </a:cubicBezTo>
                    <a:cubicBezTo>
                      <a:pt x="2159281" y="1712457"/>
                      <a:pt x="2092566" y="1702079"/>
                      <a:pt x="2028631" y="1712749"/>
                    </a:cubicBezTo>
                    <a:cubicBezTo>
                      <a:pt x="2010050" y="1713773"/>
                      <a:pt x="1990592" y="1715088"/>
                      <a:pt x="1973036" y="1706172"/>
                    </a:cubicBezTo>
                    <a:cubicBezTo>
                      <a:pt x="1937045" y="1639082"/>
                      <a:pt x="1919634" y="1558253"/>
                      <a:pt x="1897982" y="1482393"/>
                    </a:cubicBezTo>
                    <a:cubicBezTo>
                      <a:pt x="1935143" y="1472015"/>
                      <a:pt x="1973474" y="1472892"/>
                      <a:pt x="2010636" y="1463976"/>
                    </a:cubicBezTo>
                    <a:close/>
                    <a:moveTo>
                      <a:pt x="2273837" y="1179099"/>
                    </a:moveTo>
                    <a:cubicBezTo>
                      <a:pt x="2224825" y="1183484"/>
                      <a:pt x="2176983" y="1195470"/>
                      <a:pt x="2127825" y="1199270"/>
                    </a:cubicBezTo>
                    <a:cubicBezTo>
                      <a:pt x="2086567" y="1207309"/>
                      <a:pt x="2067255" y="1174568"/>
                      <a:pt x="2051747" y="1142266"/>
                    </a:cubicBezTo>
                    <a:cubicBezTo>
                      <a:pt x="2032142" y="1101193"/>
                      <a:pt x="2017219" y="1060267"/>
                      <a:pt x="2002735" y="1016856"/>
                    </a:cubicBezTo>
                    <a:cubicBezTo>
                      <a:pt x="2022486" y="1014663"/>
                      <a:pt x="2040335" y="1000777"/>
                      <a:pt x="2061403" y="998731"/>
                    </a:cubicBezTo>
                    <a:cubicBezTo>
                      <a:pt x="2091249" y="996392"/>
                      <a:pt x="2141870" y="980022"/>
                      <a:pt x="2182982" y="980022"/>
                    </a:cubicBezTo>
                    <a:cubicBezTo>
                      <a:pt x="2208146" y="980022"/>
                      <a:pt x="2229945" y="986161"/>
                      <a:pt x="2241064" y="1005601"/>
                    </a:cubicBezTo>
                    <a:cubicBezTo>
                      <a:pt x="2252037" y="1028256"/>
                      <a:pt x="2257597" y="1052812"/>
                      <a:pt x="2264034" y="1076930"/>
                    </a:cubicBezTo>
                    <a:cubicBezTo>
                      <a:pt x="2270764" y="1109963"/>
                      <a:pt x="2286565" y="1145920"/>
                      <a:pt x="2273837" y="1179099"/>
                    </a:cubicBezTo>
                    <a:close/>
                    <a:moveTo>
                      <a:pt x="4907455" y="1608241"/>
                    </a:moveTo>
                    <a:cubicBezTo>
                      <a:pt x="4818063" y="1601664"/>
                      <a:pt x="4728379" y="1594940"/>
                      <a:pt x="4639133" y="1609557"/>
                    </a:cubicBezTo>
                    <a:cubicBezTo>
                      <a:pt x="4634159" y="1609849"/>
                      <a:pt x="4629185" y="1609995"/>
                      <a:pt x="4624357" y="1609703"/>
                    </a:cubicBezTo>
                    <a:cubicBezTo>
                      <a:pt x="4623772" y="1609557"/>
                      <a:pt x="4623186" y="1609557"/>
                      <a:pt x="4622747" y="1609410"/>
                    </a:cubicBezTo>
                    <a:cubicBezTo>
                      <a:pt x="4610458" y="1550652"/>
                      <a:pt x="4606362" y="1489555"/>
                      <a:pt x="4598461" y="1429773"/>
                    </a:cubicBezTo>
                    <a:cubicBezTo>
                      <a:pt x="4608995" y="1427581"/>
                      <a:pt x="4593633" y="1411649"/>
                      <a:pt x="4594218" y="1404048"/>
                    </a:cubicBezTo>
                    <a:cubicBezTo>
                      <a:pt x="4606508" y="1416764"/>
                      <a:pt x="4625820" y="1410479"/>
                      <a:pt x="4632550" y="1392501"/>
                    </a:cubicBezTo>
                    <a:cubicBezTo>
                      <a:pt x="4663274" y="1379931"/>
                      <a:pt x="4697802" y="1385923"/>
                      <a:pt x="4729696" y="1380954"/>
                    </a:cubicBezTo>
                    <a:cubicBezTo>
                      <a:pt x="4786608" y="1373792"/>
                      <a:pt x="4846300" y="1362975"/>
                      <a:pt x="4902334" y="1382708"/>
                    </a:cubicBezTo>
                    <a:cubicBezTo>
                      <a:pt x="4906431" y="1455644"/>
                      <a:pt x="4915941" y="1534281"/>
                      <a:pt x="4907455" y="1608241"/>
                    </a:cubicBezTo>
                    <a:close/>
                    <a:moveTo>
                      <a:pt x="5355145" y="1586170"/>
                    </a:moveTo>
                    <a:cubicBezTo>
                      <a:pt x="5355292" y="1586170"/>
                      <a:pt x="5355292" y="1586316"/>
                      <a:pt x="5355438" y="1586316"/>
                    </a:cubicBezTo>
                    <a:cubicBezTo>
                      <a:pt x="5355145" y="1600056"/>
                      <a:pt x="5354267" y="1613942"/>
                      <a:pt x="5352365" y="1627827"/>
                    </a:cubicBezTo>
                    <a:cubicBezTo>
                      <a:pt x="5344758" y="1627681"/>
                      <a:pt x="5337004" y="1626950"/>
                      <a:pt x="5329542" y="1626366"/>
                    </a:cubicBezTo>
                    <a:cubicBezTo>
                      <a:pt x="5250977" y="1613503"/>
                      <a:pt x="5168315" y="1627973"/>
                      <a:pt x="5090774" y="1607218"/>
                    </a:cubicBezTo>
                    <a:cubicBezTo>
                      <a:pt x="5072340" y="1538374"/>
                      <a:pt x="5065025" y="1466753"/>
                      <a:pt x="5055369" y="1394255"/>
                    </a:cubicBezTo>
                    <a:cubicBezTo>
                      <a:pt x="5055953" y="1393232"/>
                      <a:pt x="5056685" y="1392355"/>
                      <a:pt x="5057271" y="1391332"/>
                    </a:cubicBezTo>
                    <a:cubicBezTo>
                      <a:pt x="5064439" y="1399078"/>
                      <a:pt x="5074680" y="1399517"/>
                      <a:pt x="5084044" y="1398494"/>
                    </a:cubicBezTo>
                    <a:cubicBezTo>
                      <a:pt x="5108038" y="1399517"/>
                      <a:pt x="5132471" y="1399078"/>
                      <a:pt x="5156904" y="1398640"/>
                    </a:cubicBezTo>
                    <a:cubicBezTo>
                      <a:pt x="5219229" y="1397471"/>
                      <a:pt x="5282140" y="1396447"/>
                      <a:pt x="5341685" y="1419395"/>
                    </a:cubicBezTo>
                    <a:cubicBezTo>
                      <a:pt x="5345636" y="1460760"/>
                      <a:pt x="5352219" y="1502125"/>
                      <a:pt x="5354706" y="1543636"/>
                    </a:cubicBezTo>
                    <a:cubicBezTo>
                      <a:pt x="5344026" y="1558399"/>
                      <a:pt x="5338028" y="1573454"/>
                      <a:pt x="5355145" y="1586170"/>
                    </a:cubicBezTo>
                    <a:close/>
                    <a:moveTo>
                      <a:pt x="4914770" y="1158490"/>
                    </a:moveTo>
                    <a:cubicBezTo>
                      <a:pt x="4902773" y="1162583"/>
                      <a:pt x="4896336" y="1163752"/>
                      <a:pt x="4881852" y="1164921"/>
                    </a:cubicBezTo>
                    <a:cubicBezTo>
                      <a:pt x="4877316" y="1164921"/>
                      <a:pt x="4872781" y="1164775"/>
                      <a:pt x="4868246" y="1164775"/>
                    </a:cubicBezTo>
                    <a:cubicBezTo>
                      <a:pt x="4863710" y="1164775"/>
                      <a:pt x="4859175" y="1164775"/>
                      <a:pt x="4854639" y="1164775"/>
                    </a:cubicBezTo>
                    <a:cubicBezTo>
                      <a:pt x="4812357" y="1164921"/>
                      <a:pt x="4769344" y="1165214"/>
                      <a:pt x="4728964" y="1150597"/>
                    </a:cubicBezTo>
                    <a:cubicBezTo>
                      <a:pt x="4707750" y="1095493"/>
                      <a:pt x="4713310" y="1037173"/>
                      <a:pt x="4709945" y="977683"/>
                    </a:cubicBezTo>
                    <a:cubicBezTo>
                      <a:pt x="4714919" y="977976"/>
                      <a:pt x="4719893" y="977099"/>
                      <a:pt x="4724575" y="975198"/>
                    </a:cubicBezTo>
                    <a:cubicBezTo>
                      <a:pt x="4731598" y="972129"/>
                      <a:pt x="4736718" y="967013"/>
                      <a:pt x="4740376" y="960582"/>
                    </a:cubicBezTo>
                    <a:cubicBezTo>
                      <a:pt x="4791290" y="942604"/>
                      <a:pt x="4853176" y="937634"/>
                      <a:pt x="4903505" y="958536"/>
                    </a:cubicBezTo>
                    <a:cubicBezTo>
                      <a:pt x="4908918" y="982507"/>
                      <a:pt x="4910235" y="1007355"/>
                      <a:pt x="4913892" y="1031618"/>
                    </a:cubicBezTo>
                    <a:cubicBezTo>
                      <a:pt x="4918282" y="1073276"/>
                      <a:pt x="4933205" y="1118733"/>
                      <a:pt x="4914770" y="1158490"/>
                    </a:cubicBezTo>
                    <a:close/>
                    <a:moveTo>
                      <a:pt x="5279652" y="1171499"/>
                    </a:moveTo>
                    <a:cubicBezTo>
                      <a:pt x="5243223" y="1175738"/>
                      <a:pt x="5207525" y="1184946"/>
                      <a:pt x="5171095" y="1188162"/>
                    </a:cubicBezTo>
                    <a:cubicBezTo>
                      <a:pt x="5139786" y="1188162"/>
                      <a:pt x="5097943" y="1183630"/>
                      <a:pt x="5080533" y="1154105"/>
                    </a:cubicBezTo>
                    <a:cubicBezTo>
                      <a:pt x="5066487" y="1097977"/>
                      <a:pt x="5061952" y="1039657"/>
                      <a:pt x="5050394" y="982945"/>
                    </a:cubicBezTo>
                    <a:cubicBezTo>
                      <a:pt x="5063854" y="981337"/>
                      <a:pt x="5071316" y="970083"/>
                      <a:pt x="5078631" y="959997"/>
                    </a:cubicBezTo>
                    <a:cubicBezTo>
                      <a:pt x="5107599" y="946989"/>
                      <a:pt x="5140371" y="940849"/>
                      <a:pt x="5173290" y="940849"/>
                    </a:cubicBezTo>
                    <a:cubicBezTo>
                      <a:pt x="5204891" y="940849"/>
                      <a:pt x="5236785" y="946404"/>
                      <a:pt x="5265607" y="956928"/>
                    </a:cubicBezTo>
                    <a:cubicBezTo>
                      <a:pt x="5306572" y="963798"/>
                      <a:pt x="5296185" y="1140219"/>
                      <a:pt x="5279652" y="1171499"/>
                    </a:cubicBezTo>
                    <a:close/>
                    <a:moveTo>
                      <a:pt x="4749593" y="681406"/>
                    </a:moveTo>
                    <a:cubicBezTo>
                      <a:pt x="4746228" y="704500"/>
                      <a:pt x="4746228" y="731248"/>
                      <a:pt x="4731598" y="750396"/>
                    </a:cubicBezTo>
                    <a:cubicBezTo>
                      <a:pt x="4705995" y="756096"/>
                      <a:pt x="4679367" y="758435"/>
                      <a:pt x="4653179" y="758581"/>
                    </a:cubicBezTo>
                    <a:cubicBezTo>
                      <a:pt x="4606362" y="760920"/>
                      <a:pt x="4555740" y="744403"/>
                      <a:pt x="4539500" y="696169"/>
                    </a:cubicBezTo>
                    <a:cubicBezTo>
                      <a:pt x="4545499" y="689591"/>
                      <a:pt x="4548864" y="680675"/>
                      <a:pt x="4547255" y="671759"/>
                    </a:cubicBezTo>
                    <a:cubicBezTo>
                      <a:pt x="4540086" y="629809"/>
                      <a:pt x="4535112" y="583621"/>
                      <a:pt x="4551059" y="542987"/>
                    </a:cubicBezTo>
                    <a:cubicBezTo>
                      <a:pt x="4572272" y="540064"/>
                      <a:pt x="4623918" y="531002"/>
                      <a:pt x="4667078" y="531002"/>
                    </a:cubicBezTo>
                    <a:cubicBezTo>
                      <a:pt x="4698972" y="531002"/>
                      <a:pt x="4726477" y="535971"/>
                      <a:pt x="4733646" y="552049"/>
                    </a:cubicBezTo>
                    <a:cubicBezTo>
                      <a:pt x="4752519" y="592245"/>
                      <a:pt x="4752227" y="637995"/>
                      <a:pt x="4749593" y="681406"/>
                    </a:cubicBezTo>
                    <a:close/>
                    <a:moveTo>
                      <a:pt x="3545657" y="719847"/>
                    </a:moveTo>
                    <a:cubicBezTo>
                      <a:pt x="3543170" y="720432"/>
                      <a:pt x="3540683" y="721163"/>
                      <a:pt x="3538050" y="721747"/>
                    </a:cubicBezTo>
                    <a:cubicBezTo>
                      <a:pt x="3521078" y="724963"/>
                      <a:pt x="3503961" y="726717"/>
                      <a:pt x="3486843" y="728033"/>
                    </a:cubicBezTo>
                    <a:cubicBezTo>
                      <a:pt x="3477772" y="727886"/>
                      <a:pt x="3468262" y="728033"/>
                      <a:pt x="3458899" y="728179"/>
                    </a:cubicBezTo>
                    <a:cubicBezTo>
                      <a:pt x="3425249" y="728910"/>
                      <a:pt x="3390136" y="729640"/>
                      <a:pt x="3360875" y="713708"/>
                    </a:cubicBezTo>
                    <a:cubicBezTo>
                      <a:pt x="3346245" y="690614"/>
                      <a:pt x="3343758" y="661674"/>
                      <a:pt x="3337467" y="635364"/>
                    </a:cubicBezTo>
                    <a:cubicBezTo>
                      <a:pt x="3342148" y="628348"/>
                      <a:pt x="3343904" y="619432"/>
                      <a:pt x="3341563" y="610808"/>
                    </a:cubicBezTo>
                    <a:cubicBezTo>
                      <a:pt x="3333224" y="582744"/>
                      <a:pt x="3326640" y="551903"/>
                      <a:pt x="3338198" y="523839"/>
                    </a:cubicBezTo>
                    <a:cubicBezTo>
                      <a:pt x="3371702" y="515216"/>
                      <a:pt x="3404620" y="512292"/>
                      <a:pt x="3438709" y="512292"/>
                    </a:cubicBezTo>
                    <a:cubicBezTo>
                      <a:pt x="3450999" y="512292"/>
                      <a:pt x="3463434" y="512731"/>
                      <a:pt x="3476163" y="513316"/>
                    </a:cubicBezTo>
                    <a:cubicBezTo>
                      <a:pt x="3514202" y="512877"/>
                      <a:pt x="3538488" y="530709"/>
                      <a:pt x="3542146" y="569443"/>
                    </a:cubicBezTo>
                    <a:cubicBezTo>
                      <a:pt x="3548876" y="618116"/>
                      <a:pt x="3567310" y="672782"/>
                      <a:pt x="3545657" y="719847"/>
                    </a:cubicBezTo>
                    <a:close/>
                    <a:moveTo>
                      <a:pt x="2727818" y="730079"/>
                    </a:moveTo>
                    <a:cubicBezTo>
                      <a:pt x="2727672" y="730079"/>
                      <a:pt x="2727379" y="730079"/>
                      <a:pt x="2727233" y="730225"/>
                    </a:cubicBezTo>
                    <a:cubicBezTo>
                      <a:pt x="2722697" y="730956"/>
                      <a:pt x="2718162" y="731394"/>
                      <a:pt x="2713626" y="731687"/>
                    </a:cubicBezTo>
                    <a:cubicBezTo>
                      <a:pt x="2666809" y="733148"/>
                      <a:pt x="2619553" y="733295"/>
                      <a:pt x="2573175" y="725402"/>
                    </a:cubicBezTo>
                    <a:cubicBezTo>
                      <a:pt x="2552985" y="724232"/>
                      <a:pt x="2548303" y="704792"/>
                      <a:pt x="2542451" y="688714"/>
                    </a:cubicBezTo>
                    <a:cubicBezTo>
                      <a:pt x="2541427" y="686814"/>
                      <a:pt x="2541866" y="684768"/>
                      <a:pt x="2541573" y="682575"/>
                    </a:cubicBezTo>
                    <a:cubicBezTo>
                      <a:pt x="2539086" y="635656"/>
                      <a:pt x="2526943" y="586983"/>
                      <a:pt x="2538793" y="540648"/>
                    </a:cubicBezTo>
                    <a:cubicBezTo>
                      <a:pt x="2569224" y="527347"/>
                      <a:pt x="2602874" y="520770"/>
                      <a:pt x="2636524" y="520770"/>
                    </a:cubicBezTo>
                    <a:cubicBezTo>
                      <a:pt x="2660664" y="520770"/>
                      <a:pt x="2684804" y="524132"/>
                      <a:pt x="2707921" y="530855"/>
                    </a:cubicBezTo>
                    <a:cubicBezTo>
                      <a:pt x="2721088" y="557311"/>
                      <a:pt x="2721380" y="588152"/>
                      <a:pt x="2726209" y="616801"/>
                    </a:cubicBezTo>
                    <a:cubicBezTo>
                      <a:pt x="2729573" y="654073"/>
                      <a:pt x="2738937" y="693099"/>
                      <a:pt x="2727818" y="730079"/>
                    </a:cubicBezTo>
                    <a:close/>
                    <a:moveTo>
                      <a:pt x="2472225" y="627909"/>
                    </a:moveTo>
                    <a:cubicBezTo>
                      <a:pt x="2475882" y="650126"/>
                      <a:pt x="2480418" y="671905"/>
                      <a:pt x="2485539" y="693976"/>
                    </a:cubicBezTo>
                    <a:cubicBezTo>
                      <a:pt x="2487733" y="703038"/>
                      <a:pt x="2494609" y="709908"/>
                      <a:pt x="2502949" y="712978"/>
                    </a:cubicBezTo>
                    <a:cubicBezTo>
                      <a:pt x="2512897" y="805208"/>
                      <a:pt x="2632574" y="786791"/>
                      <a:pt x="2700020" y="793953"/>
                    </a:cubicBezTo>
                    <a:cubicBezTo>
                      <a:pt x="2705433" y="794538"/>
                      <a:pt x="2710554" y="794830"/>
                      <a:pt x="2715528" y="794830"/>
                    </a:cubicBezTo>
                    <a:cubicBezTo>
                      <a:pt x="2703239" y="813832"/>
                      <a:pt x="2692851" y="831518"/>
                      <a:pt x="2687877" y="836926"/>
                    </a:cubicBezTo>
                    <a:cubicBezTo>
                      <a:pt x="2677343" y="852712"/>
                      <a:pt x="2654520" y="873467"/>
                      <a:pt x="2660664" y="892030"/>
                    </a:cubicBezTo>
                    <a:cubicBezTo>
                      <a:pt x="2659055" y="897000"/>
                      <a:pt x="2658909" y="902408"/>
                      <a:pt x="2661103" y="906501"/>
                    </a:cubicBezTo>
                    <a:cubicBezTo>
                      <a:pt x="2623650" y="903431"/>
                      <a:pt x="2583562" y="908255"/>
                      <a:pt x="2551229" y="909424"/>
                    </a:cubicBezTo>
                    <a:cubicBezTo>
                      <a:pt x="2509971" y="916586"/>
                      <a:pt x="2434039" y="912932"/>
                      <a:pt x="2416190" y="958243"/>
                    </a:cubicBezTo>
                    <a:cubicBezTo>
                      <a:pt x="2400682" y="962774"/>
                      <a:pt x="2396586" y="979145"/>
                      <a:pt x="2396878" y="998585"/>
                    </a:cubicBezTo>
                    <a:cubicBezTo>
                      <a:pt x="2370251" y="1010424"/>
                      <a:pt x="2343331" y="1038342"/>
                      <a:pt x="2330017" y="1054420"/>
                    </a:cubicBezTo>
                    <a:cubicBezTo>
                      <a:pt x="2328993" y="1055590"/>
                      <a:pt x="2327969" y="1056905"/>
                      <a:pt x="2326799" y="1058220"/>
                    </a:cubicBezTo>
                    <a:cubicBezTo>
                      <a:pt x="2316996" y="1017440"/>
                      <a:pt x="2306901" y="973591"/>
                      <a:pt x="2277348" y="945088"/>
                    </a:cubicBezTo>
                    <a:cubicBezTo>
                      <a:pt x="2307633" y="965113"/>
                      <a:pt x="2327384" y="920679"/>
                      <a:pt x="2342307" y="899339"/>
                    </a:cubicBezTo>
                    <a:cubicBezTo>
                      <a:pt x="2366886" y="857974"/>
                      <a:pt x="2399658" y="819825"/>
                      <a:pt x="2416922" y="774952"/>
                    </a:cubicBezTo>
                    <a:cubicBezTo>
                      <a:pt x="2417946" y="766766"/>
                      <a:pt x="2413703" y="760189"/>
                      <a:pt x="2407558" y="756243"/>
                    </a:cubicBezTo>
                    <a:cubicBezTo>
                      <a:pt x="2409022" y="750542"/>
                      <a:pt x="2410046" y="744842"/>
                      <a:pt x="2410484" y="739141"/>
                    </a:cubicBezTo>
                    <a:cubicBezTo>
                      <a:pt x="2413996" y="691345"/>
                      <a:pt x="2399219" y="644134"/>
                      <a:pt x="2388685" y="597945"/>
                    </a:cubicBezTo>
                    <a:cubicBezTo>
                      <a:pt x="2388393" y="596922"/>
                      <a:pt x="2388100" y="595899"/>
                      <a:pt x="2387807" y="594876"/>
                    </a:cubicBezTo>
                    <a:cubicBezTo>
                      <a:pt x="2409314" y="601161"/>
                      <a:pt x="2423798" y="573097"/>
                      <a:pt x="2438575" y="559796"/>
                    </a:cubicBezTo>
                    <a:cubicBezTo>
                      <a:pt x="2448524" y="551465"/>
                      <a:pt x="2459350" y="542987"/>
                      <a:pt x="2471054" y="536410"/>
                    </a:cubicBezTo>
                    <a:cubicBezTo>
                      <a:pt x="2464617" y="566081"/>
                      <a:pt x="2468567" y="600138"/>
                      <a:pt x="2472225" y="627909"/>
                    </a:cubicBezTo>
                    <a:close/>
                    <a:moveTo>
                      <a:pt x="1164560" y="886622"/>
                    </a:moveTo>
                    <a:cubicBezTo>
                      <a:pt x="1023084" y="912493"/>
                      <a:pt x="883363" y="973444"/>
                      <a:pt x="736474" y="968475"/>
                    </a:cubicBezTo>
                    <a:cubicBezTo>
                      <a:pt x="706921" y="967306"/>
                      <a:pt x="681464" y="969059"/>
                      <a:pt x="651471" y="962482"/>
                    </a:cubicBezTo>
                    <a:cubicBezTo>
                      <a:pt x="619285" y="912932"/>
                      <a:pt x="599534" y="856951"/>
                      <a:pt x="581977" y="800385"/>
                    </a:cubicBezTo>
                    <a:cubicBezTo>
                      <a:pt x="635963" y="769982"/>
                      <a:pt x="699459" y="759458"/>
                      <a:pt x="760468" y="749227"/>
                    </a:cubicBezTo>
                    <a:cubicBezTo>
                      <a:pt x="819428" y="739726"/>
                      <a:pt x="877511" y="725402"/>
                      <a:pt x="936033" y="713855"/>
                    </a:cubicBezTo>
                    <a:cubicBezTo>
                      <a:pt x="977144" y="705523"/>
                      <a:pt x="1018402" y="697776"/>
                      <a:pt x="1060391" y="694707"/>
                    </a:cubicBezTo>
                    <a:cubicBezTo>
                      <a:pt x="1063610" y="694268"/>
                      <a:pt x="1066829" y="694122"/>
                      <a:pt x="1069901" y="694122"/>
                    </a:cubicBezTo>
                    <a:cubicBezTo>
                      <a:pt x="1087604" y="694122"/>
                      <a:pt x="1100186" y="701577"/>
                      <a:pt x="1106623" y="720871"/>
                    </a:cubicBezTo>
                    <a:cubicBezTo>
                      <a:pt x="1127984" y="772759"/>
                      <a:pt x="1161926" y="829179"/>
                      <a:pt x="1164560" y="886622"/>
                    </a:cubicBezTo>
                    <a:close/>
                    <a:moveTo>
                      <a:pt x="521115" y="1225726"/>
                    </a:moveTo>
                    <a:cubicBezTo>
                      <a:pt x="544084" y="1189185"/>
                      <a:pt x="569102" y="1154105"/>
                      <a:pt x="591341" y="1117125"/>
                    </a:cubicBezTo>
                    <a:cubicBezTo>
                      <a:pt x="609775" y="1087015"/>
                      <a:pt x="626307" y="1055882"/>
                      <a:pt x="644888" y="1025918"/>
                    </a:cubicBezTo>
                    <a:cubicBezTo>
                      <a:pt x="667711" y="1031911"/>
                      <a:pt x="694339" y="1031764"/>
                      <a:pt x="722868" y="1032934"/>
                    </a:cubicBezTo>
                    <a:cubicBezTo>
                      <a:pt x="734572" y="1033665"/>
                      <a:pt x="746276" y="1034103"/>
                      <a:pt x="757981" y="1034103"/>
                    </a:cubicBezTo>
                    <a:cubicBezTo>
                      <a:pt x="887752" y="1034103"/>
                      <a:pt x="1011672" y="987330"/>
                      <a:pt x="1137932" y="959997"/>
                    </a:cubicBezTo>
                    <a:cubicBezTo>
                      <a:pt x="1120376" y="983968"/>
                      <a:pt x="1105160" y="1010132"/>
                      <a:pt x="1133251" y="1028841"/>
                    </a:cubicBezTo>
                    <a:cubicBezTo>
                      <a:pt x="1138225" y="1031180"/>
                      <a:pt x="1142760" y="1032349"/>
                      <a:pt x="1146857" y="1032495"/>
                    </a:cubicBezTo>
                    <a:cubicBezTo>
                      <a:pt x="1135591" y="1034688"/>
                      <a:pt x="1124472" y="1036880"/>
                      <a:pt x="1113500" y="1038488"/>
                    </a:cubicBezTo>
                    <a:cubicBezTo>
                      <a:pt x="1056734" y="1059390"/>
                      <a:pt x="693314" y="1099878"/>
                      <a:pt x="712188" y="1163313"/>
                    </a:cubicBezTo>
                    <a:cubicBezTo>
                      <a:pt x="710139" y="1163898"/>
                      <a:pt x="708823" y="1165067"/>
                      <a:pt x="707067" y="1165944"/>
                    </a:cubicBezTo>
                    <a:cubicBezTo>
                      <a:pt x="706628" y="1156444"/>
                      <a:pt x="697850" y="1147674"/>
                      <a:pt x="687609" y="1150012"/>
                    </a:cubicBezTo>
                    <a:cubicBezTo>
                      <a:pt x="677806" y="1152059"/>
                      <a:pt x="669174" y="1157759"/>
                      <a:pt x="661128" y="1163752"/>
                    </a:cubicBezTo>
                    <a:cubicBezTo>
                      <a:pt x="612701" y="1204678"/>
                      <a:pt x="576125" y="1257152"/>
                      <a:pt x="540866" y="1309333"/>
                    </a:cubicBezTo>
                    <a:cubicBezTo>
                      <a:pt x="539549" y="1311818"/>
                      <a:pt x="537940" y="1314449"/>
                      <a:pt x="536184" y="1317080"/>
                    </a:cubicBezTo>
                    <a:cubicBezTo>
                      <a:pt x="532673" y="1309187"/>
                      <a:pt x="529161" y="1301440"/>
                      <a:pt x="525650" y="1293693"/>
                    </a:cubicBezTo>
                    <a:cubicBezTo>
                      <a:pt x="518481" y="1278346"/>
                      <a:pt x="511166" y="1262998"/>
                      <a:pt x="503704" y="1247651"/>
                    </a:cubicBezTo>
                    <a:cubicBezTo>
                      <a:pt x="503704" y="1247651"/>
                      <a:pt x="503704" y="1247651"/>
                      <a:pt x="503704" y="1247505"/>
                    </a:cubicBezTo>
                    <a:cubicBezTo>
                      <a:pt x="511312" y="1242535"/>
                      <a:pt x="517311" y="1234058"/>
                      <a:pt x="521115" y="1225726"/>
                    </a:cubicBezTo>
                    <a:close/>
                    <a:moveTo>
                      <a:pt x="584318" y="1350259"/>
                    </a:moveTo>
                    <a:cubicBezTo>
                      <a:pt x="611823" y="1299247"/>
                      <a:pt x="644888" y="1251451"/>
                      <a:pt x="681903" y="1206725"/>
                    </a:cubicBezTo>
                    <a:cubicBezTo>
                      <a:pt x="684536" y="1203509"/>
                      <a:pt x="687023" y="1200293"/>
                      <a:pt x="689510" y="1197078"/>
                    </a:cubicBezTo>
                    <a:cubicBezTo>
                      <a:pt x="687023" y="1246335"/>
                      <a:pt x="734718" y="1331696"/>
                      <a:pt x="743643" y="1362537"/>
                    </a:cubicBezTo>
                    <a:cubicBezTo>
                      <a:pt x="756664" y="1390893"/>
                      <a:pt x="765589" y="1413549"/>
                      <a:pt x="785779" y="1426850"/>
                    </a:cubicBezTo>
                    <a:cubicBezTo>
                      <a:pt x="760029" y="1459006"/>
                      <a:pt x="730622" y="1510749"/>
                      <a:pt x="725648" y="1520396"/>
                    </a:cubicBezTo>
                    <a:cubicBezTo>
                      <a:pt x="707798" y="1552406"/>
                      <a:pt x="689072" y="1583978"/>
                      <a:pt x="670345" y="1615257"/>
                    </a:cubicBezTo>
                    <a:cubicBezTo>
                      <a:pt x="660542" y="1596256"/>
                      <a:pt x="650740" y="1577254"/>
                      <a:pt x="640938" y="1558253"/>
                    </a:cubicBezTo>
                    <a:cubicBezTo>
                      <a:pt x="614018" y="1504025"/>
                      <a:pt x="590316" y="1444974"/>
                      <a:pt x="566176" y="1386654"/>
                    </a:cubicBezTo>
                    <a:lnTo>
                      <a:pt x="566176" y="1386654"/>
                    </a:lnTo>
                    <a:cubicBezTo>
                      <a:pt x="573053" y="1374376"/>
                      <a:pt x="578466" y="1360198"/>
                      <a:pt x="584318" y="1350259"/>
                    </a:cubicBezTo>
                    <a:close/>
                    <a:moveTo>
                      <a:pt x="714967" y="1642151"/>
                    </a:moveTo>
                    <a:cubicBezTo>
                      <a:pt x="726672" y="1617888"/>
                      <a:pt x="738522" y="1593478"/>
                      <a:pt x="749934" y="1569069"/>
                    </a:cubicBezTo>
                    <a:cubicBezTo>
                      <a:pt x="768807" y="1524634"/>
                      <a:pt x="790753" y="1481077"/>
                      <a:pt x="809919" y="1436935"/>
                    </a:cubicBezTo>
                    <a:cubicBezTo>
                      <a:pt x="814747" y="1438105"/>
                      <a:pt x="820014" y="1438981"/>
                      <a:pt x="825866" y="1439420"/>
                    </a:cubicBezTo>
                    <a:cubicBezTo>
                      <a:pt x="843569" y="1442197"/>
                      <a:pt x="861271" y="1443366"/>
                      <a:pt x="878974" y="1443366"/>
                    </a:cubicBezTo>
                    <a:cubicBezTo>
                      <a:pt x="932375" y="1443366"/>
                      <a:pt x="985776" y="1433135"/>
                      <a:pt x="1039177" y="1428458"/>
                    </a:cubicBezTo>
                    <a:cubicBezTo>
                      <a:pt x="1147442" y="1419541"/>
                      <a:pt x="1255707" y="1408725"/>
                      <a:pt x="1362655" y="1388554"/>
                    </a:cubicBezTo>
                    <a:cubicBezTo>
                      <a:pt x="1399378" y="1379200"/>
                      <a:pt x="1452778" y="1379200"/>
                      <a:pt x="1492134" y="1362683"/>
                    </a:cubicBezTo>
                    <a:cubicBezTo>
                      <a:pt x="1481747" y="1381685"/>
                      <a:pt x="1471798" y="1401125"/>
                      <a:pt x="1459801" y="1418664"/>
                    </a:cubicBezTo>
                    <a:cubicBezTo>
                      <a:pt x="1450877" y="1429188"/>
                      <a:pt x="1450730" y="1445267"/>
                      <a:pt x="1460240" y="1454621"/>
                    </a:cubicBezTo>
                    <a:cubicBezTo>
                      <a:pt x="1416495" y="1462076"/>
                      <a:pt x="1372750" y="1469676"/>
                      <a:pt x="1328420" y="1473038"/>
                    </a:cubicBezTo>
                    <a:cubicBezTo>
                      <a:pt x="1208890" y="1481808"/>
                      <a:pt x="1091408" y="1486778"/>
                      <a:pt x="971438" y="1499494"/>
                    </a:cubicBezTo>
                    <a:cubicBezTo>
                      <a:pt x="934277" y="1510603"/>
                      <a:pt x="863466" y="1501833"/>
                      <a:pt x="841959" y="1540420"/>
                    </a:cubicBezTo>
                    <a:cubicBezTo>
                      <a:pt x="840496" y="1540128"/>
                      <a:pt x="838887" y="1540128"/>
                      <a:pt x="836985" y="1540420"/>
                    </a:cubicBezTo>
                    <a:cubicBezTo>
                      <a:pt x="814161" y="1556791"/>
                      <a:pt x="807139" y="1586316"/>
                      <a:pt x="795873" y="1610726"/>
                    </a:cubicBezTo>
                    <a:cubicBezTo>
                      <a:pt x="785340" y="1635136"/>
                      <a:pt x="773489" y="1659107"/>
                      <a:pt x="761785" y="1682932"/>
                    </a:cubicBezTo>
                    <a:cubicBezTo>
                      <a:pt x="753299" y="1699741"/>
                      <a:pt x="743204" y="1719181"/>
                      <a:pt x="733255" y="1738767"/>
                    </a:cubicBezTo>
                    <a:lnTo>
                      <a:pt x="733255" y="1738767"/>
                    </a:lnTo>
                    <a:cubicBezTo>
                      <a:pt x="719210" y="1711288"/>
                      <a:pt x="705165" y="1683809"/>
                      <a:pt x="690974" y="1656330"/>
                    </a:cubicBezTo>
                    <a:cubicBezTo>
                      <a:pt x="690974" y="1656330"/>
                      <a:pt x="690974" y="1656330"/>
                      <a:pt x="690974" y="1656183"/>
                    </a:cubicBezTo>
                    <a:cubicBezTo>
                      <a:pt x="700776" y="1656037"/>
                      <a:pt x="710578" y="1651214"/>
                      <a:pt x="714967" y="1642151"/>
                    </a:cubicBezTo>
                    <a:close/>
                    <a:moveTo>
                      <a:pt x="787242" y="1755137"/>
                    </a:moveTo>
                    <a:cubicBezTo>
                      <a:pt x="793240" y="1739644"/>
                      <a:pt x="828792" y="1665538"/>
                      <a:pt x="845617" y="1608680"/>
                    </a:cubicBezTo>
                    <a:cubicBezTo>
                      <a:pt x="847373" y="1610580"/>
                      <a:pt x="849421" y="1612480"/>
                      <a:pt x="851762" y="1613942"/>
                    </a:cubicBezTo>
                    <a:cubicBezTo>
                      <a:pt x="865807" y="1676793"/>
                      <a:pt x="887899" y="1737159"/>
                      <a:pt x="905894" y="1798841"/>
                    </a:cubicBezTo>
                    <a:cubicBezTo>
                      <a:pt x="907065" y="1803810"/>
                      <a:pt x="908528" y="1808488"/>
                      <a:pt x="910137" y="1813019"/>
                    </a:cubicBezTo>
                    <a:cubicBezTo>
                      <a:pt x="909552" y="1813457"/>
                      <a:pt x="908966" y="1813896"/>
                      <a:pt x="908381" y="1814188"/>
                    </a:cubicBezTo>
                    <a:cubicBezTo>
                      <a:pt x="905016" y="1814773"/>
                      <a:pt x="904285" y="1819304"/>
                      <a:pt x="906479" y="1821350"/>
                    </a:cubicBezTo>
                    <a:cubicBezTo>
                      <a:pt x="882193" y="1869731"/>
                      <a:pt x="863320" y="1921766"/>
                      <a:pt x="844593" y="1972924"/>
                    </a:cubicBezTo>
                    <a:lnTo>
                      <a:pt x="844593" y="1972924"/>
                    </a:lnTo>
                    <a:cubicBezTo>
                      <a:pt x="834790" y="1948368"/>
                      <a:pt x="824695" y="1923959"/>
                      <a:pt x="814015" y="1899695"/>
                    </a:cubicBezTo>
                    <a:cubicBezTo>
                      <a:pt x="798361" y="1867393"/>
                      <a:pt x="782414" y="1835236"/>
                      <a:pt x="766320" y="1803226"/>
                    </a:cubicBezTo>
                    <a:lnTo>
                      <a:pt x="766320" y="1803226"/>
                    </a:lnTo>
                    <a:cubicBezTo>
                      <a:pt x="774952" y="1788171"/>
                      <a:pt x="780219" y="1767854"/>
                      <a:pt x="787242" y="1755137"/>
                    </a:cubicBezTo>
                    <a:close/>
                    <a:moveTo>
                      <a:pt x="885558" y="1991049"/>
                    </a:moveTo>
                    <a:cubicBezTo>
                      <a:pt x="894190" y="1948807"/>
                      <a:pt x="908089" y="1901011"/>
                      <a:pt x="918769" y="1857015"/>
                    </a:cubicBezTo>
                    <a:cubicBezTo>
                      <a:pt x="919354" y="1852484"/>
                      <a:pt x="921549" y="1844298"/>
                      <a:pt x="923012" y="1835967"/>
                    </a:cubicBezTo>
                    <a:cubicBezTo>
                      <a:pt x="938520" y="1856576"/>
                      <a:pt x="961929" y="1869585"/>
                      <a:pt x="988995" y="1870608"/>
                    </a:cubicBezTo>
                    <a:cubicBezTo>
                      <a:pt x="996164" y="1871047"/>
                      <a:pt x="1003186" y="1871193"/>
                      <a:pt x="1010209" y="1871193"/>
                    </a:cubicBezTo>
                    <a:cubicBezTo>
                      <a:pt x="1088335" y="1871193"/>
                      <a:pt x="1165876" y="1851607"/>
                      <a:pt x="1243856" y="1846345"/>
                    </a:cubicBezTo>
                    <a:cubicBezTo>
                      <a:pt x="1363826" y="1842106"/>
                      <a:pt x="1485551" y="1818427"/>
                      <a:pt x="1606398" y="1818281"/>
                    </a:cubicBezTo>
                    <a:cubicBezTo>
                      <a:pt x="1659799" y="1815796"/>
                      <a:pt x="1713346" y="1815065"/>
                      <a:pt x="1766747" y="1813896"/>
                    </a:cubicBezTo>
                    <a:cubicBezTo>
                      <a:pt x="1756798" y="1839036"/>
                      <a:pt x="1748313" y="1864762"/>
                      <a:pt x="1740559" y="1890487"/>
                    </a:cubicBezTo>
                    <a:cubicBezTo>
                      <a:pt x="1738803" y="1897210"/>
                      <a:pt x="1740412" y="1904080"/>
                      <a:pt x="1744216" y="1909488"/>
                    </a:cubicBezTo>
                    <a:cubicBezTo>
                      <a:pt x="1744216" y="1909488"/>
                      <a:pt x="1744216" y="1909488"/>
                      <a:pt x="1744070" y="1909488"/>
                    </a:cubicBezTo>
                    <a:cubicBezTo>
                      <a:pt x="1719344" y="1909781"/>
                      <a:pt x="1694619" y="1909634"/>
                      <a:pt x="1670625" y="1909781"/>
                    </a:cubicBezTo>
                    <a:cubicBezTo>
                      <a:pt x="1663017" y="1910511"/>
                      <a:pt x="1654678" y="1910073"/>
                      <a:pt x="1646192" y="1909488"/>
                    </a:cubicBezTo>
                    <a:cubicBezTo>
                      <a:pt x="1624686" y="1908319"/>
                      <a:pt x="1602155" y="1907003"/>
                      <a:pt x="1590158" y="1926297"/>
                    </a:cubicBezTo>
                    <a:cubicBezTo>
                      <a:pt x="1585476" y="1923812"/>
                      <a:pt x="1581526" y="1922643"/>
                      <a:pt x="1578307" y="1922643"/>
                    </a:cubicBezTo>
                    <a:cubicBezTo>
                      <a:pt x="1577576" y="1922643"/>
                      <a:pt x="1576844" y="1922643"/>
                      <a:pt x="1576113" y="1922935"/>
                    </a:cubicBezTo>
                    <a:cubicBezTo>
                      <a:pt x="1575381" y="1923081"/>
                      <a:pt x="1574650" y="1923228"/>
                      <a:pt x="1574064" y="1923520"/>
                    </a:cubicBezTo>
                    <a:cubicBezTo>
                      <a:pt x="1573479" y="1923812"/>
                      <a:pt x="1572748" y="1924251"/>
                      <a:pt x="1572163" y="1924689"/>
                    </a:cubicBezTo>
                    <a:cubicBezTo>
                      <a:pt x="1572016" y="1924836"/>
                      <a:pt x="1571870" y="1924982"/>
                      <a:pt x="1571724" y="1925128"/>
                    </a:cubicBezTo>
                    <a:cubicBezTo>
                      <a:pt x="1571577" y="1925274"/>
                      <a:pt x="1571285" y="1925420"/>
                      <a:pt x="1571138" y="1925713"/>
                    </a:cubicBezTo>
                    <a:cubicBezTo>
                      <a:pt x="1570700" y="1926151"/>
                      <a:pt x="1570261" y="1926589"/>
                      <a:pt x="1569968" y="1927174"/>
                    </a:cubicBezTo>
                    <a:cubicBezTo>
                      <a:pt x="1569675" y="1927759"/>
                      <a:pt x="1569237" y="1928343"/>
                      <a:pt x="1568798" y="1928928"/>
                    </a:cubicBezTo>
                    <a:cubicBezTo>
                      <a:pt x="1568651" y="1929367"/>
                      <a:pt x="1568359" y="1929805"/>
                      <a:pt x="1568212" y="1930390"/>
                    </a:cubicBezTo>
                    <a:cubicBezTo>
                      <a:pt x="1567920" y="1930974"/>
                      <a:pt x="1567773" y="1931559"/>
                      <a:pt x="1567627" y="1932144"/>
                    </a:cubicBezTo>
                    <a:cubicBezTo>
                      <a:pt x="1567335" y="1933021"/>
                      <a:pt x="1567188" y="1933898"/>
                      <a:pt x="1567042" y="1934775"/>
                    </a:cubicBezTo>
                    <a:cubicBezTo>
                      <a:pt x="1566018" y="1939598"/>
                      <a:pt x="1565871" y="1945445"/>
                      <a:pt x="1566310" y="1952315"/>
                    </a:cubicBezTo>
                    <a:cubicBezTo>
                      <a:pt x="1566310" y="1953484"/>
                      <a:pt x="1566457" y="1954653"/>
                      <a:pt x="1566603" y="1955969"/>
                    </a:cubicBezTo>
                    <a:cubicBezTo>
                      <a:pt x="1566749" y="1957138"/>
                      <a:pt x="1566896" y="1958454"/>
                      <a:pt x="1567042" y="1959769"/>
                    </a:cubicBezTo>
                    <a:cubicBezTo>
                      <a:pt x="1567188" y="1961377"/>
                      <a:pt x="1567481" y="1962985"/>
                      <a:pt x="1567627" y="1964739"/>
                    </a:cubicBezTo>
                    <a:cubicBezTo>
                      <a:pt x="1567627" y="1964885"/>
                      <a:pt x="1567627" y="1964885"/>
                      <a:pt x="1567627" y="1965031"/>
                    </a:cubicBezTo>
                    <a:cubicBezTo>
                      <a:pt x="1556069" y="1980817"/>
                      <a:pt x="1544950" y="2004350"/>
                      <a:pt x="1539391" y="2010781"/>
                    </a:cubicBezTo>
                    <a:cubicBezTo>
                      <a:pt x="1532807" y="2021889"/>
                      <a:pt x="1526077" y="2032998"/>
                      <a:pt x="1519493" y="2044107"/>
                    </a:cubicBezTo>
                    <a:lnTo>
                      <a:pt x="1519493" y="2044107"/>
                    </a:lnTo>
                    <a:cubicBezTo>
                      <a:pt x="1505741" y="2009758"/>
                      <a:pt x="1494621" y="1974239"/>
                      <a:pt x="1479113" y="1941206"/>
                    </a:cubicBezTo>
                    <a:cubicBezTo>
                      <a:pt x="1434637" y="1897502"/>
                      <a:pt x="1367922" y="1915919"/>
                      <a:pt x="1308669" y="1915919"/>
                    </a:cubicBezTo>
                    <a:cubicBezTo>
                      <a:pt x="1241808" y="1916943"/>
                      <a:pt x="1166169" y="1928636"/>
                      <a:pt x="1097991" y="1937259"/>
                    </a:cubicBezTo>
                    <a:cubicBezTo>
                      <a:pt x="1076777" y="1939452"/>
                      <a:pt x="1049418" y="1937406"/>
                      <a:pt x="1027765" y="1944860"/>
                    </a:cubicBezTo>
                    <a:cubicBezTo>
                      <a:pt x="990897" y="1965908"/>
                      <a:pt x="970560" y="2006688"/>
                      <a:pt x="946420" y="2040014"/>
                    </a:cubicBezTo>
                    <a:cubicBezTo>
                      <a:pt x="929449" y="2065447"/>
                      <a:pt x="914819" y="2092195"/>
                      <a:pt x="900773" y="2119382"/>
                    </a:cubicBezTo>
                    <a:cubicBezTo>
                      <a:pt x="889069" y="2088395"/>
                      <a:pt x="877365" y="2057408"/>
                      <a:pt x="865514" y="2026567"/>
                    </a:cubicBezTo>
                    <a:lnTo>
                      <a:pt x="865514" y="2026421"/>
                    </a:lnTo>
                    <a:cubicBezTo>
                      <a:pt x="878828" y="2022328"/>
                      <a:pt x="884241" y="2005373"/>
                      <a:pt x="885558" y="1991049"/>
                    </a:cubicBezTo>
                    <a:close/>
                    <a:moveTo>
                      <a:pt x="1036251" y="2027297"/>
                    </a:moveTo>
                    <a:cubicBezTo>
                      <a:pt x="1040933" y="2021305"/>
                      <a:pt x="1045907" y="2015312"/>
                      <a:pt x="1050881" y="2009465"/>
                    </a:cubicBezTo>
                    <a:cubicBezTo>
                      <a:pt x="1051759" y="2008442"/>
                      <a:pt x="1052783" y="2007419"/>
                      <a:pt x="1053661" y="2006542"/>
                    </a:cubicBezTo>
                    <a:cubicBezTo>
                      <a:pt x="1145686" y="2000988"/>
                      <a:pt x="1236687" y="1982717"/>
                      <a:pt x="1329591" y="1980671"/>
                    </a:cubicBezTo>
                    <a:cubicBezTo>
                      <a:pt x="1347001" y="1980525"/>
                      <a:pt x="1365874" y="1978624"/>
                      <a:pt x="1384601" y="1978624"/>
                    </a:cubicBezTo>
                    <a:cubicBezTo>
                      <a:pt x="1398939" y="1978624"/>
                      <a:pt x="1413276" y="1979794"/>
                      <a:pt x="1426590" y="1983302"/>
                    </a:cubicBezTo>
                    <a:cubicBezTo>
                      <a:pt x="1447219" y="2054923"/>
                      <a:pt x="1482917" y="2120551"/>
                      <a:pt x="1516274" y="2186764"/>
                    </a:cubicBezTo>
                    <a:cubicBezTo>
                      <a:pt x="1416349" y="2206058"/>
                      <a:pt x="1314960" y="2204889"/>
                      <a:pt x="1213425" y="2216728"/>
                    </a:cubicBezTo>
                    <a:cubicBezTo>
                      <a:pt x="1181823" y="2217897"/>
                      <a:pt x="1149051" y="2220967"/>
                      <a:pt x="1118035" y="2213366"/>
                    </a:cubicBezTo>
                    <a:cubicBezTo>
                      <a:pt x="1079557" y="2156800"/>
                      <a:pt x="1059513" y="2090880"/>
                      <a:pt x="1036251" y="2027297"/>
                    </a:cubicBezTo>
                    <a:close/>
                    <a:moveTo>
                      <a:pt x="1082629" y="2309397"/>
                    </a:moveTo>
                    <a:cubicBezTo>
                      <a:pt x="1087018" y="2297119"/>
                      <a:pt x="1091993" y="2285133"/>
                      <a:pt x="1096967" y="2273294"/>
                    </a:cubicBezTo>
                    <a:cubicBezTo>
                      <a:pt x="1121254" y="2283233"/>
                      <a:pt x="1151246" y="2281918"/>
                      <a:pt x="1176995" y="2282941"/>
                    </a:cubicBezTo>
                    <a:cubicBezTo>
                      <a:pt x="1272532" y="2277679"/>
                      <a:pt x="1367776" y="2270078"/>
                      <a:pt x="1463459" y="2262478"/>
                    </a:cubicBezTo>
                    <a:cubicBezTo>
                      <a:pt x="1485990" y="2256047"/>
                      <a:pt x="1516567" y="2255462"/>
                      <a:pt x="1541585" y="2249615"/>
                    </a:cubicBezTo>
                    <a:cubicBezTo>
                      <a:pt x="1531197" y="2268324"/>
                      <a:pt x="1522858" y="2288057"/>
                      <a:pt x="1511885" y="2306474"/>
                    </a:cubicBezTo>
                    <a:cubicBezTo>
                      <a:pt x="1505009" y="2318898"/>
                      <a:pt x="1508667" y="2334537"/>
                      <a:pt x="1520371" y="2342138"/>
                    </a:cubicBezTo>
                    <a:lnTo>
                      <a:pt x="1520371" y="2342138"/>
                    </a:lnTo>
                    <a:cubicBezTo>
                      <a:pt x="1370117" y="2345354"/>
                      <a:pt x="1219863" y="2350031"/>
                      <a:pt x="1069901" y="2352954"/>
                    </a:cubicBezTo>
                    <a:cubicBezTo>
                      <a:pt x="1075753" y="2338630"/>
                      <a:pt x="1078387" y="2320798"/>
                      <a:pt x="1082629" y="2309397"/>
                    </a:cubicBezTo>
                    <a:close/>
                    <a:moveTo>
                      <a:pt x="1559434" y="2330152"/>
                    </a:moveTo>
                    <a:cubicBezTo>
                      <a:pt x="1563238" y="2313197"/>
                      <a:pt x="1593962" y="2245669"/>
                      <a:pt x="1583282" y="2223305"/>
                    </a:cubicBezTo>
                    <a:cubicBezTo>
                      <a:pt x="1588256" y="2213074"/>
                      <a:pt x="1589134" y="2199188"/>
                      <a:pt x="1583721" y="2180333"/>
                    </a:cubicBezTo>
                    <a:cubicBezTo>
                      <a:pt x="1575528" y="2148761"/>
                      <a:pt x="1556947" y="2121721"/>
                      <a:pt x="1541878" y="2093218"/>
                    </a:cubicBezTo>
                    <a:cubicBezTo>
                      <a:pt x="1540854" y="2091464"/>
                      <a:pt x="1539976" y="2089564"/>
                      <a:pt x="1538952" y="2087664"/>
                    </a:cubicBezTo>
                    <a:cubicBezTo>
                      <a:pt x="1550363" y="2058869"/>
                      <a:pt x="1562945" y="2030659"/>
                      <a:pt x="1575235" y="2002303"/>
                    </a:cubicBezTo>
                    <a:lnTo>
                      <a:pt x="1575235" y="2002303"/>
                    </a:lnTo>
                    <a:cubicBezTo>
                      <a:pt x="1576113" y="2005811"/>
                      <a:pt x="1576991" y="2009319"/>
                      <a:pt x="1578015" y="2012973"/>
                    </a:cubicBezTo>
                    <a:cubicBezTo>
                      <a:pt x="1579917" y="2020282"/>
                      <a:pt x="1581965" y="2027882"/>
                      <a:pt x="1584306" y="2035483"/>
                    </a:cubicBezTo>
                    <a:cubicBezTo>
                      <a:pt x="1584745" y="2036944"/>
                      <a:pt x="1585184" y="2038552"/>
                      <a:pt x="1585623" y="2040014"/>
                    </a:cubicBezTo>
                    <a:cubicBezTo>
                      <a:pt x="1590012" y="2054923"/>
                      <a:pt x="1594693" y="2069832"/>
                      <a:pt x="1599375" y="2084302"/>
                    </a:cubicBezTo>
                    <a:cubicBezTo>
                      <a:pt x="1599960" y="2086202"/>
                      <a:pt x="1600546" y="2088102"/>
                      <a:pt x="1601277" y="2089856"/>
                    </a:cubicBezTo>
                    <a:cubicBezTo>
                      <a:pt x="1603033" y="2095118"/>
                      <a:pt x="1604788" y="2100234"/>
                      <a:pt x="1606398" y="2105350"/>
                    </a:cubicBezTo>
                    <a:cubicBezTo>
                      <a:pt x="1607422" y="2108127"/>
                      <a:pt x="1608300" y="2110904"/>
                      <a:pt x="1609177" y="2113681"/>
                    </a:cubicBezTo>
                    <a:cubicBezTo>
                      <a:pt x="1609470" y="2114558"/>
                      <a:pt x="1609763" y="2115435"/>
                      <a:pt x="1610055" y="2116459"/>
                    </a:cubicBezTo>
                    <a:cubicBezTo>
                      <a:pt x="1611226" y="2120113"/>
                      <a:pt x="1612543" y="2123621"/>
                      <a:pt x="1613713" y="2126982"/>
                    </a:cubicBezTo>
                    <a:cubicBezTo>
                      <a:pt x="1617517" y="2138383"/>
                      <a:pt x="1621028" y="2148469"/>
                      <a:pt x="1623662" y="2156654"/>
                    </a:cubicBezTo>
                    <a:cubicBezTo>
                      <a:pt x="1624247" y="2158262"/>
                      <a:pt x="1624686" y="2159870"/>
                      <a:pt x="1625125" y="2161185"/>
                    </a:cubicBezTo>
                    <a:cubicBezTo>
                      <a:pt x="1626002" y="2163962"/>
                      <a:pt x="1626734" y="2166301"/>
                      <a:pt x="1627465" y="2168493"/>
                    </a:cubicBezTo>
                    <a:cubicBezTo>
                      <a:pt x="1627758" y="2169516"/>
                      <a:pt x="1628051" y="2170394"/>
                      <a:pt x="1628197" y="2171271"/>
                    </a:cubicBezTo>
                    <a:cubicBezTo>
                      <a:pt x="1628343" y="2171563"/>
                      <a:pt x="1628343" y="2171855"/>
                      <a:pt x="1628490" y="2172148"/>
                    </a:cubicBezTo>
                    <a:cubicBezTo>
                      <a:pt x="1628782" y="2173317"/>
                      <a:pt x="1629075" y="2174194"/>
                      <a:pt x="1629221" y="2175071"/>
                    </a:cubicBezTo>
                    <a:cubicBezTo>
                      <a:pt x="1629367" y="2175948"/>
                      <a:pt x="1629660" y="2176679"/>
                      <a:pt x="1629660" y="2177263"/>
                    </a:cubicBezTo>
                    <a:cubicBezTo>
                      <a:pt x="1630099" y="2179310"/>
                      <a:pt x="1630538" y="2181210"/>
                      <a:pt x="1630977" y="2183110"/>
                    </a:cubicBezTo>
                    <a:cubicBezTo>
                      <a:pt x="1630977" y="2183402"/>
                      <a:pt x="1631123" y="2183548"/>
                      <a:pt x="1631123" y="2183841"/>
                    </a:cubicBezTo>
                    <a:cubicBezTo>
                      <a:pt x="1631123" y="2183987"/>
                      <a:pt x="1631123" y="2184133"/>
                      <a:pt x="1631269" y="2184279"/>
                    </a:cubicBezTo>
                    <a:cubicBezTo>
                      <a:pt x="1631269" y="2184425"/>
                      <a:pt x="1631269" y="2184718"/>
                      <a:pt x="1631416" y="2184864"/>
                    </a:cubicBezTo>
                    <a:cubicBezTo>
                      <a:pt x="1631708" y="2185887"/>
                      <a:pt x="1632001" y="2186764"/>
                      <a:pt x="1632294" y="2187787"/>
                    </a:cubicBezTo>
                    <a:lnTo>
                      <a:pt x="1632294" y="2187787"/>
                    </a:lnTo>
                    <a:cubicBezTo>
                      <a:pt x="1632147" y="2188080"/>
                      <a:pt x="1632001" y="2188372"/>
                      <a:pt x="1631855" y="2188664"/>
                    </a:cubicBezTo>
                    <a:cubicBezTo>
                      <a:pt x="1618541" y="2216143"/>
                      <a:pt x="1606983" y="2244353"/>
                      <a:pt x="1592938" y="2271394"/>
                    </a:cubicBezTo>
                    <a:cubicBezTo>
                      <a:pt x="1582843" y="2285280"/>
                      <a:pt x="1583282" y="2307205"/>
                      <a:pt x="1601131" y="2314513"/>
                    </a:cubicBezTo>
                    <a:cubicBezTo>
                      <a:pt x="1604203" y="2315828"/>
                      <a:pt x="1607422" y="2316559"/>
                      <a:pt x="1610640" y="2316559"/>
                    </a:cubicBezTo>
                    <a:cubicBezTo>
                      <a:pt x="1621613" y="2316559"/>
                      <a:pt x="1632147" y="2309105"/>
                      <a:pt x="1635220" y="2297996"/>
                    </a:cubicBezTo>
                    <a:cubicBezTo>
                      <a:pt x="1638146" y="2286595"/>
                      <a:pt x="1652191" y="2253269"/>
                      <a:pt x="1658775" y="2224182"/>
                    </a:cubicBezTo>
                    <a:cubicBezTo>
                      <a:pt x="1658775" y="2224182"/>
                      <a:pt x="1658775" y="2224182"/>
                      <a:pt x="1658921" y="2224182"/>
                    </a:cubicBezTo>
                    <a:lnTo>
                      <a:pt x="1658921" y="2224182"/>
                    </a:lnTo>
                    <a:cubicBezTo>
                      <a:pt x="1660238" y="2225206"/>
                      <a:pt x="1661701" y="2226083"/>
                      <a:pt x="1663164" y="2226960"/>
                    </a:cubicBezTo>
                    <a:cubicBezTo>
                      <a:pt x="1663310" y="2226960"/>
                      <a:pt x="1663456" y="2227106"/>
                      <a:pt x="1663603" y="2227106"/>
                    </a:cubicBezTo>
                    <a:cubicBezTo>
                      <a:pt x="1663749" y="2227252"/>
                      <a:pt x="1663895" y="2227398"/>
                      <a:pt x="1664188" y="2227398"/>
                    </a:cubicBezTo>
                    <a:cubicBezTo>
                      <a:pt x="1664188" y="2227398"/>
                      <a:pt x="1664334" y="2227398"/>
                      <a:pt x="1664334" y="2227544"/>
                    </a:cubicBezTo>
                    <a:cubicBezTo>
                      <a:pt x="1664919" y="2227837"/>
                      <a:pt x="1665504" y="2228129"/>
                      <a:pt x="1666236" y="2228567"/>
                    </a:cubicBezTo>
                    <a:lnTo>
                      <a:pt x="1666236" y="2228567"/>
                    </a:lnTo>
                    <a:cubicBezTo>
                      <a:pt x="1666675" y="2228714"/>
                      <a:pt x="1667114" y="2229006"/>
                      <a:pt x="1667553" y="2229152"/>
                    </a:cubicBezTo>
                    <a:cubicBezTo>
                      <a:pt x="1667699" y="2229152"/>
                      <a:pt x="1667992" y="2229298"/>
                      <a:pt x="1668138" y="2229444"/>
                    </a:cubicBezTo>
                    <a:cubicBezTo>
                      <a:pt x="1668284" y="2229590"/>
                      <a:pt x="1668431" y="2229590"/>
                      <a:pt x="1668577" y="2229737"/>
                    </a:cubicBezTo>
                    <a:cubicBezTo>
                      <a:pt x="1668577" y="2229737"/>
                      <a:pt x="1668723" y="2229883"/>
                      <a:pt x="1668870" y="2229883"/>
                    </a:cubicBezTo>
                    <a:cubicBezTo>
                      <a:pt x="1669016" y="2230029"/>
                      <a:pt x="1669162" y="2230029"/>
                      <a:pt x="1669455" y="2230175"/>
                    </a:cubicBezTo>
                    <a:cubicBezTo>
                      <a:pt x="1670625" y="2230760"/>
                      <a:pt x="1671796" y="2231345"/>
                      <a:pt x="1673112" y="2231783"/>
                    </a:cubicBezTo>
                    <a:lnTo>
                      <a:pt x="1673112" y="2231783"/>
                    </a:lnTo>
                    <a:cubicBezTo>
                      <a:pt x="1674136" y="2232222"/>
                      <a:pt x="1675014" y="2232660"/>
                      <a:pt x="1676038" y="2232952"/>
                    </a:cubicBezTo>
                    <a:cubicBezTo>
                      <a:pt x="1676185" y="2232952"/>
                      <a:pt x="1676185" y="2232952"/>
                      <a:pt x="1676331" y="2233099"/>
                    </a:cubicBezTo>
                    <a:cubicBezTo>
                      <a:pt x="1677355" y="2233537"/>
                      <a:pt x="1678526" y="2233976"/>
                      <a:pt x="1679550" y="2234268"/>
                    </a:cubicBezTo>
                    <a:cubicBezTo>
                      <a:pt x="1679989" y="2234414"/>
                      <a:pt x="1680281" y="2234560"/>
                      <a:pt x="1680720" y="2234706"/>
                    </a:cubicBezTo>
                    <a:cubicBezTo>
                      <a:pt x="1682183" y="2235291"/>
                      <a:pt x="1683646" y="2235583"/>
                      <a:pt x="1685109" y="2236022"/>
                    </a:cubicBezTo>
                    <a:cubicBezTo>
                      <a:pt x="1686133" y="2236314"/>
                      <a:pt x="1687158" y="2236607"/>
                      <a:pt x="1688035" y="2236607"/>
                    </a:cubicBezTo>
                    <a:cubicBezTo>
                      <a:pt x="1688182" y="2236607"/>
                      <a:pt x="1688328" y="2236607"/>
                      <a:pt x="1688474" y="2236753"/>
                    </a:cubicBezTo>
                    <a:cubicBezTo>
                      <a:pt x="1689645" y="2237045"/>
                      <a:pt x="1690669" y="2237337"/>
                      <a:pt x="1691839" y="2237484"/>
                    </a:cubicBezTo>
                    <a:cubicBezTo>
                      <a:pt x="1695936" y="2238361"/>
                      <a:pt x="1700179" y="2238799"/>
                      <a:pt x="1704568" y="2239091"/>
                    </a:cubicBezTo>
                    <a:cubicBezTo>
                      <a:pt x="1764260" y="2245084"/>
                      <a:pt x="1824537" y="2245523"/>
                      <a:pt x="1884522" y="2246838"/>
                    </a:cubicBezTo>
                    <a:cubicBezTo>
                      <a:pt x="1890520" y="2246984"/>
                      <a:pt x="1896372" y="2246984"/>
                      <a:pt x="1902371" y="2246984"/>
                    </a:cubicBezTo>
                    <a:cubicBezTo>
                      <a:pt x="1934265" y="2246984"/>
                      <a:pt x="1966159" y="2245523"/>
                      <a:pt x="1998200" y="2243915"/>
                    </a:cubicBezTo>
                    <a:cubicBezTo>
                      <a:pt x="2035654" y="2242161"/>
                      <a:pt x="2072961" y="2240407"/>
                      <a:pt x="2110561" y="2241138"/>
                    </a:cubicBezTo>
                    <a:cubicBezTo>
                      <a:pt x="2112171" y="2241284"/>
                      <a:pt x="2113780" y="2241430"/>
                      <a:pt x="2115243" y="2241576"/>
                    </a:cubicBezTo>
                    <a:cubicBezTo>
                      <a:pt x="2115975" y="2241576"/>
                      <a:pt x="2116852" y="2241722"/>
                      <a:pt x="2117438" y="2241722"/>
                    </a:cubicBezTo>
                    <a:cubicBezTo>
                      <a:pt x="2118169" y="2241722"/>
                      <a:pt x="2118901" y="2241722"/>
                      <a:pt x="2119632" y="2241722"/>
                    </a:cubicBezTo>
                    <a:cubicBezTo>
                      <a:pt x="2116267" y="2248592"/>
                      <a:pt x="2112902" y="2255462"/>
                      <a:pt x="2109537" y="2262332"/>
                    </a:cubicBezTo>
                    <a:cubicBezTo>
                      <a:pt x="2104563" y="2278994"/>
                      <a:pt x="2082764" y="2306620"/>
                      <a:pt x="2075009" y="2330006"/>
                    </a:cubicBezTo>
                    <a:cubicBezTo>
                      <a:pt x="2075009" y="2330006"/>
                      <a:pt x="2075009" y="2330006"/>
                      <a:pt x="2074863" y="2330006"/>
                    </a:cubicBezTo>
                    <a:cubicBezTo>
                      <a:pt x="1976839" y="2333660"/>
                      <a:pt x="1878962" y="2336730"/>
                      <a:pt x="1781085" y="2338922"/>
                    </a:cubicBezTo>
                    <a:cubicBezTo>
                      <a:pt x="1704129" y="2338922"/>
                      <a:pt x="1627027" y="2339799"/>
                      <a:pt x="1549924" y="2341261"/>
                    </a:cubicBezTo>
                    <a:cubicBezTo>
                      <a:pt x="1554460" y="2338630"/>
                      <a:pt x="1557679" y="2334830"/>
                      <a:pt x="1559434" y="2330152"/>
                    </a:cubicBezTo>
                    <a:close/>
                    <a:moveTo>
                      <a:pt x="2148162" y="2280164"/>
                    </a:moveTo>
                    <a:cubicBezTo>
                      <a:pt x="2155477" y="2261747"/>
                      <a:pt x="2163231" y="2243476"/>
                      <a:pt x="2170985" y="2225206"/>
                    </a:cubicBezTo>
                    <a:lnTo>
                      <a:pt x="2170985" y="2225206"/>
                    </a:lnTo>
                    <a:cubicBezTo>
                      <a:pt x="2171131" y="2225206"/>
                      <a:pt x="2171131" y="2225059"/>
                      <a:pt x="2171131" y="2225059"/>
                    </a:cubicBezTo>
                    <a:cubicBezTo>
                      <a:pt x="2172594" y="2223744"/>
                      <a:pt x="2173911" y="2222429"/>
                      <a:pt x="2174935" y="2220967"/>
                    </a:cubicBezTo>
                    <a:cubicBezTo>
                      <a:pt x="2176252" y="2219505"/>
                      <a:pt x="2177422" y="2217897"/>
                      <a:pt x="2178593" y="2216290"/>
                    </a:cubicBezTo>
                    <a:cubicBezTo>
                      <a:pt x="2179763" y="2214828"/>
                      <a:pt x="2180641" y="2213220"/>
                      <a:pt x="2181519" y="2211612"/>
                    </a:cubicBezTo>
                    <a:cubicBezTo>
                      <a:pt x="2182397" y="2210150"/>
                      <a:pt x="2183128" y="2208689"/>
                      <a:pt x="2183713" y="2207227"/>
                    </a:cubicBezTo>
                    <a:cubicBezTo>
                      <a:pt x="2183860" y="2206643"/>
                      <a:pt x="2184152" y="2206204"/>
                      <a:pt x="2184445" y="2205619"/>
                    </a:cubicBezTo>
                    <a:cubicBezTo>
                      <a:pt x="2184738" y="2205035"/>
                      <a:pt x="2184884" y="2204450"/>
                      <a:pt x="2185030" y="2204012"/>
                    </a:cubicBezTo>
                    <a:cubicBezTo>
                      <a:pt x="2185615" y="2202696"/>
                      <a:pt x="2186054" y="2201381"/>
                      <a:pt x="2186493" y="2200065"/>
                    </a:cubicBezTo>
                    <a:cubicBezTo>
                      <a:pt x="2186786" y="2199480"/>
                      <a:pt x="2186932" y="2198750"/>
                      <a:pt x="2187078" y="2198165"/>
                    </a:cubicBezTo>
                    <a:cubicBezTo>
                      <a:pt x="2187078" y="2198165"/>
                      <a:pt x="2187078" y="2198165"/>
                      <a:pt x="2187078" y="2198019"/>
                    </a:cubicBezTo>
                    <a:cubicBezTo>
                      <a:pt x="2187664" y="2196411"/>
                      <a:pt x="2187956" y="2194949"/>
                      <a:pt x="2188395" y="2193342"/>
                    </a:cubicBezTo>
                    <a:cubicBezTo>
                      <a:pt x="2188541" y="2192757"/>
                      <a:pt x="2188541" y="2192318"/>
                      <a:pt x="2188688" y="2191734"/>
                    </a:cubicBezTo>
                    <a:cubicBezTo>
                      <a:pt x="2188688" y="2191588"/>
                      <a:pt x="2188688" y="2191441"/>
                      <a:pt x="2188834" y="2191149"/>
                    </a:cubicBezTo>
                    <a:cubicBezTo>
                      <a:pt x="2189273" y="2189249"/>
                      <a:pt x="2189566" y="2187349"/>
                      <a:pt x="2190004" y="2185302"/>
                    </a:cubicBezTo>
                    <a:cubicBezTo>
                      <a:pt x="2190443" y="2182818"/>
                      <a:pt x="2190736" y="2180333"/>
                      <a:pt x="2190882" y="2177702"/>
                    </a:cubicBezTo>
                    <a:cubicBezTo>
                      <a:pt x="2191175" y="2172732"/>
                      <a:pt x="2191467" y="2167763"/>
                      <a:pt x="2191467" y="2162793"/>
                    </a:cubicBezTo>
                    <a:cubicBezTo>
                      <a:pt x="2191467" y="2160162"/>
                      <a:pt x="2191467" y="2157531"/>
                      <a:pt x="2191321" y="2154900"/>
                    </a:cubicBezTo>
                    <a:cubicBezTo>
                      <a:pt x="2191321" y="2153877"/>
                      <a:pt x="2191321" y="2152708"/>
                      <a:pt x="2191175" y="2151684"/>
                    </a:cubicBezTo>
                    <a:cubicBezTo>
                      <a:pt x="2191028" y="2148323"/>
                      <a:pt x="2190736" y="2145107"/>
                      <a:pt x="2190590" y="2141891"/>
                    </a:cubicBezTo>
                    <a:cubicBezTo>
                      <a:pt x="2190443" y="2138968"/>
                      <a:pt x="2190151" y="2136045"/>
                      <a:pt x="2189712" y="2133121"/>
                    </a:cubicBezTo>
                    <a:cubicBezTo>
                      <a:pt x="2189712" y="2132537"/>
                      <a:pt x="2189566" y="2131952"/>
                      <a:pt x="2189566" y="2131367"/>
                    </a:cubicBezTo>
                    <a:cubicBezTo>
                      <a:pt x="2189566" y="2130783"/>
                      <a:pt x="2189419" y="2130198"/>
                      <a:pt x="2189419" y="2129613"/>
                    </a:cubicBezTo>
                    <a:cubicBezTo>
                      <a:pt x="2189419" y="2129613"/>
                      <a:pt x="2189419" y="2129613"/>
                      <a:pt x="2189419" y="2129467"/>
                    </a:cubicBezTo>
                    <a:cubicBezTo>
                      <a:pt x="2189419" y="2129029"/>
                      <a:pt x="2189273" y="2128590"/>
                      <a:pt x="2189273" y="2128152"/>
                    </a:cubicBezTo>
                    <a:cubicBezTo>
                      <a:pt x="2188980" y="2125959"/>
                      <a:pt x="2188688" y="2123621"/>
                      <a:pt x="2188249" y="2121282"/>
                    </a:cubicBezTo>
                    <a:cubicBezTo>
                      <a:pt x="2187810" y="2118505"/>
                      <a:pt x="2187371" y="2115728"/>
                      <a:pt x="2186932" y="2112951"/>
                    </a:cubicBezTo>
                    <a:cubicBezTo>
                      <a:pt x="2186639" y="2111197"/>
                      <a:pt x="2186347" y="2109442"/>
                      <a:pt x="2186054" y="2107835"/>
                    </a:cubicBezTo>
                    <a:cubicBezTo>
                      <a:pt x="2185762" y="2106081"/>
                      <a:pt x="2185469" y="2104180"/>
                      <a:pt x="2185030" y="2102281"/>
                    </a:cubicBezTo>
                    <a:cubicBezTo>
                      <a:pt x="2184591" y="2100526"/>
                      <a:pt x="2184299" y="2098626"/>
                      <a:pt x="2183860" y="2096872"/>
                    </a:cubicBezTo>
                    <a:cubicBezTo>
                      <a:pt x="2183128" y="2093218"/>
                      <a:pt x="2182250" y="2089564"/>
                      <a:pt x="2181519" y="2085910"/>
                    </a:cubicBezTo>
                    <a:cubicBezTo>
                      <a:pt x="2180641" y="2082256"/>
                      <a:pt x="2179909" y="2078748"/>
                      <a:pt x="2179032" y="2075094"/>
                    </a:cubicBezTo>
                    <a:lnTo>
                      <a:pt x="2179032" y="2075094"/>
                    </a:lnTo>
                    <a:lnTo>
                      <a:pt x="2179032" y="2075094"/>
                    </a:lnTo>
                    <a:cubicBezTo>
                      <a:pt x="2199221" y="2067785"/>
                      <a:pt x="2202440" y="2030221"/>
                      <a:pt x="2213706" y="2012535"/>
                    </a:cubicBezTo>
                    <a:cubicBezTo>
                      <a:pt x="2218534" y="2001719"/>
                      <a:pt x="2223801" y="1991049"/>
                      <a:pt x="2229068" y="1980525"/>
                    </a:cubicBezTo>
                    <a:cubicBezTo>
                      <a:pt x="2229507" y="1983886"/>
                      <a:pt x="2230092" y="1987394"/>
                      <a:pt x="2230677" y="1990756"/>
                    </a:cubicBezTo>
                    <a:cubicBezTo>
                      <a:pt x="2230970" y="1992802"/>
                      <a:pt x="2231409" y="1994995"/>
                      <a:pt x="2231847" y="1997041"/>
                    </a:cubicBezTo>
                    <a:cubicBezTo>
                      <a:pt x="2232579" y="2001280"/>
                      <a:pt x="2233457" y="2005519"/>
                      <a:pt x="2234335" y="2009904"/>
                    </a:cubicBezTo>
                    <a:cubicBezTo>
                      <a:pt x="2235212" y="2013996"/>
                      <a:pt x="2235944" y="2018089"/>
                      <a:pt x="2236968" y="2022182"/>
                    </a:cubicBezTo>
                    <a:cubicBezTo>
                      <a:pt x="2237992" y="2026859"/>
                      <a:pt x="2239016" y="2031536"/>
                      <a:pt x="2240040" y="2036067"/>
                    </a:cubicBezTo>
                    <a:cubicBezTo>
                      <a:pt x="2240918" y="2039868"/>
                      <a:pt x="2241796" y="2043668"/>
                      <a:pt x="2242674" y="2047468"/>
                    </a:cubicBezTo>
                    <a:cubicBezTo>
                      <a:pt x="2243259" y="2049807"/>
                      <a:pt x="2243844" y="2052292"/>
                      <a:pt x="2244430" y="2054630"/>
                    </a:cubicBezTo>
                    <a:cubicBezTo>
                      <a:pt x="2245892" y="2060769"/>
                      <a:pt x="2247356" y="2066908"/>
                      <a:pt x="2248819" y="2073047"/>
                    </a:cubicBezTo>
                    <a:cubicBezTo>
                      <a:pt x="2253208" y="2091464"/>
                      <a:pt x="2257597" y="2109881"/>
                      <a:pt x="2261108" y="2128444"/>
                    </a:cubicBezTo>
                    <a:cubicBezTo>
                      <a:pt x="2261401" y="2130490"/>
                      <a:pt x="2261693" y="2132537"/>
                      <a:pt x="2262132" y="2134437"/>
                    </a:cubicBezTo>
                    <a:cubicBezTo>
                      <a:pt x="2262132" y="2134875"/>
                      <a:pt x="2262279" y="2135314"/>
                      <a:pt x="2262425" y="2135606"/>
                    </a:cubicBezTo>
                    <a:cubicBezTo>
                      <a:pt x="2262718" y="2137360"/>
                      <a:pt x="2263156" y="2139114"/>
                      <a:pt x="2263595" y="2140722"/>
                    </a:cubicBezTo>
                    <a:cubicBezTo>
                      <a:pt x="2263595" y="2141014"/>
                      <a:pt x="2263742" y="2141161"/>
                      <a:pt x="2263742" y="2141453"/>
                    </a:cubicBezTo>
                    <a:cubicBezTo>
                      <a:pt x="2264034" y="2142476"/>
                      <a:pt x="2264327" y="2143499"/>
                      <a:pt x="2264619" y="2144522"/>
                    </a:cubicBezTo>
                    <a:cubicBezTo>
                      <a:pt x="2265058" y="2145692"/>
                      <a:pt x="2265351" y="2147007"/>
                      <a:pt x="2265790" y="2148176"/>
                    </a:cubicBezTo>
                    <a:cubicBezTo>
                      <a:pt x="2265936" y="2148761"/>
                      <a:pt x="2266229" y="2149346"/>
                      <a:pt x="2266521" y="2149930"/>
                    </a:cubicBezTo>
                    <a:cubicBezTo>
                      <a:pt x="2266668" y="2150515"/>
                      <a:pt x="2266960" y="2151100"/>
                      <a:pt x="2267253" y="2151684"/>
                    </a:cubicBezTo>
                    <a:cubicBezTo>
                      <a:pt x="2267692" y="2152708"/>
                      <a:pt x="2268131" y="2153731"/>
                      <a:pt x="2268570" y="2154754"/>
                    </a:cubicBezTo>
                    <a:cubicBezTo>
                      <a:pt x="2268570" y="2154900"/>
                      <a:pt x="2268716" y="2155192"/>
                      <a:pt x="2268862" y="2155338"/>
                    </a:cubicBezTo>
                    <a:cubicBezTo>
                      <a:pt x="2269301" y="2156216"/>
                      <a:pt x="2269740" y="2157093"/>
                      <a:pt x="2270325" y="2157970"/>
                    </a:cubicBezTo>
                    <a:cubicBezTo>
                      <a:pt x="2251598" y="2202404"/>
                      <a:pt x="2229799" y="2245815"/>
                      <a:pt x="2208731" y="2289372"/>
                    </a:cubicBezTo>
                    <a:cubicBezTo>
                      <a:pt x="2202587" y="2302527"/>
                      <a:pt x="2211219" y="2318459"/>
                      <a:pt x="2224678" y="2322113"/>
                    </a:cubicBezTo>
                    <a:cubicBezTo>
                      <a:pt x="2227312" y="2322698"/>
                      <a:pt x="2229653" y="2322990"/>
                      <a:pt x="2231847" y="2322990"/>
                    </a:cubicBezTo>
                    <a:cubicBezTo>
                      <a:pt x="2255841" y="2322990"/>
                      <a:pt x="2258328" y="2288641"/>
                      <a:pt x="2265936" y="2270224"/>
                    </a:cubicBezTo>
                    <a:cubicBezTo>
                      <a:pt x="2275592" y="2241869"/>
                      <a:pt x="2288321" y="2213366"/>
                      <a:pt x="2296075" y="2183987"/>
                    </a:cubicBezTo>
                    <a:lnTo>
                      <a:pt x="2296075" y="2183987"/>
                    </a:lnTo>
                    <a:lnTo>
                      <a:pt x="2296075" y="2183987"/>
                    </a:lnTo>
                    <a:cubicBezTo>
                      <a:pt x="2297245" y="2184718"/>
                      <a:pt x="2298562" y="2185449"/>
                      <a:pt x="2299879" y="2186033"/>
                    </a:cubicBezTo>
                    <a:cubicBezTo>
                      <a:pt x="2301195" y="2186764"/>
                      <a:pt x="2302512" y="2187349"/>
                      <a:pt x="2303829" y="2188080"/>
                    </a:cubicBezTo>
                    <a:cubicBezTo>
                      <a:pt x="2305146" y="2188664"/>
                      <a:pt x="2306462" y="2189249"/>
                      <a:pt x="2307779" y="2189687"/>
                    </a:cubicBezTo>
                    <a:cubicBezTo>
                      <a:pt x="2309827" y="2190564"/>
                      <a:pt x="2311876" y="2191295"/>
                      <a:pt x="2314070" y="2192026"/>
                    </a:cubicBezTo>
                    <a:cubicBezTo>
                      <a:pt x="2316265" y="2192757"/>
                      <a:pt x="2318313" y="2193342"/>
                      <a:pt x="2320654" y="2194072"/>
                    </a:cubicBezTo>
                    <a:cubicBezTo>
                      <a:pt x="2322117" y="2194511"/>
                      <a:pt x="2323580" y="2194949"/>
                      <a:pt x="2325043" y="2195242"/>
                    </a:cubicBezTo>
                    <a:cubicBezTo>
                      <a:pt x="2326506" y="2195680"/>
                      <a:pt x="2328115" y="2195973"/>
                      <a:pt x="2329578" y="2196411"/>
                    </a:cubicBezTo>
                    <a:cubicBezTo>
                      <a:pt x="2331042" y="2196703"/>
                      <a:pt x="2332504" y="2196996"/>
                      <a:pt x="2333968" y="2197288"/>
                    </a:cubicBezTo>
                    <a:cubicBezTo>
                      <a:pt x="2334260" y="2197288"/>
                      <a:pt x="2334553" y="2197434"/>
                      <a:pt x="2334845" y="2197434"/>
                    </a:cubicBezTo>
                    <a:cubicBezTo>
                      <a:pt x="2336162" y="2197727"/>
                      <a:pt x="2337479" y="2197873"/>
                      <a:pt x="2338796" y="2198019"/>
                    </a:cubicBezTo>
                    <a:cubicBezTo>
                      <a:pt x="2338796" y="2198019"/>
                      <a:pt x="2338942" y="2198019"/>
                      <a:pt x="2339088" y="2198019"/>
                    </a:cubicBezTo>
                    <a:cubicBezTo>
                      <a:pt x="2342161" y="2198603"/>
                      <a:pt x="2345087" y="2198896"/>
                      <a:pt x="2348159" y="2199334"/>
                    </a:cubicBezTo>
                    <a:cubicBezTo>
                      <a:pt x="2351524" y="2199773"/>
                      <a:pt x="2354889" y="2200065"/>
                      <a:pt x="2358400" y="2200357"/>
                    </a:cubicBezTo>
                    <a:cubicBezTo>
                      <a:pt x="2360010" y="2200504"/>
                      <a:pt x="2361473" y="2200650"/>
                      <a:pt x="2363082" y="2200650"/>
                    </a:cubicBezTo>
                    <a:cubicBezTo>
                      <a:pt x="2369666" y="2201088"/>
                      <a:pt x="2376249" y="2201381"/>
                      <a:pt x="2382979" y="2201527"/>
                    </a:cubicBezTo>
                    <a:cubicBezTo>
                      <a:pt x="2383857" y="2201527"/>
                      <a:pt x="2384881" y="2201527"/>
                      <a:pt x="2385759" y="2201527"/>
                    </a:cubicBezTo>
                    <a:cubicBezTo>
                      <a:pt x="2388100" y="2201527"/>
                      <a:pt x="2390441" y="2201527"/>
                      <a:pt x="2392928" y="2201527"/>
                    </a:cubicBezTo>
                    <a:cubicBezTo>
                      <a:pt x="2402877" y="2201673"/>
                      <a:pt x="2412533" y="2201673"/>
                      <a:pt x="2421750" y="2201819"/>
                    </a:cubicBezTo>
                    <a:cubicBezTo>
                      <a:pt x="2423359" y="2201819"/>
                      <a:pt x="2424822" y="2201819"/>
                      <a:pt x="2426285" y="2201819"/>
                    </a:cubicBezTo>
                    <a:cubicBezTo>
                      <a:pt x="2427895" y="2201819"/>
                      <a:pt x="2429358" y="2201819"/>
                      <a:pt x="2430821" y="2201965"/>
                    </a:cubicBezTo>
                    <a:cubicBezTo>
                      <a:pt x="2430967" y="2201965"/>
                      <a:pt x="2430967" y="2201965"/>
                      <a:pt x="2431113" y="2201965"/>
                    </a:cubicBezTo>
                    <a:cubicBezTo>
                      <a:pt x="2432430" y="2201965"/>
                      <a:pt x="2433893" y="2201965"/>
                      <a:pt x="2435210" y="2202112"/>
                    </a:cubicBezTo>
                    <a:cubicBezTo>
                      <a:pt x="2438136" y="2202112"/>
                      <a:pt x="2440916" y="2202258"/>
                      <a:pt x="2443696" y="2202550"/>
                    </a:cubicBezTo>
                    <a:cubicBezTo>
                      <a:pt x="2463008" y="2203135"/>
                      <a:pt x="2482174" y="2203281"/>
                      <a:pt x="2501486" y="2203281"/>
                    </a:cubicBezTo>
                    <a:cubicBezTo>
                      <a:pt x="2592926" y="2203281"/>
                      <a:pt x="2684366" y="2197873"/>
                      <a:pt x="2775513" y="2190418"/>
                    </a:cubicBezTo>
                    <a:cubicBezTo>
                      <a:pt x="2776244" y="2190418"/>
                      <a:pt x="2777122" y="2190418"/>
                      <a:pt x="2777708" y="2190272"/>
                    </a:cubicBezTo>
                    <a:cubicBezTo>
                      <a:pt x="2758981" y="2222867"/>
                      <a:pt x="2746106" y="2259408"/>
                      <a:pt x="2730305" y="2293173"/>
                    </a:cubicBezTo>
                    <a:cubicBezTo>
                      <a:pt x="2728696" y="2296973"/>
                      <a:pt x="2728257" y="2300919"/>
                      <a:pt x="2728696" y="2304720"/>
                    </a:cubicBezTo>
                    <a:lnTo>
                      <a:pt x="2728549" y="2304720"/>
                    </a:lnTo>
                    <a:cubicBezTo>
                      <a:pt x="2672661" y="2308082"/>
                      <a:pt x="2616773" y="2310712"/>
                      <a:pt x="2560593" y="2311882"/>
                    </a:cubicBezTo>
                    <a:cubicBezTo>
                      <a:pt x="2416629" y="2316413"/>
                      <a:pt x="2272666" y="2322406"/>
                      <a:pt x="2128703" y="2327814"/>
                    </a:cubicBezTo>
                    <a:cubicBezTo>
                      <a:pt x="2134994" y="2312028"/>
                      <a:pt x="2141431" y="2296096"/>
                      <a:pt x="2148162" y="2280164"/>
                    </a:cubicBezTo>
                    <a:close/>
                    <a:moveTo>
                      <a:pt x="2786925" y="2269201"/>
                    </a:moveTo>
                    <a:cubicBezTo>
                      <a:pt x="2787071" y="2260578"/>
                      <a:pt x="2804042" y="2214974"/>
                      <a:pt x="2809894" y="2184572"/>
                    </a:cubicBezTo>
                    <a:lnTo>
                      <a:pt x="2809894" y="2184572"/>
                    </a:lnTo>
                    <a:cubicBezTo>
                      <a:pt x="2811358" y="2183987"/>
                      <a:pt x="2812674" y="2183548"/>
                      <a:pt x="2813845" y="2182964"/>
                    </a:cubicBezTo>
                    <a:cubicBezTo>
                      <a:pt x="2815161" y="2182379"/>
                      <a:pt x="2816478" y="2181795"/>
                      <a:pt x="2817649" y="2181210"/>
                    </a:cubicBezTo>
                    <a:cubicBezTo>
                      <a:pt x="2819258" y="2180479"/>
                      <a:pt x="2820721" y="2179602"/>
                      <a:pt x="2822184" y="2178725"/>
                    </a:cubicBezTo>
                    <a:cubicBezTo>
                      <a:pt x="2823062" y="2178286"/>
                      <a:pt x="2823793" y="2177702"/>
                      <a:pt x="2824671" y="2177117"/>
                    </a:cubicBezTo>
                    <a:cubicBezTo>
                      <a:pt x="2826134" y="2176240"/>
                      <a:pt x="2827451" y="2175217"/>
                      <a:pt x="2828768" y="2174194"/>
                    </a:cubicBezTo>
                    <a:cubicBezTo>
                      <a:pt x="2829792" y="2173463"/>
                      <a:pt x="2830670" y="2172586"/>
                      <a:pt x="2831547" y="2171855"/>
                    </a:cubicBezTo>
                    <a:cubicBezTo>
                      <a:pt x="2831694" y="2171709"/>
                      <a:pt x="2831840" y="2171563"/>
                      <a:pt x="2831986" y="2171417"/>
                    </a:cubicBezTo>
                    <a:cubicBezTo>
                      <a:pt x="2832572" y="2170832"/>
                      <a:pt x="2833157" y="2170247"/>
                      <a:pt x="2833742" y="2169809"/>
                    </a:cubicBezTo>
                    <a:cubicBezTo>
                      <a:pt x="2834913" y="2168640"/>
                      <a:pt x="2835937" y="2167616"/>
                      <a:pt x="2836961" y="2166447"/>
                    </a:cubicBezTo>
                    <a:cubicBezTo>
                      <a:pt x="2840179" y="2162793"/>
                      <a:pt x="2842959" y="2158700"/>
                      <a:pt x="2845154" y="2154461"/>
                    </a:cubicBezTo>
                    <a:cubicBezTo>
                      <a:pt x="2845739" y="2153438"/>
                      <a:pt x="2846178" y="2152561"/>
                      <a:pt x="2846617" y="2151538"/>
                    </a:cubicBezTo>
                    <a:cubicBezTo>
                      <a:pt x="2846763" y="2151246"/>
                      <a:pt x="2846909" y="2150954"/>
                      <a:pt x="2847056" y="2150661"/>
                    </a:cubicBezTo>
                    <a:cubicBezTo>
                      <a:pt x="2847348" y="2149930"/>
                      <a:pt x="2847641" y="2149199"/>
                      <a:pt x="2848080" y="2148469"/>
                    </a:cubicBezTo>
                    <a:cubicBezTo>
                      <a:pt x="2849689" y="2144522"/>
                      <a:pt x="2851152" y="2140283"/>
                      <a:pt x="2852323" y="2136045"/>
                    </a:cubicBezTo>
                    <a:cubicBezTo>
                      <a:pt x="2852762" y="2133998"/>
                      <a:pt x="2853201" y="2132098"/>
                      <a:pt x="2853639" y="2130052"/>
                    </a:cubicBezTo>
                    <a:cubicBezTo>
                      <a:pt x="2853932" y="2128444"/>
                      <a:pt x="2854225" y="2126982"/>
                      <a:pt x="2854517" y="2125375"/>
                    </a:cubicBezTo>
                    <a:cubicBezTo>
                      <a:pt x="2854663" y="2123913"/>
                      <a:pt x="2854956" y="2122597"/>
                      <a:pt x="2855102" y="2121136"/>
                    </a:cubicBezTo>
                    <a:cubicBezTo>
                      <a:pt x="2855249" y="2119528"/>
                      <a:pt x="2855395" y="2118066"/>
                      <a:pt x="2855541" y="2116605"/>
                    </a:cubicBezTo>
                    <a:cubicBezTo>
                      <a:pt x="2855688" y="2114997"/>
                      <a:pt x="2855834" y="2113535"/>
                      <a:pt x="2855834" y="2111927"/>
                    </a:cubicBezTo>
                    <a:cubicBezTo>
                      <a:pt x="2855834" y="2110758"/>
                      <a:pt x="2855980" y="2109442"/>
                      <a:pt x="2855980" y="2108273"/>
                    </a:cubicBezTo>
                    <a:cubicBezTo>
                      <a:pt x="2856127" y="2104180"/>
                      <a:pt x="2856127" y="2100088"/>
                      <a:pt x="2855980" y="2095995"/>
                    </a:cubicBezTo>
                    <a:cubicBezTo>
                      <a:pt x="2855980" y="2093657"/>
                      <a:pt x="2855834" y="2091318"/>
                      <a:pt x="2855541" y="2088833"/>
                    </a:cubicBezTo>
                    <a:cubicBezTo>
                      <a:pt x="2855395" y="2086495"/>
                      <a:pt x="2855249" y="2084010"/>
                      <a:pt x="2854956" y="2081671"/>
                    </a:cubicBezTo>
                    <a:cubicBezTo>
                      <a:pt x="2854810" y="2079332"/>
                      <a:pt x="2854517" y="2076848"/>
                      <a:pt x="2854225" y="2074363"/>
                    </a:cubicBezTo>
                    <a:cubicBezTo>
                      <a:pt x="2853932" y="2072170"/>
                      <a:pt x="2853639" y="2070124"/>
                      <a:pt x="2853347" y="2067931"/>
                    </a:cubicBezTo>
                    <a:cubicBezTo>
                      <a:pt x="2852908" y="2064570"/>
                      <a:pt x="2852323" y="2061062"/>
                      <a:pt x="2851737" y="2057554"/>
                    </a:cubicBezTo>
                    <a:cubicBezTo>
                      <a:pt x="2851737" y="2057408"/>
                      <a:pt x="2851737" y="2057261"/>
                      <a:pt x="2851737" y="2057115"/>
                    </a:cubicBezTo>
                    <a:cubicBezTo>
                      <a:pt x="2851445" y="2055361"/>
                      <a:pt x="2851152" y="2053753"/>
                      <a:pt x="2850713" y="2051999"/>
                    </a:cubicBezTo>
                    <a:cubicBezTo>
                      <a:pt x="2850421" y="2050246"/>
                      <a:pt x="2850128" y="2048345"/>
                      <a:pt x="2849689" y="2046445"/>
                    </a:cubicBezTo>
                    <a:cubicBezTo>
                      <a:pt x="2849104" y="2043668"/>
                      <a:pt x="2848519" y="2040891"/>
                      <a:pt x="2847934" y="2037967"/>
                    </a:cubicBezTo>
                    <a:cubicBezTo>
                      <a:pt x="2847934" y="2037821"/>
                      <a:pt x="2847934" y="2037675"/>
                      <a:pt x="2847787" y="2037529"/>
                    </a:cubicBezTo>
                    <a:cubicBezTo>
                      <a:pt x="2851299" y="2039137"/>
                      <a:pt x="2854663" y="2040160"/>
                      <a:pt x="2857882" y="2040160"/>
                    </a:cubicBezTo>
                    <a:cubicBezTo>
                      <a:pt x="2879535" y="2040160"/>
                      <a:pt x="2892849" y="2007565"/>
                      <a:pt x="2899871" y="1988125"/>
                    </a:cubicBezTo>
                    <a:cubicBezTo>
                      <a:pt x="2906016" y="1972193"/>
                      <a:pt x="2912453" y="1956407"/>
                      <a:pt x="2919184" y="1940768"/>
                    </a:cubicBezTo>
                    <a:cubicBezTo>
                      <a:pt x="2924451" y="1989733"/>
                      <a:pt x="2935862" y="2038552"/>
                      <a:pt x="2942007" y="2086933"/>
                    </a:cubicBezTo>
                    <a:cubicBezTo>
                      <a:pt x="2944787" y="2100819"/>
                      <a:pt x="2950054" y="2112366"/>
                      <a:pt x="2957223" y="2122159"/>
                    </a:cubicBezTo>
                    <a:cubicBezTo>
                      <a:pt x="2957223" y="2122159"/>
                      <a:pt x="2957223" y="2122159"/>
                      <a:pt x="2957223" y="2122305"/>
                    </a:cubicBezTo>
                    <a:cubicBezTo>
                      <a:pt x="2941129" y="2144522"/>
                      <a:pt x="2928986" y="2169809"/>
                      <a:pt x="2915087" y="2193488"/>
                    </a:cubicBezTo>
                    <a:cubicBezTo>
                      <a:pt x="2898262" y="2224182"/>
                      <a:pt x="2882022" y="2255023"/>
                      <a:pt x="2865197" y="2285718"/>
                    </a:cubicBezTo>
                    <a:cubicBezTo>
                      <a:pt x="2863442" y="2288934"/>
                      <a:pt x="2862418" y="2292296"/>
                      <a:pt x="2862125" y="2295803"/>
                    </a:cubicBezTo>
                    <a:lnTo>
                      <a:pt x="2862125" y="2295803"/>
                    </a:lnTo>
                    <a:cubicBezTo>
                      <a:pt x="2834474" y="2297996"/>
                      <a:pt x="2806968" y="2300042"/>
                      <a:pt x="2779317" y="2302089"/>
                    </a:cubicBezTo>
                    <a:lnTo>
                      <a:pt x="2779171" y="2302089"/>
                    </a:lnTo>
                    <a:cubicBezTo>
                      <a:pt x="2782389" y="2290541"/>
                      <a:pt x="2784145" y="2278264"/>
                      <a:pt x="2786925" y="2269201"/>
                    </a:cubicBezTo>
                    <a:close/>
                    <a:moveTo>
                      <a:pt x="2950785" y="2209858"/>
                    </a:moveTo>
                    <a:cubicBezTo>
                      <a:pt x="2953565" y="2199627"/>
                      <a:pt x="2971268" y="2166301"/>
                      <a:pt x="2977412" y="2141453"/>
                    </a:cubicBezTo>
                    <a:cubicBezTo>
                      <a:pt x="3022913" y="2173609"/>
                      <a:pt x="3099869" y="2172294"/>
                      <a:pt x="3151368" y="2176825"/>
                    </a:cubicBezTo>
                    <a:cubicBezTo>
                      <a:pt x="3158391" y="2176971"/>
                      <a:pt x="3165267" y="2176971"/>
                      <a:pt x="3172290" y="2176971"/>
                    </a:cubicBezTo>
                    <a:cubicBezTo>
                      <a:pt x="3240467" y="2176971"/>
                      <a:pt x="3307182" y="2171709"/>
                      <a:pt x="3374189" y="2166593"/>
                    </a:cubicBezTo>
                    <a:cubicBezTo>
                      <a:pt x="3445878" y="2161039"/>
                      <a:pt x="3517713" y="2155485"/>
                      <a:pt x="3591743" y="2156362"/>
                    </a:cubicBezTo>
                    <a:cubicBezTo>
                      <a:pt x="3673820" y="2155046"/>
                      <a:pt x="3755311" y="2164693"/>
                      <a:pt x="3837095" y="2167324"/>
                    </a:cubicBezTo>
                    <a:cubicBezTo>
                      <a:pt x="3918586" y="2168786"/>
                      <a:pt x="4000224" y="2164108"/>
                      <a:pt x="4081423" y="2158116"/>
                    </a:cubicBezTo>
                    <a:cubicBezTo>
                      <a:pt x="4132337" y="2154900"/>
                      <a:pt x="4183396" y="2155046"/>
                      <a:pt x="4234457" y="2155338"/>
                    </a:cubicBezTo>
                    <a:cubicBezTo>
                      <a:pt x="4272935" y="2155485"/>
                      <a:pt x="4311559" y="2155631"/>
                      <a:pt x="4350183" y="2154315"/>
                    </a:cubicBezTo>
                    <a:cubicBezTo>
                      <a:pt x="4454059" y="2148176"/>
                      <a:pt x="4557496" y="2150077"/>
                      <a:pt x="4661226" y="2157239"/>
                    </a:cubicBezTo>
                    <a:cubicBezTo>
                      <a:pt x="4703946" y="2162062"/>
                      <a:pt x="4746959" y="2165716"/>
                      <a:pt x="4789826" y="2166155"/>
                    </a:cubicBezTo>
                    <a:lnTo>
                      <a:pt x="4789826" y="2166155"/>
                    </a:lnTo>
                    <a:cubicBezTo>
                      <a:pt x="4782804" y="2177556"/>
                      <a:pt x="4776806" y="2189249"/>
                      <a:pt x="4772709" y="2194218"/>
                    </a:cubicBezTo>
                    <a:cubicBezTo>
                      <a:pt x="4765540" y="2212928"/>
                      <a:pt x="4735402" y="2242746"/>
                      <a:pt x="4741254" y="2263501"/>
                    </a:cubicBezTo>
                    <a:cubicBezTo>
                      <a:pt x="4741254" y="2263501"/>
                      <a:pt x="4741254" y="2263501"/>
                      <a:pt x="4741107" y="2263501"/>
                    </a:cubicBezTo>
                    <a:lnTo>
                      <a:pt x="4741107" y="2263501"/>
                    </a:lnTo>
                    <a:cubicBezTo>
                      <a:pt x="4536282" y="2269494"/>
                      <a:pt x="4331456" y="2265986"/>
                      <a:pt x="4126777" y="2262332"/>
                    </a:cubicBezTo>
                    <a:cubicBezTo>
                      <a:pt x="3938776" y="2258970"/>
                      <a:pt x="3750775" y="2255754"/>
                      <a:pt x="3562628" y="2259993"/>
                    </a:cubicBezTo>
                    <a:cubicBezTo>
                      <a:pt x="3366874" y="2267301"/>
                      <a:pt x="3170973" y="2271248"/>
                      <a:pt x="2975657" y="2286010"/>
                    </a:cubicBezTo>
                    <a:cubicBezTo>
                      <a:pt x="2956198" y="2287618"/>
                      <a:pt x="2936740" y="2289226"/>
                      <a:pt x="2917428" y="2290834"/>
                    </a:cubicBezTo>
                    <a:cubicBezTo>
                      <a:pt x="2928401" y="2263793"/>
                      <a:pt x="2939520" y="2236753"/>
                      <a:pt x="2950785" y="2209858"/>
                    </a:cubicBezTo>
                    <a:close/>
                    <a:moveTo>
                      <a:pt x="4803287" y="2209566"/>
                    </a:moveTo>
                    <a:cubicBezTo>
                      <a:pt x="4809285" y="2195242"/>
                      <a:pt x="4815869" y="2181210"/>
                      <a:pt x="4822160" y="2166886"/>
                    </a:cubicBezTo>
                    <a:lnTo>
                      <a:pt x="4822306" y="2166886"/>
                    </a:lnTo>
                    <a:cubicBezTo>
                      <a:pt x="4844398" y="2165716"/>
                      <a:pt x="4864296" y="2153146"/>
                      <a:pt x="4869416" y="2129759"/>
                    </a:cubicBezTo>
                    <a:cubicBezTo>
                      <a:pt x="4876292" y="2105204"/>
                      <a:pt x="4867953" y="2080356"/>
                      <a:pt x="4859760" y="2057115"/>
                    </a:cubicBezTo>
                    <a:cubicBezTo>
                      <a:pt x="4850689" y="2030952"/>
                      <a:pt x="4845861" y="2003472"/>
                      <a:pt x="4836351" y="1977601"/>
                    </a:cubicBezTo>
                    <a:lnTo>
                      <a:pt x="4836351" y="1977601"/>
                    </a:lnTo>
                    <a:cubicBezTo>
                      <a:pt x="4844837" y="1966639"/>
                      <a:pt x="4852591" y="1954361"/>
                      <a:pt x="4860345" y="1947637"/>
                    </a:cubicBezTo>
                    <a:cubicBezTo>
                      <a:pt x="4877463" y="1924982"/>
                      <a:pt x="4885070" y="1900864"/>
                      <a:pt x="4899701" y="1875870"/>
                    </a:cubicBezTo>
                    <a:cubicBezTo>
                      <a:pt x="4900433" y="1874262"/>
                      <a:pt x="4901310" y="1872654"/>
                      <a:pt x="4902188" y="1871047"/>
                    </a:cubicBezTo>
                    <a:cubicBezTo>
                      <a:pt x="4903212" y="1877624"/>
                      <a:pt x="4904383" y="1884202"/>
                      <a:pt x="4905553" y="1890779"/>
                    </a:cubicBezTo>
                    <a:cubicBezTo>
                      <a:pt x="4906577" y="1896333"/>
                      <a:pt x="4907601" y="1901887"/>
                      <a:pt x="4908626" y="1907442"/>
                    </a:cubicBezTo>
                    <a:cubicBezTo>
                      <a:pt x="4910235" y="1915627"/>
                      <a:pt x="4911990" y="1923812"/>
                      <a:pt x="4913600" y="1932144"/>
                    </a:cubicBezTo>
                    <a:cubicBezTo>
                      <a:pt x="4914478" y="1936236"/>
                      <a:pt x="4915209" y="1940329"/>
                      <a:pt x="4916087" y="1944422"/>
                    </a:cubicBezTo>
                    <a:cubicBezTo>
                      <a:pt x="4917258" y="1949830"/>
                      <a:pt x="4918282" y="1955238"/>
                      <a:pt x="4919452" y="1960792"/>
                    </a:cubicBezTo>
                    <a:cubicBezTo>
                      <a:pt x="4920769" y="1967370"/>
                      <a:pt x="4922085" y="1974093"/>
                      <a:pt x="4923402" y="1980671"/>
                    </a:cubicBezTo>
                    <a:cubicBezTo>
                      <a:pt x="4923548" y="1981255"/>
                      <a:pt x="4923695" y="1981986"/>
                      <a:pt x="4923841" y="1982571"/>
                    </a:cubicBezTo>
                    <a:cubicBezTo>
                      <a:pt x="4923987" y="1983594"/>
                      <a:pt x="4924280" y="1984617"/>
                      <a:pt x="4924426" y="1985640"/>
                    </a:cubicBezTo>
                    <a:cubicBezTo>
                      <a:pt x="4924573" y="1986371"/>
                      <a:pt x="4924719" y="1987248"/>
                      <a:pt x="4924865" y="1987979"/>
                    </a:cubicBezTo>
                    <a:cubicBezTo>
                      <a:pt x="4925304" y="1990025"/>
                      <a:pt x="4925597" y="1992218"/>
                      <a:pt x="4926036" y="1994264"/>
                    </a:cubicBezTo>
                    <a:cubicBezTo>
                      <a:pt x="4926767" y="1998210"/>
                      <a:pt x="4927499" y="2002303"/>
                      <a:pt x="4928084" y="2006250"/>
                    </a:cubicBezTo>
                    <a:cubicBezTo>
                      <a:pt x="4928376" y="2008150"/>
                      <a:pt x="4928669" y="2010050"/>
                      <a:pt x="4929108" y="2012096"/>
                    </a:cubicBezTo>
                    <a:cubicBezTo>
                      <a:pt x="4929693" y="2015458"/>
                      <a:pt x="4930278" y="2018674"/>
                      <a:pt x="4930717" y="2022036"/>
                    </a:cubicBezTo>
                    <a:cubicBezTo>
                      <a:pt x="4931303" y="2025544"/>
                      <a:pt x="4931741" y="2029051"/>
                      <a:pt x="4932180" y="2032559"/>
                    </a:cubicBezTo>
                    <a:cubicBezTo>
                      <a:pt x="4932327" y="2034460"/>
                      <a:pt x="4932473" y="2036214"/>
                      <a:pt x="4932619" y="2037967"/>
                    </a:cubicBezTo>
                    <a:cubicBezTo>
                      <a:pt x="4932619" y="2039137"/>
                      <a:pt x="4932766" y="2040306"/>
                      <a:pt x="4932912" y="2041329"/>
                    </a:cubicBezTo>
                    <a:cubicBezTo>
                      <a:pt x="4932912" y="2042206"/>
                      <a:pt x="4933058" y="2042937"/>
                      <a:pt x="4933058" y="2043814"/>
                    </a:cubicBezTo>
                    <a:cubicBezTo>
                      <a:pt x="4933205" y="2045276"/>
                      <a:pt x="4933351" y="2046738"/>
                      <a:pt x="4933643" y="2048053"/>
                    </a:cubicBezTo>
                    <a:cubicBezTo>
                      <a:pt x="4933643" y="2048199"/>
                      <a:pt x="4933643" y="2048491"/>
                      <a:pt x="4933643" y="2048638"/>
                    </a:cubicBezTo>
                    <a:cubicBezTo>
                      <a:pt x="4933790" y="2050099"/>
                      <a:pt x="4934082" y="2051415"/>
                      <a:pt x="4934229" y="2052730"/>
                    </a:cubicBezTo>
                    <a:cubicBezTo>
                      <a:pt x="4934668" y="2055508"/>
                      <a:pt x="4935107" y="2058138"/>
                      <a:pt x="4935546" y="2060477"/>
                    </a:cubicBezTo>
                    <a:cubicBezTo>
                      <a:pt x="4935984" y="2062377"/>
                      <a:pt x="4936277" y="2064131"/>
                      <a:pt x="4936716" y="2065885"/>
                    </a:cubicBezTo>
                    <a:cubicBezTo>
                      <a:pt x="4937009" y="2067201"/>
                      <a:pt x="4937301" y="2068662"/>
                      <a:pt x="4937740" y="2069832"/>
                    </a:cubicBezTo>
                    <a:lnTo>
                      <a:pt x="4937740" y="2069832"/>
                    </a:lnTo>
                    <a:cubicBezTo>
                      <a:pt x="4933936" y="2073778"/>
                      <a:pt x="4931449" y="2079479"/>
                      <a:pt x="4928230" y="2083863"/>
                    </a:cubicBezTo>
                    <a:cubicBezTo>
                      <a:pt x="4907016" y="2123328"/>
                      <a:pt x="4886095" y="2163085"/>
                      <a:pt x="4862540" y="2201235"/>
                    </a:cubicBezTo>
                    <a:cubicBezTo>
                      <a:pt x="4853762" y="2218920"/>
                      <a:pt x="4829329" y="2242746"/>
                      <a:pt x="4836790" y="2262039"/>
                    </a:cubicBezTo>
                    <a:cubicBezTo>
                      <a:pt x="4818795" y="2262478"/>
                      <a:pt x="4800946" y="2262770"/>
                      <a:pt x="4782951" y="2263063"/>
                    </a:cubicBezTo>
                    <a:lnTo>
                      <a:pt x="4782951" y="2263063"/>
                    </a:lnTo>
                    <a:cubicBezTo>
                      <a:pt x="4791436" y="2246984"/>
                      <a:pt x="4794801" y="2221844"/>
                      <a:pt x="4803287" y="2209566"/>
                    </a:cubicBezTo>
                    <a:close/>
                    <a:moveTo>
                      <a:pt x="4901310" y="2220967"/>
                    </a:moveTo>
                    <a:cubicBezTo>
                      <a:pt x="4904968" y="2208104"/>
                      <a:pt x="4941105" y="2139991"/>
                      <a:pt x="4952224" y="2098480"/>
                    </a:cubicBezTo>
                    <a:cubicBezTo>
                      <a:pt x="4952224" y="2098480"/>
                      <a:pt x="4952224" y="2098626"/>
                      <a:pt x="4952370" y="2098626"/>
                    </a:cubicBezTo>
                    <a:cubicBezTo>
                      <a:pt x="4952956" y="2099211"/>
                      <a:pt x="4953395" y="2099796"/>
                      <a:pt x="4953834" y="2100234"/>
                    </a:cubicBezTo>
                    <a:cubicBezTo>
                      <a:pt x="4954272" y="2100819"/>
                      <a:pt x="4954858" y="2101257"/>
                      <a:pt x="4955443" y="2101696"/>
                    </a:cubicBezTo>
                    <a:cubicBezTo>
                      <a:pt x="4956028" y="2102281"/>
                      <a:pt x="4956467" y="2102719"/>
                      <a:pt x="4957052" y="2103157"/>
                    </a:cubicBezTo>
                    <a:cubicBezTo>
                      <a:pt x="4957637" y="2103742"/>
                      <a:pt x="4958222" y="2104180"/>
                      <a:pt x="4958661" y="2104619"/>
                    </a:cubicBezTo>
                    <a:cubicBezTo>
                      <a:pt x="4959832" y="2105642"/>
                      <a:pt x="4961002" y="2106519"/>
                      <a:pt x="4962173" y="2107396"/>
                    </a:cubicBezTo>
                    <a:cubicBezTo>
                      <a:pt x="4962612" y="2107689"/>
                      <a:pt x="4963051" y="2108127"/>
                      <a:pt x="4963636" y="2108419"/>
                    </a:cubicBezTo>
                    <a:cubicBezTo>
                      <a:pt x="4964221" y="2108712"/>
                      <a:pt x="4964660" y="2109004"/>
                      <a:pt x="4965245" y="2109442"/>
                    </a:cubicBezTo>
                    <a:cubicBezTo>
                      <a:pt x="4965391" y="2109442"/>
                      <a:pt x="4965391" y="2109589"/>
                      <a:pt x="4965538" y="2109589"/>
                    </a:cubicBezTo>
                    <a:cubicBezTo>
                      <a:pt x="4965684" y="2109735"/>
                      <a:pt x="4965831" y="2109735"/>
                      <a:pt x="4965977" y="2109881"/>
                    </a:cubicBezTo>
                    <a:cubicBezTo>
                      <a:pt x="4966708" y="2110466"/>
                      <a:pt x="4967586" y="2110904"/>
                      <a:pt x="4968317" y="2111197"/>
                    </a:cubicBezTo>
                    <a:cubicBezTo>
                      <a:pt x="4969195" y="2111781"/>
                      <a:pt x="4970219" y="2112366"/>
                      <a:pt x="4971097" y="2112804"/>
                    </a:cubicBezTo>
                    <a:cubicBezTo>
                      <a:pt x="4972414" y="2113535"/>
                      <a:pt x="4973731" y="2114120"/>
                      <a:pt x="4975194" y="2114851"/>
                    </a:cubicBezTo>
                    <a:cubicBezTo>
                      <a:pt x="4976364" y="2115435"/>
                      <a:pt x="4977535" y="2115874"/>
                      <a:pt x="4978705" y="2116312"/>
                    </a:cubicBezTo>
                    <a:cubicBezTo>
                      <a:pt x="4979437" y="2116605"/>
                      <a:pt x="4980168" y="2116897"/>
                      <a:pt x="4980900" y="2117189"/>
                    </a:cubicBezTo>
                    <a:cubicBezTo>
                      <a:pt x="4982070" y="2117628"/>
                      <a:pt x="4983094" y="2118066"/>
                      <a:pt x="4984265" y="2118359"/>
                    </a:cubicBezTo>
                    <a:cubicBezTo>
                      <a:pt x="4984411" y="2118359"/>
                      <a:pt x="4984557" y="2118505"/>
                      <a:pt x="4984703" y="2118505"/>
                    </a:cubicBezTo>
                    <a:cubicBezTo>
                      <a:pt x="4985874" y="2118943"/>
                      <a:pt x="4987044" y="2119382"/>
                      <a:pt x="4988361" y="2119674"/>
                    </a:cubicBezTo>
                    <a:cubicBezTo>
                      <a:pt x="4989093" y="2119966"/>
                      <a:pt x="4989824" y="2120113"/>
                      <a:pt x="4990556" y="2120259"/>
                    </a:cubicBezTo>
                    <a:cubicBezTo>
                      <a:pt x="4991141" y="2120405"/>
                      <a:pt x="4991726" y="2120551"/>
                      <a:pt x="4992312" y="2120844"/>
                    </a:cubicBezTo>
                    <a:cubicBezTo>
                      <a:pt x="4992458" y="2120844"/>
                      <a:pt x="4992604" y="2120844"/>
                      <a:pt x="4992750" y="2120844"/>
                    </a:cubicBezTo>
                    <a:cubicBezTo>
                      <a:pt x="4994945" y="2121428"/>
                      <a:pt x="4997139" y="2122013"/>
                      <a:pt x="4999334" y="2122451"/>
                    </a:cubicBezTo>
                    <a:cubicBezTo>
                      <a:pt x="5000358" y="2122744"/>
                      <a:pt x="5001528" y="2123036"/>
                      <a:pt x="5002553" y="2123182"/>
                    </a:cubicBezTo>
                    <a:cubicBezTo>
                      <a:pt x="5003430" y="2123328"/>
                      <a:pt x="5004455" y="2123621"/>
                      <a:pt x="5005332" y="2123767"/>
                    </a:cubicBezTo>
                    <a:cubicBezTo>
                      <a:pt x="5007234" y="2124205"/>
                      <a:pt x="5009282" y="2124498"/>
                      <a:pt x="5011331" y="2124936"/>
                    </a:cubicBezTo>
                    <a:cubicBezTo>
                      <a:pt x="5012940" y="2125228"/>
                      <a:pt x="5014403" y="2125521"/>
                      <a:pt x="5016013" y="2125813"/>
                    </a:cubicBezTo>
                    <a:cubicBezTo>
                      <a:pt x="5020841" y="2126544"/>
                      <a:pt x="5025961" y="2127421"/>
                      <a:pt x="5031374" y="2128006"/>
                    </a:cubicBezTo>
                    <a:cubicBezTo>
                      <a:pt x="5115207" y="2134583"/>
                      <a:pt x="5199332" y="2138383"/>
                      <a:pt x="5283310" y="2139699"/>
                    </a:cubicBezTo>
                    <a:cubicBezTo>
                      <a:pt x="5285358" y="2139991"/>
                      <a:pt x="5287260" y="2140283"/>
                      <a:pt x="5289162" y="2140430"/>
                    </a:cubicBezTo>
                    <a:cubicBezTo>
                      <a:pt x="5289747" y="2140430"/>
                      <a:pt x="5290333" y="2140576"/>
                      <a:pt x="5290772" y="2140576"/>
                    </a:cubicBezTo>
                    <a:cubicBezTo>
                      <a:pt x="5290918" y="2140576"/>
                      <a:pt x="5291064" y="2140576"/>
                      <a:pt x="5291357" y="2140576"/>
                    </a:cubicBezTo>
                    <a:cubicBezTo>
                      <a:pt x="5292527" y="2140722"/>
                      <a:pt x="5293697" y="2140868"/>
                      <a:pt x="5294868" y="2141014"/>
                    </a:cubicBezTo>
                    <a:cubicBezTo>
                      <a:pt x="5295892" y="2141014"/>
                      <a:pt x="5296916" y="2141161"/>
                      <a:pt x="5297940" y="2141161"/>
                    </a:cubicBezTo>
                    <a:cubicBezTo>
                      <a:pt x="5300135" y="2141307"/>
                      <a:pt x="5302183" y="2141453"/>
                      <a:pt x="5304231" y="2141599"/>
                    </a:cubicBezTo>
                    <a:cubicBezTo>
                      <a:pt x="5305694" y="2141599"/>
                      <a:pt x="5307158" y="2141599"/>
                      <a:pt x="5308621" y="2141599"/>
                    </a:cubicBezTo>
                    <a:cubicBezTo>
                      <a:pt x="5304231" y="2149638"/>
                      <a:pt x="5300574" y="2156508"/>
                      <a:pt x="5297794" y="2160454"/>
                    </a:cubicBezTo>
                    <a:cubicBezTo>
                      <a:pt x="5282140" y="2189249"/>
                      <a:pt x="5266339" y="2217897"/>
                      <a:pt x="5250538" y="2246546"/>
                    </a:cubicBezTo>
                    <a:cubicBezTo>
                      <a:pt x="5128228" y="2250346"/>
                      <a:pt x="5006064" y="2257070"/>
                      <a:pt x="4883900" y="2260724"/>
                    </a:cubicBezTo>
                    <a:lnTo>
                      <a:pt x="4883754" y="2260724"/>
                    </a:lnTo>
                    <a:cubicBezTo>
                      <a:pt x="4890777" y="2248446"/>
                      <a:pt x="4895604" y="2231491"/>
                      <a:pt x="4901310" y="2220967"/>
                    </a:cubicBezTo>
                    <a:close/>
                    <a:moveTo>
                      <a:pt x="5366703" y="2127421"/>
                    </a:moveTo>
                    <a:cubicBezTo>
                      <a:pt x="5368459" y="2126398"/>
                      <a:pt x="5370068" y="2125082"/>
                      <a:pt x="5371531" y="2123767"/>
                    </a:cubicBezTo>
                    <a:cubicBezTo>
                      <a:pt x="5373141" y="2122597"/>
                      <a:pt x="5374604" y="2121136"/>
                      <a:pt x="5375921" y="2119820"/>
                    </a:cubicBezTo>
                    <a:cubicBezTo>
                      <a:pt x="5375921" y="2119820"/>
                      <a:pt x="5375921" y="2119820"/>
                      <a:pt x="5376067" y="2119674"/>
                    </a:cubicBezTo>
                    <a:lnTo>
                      <a:pt x="5376213" y="2119528"/>
                    </a:lnTo>
                    <a:lnTo>
                      <a:pt x="5376213" y="2119528"/>
                    </a:lnTo>
                    <a:cubicBezTo>
                      <a:pt x="5376506" y="2119382"/>
                      <a:pt x="5376652" y="2119089"/>
                      <a:pt x="5376798" y="2118943"/>
                    </a:cubicBezTo>
                    <a:cubicBezTo>
                      <a:pt x="5377237" y="2118505"/>
                      <a:pt x="5377676" y="2118066"/>
                      <a:pt x="5378115" y="2117628"/>
                    </a:cubicBezTo>
                    <a:cubicBezTo>
                      <a:pt x="5378700" y="2117043"/>
                      <a:pt x="5379432" y="2116166"/>
                      <a:pt x="5380017" y="2115435"/>
                    </a:cubicBezTo>
                    <a:cubicBezTo>
                      <a:pt x="5381334" y="2113974"/>
                      <a:pt x="5382651" y="2112366"/>
                      <a:pt x="5383675" y="2110612"/>
                    </a:cubicBezTo>
                    <a:cubicBezTo>
                      <a:pt x="5384845" y="2109004"/>
                      <a:pt x="5386015" y="2107250"/>
                      <a:pt x="5387039" y="2105642"/>
                    </a:cubicBezTo>
                    <a:cubicBezTo>
                      <a:pt x="5388064" y="2103888"/>
                      <a:pt x="5389088" y="2102134"/>
                      <a:pt x="5389966" y="2100234"/>
                    </a:cubicBezTo>
                    <a:cubicBezTo>
                      <a:pt x="5390551" y="2099357"/>
                      <a:pt x="5390843" y="2098334"/>
                      <a:pt x="5391282" y="2097457"/>
                    </a:cubicBezTo>
                    <a:cubicBezTo>
                      <a:pt x="5391721" y="2096434"/>
                      <a:pt x="5392160" y="2095557"/>
                      <a:pt x="5392453" y="2094534"/>
                    </a:cubicBezTo>
                    <a:cubicBezTo>
                      <a:pt x="5393038" y="2092926"/>
                      <a:pt x="5393770" y="2091318"/>
                      <a:pt x="5394355" y="2089710"/>
                    </a:cubicBezTo>
                    <a:cubicBezTo>
                      <a:pt x="5394501" y="2089125"/>
                      <a:pt x="5394794" y="2088541"/>
                      <a:pt x="5394940" y="2087956"/>
                    </a:cubicBezTo>
                    <a:cubicBezTo>
                      <a:pt x="5395525" y="2086348"/>
                      <a:pt x="5396110" y="2084741"/>
                      <a:pt x="5396549" y="2082986"/>
                    </a:cubicBezTo>
                    <a:cubicBezTo>
                      <a:pt x="5396696" y="2082402"/>
                      <a:pt x="5396842" y="2081817"/>
                      <a:pt x="5397134" y="2081233"/>
                    </a:cubicBezTo>
                    <a:cubicBezTo>
                      <a:pt x="5397573" y="2079771"/>
                      <a:pt x="5397866" y="2078163"/>
                      <a:pt x="5398305" y="2076701"/>
                    </a:cubicBezTo>
                    <a:cubicBezTo>
                      <a:pt x="5398451" y="2076117"/>
                      <a:pt x="5398598" y="2075386"/>
                      <a:pt x="5398744" y="2074655"/>
                    </a:cubicBezTo>
                    <a:cubicBezTo>
                      <a:pt x="5398890" y="2074363"/>
                      <a:pt x="5398890" y="2074070"/>
                      <a:pt x="5399036" y="2073632"/>
                    </a:cubicBezTo>
                    <a:cubicBezTo>
                      <a:pt x="5399036" y="2073486"/>
                      <a:pt x="5399036" y="2073193"/>
                      <a:pt x="5399183" y="2072901"/>
                    </a:cubicBezTo>
                    <a:lnTo>
                      <a:pt x="5399183" y="2072901"/>
                    </a:lnTo>
                    <a:cubicBezTo>
                      <a:pt x="5399622" y="2071293"/>
                      <a:pt x="5399768" y="2069686"/>
                      <a:pt x="5400061" y="2068078"/>
                    </a:cubicBezTo>
                    <a:cubicBezTo>
                      <a:pt x="5400207" y="2067201"/>
                      <a:pt x="5400353" y="2066324"/>
                      <a:pt x="5400500" y="2065301"/>
                    </a:cubicBezTo>
                    <a:cubicBezTo>
                      <a:pt x="5400792" y="2063400"/>
                      <a:pt x="5401085" y="2061500"/>
                      <a:pt x="5401231" y="2059454"/>
                    </a:cubicBezTo>
                    <a:cubicBezTo>
                      <a:pt x="5401377" y="2058869"/>
                      <a:pt x="5401377" y="2058284"/>
                      <a:pt x="5401377" y="2057700"/>
                    </a:cubicBezTo>
                    <a:cubicBezTo>
                      <a:pt x="5401524" y="2056384"/>
                      <a:pt x="5401670" y="2055069"/>
                      <a:pt x="5401816" y="2053753"/>
                    </a:cubicBezTo>
                    <a:cubicBezTo>
                      <a:pt x="5401963" y="2052438"/>
                      <a:pt x="5401963" y="2051123"/>
                      <a:pt x="5402109" y="2049807"/>
                    </a:cubicBezTo>
                    <a:cubicBezTo>
                      <a:pt x="5402255" y="2048053"/>
                      <a:pt x="5402255" y="2046153"/>
                      <a:pt x="5402402" y="2044253"/>
                    </a:cubicBezTo>
                    <a:cubicBezTo>
                      <a:pt x="5402841" y="2036944"/>
                      <a:pt x="5402694" y="2029344"/>
                      <a:pt x="5402402" y="2021451"/>
                    </a:cubicBezTo>
                    <a:cubicBezTo>
                      <a:pt x="5402402" y="2019697"/>
                      <a:pt x="5402255" y="2017797"/>
                      <a:pt x="5402255" y="2015897"/>
                    </a:cubicBezTo>
                    <a:cubicBezTo>
                      <a:pt x="5402255" y="2015604"/>
                      <a:pt x="5402255" y="2015312"/>
                      <a:pt x="5402255" y="2014874"/>
                    </a:cubicBezTo>
                    <a:cubicBezTo>
                      <a:pt x="5402109" y="2012973"/>
                      <a:pt x="5401963" y="2011073"/>
                      <a:pt x="5401816" y="2009173"/>
                    </a:cubicBezTo>
                    <a:cubicBezTo>
                      <a:pt x="5401670" y="2006396"/>
                      <a:pt x="5401377" y="2003619"/>
                      <a:pt x="5401231" y="2000988"/>
                    </a:cubicBezTo>
                    <a:cubicBezTo>
                      <a:pt x="5400792" y="1995434"/>
                      <a:pt x="5400207" y="1990025"/>
                      <a:pt x="5399622" y="1984471"/>
                    </a:cubicBezTo>
                    <a:cubicBezTo>
                      <a:pt x="5399036" y="1978917"/>
                      <a:pt x="5398305" y="1973362"/>
                      <a:pt x="5397427" y="1967808"/>
                    </a:cubicBezTo>
                    <a:lnTo>
                      <a:pt x="5397427" y="1967808"/>
                    </a:lnTo>
                    <a:lnTo>
                      <a:pt x="5397427" y="1967662"/>
                    </a:lnTo>
                    <a:cubicBezTo>
                      <a:pt x="5397866" y="1968100"/>
                      <a:pt x="5398159" y="1968539"/>
                      <a:pt x="5398598" y="1968831"/>
                    </a:cubicBezTo>
                    <a:cubicBezTo>
                      <a:pt x="5403279" y="1971901"/>
                      <a:pt x="5407815" y="1973216"/>
                      <a:pt x="5411911" y="1973216"/>
                    </a:cubicBezTo>
                    <a:cubicBezTo>
                      <a:pt x="5436051" y="1973216"/>
                      <a:pt x="5452291" y="1929221"/>
                      <a:pt x="5469116" y="1914458"/>
                    </a:cubicBezTo>
                    <a:cubicBezTo>
                      <a:pt x="5477895" y="1903642"/>
                      <a:pt x="5486672" y="1892679"/>
                      <a:pt x="5495597" y="1882009"/>
                    </a:cubicBezTo>
                    <a:cubicBezTo>
                      <a:pt x="5498669" y="1936236"/>
                      <a:pt x="5499547" y="1990610"/>
                      <a:pt x="5501010" y="2044984"/>
                    </a:cubicBezTo>
                    <a:cubicBezTo>
                      <a:pt x="5501010" y="2047030"/>
                      <a:pt x="5501157" y="2049076"/>
                      <a:pt x="5501157" y="2051269"/>
                    </a:cubicBezTo>
                    <a:lnTo>
                      <a:pt x="5501157" y="2051269"/>
                    </a:lnTo>
                    <a:cubicBezTo>
                      <a:pt x="5493256" y="2053023"/>
                      <a:pt x="5485795" y="2059308"/>
                      <a:pt x="5482722" y="2067931"/>
                    </a:cubicBezTo>
                    <a:cubicBezTo>
                      <a:pt x="5466775" y="2094534"/>
                      <a:pt x="5450389" y="2120844"/>
                      <a:pt x="5434735" y="2147592"/>
                    </a:cubicBezTo>
                    <a:cubicBezTo>
                      <a:pt x="5417178" y="2176971"/>
                      <a:pt x="5400500" y="2206935"/>
                      <a:pt x="5382065" y="2235729"/>
                    </a:cubicBezTo>
                    <a:cubicBezTo>
                      <a:pt x="5379871" y="2238214"/>
                      <a:pt x="5378408" y="2241138"/>
                      <a:pt x="5377091" y="2244061"/>
                    </a:cubicBezTo>
                    <a:lnTo>
                      <a:pt x="5376944" y="2244061"/>
                    </a:lnTo>
                    <a:cubicBezTo>
                      <a:pt x="5363338" y="2244207"/>
                      <a:pt x="5349732" y="2244353"/>
                      <a:pt x="5336126" y="2244646"/>
                    </a:cubicBezTo>
                    <a:cubicBezTo>
                      <a:pt x="5328079" y="2244792"/>
                      <a:pt x="5320178" y="2244938"/>
                      <a:pt x="5312132" y="2245230"/>
                    </a:cubicBezTo>
                    <a:lnTo>
                      <a:pt x="5312132" y="2245230"/>
                    </a:lnTo>
                    <a:cubicBezTo>
                      <a:pt x="5328957" y="2205327"/>
                      <a:pt x="5345197" y="2164839"/>
                      <a:pt x="5366703" y="2127421"/>
                    </a:cubicBezTo>
                    <a:close/>
                    <a:moveTo>
                      <a:pt x="5455949" y="2208689"/>
                    </a:moveTo>
                    <a:cubicBezTo>
                      <a:pt x="5475261" y="2169663"/>
                      <a:pt x="5495890" y="2131514"/>
                      <a:pt x="5516080" y="2092926"/>
                    </a:cubicBezTo>
                    <a:lnTo>
                      <a:pt x="5516080" y="2092926"/>
                    </a:lnTo>
                    <a:cubicBezTo>
                      <a:pt x="5554411" y="2123474"/>
                      <a:pt x="5611909" y="2114997"/>
                      <a:pt x="5658141" y="2119820"/>
                    </a:cubicBezTo>
                    <a:cubicBezTo>
                      <a:pt x="5731732" y="2126690"/>
                      <a:pt x="5805469" y="2133560"/>
                      <a:pt x="5879499" y="2133560"/>
                    </a:cubicBezTo>
                    <a:cubicBezTo>
                      <a:pt x="5885497" y="2133560"/>
                      <a:pt x="5891496" y="2133560"/>
                      <a:pt x="5897494" y="2133414"/>
                    </a:cubicBezTo>
                    <a:cubicBezTo>
                      <a:pt x="5907004" y="2132975"/>
                      <a:pt x="5916807" y="2132975"/>
                      <a:pt x="5926609" y="2133121"/>
                    </a:cubicBezTo>
                    <a:cubicBezTo>
                      <a:pt x="5951481" y="2133121"/>
                      <a:pt x="5976791" y="2133268"/>
                      <a:pt x="6000492" y="2127275"/>
                    </a:cubicBezTo>
                    <a:lnTo>
                      <a:pt x="6000638" y="2127275"/>
                    </a:lnTo>
                    <a:cubicBezTo>
                      <a:pt x="5988349" y="2139845"/>
                      <a:pt x="5978986" y="2156800"/>
                      <a:pt x="5967867" y="2169663"/>
                    </a:cubicBezTo>
                    <a:cubicBezTo>
                      <a:pt x="5958649" y="2189103"/>
                      <a:pt x="5919586" y="2221552"/>
                      <a:pt x="5923390" y="2245084"/>
                    </a:cubicBezTo>
                    <a:cubicBezTo>
                      <a:pt x="5892081" y="2244938"/>
                      <a:pt x="5860625" y="2244646"/>
                      <a:pt x="5829317" y="2244353"/>
                    </a:cubicBezTo>
                    <a:cubicBezTo>
                      <a:pt x="5699399" y="2243330"/>
                      <a:pt x="5569481" y="2242307"/>
                      <a:pt x="5439563" y="2243476"/>
                    </a:cubicBezTo>
                    <a:cubicBezTo>
                      <a:pt x="5445122" y="2230468"/>
                      <a:pt x="5449950" y="2217313"/>
                      <a:pt x="5455949" y="2208689"/>
                    </a:cubicBezTo>
                    <a:close/>
                    <a:moveTo>
                      <a:pt x="6018049" y="2141891"/>
                    </a:moveTo>
                    <a:cubicBezTo>
                      <a:pt x="6018780" y="2146569"/>
                      <a:pt x="6026535" y="2146423"/>
                      <a:pt x="6026242" y="2141307"/>
                    </a:cubicBezTo>
                    <a:cubicBezTo>
                      <a:pt x="6025803" y="2135752"/>
                      <a:pt x="6026535" y="2130344"/>
                      <a:pt x="6027266" y="2124644"/>
                    </a:cubicBezTo>
                    <a:cubicBezTo>
                      <a:pt x="6029314" y="2121428"/>
                      <a:pt x="6028583" y="2117774"/>
                      <a:pt x="6026388" y="2115289"/>
                    </a:cubicBezTo>
                    <a:lnTo>
                      <a:pt x="6026535" y="2115143"/>
                    </a:lnTo>
                    <a:cubicBezTo>
                      <a:pt x="6069840" y="2075386"/>
                      <a:pt x="6057990" y="1997772"/>
                      <a:pt x="6042774" y="1928636"/>
                    </a:cubicBezTo>
                    <a:lnTo>
                      <a:pt x="6042774" y="1928636"/>
                    </a:lnTo>
                    <a:lnTo>
                      <a:pt x="6042774" y="1928636"/>
                    </a:lnTo>
                    <a:cubicBezTo>
                      <a:pt x="6043652" y="1929367"/>
                      <a:pt x="6044530" y="1930098"/>
                      <a:pt x="6045554" y="1930682"/>
                    </a:cubicBezTo>
                    <a:cubicBezTo>
                      <a:pt x="6049211" y="1932436"/>
                      <a:pt x="6052577" y="1933313"/>
                      <a:pt x="6055649" y="1933313"/>
                    </a:cubicBezTo>
                    <a:cubicBezTo>
                      <a:pt x="6079935" y="1933313"/>
                      <a:pt x="6084910" y="1882155"/>
                      <a:pt x="6097931" y="1864908"/>
                    </a:cubicBezTo>
                    <a:cubicBezTo>
                      <a:pt x="6104075" y="1864762"/>
                      <a:pt x="6102612" y="1856284"/>
                      <a:pt x="6104222" y="1851753"/>
                    </a:cubicBezTo>
                    <a:cubicBezTo>
                      <a:pt x="6105392" y="1860377"/>
                      <a:pt x="6106562" y="1869000"/>
                      <a:pt x="6107733" y="1877770"/>
                    </a:cubicBezTo>
                    <a:lnTo>
                      <a:pt x="6107733" y="1877770"/>
                    </a:lnTo>
                    <a:cubicBezTo>
                      <a:pt x="6108903" y="1886540"/>
                      <a:pt x="6110074" y="1895310"/>
                      <a:pt x="6111098" y="1904226"/>
                    </a:cubicBezTo>
                    <a:cubicBezTo>
                      <a:pt x="6112268" y="1912996"/>
                      <a:pt x="6113293" y="1921912"/>
                      <a:pt x="6114463" y="1930682"/>
                    </a:cubicBezTo>
                    <a:cubicBezTo>
                      <a:pt x="6115341" y="1937259"/>
                      <a:pt x="6116219" y="1943983"/>
                      <a:pt x="6117096" y="1950561"/>
                    </a:cubicBezTo>
                    <a:cubicBezTo>
                      <a:pt x="6118121" y="1957138"/>
                      <a:pt x="6118998" y="1963716"/>
                      <a:pt x="6119876" y="1970439"/>
                    </a:cubicBezTo>
                    <a:cubicBezTo>
                      <a:pt x="6120461" y="1973801"/>
                      <a:pt x="6120900" y="1977309"/>
                      <a:pt x="6121486" y="1980671"/>
                    </a:cubicBezTo>
                    <a:cubicBezTo>
                      <a:pt x="6121778" y="1982717"/>
                      <a:pt x="6122071" y="1984763"/>
                      <a:pt x="6122510" y="1986810"/>
                    </a:cubicBezTo>
                    <a:cubicBezTo>
                      <a:pt x="6123241" y="1991487"/>
                      <a:pt x="6123973" y="1996164"/>
                      <a:pt x="6124850" y="2000695"/>
                    </a:cubicBezTo>
                    <a:cubicBezTo>
                      <a:pt x="6125436" y="2003765"/>
                      <a:pt x="6125875" y="2006834"/>
                      <a:pt x="6126460" y="2009904"/>
                    </a:cubicBezTo>
                    <a:cubicBezTo>
                      <a:pt x="6127191" y="2013850"/>
                      <a:pt x="6127923" y="2017943"/>
                      <a:pt x="6128654" y="2022036"/>
                    </a:cubicBezTo>
                    <a:cubicBezTo>
                      <a:pt x="6129679" y="2027151"/>
                      <a:pt x="6130703" y="2032267"/>
                      <a:pt x="6131873" y="2037383"/>
                    </a:cubicBezTo>
                    <a:cubicBezTo>
                      <a:pt x="6131873" y="2037383"/>
                      <a:pt x="6131873" y="2037529"/>
                      <a:pt x="6131873" y="2037675"/>
                    </a:cubicBezTo>
                    <a:cubicBezTo>
                      <a:pt x="6132605" y="2041476"/>
                      <a:pt x="6133483" y="2045130"/>
                      <a:pt x="6134361" y="2048930"/>
                    </a:cubicBezTo>
                    <a:cubicBezTo>
                      <a:pt x="6135238" y="2052730"/>
                      <a:pt x="6136116" y="2056531"/>
                      <a:pt x="6137140" y="2060185"/>
                    </a:cubicBezTo>
                    <a:cubicBezTo>
                      <a:pt x="6137140" y="2060477"/>
                      <a:pt x="6137286" y="2060769"/>
                      <a:pt x="6137433" y="2061208"/>
                    </a:cubicBezTo>
                    <a:cubicBezTo>
                      <a:pt x="6137433" y="2061354"/>
                      <a:pt x="6137433" y="2061646"/>
                      <a:pt x="6137579" y="2061793"/>
                    </a:cubicBezTo>
                    <a:lnTo>
                      <a:pt x="6137579" y="2061793"/>
                    </a:lnTo>
                    <a:cubicBezTo>
                      <a:pt x="6097785" y="2106666"/>
                      <a:pt x="6075839" y="2165862"/>
                      <a:pt x="6041165" y="2214974"/>
                    </a:cubicBezTo>
                    <a:cubicBezTo>
                      <a:pt x="6033557" y="2224475"/>
                      <a:pt x="6027266" y="2235437"/>
                      <a:pt x="6028729" y="2245523"/>
                    </a:cubicBezTo>
                    <a:lnTo>
                      <a:pt x="6028583" y="2245523"/>
                    </a:lnTo>
                    <a:cubicBezTo>
                      <a:pt x="6008393" y="2245523"/>
                      <a:pt x="5988203" y="2245376"/>
                      <a:pt x="5968013" y="2245230"/>
                    </a:cubicBezTo>
                    <a:cubicBezTo>
                      <a:pt x="5983228" y="2210004"/>
                      <a:pt x="6000053" y="2175948"/>
                      <a:pt x="6018049" y="2141891"/>
                    </a:cubicBezTo>
                    <a:close/>
                    <a:moveTo>
                      <a:pt x="7038227" y="1857453"/>
                    </a:moveTo>
                    <a:cubicBezTo>
                      <a:pt x="7045981" y="1860230"/>
                      <a:pt x="7058563" y="1858769"/>
                      <a:pt x="7060465" y="1868416"/>
                    </a:cubicBezTo>
                    <a:cubicBezTo>
                      <a:pt x="7080801" y="1929951"/>
                      <a:pt x="7097918" y="1995434"/>
                      <a:pt x="7097918" y="2060623"/>
                    </a:cubicBezTo>
                    <a:cubicBezTo>
                      <a:pt x="7073632" y="2061354"/>
                      <a:pt x="7049199" y="2060916"/>
                      <a:pt x="7024913" y="2060769"/>
                    </a:cubicBezTo>
                    <a:cubicBezTo>
                      <a:pt x="6973707" y="2061354"/>
                      <a:pt x="6923085" y="2055800"/>
                      <a:pt x="6872025" y="2054192"/>
                    </a:cubicBezTo>
                    <a:cubicBezTo>
                      <a:pt x="6819210" y="2051853"/>
                      <a:pt x="6761419" y="2056677"/>
                      <a:pt x="6713724" y="2030513"/>
                    </a:cubicBezTo>
                    <a:cubicBezTo>
                      <a:pt x="6678465" y="1980963"/>
                      <a:pt x="6693096" y="1910511"/>
                      <a:pt x="6673783" y="1853945"/>
                    </a:cubicBezTo>
                    <a:cubicBezTo>
                      <a:pt x="6793899" y="1833628"/>
                      <a:pt x="6917818" y="1843129"/>
                      <a:pt x="7038227" y="1857453"/>
                    </a:cubicBezTo>
                    <a:close/>
                    <a:moveTo>
                      <a:pt x="6993897" y="1598448"/>
                    </a:moveTo>
                    <a:cubicBezTo>
                      <a:pt x="6996091" y="1605318"/>
                      <a:pt x="6999163" y="1612041"/>
                      <a:pt x="7002090" y="1618765"/>
                    </a:cubicBezTo>
                    <a:cubicBezTo>
                      <a:pt x="6931571" y="1617888"/>
                      <a:pt x="6860906" y="1618327"/>
                      <a:pt x="6790388" y="1616426"/>
                    </a:cubicBezTo>
                    <a:cubicBezTo>
                      <a:pt x="6769466" y="1614965"/>
                      <a:pt x="6748544" y="1614380"/>
                      <a:pt x="6727623" y="1614380"/>
                    </a:cubicBezTo>
                    <a:cubicBezTo>
                      <a:pt x="6698216" y="1614380"/>
                      <a:pt x="6668516" y="1615549"/>
                      <a:pt x="6638963" y="1616573"/>
                    </a:cubicBezTo>
                    <a:cubicBezTo>
                      <a:pt x="6572395" y="1618911"/>
                      <a:pt x="6505680" y="1621250"/>
                      <a:pt x="6440136" y="1611895"/>
                    </a:cubicBezTo>
                    <a:cubicBezTo>
                      <a:pt x="6419946" y="1607364"/>
                      <a:pt x="6414533" y="1590263"/>
                      <a:pt x="6408095" y="1576231"/>
                    </a:cubicBezTo>
                    <a:cubicBezTo>
                      <a:pt x="6385418" y="1523465"/>
                      <a:pt x="6368739" y="1464122"/>
                      <a:pt x="6352207" y="1406094"/>
                    </a:cubicBezTo>
                    <a:cubicBezTo>
                      <a:pt x="6505826" y="1398786"/>
                      <a:pt x="6659738" y="1399517"/>
                      <a:pt x="6813503" y="1399955"/>
                    </a:cubicBezTo>
                    <a:cubicBezTo>
                      <a:pt x="6847446" y="1400832"/>
                      <a:pt x="6881828" y="1400248"/>
                      <a:pt x="6916063" y="1401125"/>
                    </a:cubicBezTo>
                    <a:cubicBezTo>
                      <a:pt x="6953078" y="1461491"/>
                      <a:pt x="6965660" y="1533697"/>
                      <a:pt x="6993897" y="1598448"/>
                    </a:cubicBezTo>
                    <a:close/>
                    <a:moveTo>
                      <a:pt x="6811309" y="1295593"/>
                    </a:moveTo>
                    <a:cubicBezTo>
                      <a:pt x="6803262" y="1305971"/>
                      <a:pt x="6806188" y="1322049"/>
                      <a:pt x="6817746" y="1328480"/>
                    </a:cubicBezTo>
                    <a:cubicBezTo>
                      <a:pt x="6819063" y="1329211"/>
                      <a:pt x="6820234" y="1329650"/>
                      <a:pt x="6821550" y="1330088"/>
                    </a:cubicBezTo>
                    <a:cubicBezTo>
                      <a:pt x="6684463" y="1327896"/>
                      <a:pt x="6546938" y="1330965"/>
                      <a:pt x="6410143" y="1334181"/>
                    </a:cubicBezTo>
                    <a:cubicBezTo>
                      <a:pt x="6368886" y="1334181"/>
                      <a:pt x="6290613" y="1331988"/>
                      <a:pt x="6302903" y="1381538"/>
                    </a:cubicBezTo>
                    <a:cubicBezTo>
                      <a:pt x="6301293" y="1396447"/>
                      <a:pt x="6301439" y="1411356"/>
                      <a:pt x="6302317" y="1426411"/>
                    </a:cubicBezTo>
                    <a:cubicBezTo>
                      <a:pt x="6289882" y="1438835"/>
                      <a:pt x="6278324" y="1451844"/>
                      <a:pt x="6266912" y="1465145"/>
                    </a:cubicBezTo>
                    <a:cubicBezTo>
                      <a:pt x="6259597" y="1430942"/>
                      <a:pt x="6253891" y="1396155"/>
                      <a:pt x="6242333" y="1363560"/>
                    </a:cubicBezTo>
                    <a:cubicBezTo>
                      <a:pt x="6217315" y="1329942"/>
                      <a:pt x="6173716" y="1332573"/>
                      <a:pt x="6132897" y="1335204"/>
                    </a:cubicBezTo>
                    <a:cubicBezTo>
                      <a:pt x="6116950" y="1336227"/>
                      <a:pt x="6101296" y="1337250"/>
                      <a:pt x="6087397" y="1336227"/>
                    </a:cubicBezTo>
                    <a:cubicBezTo>
                      <a:pt x="6048919" y="1337250"/>
                      <a:pt x="6010295" y="1341781"/>
                      <a:pt x="5972402" y="1348067"/>
                    </a:cubicBezTo>
                    <a:cubicBezTo>
                      <a:pt x="5960551" y="1349967"/>
                      <a:pt x="5950310" y="1358444"/>
                      <a:pt x="5946652" y="1370576"/>
                    </a:cubicBezTo>
                    <a:cubicBezTo>
                      <a:pt x="5937289" y="1360929"/>
                      <a:pt x="5930852" y="1367214"/>
                      <a:pt x="5926462" y="1382269"/>
                    </a:cubicBezTo>
                    <a:cubicBezTo>
                      <a:pt x="5900274" y="1399517"/>
                      <a:pt x="5870428" y="1441612"/>
                      <a:pt x="5850970" y="1471576"/>
                    </a:cubicBezTo>
                    <a:cubicBezTo>
                      <a:pt x="5849946" y="1456083"/>
                      <a:pt x="5848629" y="1440589"/>
                      <a:pt x="5847312" y="1425096"/>
                    </a:cubicBezTo>
                    <a:cubicBezTo>
                      <a:pt x="5845410" y="1403317"/>
                      <a:pt x="5845410" y="1378469"/>
                      <a:pt x="5834144" y="1360491"/>
                    </a:cubicBezTo>
                    <a:cubicBezTo>
                      <a:pt x="5812784" y="1328480"/>
                      <a:pt x="5775477" y="1337543"/>
                      <a:pt x="5746070" y="1332865"/>
                    </a:cubicBezTo>
                    <a:cubicBezTo>
                      <a:pt x="5699837" y="1328334"/>
                      <a:pt x="5646290" y="1328334"/>
                      <a:pt x="5598595" y="1328480"/>
                    </a:cubicBezTo>
                    <a:cubicBezTo>
                      <a:pt x="5590402" y="1329796"/>
                      <a:pt x="5578112" y="1329065"/>
                      <a:pt x="5564799" y="1328334"/>
                    </a:cubicBezTo>
                    <a:cubicBezTo>
                      <a:pt x="5532319" y="1326434"/>
                      <a:pt x="5493110" y="1324534"/>
                      <a:pt x="5485941" y="1353767"/>
                    </a:cubicBezTo>
                    <a:cubicBezTo>
                      <a:pt x="5482576" y="1342366"/>
                      <a:pt x="5469555" y="1339589"/>
                      <a:pt x="5467507" y="1353182"/>
                    </a:cubicBezTo>
                    <a:cubicBezTo>
                      <a:pt x="5466775" y="1367653"/>
                      <a:pt x="5467361" y="1382562"/>
                      <a:pt x="5468092" y="1397324"/>
                    </a:cubicBezTo>
                    <a:cubicBezTo>
                      <a:pt x="5442050" y="1422465"/>
                      <a:pt x="5420982" y="1452575"/>
                      <a:pt x="5400061" y="1482393"/>
                    </a:cubicBezTo>
                    <a:cubicBezTo>
                      <a:pt x="5396696" y="1438981"/>
                      <a:pt x="5399183" y="1388847"/>
                      <a:pt x="5369044" y="1363414"/>
                    </a:cubicBezTo>
                    <a:cubicBezTo>
                      <a:pt x="5333639" y="1342074"/>
                      <a:pt x="5294722" y="1336520"/>
                      <a:pt x="5255512" y="1334766"/>
                    </a:cubicBezTo>
                    <a:cubicBezTo>
                      <a:pt x="5258731" y="1328334"/>
                      <a:pt x="5262096" y="1318687"/>
                      <a:pt x="5261511" y="1310941"/>
                    </a:cubicBezTo>
                    <a:cubicBezTo>
                      <a:pt x="5261950" y="1311233"/>
                      <a:pt x="5262242" y="1311525"/>
                      <a:pt x="5262827" y="1311818"/>
                    </a:cubicBezTo>
                    <a:cubicBezTo>
                      <a:pt x="5296770" y="1326434"/>
                      <a:pt x="5304963" y="1277030"/>
                      <a:pt x="5318277" y="1256275"/>
                    </a:cubicBezTo>
                    <a:cubicBezTo>
                      <a:pt x="5326909" y="1238589"/>
                      <a:pt x="5337589" y="1221780"/>
                      <a:pt x="5343880" y="1203070"/>
                    </a:cubicBezTo>
                    <a:cubicBezTo>
                      <a:pt x="5345197" y="1200878"/>
                      <a:pt x="5344758" y="1197370"/>
                      <a:pt x="5341539" y="1196639"/>
                    </a:cubicBezTo>
                    <a:cubicBezTo>
                      <a:pt x="5340954" y="1196347"/>
                      <a:pt x="5340222" y="1196347"/>
                      <a:pt x="5339637" y="1196347"/>
                    </a:cubicBezTo>
                    <a:cubicBezTo>
                      <a:pt x="5350610" y="1171060"/>
                      <a:pt x="5357925" y="1130572"/>
                      <a:pt x="5359973" y="1087307"/>
                    </a:cubicBezTo>
                    <a:cubicBezTo>
                      <a:pt x="5368167" y="1081022"/>
                      <a:pt x="5374165" y="1068744"/>
                      <a:pt x="5379139" y="1060267"/>
                    </a:cubicBezTo>
                    <a:cubicBezTo>
                      <a:pt x="5394940" y="1036296"/>
                      <a:pt x="5411472" y="1012325"/>
                      <a:pt x="5432540" y="992592"/>
                    </a:cubicBezTo>
                    <a:cubicBezTo>
                      <a:pt x="5429906" y="1024456"/>
                      <a:pt x="5427858" y="1056320"/>
                      <a:pt x="5426834" y="1088184"/>
                    </a:cubicBezTo>
                    <a:cubicBezTo>
                      <a:pt x="5421129" y="1188600"/>
                      <a:pt x="5431808" y="1257006"/>
                      <a:pt x="5548998" y="1260952"/>
                    </a:cubicBezTo>
                    <a:cubicBezTo>
                      <a:pt x="5557484" y="1261390"/>
                      <a:pt x="5565823" y="1261683"/>
                      <a:pt x="5574309" y="1261683"/>
                    </a:cubicBezTo>
                    <a:cubicBezTo>
                      <a:pt x="5605764" y="1261683"/>
                      <a:pt x="5637366" y="1258759"/>
                      <a:pt x="5668675" y="1254813"/>
                    </a:cubicBezTo>
                    <a:cubicBezTo>
                      <a:pt x="5674088" y="1254082"/>
                      <a:pt x="5679647" y="1252913"/>
                      <a:pt x="5684915" y="1251597"/>
                    </a:cubicBezTo>
                    <a:cubicBezTo>
                      <a:pt x="5679940" y="1258467"/>
                      <a:pt x="5674966" y="1265045"/>
                      <a:pt x="5669406" y="1270891"/>
                    </a:cubicBezTo>
                    <a:cubicBezTo>
                      <a:pt x="5656678" y="1284485"/>
                      <a:pt x="5635025" y="1305971"/>
                      <a:pt x="5657117" y="1322926"/>
                    </a:cubicBezTo>
                    <a:cubicBezTo>
                      <a:pt x="5683305" y="1339735"/>
                      <a:pt x="5696033" y="1305094"/>
                      <a:pt x="5705251" y="1286531"/>
                    </a:cubicBezTo>
                    <a:cubicBezTo>
                      <a:pt x="5709201" y="1272353"/>
                      <a:pt x="5758067" y="1207748"/>
                      <a:pt x="5738754" y="1198978"/>
                    </a:cubicBezTo>
                    <a:cubicBezTo>
                      <a:pt x="5747240" y="1178953"/>
                      <a:pt x="5752068" y="1157467"/>
                      <a:pt x="5754263" y="1135103"/>
                    </a:cubicBezTo>
                    <a:cubicBezTo>
                      <a:pt x="5757628" y="1133642"/>
                      <a:pt x="5760846" y="1131742"/>
                      <a:pt x="5762894" y="1128526"/>
                    </a:cubicBezTo>
                    <a:cubicBezTo>
                      <a:pt x="5787327" y="1094031"/>
                      <a:pt x="5810004" y="1057636"/>
                      <a:pt x="5837071" y="1025187"/>
                    </a:cubicBezTo>
                    <a:cubicBezTo>
                      <a:pt x="5833413" y="1073422"/>
                      <a:pt x="5835022" y="1122241"/>
                      <a:pt x="5839265" y="1170183"/>
                    </a:cubicBezTo>
                    <a:cubicBezTo>
                      <a:pt x="5845410" y="1264606"/>
                      <a:pt x="5969183" y="1255398"/>
                      <a:pt x="6038678" y="1260075"/>
                    </a:cubicBezTo>
                    <a:cubicBezTo>
                      <a:pt x="6042043" y="1260513"/>
                      <a:pt x="6044969" y="1260660"/>
                      <a:pt x="6048041" y="1260806"/>
                    </a:cubicBezTo>
                    <a:cubicBezTo>
                      <a:pt x="6040726" y="1271768"/>
                      <a:pt x="6034728" y="1280392"/>
                      <a:pt x="6031655" y="1283315"/>
                    </a:cubicBezTo>
                    <a:cubicBezTo>
                      <a:pt x="6017902" y="1296032"/>
                      <a:pt x="6004881" y="1318103"/>
                      <a:pt x="6024340" y="1332135"/>
                    </a:cubicBezTo>
                    <a:cubicBezTo>
                      <a:pt x="6056234" y="1351136"/>
                      <a:pt x="6071011" y="1304217"/>
                      <a:pt x="6082276" y="1282584"/>
                    </a:cubicBezTo>
                    <a:cubicBezTo>
                      <a:pt x="6086958" y="1270307"/>
                      <a:pt x="6092810" y="1258321"/>
                      <a:pt x="6098662" y="1246482"/>
                    </a:cubicBezTo>
                    <a:cubicBezTo>
                      <a:pt x="6136555" y="1217102"/>
                      <a:pt x="6144309" y="1149720"/>
                      <a:pt x="6146065" y="1097247"/>
                    </a:cubicBezTo>
                    <a:cubicBezTo>
                      <a:pt x="6165084" y="1106017"/>
                      <a:pt x="6175911" y="1084092"/>
                      <a:pt x="6182055" y="1068891"/>
                    </a:cubicBezTo>
                    <a:cubicBezTo>
                      <a:pt x="6194052" y="1043458"/>
                      <a:pt x="6209999" y="1019925"/>
                      <a:pt x="6225069" y="996100"/>
                    </a:cubicBezTo>
                    <a:cubicBezTo>
                      <a:pt x="6224337" y="1046235"/>
                      <a:pt x="6230921" y="1096516"/>
                      <a:pt x="6238090" y="1146066"/>
                    </a:cubicBezTo>
                    <a:cubicBezTo>
                      <a:pt x="6247161" y="1220318"/>
                      <a:pt x="6363034" y="1213887"/>
                      <a:pt x="6419946" y="1219587"/>
                    </a:cubicBezTo>
                    <a:cubicBezTo>
                      <a:pt x="6517970" y="1222803"/>
                      <a:pt x="6616432" y="1220464"/>
                      <a:pt x="6714456" y="1224703"/>
                    </a:cubicBezTo>
                    <a:cubicBezTo>
                      <a:pt x="6761273" y="1229673"/>
                      <a:pt x="6807944" y="1234350"/>
                      <a:pt x="6854761" y="1237127"/>
                    </a:cubicBezTo>
                    <a:cubicBezTo>
                      <a:pt x="6839400" y="1255690"/>
                      <a:pt x="6825939" y="1276446"/>
                      <a:pt x="6811309" y="1295593"/>
                    </a:cubicBezTo>
                    <a:close/>
                    <a:moveTo>
                      <a:pt x="5548998" y="1202632"/>
                    </a:moveTo>
                    <a:cubicBezTo>
                      <a:pt x="5506862" y="1201316"/>
                      <a:pt x="5477309" y="1193131"/>
                      <a:pt x="5470725" y="1146504"/>
                    </a:cubicBezTo>
                    <a:cubicBezTo>
                      <a:pt x="5459899" y="1091108"/>
                      <a:pt x="5459167" y="1035419"/>
                      <a:pt x="5455217" y="978853"/>
                    </a:cubicBezTo>
                    <a:cubicBezTo>
                      <a:pt x="5470140" y="984992"/>
                      <a:pt x="5483747" y="978414"/>
                      <a:pt x="5497645" y="971837"/>
                    </a:cubicBezTo>
                    <a:cubicBezTo>
                      <a:pt x="5508179" y="966867"/>
                      <a:pt x="5518859" y="961897"/>
                      <a:pt x="5530418" y="962482"/>
                    </a:cubicBezTo>
                    <a:cubicBezTo>
                      <a:pt x="5535977" y="962628"/>
                      <a:pt x="5544609" y="962628"/>
                      <a:pt x="5554704" y="962482"/>
                    </a:cubicBezTo>
                    <a:cubicBezTo>
                      <a:pt x="5600204" y="962044"/>
                      <a:pt x="5679209" y="961605"/>
                      <a:pt x="5682427" y="992446"/>
                    </a:cubicBezTo>
                    <a:cubicBezTo>
                      <a:pt x="5690328" y="1053251"/>
                      <a:pt x="5697643" y="1121656"/>
                      <a:pt x="5676575" y="1182315"/>
                    </a:cubicBezTo>
                    <a:cubicBezTo>
                      <a:pt x="5674234" y="1189623"/>
                      <a:pt x="5667212" y="1190793"/>
                      <a:pt x="5660628" y="1191962"/>
                    </a:cubicBezTo>
                    <a:cubicBezTo>
                      <a:pt x="5622443" y="1198539"/>
                      <a:pt x="5583672" y="1203509"/>
                      <a:pt x="5544902" y="1202193"/>
                    </a:cubicBezTo>
                    <a:lnTo>
                      <a:pt x="5548998" y="1202632"/>
                    </a:lnTo>
                    <a:close/>
                    <a:moveTo>
                      <a:pt x="5860772" y="987769"/>
                    </a:moveTo>
                    <a:cubicBezTo>
                      <a:pt x="5874963" y="991569"/>
                      <a:pt x="5889594" y="988353"/>
                      <a:pt x="5904517" y="985138"/>
                    </a:cubicBezTo>
                    <a:cubicBezTo>
                      <a:pt x="5915489" y="982653"/>
                      <a:pt x="5926462" y="980314"/>
                      <a:pt x="5937435" y="980753"/>
                    </a:cubicBezTo>
                    <a:cubicBezTo>
                      <a:pt x="5946799" y="980899"/>
                      <a:pt x="5956894" y="980460"/>
                      <a:pt x="5967281" y="980022"/>
                    </a:cubicBezTo>
                    <a:cubicBezTo>
                      <a:pt x="6004296" y="978414"/>
                      <a:pt x="6044823" y="976952"/>
                      <a:pt x="6069840" y="1003847"/>
                    </a:cubicBezTo>
                    <a:cubicBezTo>
                      <a:pt x="6088274" y="1051497"/>
                      <a:pt x="6081399" y="1104847"/>
                      <a:pt x="6075254" y="1154543"/>
                    </a:cubicBezTo>
                    <a:cubicBezTo>
                      <a:pt x="6066475" y="1204532"/>
                      <a:pt x="6058429" y="1198247"/>
                      <a:pt x="6012928" y="1197955"/>
                    </a:cubicBezTo>
                    <a:cubicBezTo>
                      <a:pt x="5972987" y="1196493"/>
                      <a:pt x="5928072" y="1200147"/>
                      <a:pt x="5892959" y="1178368"/>
                    </a:cubicBezTo>
                    <a:cubicBezTo>
                      <a:pt x="5881693" y="1163313"/>
                      <a:pt x="5880377" y="1142558"/>
                      <a:pt x="5875549" y="1124872"/>
                    </a:cubicBezTo>
                    <a:cubicBezTo>
                      <a:pt x="5870867" y="1100755"/>
                      <a:pt x="5867795" y="1075906"/>
                      <a:pt x="5865454" y="1050912"/>
                    </a:cubicBezTo>
                    <a:cubicBezTo>
                      <a:pt x="5869258" y="1034249"/>
                      <a:pt x="5867063" y="1016417"/>
                      <a:pt x="5863405" y="999754"/>
                    </a:cubicBezTo>
                    <a:cubicBezTo>
                      <a:pt x="5862820" y="998877"/>
                      <a:pt x="5862089" y="998439"/>
                      <a:pt x="5861503" y="997708"/>
                    </a:cubicBezTo>
                    <a:cubicBezTo>
                      <a:pt x="5861211" y="994492"/>
                      <a:pt x="5860918" y="991130"/>
                      <a:pt x="5860772" y="987769"/>
                    </a:cubicBezTo>
                    <a:close/>
                    <a:moveTo>
                      <a:pt x="6775172" y="980168"/>
                    </a:moveTo>
                    <a:cubicBezTo>
                      <a:pt x="6777074" y="980168"/>
                      <a:pt x="6779122" y="980168"/>
                      <a:pt x="6781024" y="980168"/>
                    </a:cubicBezTo>
                    <a:cubicBezTo>
                      <a:pt x="6807944" y="1015832"/>
                      <a:pt x="6815259" y="1062313"/>
                      <a:pt x="6828280" y="1104263"/>
                    </a:cubicBezTo>
                    <a:cubicBezTo>
                      <a:pt x="6831353" y="1123995"/>
                      <a:pt x="6843203" y="1147820"/>
                      <a:pt x="6848324" y="1170476"/>
                    </a:cubicBezTo>
                    <a:cubicBezTo>
                      <a:pt x="6772100" y="1165506"/>
                      <a:pt x="6695290" y="1154690"/>
                      <a:pt x="6618773" y="1156882"/>
                    </a:cubicBezTo>
                    <a:cubicBezTo>
                      <a:pt x="6584391" y="1155128"/>
                      <a:pt x="6549571" y="1155567"/>
                      <a:pt x="6514604" y="1156151"/>
                    </a:cubicBezTo>
                    <a:cubicBezTo>
                      <a:pt x="6440867" y="1157321"/>
                      <a:pt x="6366691" y="1158490"/>
                      <a:pt x="6296026" y="1137442"/>
                    </a:cubicBezTo>
                    <a:cubicBezTo>
                      <a:pt x="6275836" y="1085261"/>
                      <a:pt x="6269106" y="1029133"/>
                      <a:pt x="6262084" y="973444"/>
                    </a:cubicBezTo>
                    <a:cubicBezTo>
                      <a:pt x="6404291" y="977683"/>
                      <a:pt x="6546645" y="977829"/>
                      <a:pt x="6688999" y="979876"/>
                    </a:cubicBezTo>
                    <a:cubicBezTo>
                      <a:pt x="6717382" y="980607"/>
                      <a:pt x="6746350" y="980314"/>
                      <a:pt x="6775172" y="980168"/>
                    </a:cubicBezTo>
                    <a:close/>
                    <a:moveTo>
                      <a:pt x="6572980" y="911763"/>
                    </a:moveTo>
                    <a:cubicBezTo>
                      <a:pt x="6501876" y="910301"/>
                      <a:pt x="6430480" y="911470"/>
                      <a:pt x="6359522" y="910301"/>
                    </a:cubicBezTo>
                    <a:cubicBezTo>
                      <a:pt x="6350159" y="910886"/>
                      <a:pt x="6336552" y="909716"/>
                      <a:pt x="6321337" y="908547"/>
                    </a:cubicBezTo>
                    <a:cubicBezTo>
                      <a:pt x="6271740" y="904747"/>
                      <a:pt x="6206342" y="901093"/>
                      <a:pt x="6225508" y="955905"/>
                    </a:cubicBezTo>
                    <a:cubicBezTo>
                      <a:pt x="6210731" y="971544"/>
                      <a:pt x="6195223" y="990984"/>
                      <a:pt x="6191711" y="994638"/>
                    </a:cubicBezTo>
                    <a:cubicBezTo>
                      <a:pt x="6175764" y="1014078"/>
                      <a:pt x="6160549" y="1033957"/>
                      <a:pt x="6145918" y="1054420"/>
                    </a:cubicBezTo>
                    <a:cubicBezTo>
                      <a:pt x="6144163" y="1014371"/>
                      <a:pt x="6136847" y="971544"/>
                      <a:pt x="6104661" y="945235"/>
                    </a:cubicBezTo>
                    <a:cubicBezTo>
                      <a:pt x="6067938" y="917463"/>
                      <a:pt x="6021706" y="912932"/>
                      <a:pt x="5976059" y="913663"/>
                    </a:cubicBezTo>
                    <a:cubicBezTo>
                      <a:pt x="5991129" y="889545"/>
                      <a:pt x="6005028" y="864697"/>
                      <a:pt x="6012782" y="837364"/>
                    </a:cubicBezTo>
                    <a:cubicBezTo>
                      <a:pt x="6013952" y="831810"/>
                      <a:pt x="6016440" y="823479"/>
                      <a:pt x="6017171" y="815586"/>
                    </a:cubicBezTo>
                    <a:cubicBezTo>
                      <a:pt x="6035459" y="810031"/>
                      <a:pt x="6050528" y="801262"/>
                      <a:pt x="6059307" y="787376"/>
                    </a:cubicBezTo>
                    <a:cubicBezTo>
                      <a:pt x="6070426" y="764282"/>
                      <a:pt x="6075692" y="734025"/>
                      <a:pt x="6076424" y="701577"/>
                    </a:cubicBezTo>
                    <a:cubicBezTo>
                      <a:pt x="6097931" y="694122"/>
                      <a:pt x="6113000" y="668251"/>
                      <a:pt x="6129971" y="654073"/>
                    </a:cubicBezTo>
                    <a:cubicBezTo>
                      <a:pt x="6138749" y="641356"/>
                      <a:pt x="6161573" y="626009"/>
                      <a:pt x="6175179" y="609931"/>
                    </a:cubicBezTo>
                    <a:cubicBezTo>
                      <a:pt x="6176935" y="637702"/>
                      <a:pt x="6180446" y="665328"/>
                      <a:pt x="6183372" y="692953"/>
                    </a:cubicBezTo>
                    <a:cubicBezTo>
                      <a:pt x="6190102" y="722332"/>
                      <a:pt x="6180300" y="759458"/>
                      <a:pt x="6203123" y="782552"/>
                    </a:cubicBezTo>
                    <a:cubicBezTo>
                      <a:pt x="6221265" y="799069"/>
                      <a:pt x="6247307" y="800092"/>
                      <a:pt x="6270277" y="803746"/>
                    </a:cubicBezTo>
                    <a:cubicBezTo>
                      <a:pt x="6310949" y="809008"/>
                      <a:pt x="6351915" y="809885"/>
                      <a:pt x="6392733" y="810324"/>
                    </a:cubicBezTo>
                    <a:cubicBezTo>
                      <a:pt x="6461057" y="811201"/>
                      <a:pt x="6529381" y="811201"/>
                      <a:pt x="6597705" y="811201"/>
                    </a:cubicBezTo>
                    <a:cubicBezTo>
                      <a:pt x="6623601" y="811201"/>
                      <a:pt x="6649497" y="811201"/>
                      <a:pt x="6675392" y="811201"/>
                    </a:cubicBezTo>
                    <a:cubicBezTo>
                      <a:pt x="6685341" y="811347"/>
                      <a:pt x="6695144" y="811493"/>
                      <a:pt x="6705092" y="811493"/>
                    </a:cubicBezTo>
                    <a:cubicBezTo>
                      <a:pt x="6710506" y="811493"/>
                      <a:pt x="6715919" y="811347"/>
                      <a:pt x="6721186" y="811201"/>
                    </a:cubicBezTo>
                    <a:cubicBezTo>
                      <a:pt x="6726453" y="814270"/>
                      <a:pt x="6731720" y="815878"/>
                      <a:pt x="6736694" y="815878"/>
                    </a:cubicBezTo>
                    <a:cubicBezTo>
                      <a:pt x="6738596" y="815878"/>
                      <a:pt x="6740498" y="815586"/>
                      <a:pt x="6742253" y="815147"/>
                    </a:cubicBezTo>
                    <a:cubicBezTo>
                      <a:pt x="6731573" y="831810"/>
                      <a:pt x="6721771" y="849058"/>
                      <a:pt x="6710213" y="865136"/>
                    </a:cubicBezTo>
                    <a:cubicBezTo>
                      <a:pt x="6702605" y="879314"/>
                      <a:pt x="6682415" y="896854"/>
                      <a:pt x="6677880" y="913517"/>
                    </a:cubicBezTo>
                    <a:cubicBezTo>
                      <a:pt x="6642913" y="913370"/>
                      <a:pt x="6607947" y="912932"/>
                      <a:pt x="6572980" y="911763"/>
                    </a:cubicBezTo>
                    <a:close/>
                    <a:moveTo>
                      <a:pt x="5924853" y="533779"/>
                    </a:moveTo>
                    <a:cubicBezTo>
                      <a:pt x="5927194" y="533779"/>
                      <a:pt x="5929388" y="533779"/>
                      <a:pt x="5931291" y="533925"/>
                    </a:cubicBezTo>
                    <a:cubicBezTo>
                      <a:pt x="5969330" y="535533"/>
                      <a:pt x="5978254" y="544449"/>
                      <a:pt x="5989080" y="580113"/>
                    </a:cubicBezTo>
                    <a:cubicBezTo>
                      <a:pt x="6007661" y="635071"/>
                      <a:pt x="6019512" y="695584"/>
                      <a:pt x="6004443" y="752881"/>
                    </a:cubicBezTo>
                    <a:cubicBezTo>
                      <a:pt x="5985569" y="759020"/>
                      <a:pt x="5965526" y="759897"/>
                      <a:pt x="5946067" y="761651"/>
                    </a:cubicBezTo>
                    <a:cubicBezTo>
                      <a:pt x="5936704" y="761358"/>
                      <a:pt x="5926901" y="761797"/>
                      <a:pt x="5916953" y="762235"/>
                    </a:cubicBezTo>
                    <a:cubicBezTo>
                      <a:pt x="5883888" y="763405"/>
                      <a:pt x="5848336" y="764720"/>
                      <a:pt x="5823318" y="743672"/>
                    </a:cubicBezTo>
                    <a:cubicBezTo>
                      <a:pt x="5793033" y="699677"/>
                      <a:pt x="5781182" y="639456"/>
                      <a:pt x="5790546" y="586983"/>
                    </a:cubicBezTo>
                    <a:cubicBezTo>
                      <a:pt x="5797276" y="546495"/>
                      <a:pt x="5884327" y="533779"/>
                      <a:pt x="5924853" y="533779"/>
                    </a:cubicBezTo>
                    <a:close/>
                    <a:moveTo>
                      <a:pt x="6652569" y="547957"/>
                    </a:moveTo>
                    <a:cubicBezTo>
                      <a:pt x="6672028" y="577775"/>
                      <a:pt x="6674954" y="619286"/>
                      <a:pt x="6687975" y="651734"/>
                    </a:cubicBezTo>
                    <a:cubicBezTo>
                      <a:pt x="6696899" y="682137"/>
                      <a:pt x="6713870" y="710931"/>
                      <a:pt x="6717089" y="742503"/>
                    </a:cubicBezTo>
                    <a:cubicBezTo>
                      <a:pt x="6717236" y="743526"/>
                      <a:pt x="6716943" y="744403"/>
                      <a:pt x="6716943" y="745280"/>
                    </a:cubicBezTo>
                    <a:cubicBezTo>
                      <a:pt x="6662811" y="746596"/>
                      <a:pt x="6608532" y="746596"/>
                      <a:pt x="6554253" y="746303"/>
                    </a:cubicBezTo>
                    <a:cubicBezTo>
                      <a:pt x="6508606" y="746157"/>
                      <a:pt x="6462813" y="745865"/>
                      <a:pt x="6417166" y="746596"/>
                    </a:cubicBezTo>
                    <a:cubicBezTo>
                      <a:pt x="6359376" y="746157"/>
                      <a:pt x="6301001" y="747765"/>
                      <a:pt x="6243942" y="737826"/>
                    </a:cubicBezTo>
                    <a:cubicBezTo>
                      <a:pt x="6233555" y="681844"/>
                      <a:pt x="6222435" y="626155"/>
                      <a:pt x="6213950" y="570028"/>
                    </a:cubicBezTo>
                    <a:cubicBezTo>
                      <a:pt x="6359522" y="553657"/>
                      <a:pt x="6506265" y="545618"/>
                      <a:pt x="6652569" y="547957"/>
                    </a:cubicBezTo>
                    <a:close/>
                    <a:moveTo>
                      <a:pt x="6212926" y="146440"/>
                    </a:moveTo>
                    <a:cubicBezTo>
                      <a:pt x="6258280" y="138255"/>
                      <a:pt x="6303927" y="137086"/>
                      <a:pt x="6350012" y="138401"/>
                    </a:cubicBezTo>
                    <a:cubicBezTo>
                      <a:pt x="6421848" y="140740"/>
                      <a:pt x="6497780" y="123785"/>
                      <a:pt x="6567274" y="144540"/>
                    </a:cubicBezTo>
                    <a:cubicBezTo>
                      <a:pt x="6583368" y="183859"/>
                      <a:pt x="6605459" y="230047"/>
                      <a:pt x="6588927" y="273312"/>
                    </a:cubicBezTo>
                    <a:cubicBezTo>
                      <a:pt x="6525870" y="287636"/>
                      <a:pt x="6461935" y="274481"/>
                      <a:pt x="6398000" y="279451"/>
                    </a:cubicBezTo>
                    <a:cubicBezTo>
                      <a:pt x="6337284" y="282666"/>
                      <a:pt x="6277299" y="293190"/>
                      <a:pt x="6217169" y="300791"/>
                    </a:cubicBezTo>
                    <a:cubicBezTo>
                      <a:pt x="6155282" y="307953"/>
                      <a:pt x="6150454" y="194382"/>
                      <a:pt x="6137579" y="151556"/>
                    </a:cubicBezTo>
                    <a:cubicBezTo>
                      <a:pt x="6162012" y="156964"/>
                      <a:pt x="6187908" y="147756"/>
                      <a:pt x="6212926" y="146440"/>
                    </a:cubicBezTo>
                    <a:close/>
                    <a:moveTo>
                      <a:pt x="6059892" y="198475"/>
                    </a:moveTo>
                    <a:cubicBezTo>
                      <a:pt x="6074522" y="181081"/>
                      <a:pt x="6091932" y="165880"/>
                      <a:pt x="6111244" y="153895"/>
                    </a:cubicBezTo>
                    <a:cubicBezTo>
                      <a:pt x="6111830" y="163542"/>
                      <a:pt x="6112415" y="173335"/>
                      <a:pt x="6112854" y="182835"/>
                    </a:cubicBezTo>
                    <a:cubicBezTo>
                      <a:pt x="6118706" y="240132"/>
                      <a:pt x="6119876" y="316284"/>
                      <a:pt x="6175179" y="349172"/>
                    </a:cubicBezTo>
                    <a:cubicBezTo>
                      <a:pt x="6214974" y="364958"/>
                      <a:pt x="6259011" y="350487"/>
                      <a:pt x="6299976" y="347710"/>
                    </a:cubicBezTo>
                    <a:cubicBezTo>
                      <a:pt x="6337723" y="343764"/>
                      <a:pt x="6369325" y="341279"/>
                      <a:pt x="6408973" y="339963"/>
                    </a:cubicBezTo>
                    <a:cubicBezTo>
                      <a:pt x="6450816" y="335724"/>
                      <a:pt x="6520895" y="349756"/>
                      <a:pt x="6575906" y="342594"/>
                    </a:cubicBezTo>
                    <a:cubicBezTo>
                      <a:pt x="6560251" y="368319"/>
                      <a:pt x="6542549" y="392729"/>
                      <a:pt x="6523675" y="416116"/>
                    </a:cubicBezTo>
                    <a:cubicBezTo>
                      <a:pt x="6514019" y="425178"/>
                      <a:pt x="6506119" y="438040"/>
                      <a:pt x="6508898" y="449734"/>
                    </a:cubicBezTo>
                    <a:cubicBezTo>
                      <a:pt x="6506704" y="452657"/>
                      <a:pt x="6504656" y="455434"/>
                      <a:pt x="6502461" y="458065"/>
                    </a:cubicBezTo>
                    <a:cubicBezTo>
                      <a:pt x="6496463" y="465227"/>
                      <a:pt x="6490026" y="474582"/>
                      <a:pt x="6488123" y="483790"/>
                    </a:cubicBezTo>
                    <a:cubicBezTo>
                      <a:pt x="6425213" y="485983"/>
                      <a:pt x="6362302" y="489344"/>
                      <a:pt x="6299684" y="494606"/>
                    </a:cubicBezTo>
                    <a:cubicBezTo>
                      <a:pt x="6264571" y="498699"/>
                      <a:pt x="6229165" y="500599"/>
                      <a:pt x="6194199" y="506153"/>
                    </a:cubicBezTo>
                    <a:cubicBezTo>
                      <a:pt x="6168596" y="508931"/>
                      <a:pt x="6156452" y="542695"/>
                      <a:pt x="6174448" y="560965"/>
                    </a:cubicBezTo>
                    <a:cubicBezTo>
                      <a:pt x="6174301" y="563304"/>
                      <a:pt x="6174448" y="565497"/>
                      <a:pt x="6174301" y="567835"/>
                    </a:cubicBezTo>
                    <a:cubicBezTo>
                      <a:pt x="6174155" y="567689"/>
                      <a:pt x="6174009" y="567543"/>
                      <a:pt x="6173862" y="567397"/>
                    </a:cubicBezTo>
                    <a:cubicBezTo>
                      <a:pt x="6177227" y="549857"/>
                      <a:pt x="6154404" y="554388"/>
                      <a:pt x="6145333" y="560527"/>
                    </a:cubicBezTo>
                    <a:cubicBezTo>
                      <a:pt x="6116657" y="576167"/>
                      <a:pt x="6090762" y="597507"/>
                      <a:pt x="6069402" y="622501"/>
                    </a:cubicBezTo>
                    <a:cubicBezTo>
                      <a:pt x="6059745" y="570759"/>
                      <a:pt x="6040287" y="521647"/>
                      <a:pt x="6014538" y="492122"/>
                    </a:cubicBezTo>
                    <a:cubicBezTo>
                      <a:pt x="5994933" y="478236"/>
                      <a:pt x="5965964" y="470489"/>
                      <a:pt x="5933777" y="468443"/>
                    </a:cubicBezTo>
                    <a:cubicBezTo>
                      <a:pt x="5961576" y="427663"/>
                      <a:pt x="5984984" y="383521"/>
                      <a:pt x="6001077" y="336748"/>
                    </a:cubicBezTo>
                    <a:cubicBezTo>
                      <a:pt x="6002394" y="333240"/>
                      <a:pt x="6003857" y="326955"/>
                      <a:pt x="6004004" y="321546"/>
                    </a:cubicBezTo>
                    <a:cubicBezTo>
                      <a:pt x="6026827" y="300206"/>
                      <a:pt x="6036629" y="265127"/>
                      <a:pt x="6037946" y="226100"/>
                    </a:cubicBezTo>
                    <a:cubicBezTo>
                      <a:pt x="6047309" y="219815"/>
                      <a:pt x="6054917" y="208561"/>
                      <a:pt x="6059892" y="198475"/>
                    </a:cubicBezTo>
                    <a:close/>
                    <a:moveTo>
                      <a:pt x="5788205" y="68242"/>
                    </a:moveTo>
                    <a:cubicBezTo>
                      <a:pt x="5808541" y="68242"/>
                      <a:pt x="5832242" y="66195"/>
                      <a:pt x="5855505" y="66195"/>
                    </a:cubicBezTo>
                    <a:cubicBezTo>
                      <a:pt x="5883156" y="66195"/>
                      <a:pt x="5910223" y="69119"/>
                      <a:pt x="5930559" y="82274"/>
                    </a:cubicBezTo>
                    <a:cubicBezTo>
                      <a:pt x="5948115" y="143809"/>
                      <a:pt x="5975913" y="214553"/>
                      <a:pt x="5946945" y="277404"/>
                    </a:cubicBezTo>
                    <a:cubicBezTo>
                      <a:pt x="5933485" y="277551"/>
                      <a:pt x="5920025" y="277112"/>
                      <a:pt x="5906712" y="277112"/>
                    </a:cubicBezTo>
                    <a:cubicBezTo>
                      <a:pt x="5891496" y="277112"/>
                      <a:pt x="5876280" y="277697"/>
                      <a:pt x="5861064" y="278135"/>
                    </a:cubicBezTo>
                    <a:cubicBezTo>
                      <a:pt x="5822733" y="278428"/>
                      <a:pt x="5783084" y="282666"/>
                      <a:pt x="5745192" y="276527"/>
                    </a:cubicBezTo>
                    <a:cubicBezTo>
                      <a:pt x="5714614" y="214261"/>
                      <a:pt x="5716955" y="143809"/>
                      <a:pt x="5696033" y="78912"/>
                    </a:cubicBezTo>
                    <a:cubicBezTo>
                      <a:pt x="5725587" y="70726"/>
                      <a:pt x="5757335" y="70580"/>
                      <a:pt x="5788205" y="68242"/>
                    </a:cubicBezTo>
                    <a:close/>
                    <a:moveTo>
                      <a:pt x="5612933" y="120861"/>
                    </a:moveTo>
                    <a:cubicBezTo>
                      <a:pt x="5613518" y="119984"/>
                      <a:pt x="5614104" y="119107"/>
                      <a:pt x="5614835" y="118084"/>
                    </a:cubicBezTo>
                    <a:cubicBezTo>
                      <a:pt x="5619370" y="143078"/>
                      <a:pt x="5628295" y="168219"/>
                      <a:pt x="5633854" y="188682"/>
                    </a:cubicBezTo>
                    <a:cubicBezTo>
                      <a:pt x="5646875" y="213822"/>
                      <a:pt x="5645266" y="256941"/>
                      <a:pt x="5678038" y="269365"/>
                    </a:cubicBezTo>
                    <a:cubicBezTo>
                      <a:pt x="5678916" y="345810"/>
                      <a:pt x="5769185" y="343033"/>
                      <a:pt x="5848190" y="340402"/>
                    </a:cubicBezTo>
                    <a:cubicBezTo>
                      <a:pt x="5874963" y="339379"/>
                      <a:pt x="5900567" y="338502"/>
                      <a:pt x="5920903" y="340694"/>
                    </a:cubicBezTo>
                    <a:cubicBezTo>
                      <a:pt x="5929535" y="342156"/>
                      <a:pt x="5937581" y="342740"/>
                      <a:pt x="5945043" y="342740"/>
                    </a:cubicBezTo>
                    <a:cubicBezTo>
                      <a:pt x="5955431" y="342740"/>
                      <a:pt x="5964794" y="341279"/>
                      <a:pt x="5973280" y="338794"/>
                    </a:cubicBezTo>
                    <a:cubicBezTo>
                      <a:pt x="5955431" y="364958"/>
                      <a:pt x="5938313" y="391706"/>
                      <a:pt x="5918416" y="416408"/>
                    </a:cubicBezTo>
                    <a:cubicBezTo>
                      <a:pt x="5907735" y="431609"/>
                      <a:pt x="5881254" y="450757"/>
                      <a:pt x="5883449" y="469758"/>
                    </a:cubicBezTo>
                    <a:cubicBezTo>
                      <a:pt x="5806932" y="478090"/>
                      <a:pt x="5729976" y="515216"/>
                      <a:pt x="5724563" y="579382"/>
                    </a:cubicBezTo>
                    <a:cubicBezTo>
                      <a:pt x="5721783" y="610662"/>
                      <a:pt x="5708177" y="670443"/>
                      <a:pt x="5752068" y="676582"/>
                    </a:cubicBezTo>
                    <a:cubicBezTo>
                      <a:pt x="5756603" y="746157"/>
                      <a:pt x="5782060" y="815440"/>
                      <a:pt x="5861796" y="820117"/>
                    </a:cubicBezTo>
                    <a:cubicBezTo>
                      <a:pt x="5882717" y="821432"/>
                      <a:pt x="5913149" y="824356"/>
                      <a:pt x="5944311" y="824356"/>
                    </a:cubicBezTo>
                    <a:cubicBezTo>
                      <a:pt x="5961137" y="824356"/>
                      <a:pt x="5978108" y="823479"/>
                      <a:pt x="5994055" y="820848"/>
                    </a:cubicBezTo>
                    <a:cubicBezTo>
                      <a:pt x="5981326" y="841019"/>
                      <a:pt x="5967867" y="860897"/>
                      <a:pt x="5952797" y="879460"/>
                    </a:cubicBezTo>
                    <a:cubicBezTo>
                      <a:pt x="5945628" y="890276"/>
                      <a:pt x="5929827" y="902847"/>
                      <a:pt x="5923244" y="916001"/>
                    </a:cubicBezTo>
                    <a:cubicBezTo>
                      <a:pt x="5922951" y="916001"/>
                      <a:pt x="5922659" y="916001"/>
                      <a:pt x="5922366" y="916001"/>
                    </a:cubicBezTo>
                    <a:cubicBezTo>
                      <a:pt x="5890472" y="918632"/>
                      <a:pt x="5828000" y="923748"/>
                      <a:pt x="5843655" y="970375"/>
                    </a:cubicBezTo>
                    <a:cubicBezTo>
                      <a:pt x="5842045" y="979583"/>
                      <a:pt x="5840875" y="988938"/>
                      <a:pt x="5839704" y="998146"/>
                    </a:cubicBezTo>
                    <a:cubicBezTo>
                      <a:pt x="5814540" y="1011155"/>
                      <a:pt x="5780158" y="1052228"/>
                      <a:pt x="5769332" y="1061436"/>
                    </a:cubicBezTo>
                    <a:cubicBezTo>
                      <a:pt x="5766260" y="1065967"/>
                      <a:pt x="5761139" y="1071083"/>
                      <a:pt x="5755579" y="1076199"/>
                    </a:cubicBezTo>
                    <a:cubicBezTo>
                      <a:pt x="5754409" y="1045943"/>
                      <a:pt x="5751044" y="1015832"/>
                      <a:pt x="5748703" y="988353"/>
                    </a:cubicBezTo>
                    <a:cubicBezTo>
                      <a:pt x="5746070" y="930618"/>
                      <a:pt x="5689742" y="904016"/>
                      <a:pt x="5638390" y="900800"/>
                    </a:cubicBezTo>
                    <a:cubicBezTo>
                      <a:pt x="5582209" y="897585"/>
                      <a:pt x="5521346" y="886768"/>
                      <a:pt x="5468823" y="912347"/>
                    </a:cubicBezTo>
                    <a:cubicBezTo>
                      <a:pt x="5454778" y="919217"/>
                      <a:pt x="5438392" y="927987"/>
                      <a:pt x="5436783" y="945235"/>
                    </a:cubicBezTo>
                    <a:cubicBezTo>
                      <a:pt x="5435759" y="954443"/>
                      <a:pt x="5435174" y="963798"/>
                      <a:pt x="5434442" y="973152"/>
                    </a:cubicBezTo>
                    <a:cubicBezTo>
                      <a:pt x="5414106" y="970375"/>
                      <a:pt x="5375482" y="1015686"/>
                      <a:pt x="5364655" y="1025626"/>
                    </a:cubicBezTo>
                    <a:cubicBezTo>
                      <a:pt x="5363338" y="1027380"/>
                      <a:pt x="5361583" y="1029280"/>
                      <a:pt x="5359681" y="1031326"/>
                    </a:cubicBezTo>
                    <a:cubicBezTo>
                      <a:pt x="5356170" y="978268"/>
                      <a:pt x="5343734" y="929887"/>
                      <a:pt x="5319155" y="910155"/>
                    </a:cubicBezTo>
                    <a:cubicBezTo>
                      <a:pt x="5278482" y="885891"/>
                      <a:pt x="5231665" y="875806"/>
                      <a:pt x="5184555" y="875221"/>
                    </a:cubicBezTo>
                    <a:cubicBezTo>
                      <a:pt x="5191578" y="863820"/>
                      <a:pt x="5196991" y="850519"/>
                      <a:pt x="5201526" y="841457"/>
                    </a:cubicBezTo>
                    <a:cubicBezTo>
                      <a:pt x="5207671" y="828594"/>
                      <a:pt x="5214693" y="816170"/>
                      <a:pt x="5221570" y="803600"/>
                    </a:cubicBezTo>
                    <a:cubicBezTo>
                      <a:pt x="5247466" y="780214"/>
                      <a:pt x="5255220" y="709908"/>
                      <a:pt x="5250245" y="640626"/>
                    </a:cubicBezTo>
                    <a:cubicBezTo>
                      <a:pt x="5271752" y="616070"/>
                      <a:pt x="5293844" y="591368"/>
                      <a:pt x="5317984" y="569297"/>
                    </a:cubicBezTo>
                    <a:cubicBezTo>
                      <a:pt x="5316960" y="595022"/>
                      <a:pt x="5321057" y="621770"/>
                      <a:pt x="5325446" y="643841"/>
                    </a:cubicBezTo>
                    <a:cubicBezTo>
                      <a:pt x="5327494" y="652319"/>
                      <a:pt x="5333492" y="659043"/>
                      <a:pt x="5341100" y="662697"/>
                    </a:cubicBezTo>
                    <a:cubicBezTo>
                      <a:pt x="5338613" y="802577"/>
                      <a:pt x="5382943" y="812224"/>
                      <a:pt x="5511252" y="817047"/>
                    </a:cubicBezTo>
                    <a:cubicBezTo>
                      <a:pt x="5530710" y="817047"/>
                      <a:pt x="5548413" y="816317"/>
                      <a:pt x="5564214" y="814416"/>
                    </a:cubicBezTo>
                    <a:cubicBezTo>
                      <a:pt x="5563190" y="815440"/>
                      <a:pt x="5562458" y="816317"/>
                      <a:pt x="5561726" y="816901"/>
                    </a:cubicBezTo>
                    <a:cubicBezTo>
                      <a:pt x="5549437" y="830641"/>
                      <a:pt x="5527638" y="851250"/>
                      <a:pt x="5548706" y="867621"/>
                    </a:cubicBezTo>
                    <a:cubicBezTo>
                      <a:pt x="5558947" y="875075"/>
                      <a:pt x="5573870" y="871567"/>
                      <a:pt x="5580014" y="860312"/>
                    </a:cubicBezTo>
                    <a:cubicBezTo>
                      <a:pt x="5589963" y="840288"/>
                      <a:pt x="5602692" y="820848"/>
                      <a:pt x="5612640" y="800531"/>
                    </a:cubicBezTo>
                    <a:cubicBezTo>
                      <a:pt x="5639560" y="785622"/>
                      <a:pt x="5655361" y="757558"/>
                      <a:pt x="5657409" y="705231"/>
                    </a:cubicBezTo>
                    <a:cubicBezTo>
                      <a:pt x="5657263" y="692661"/>
                      <a:pt x="5657702" y="678483"/>
                      <a:pt x="5657848" y="663574"/>
                    </a:cubicBezTo>
                    <a:cubicBezTo>
                      <a:pt x="5671016" y="635071"/>
                      <a:pt x="5686085" y="607446"/>
                      <a:pt x="5702471" y="580698"/>
                    </a:cubicBezTo>
                    <a:cubicBezTo>
                      <a:pt x="5706567" y="571782"/>
                      <a:pt x="5717101" y="561842"/>
                      <a:pt x="5717979" y="551172"/>
                    </a:cubicBezTo>
                    <a:cubicBezTo>
                      <a:pt x="5714760" y="535679"/>
                      <a:pt x="5697204" y="545764"/>
                      <a:pt x="5691206" y="553950"/>
                    </a:cubicBezTo>
                    <a:cubicBezTo>
                      <a:pt x="5678477" y="567543"/>
                      <a:pt x="5666919" y="582013"/>
                      <a:pt x="5655946" y="597068"/>
                    </a:cubicBezTo>
                    <a:cubicBezTo>
                      <a:pt x="5651703" y="555265"/>
                      <a:pt x="5639707" y="516239"/>
                      <a:pt x="5606642" y="495630"/>
                    </a:cubicBezTo>
                    <a:cubicBezTo>
                      <a:pt x="5583233" y="483059"/>
                      <a:pt x="5552948" y="475751"/>
                      <a:pt x="5520615" y="472682"/>
                    </a:cubicBezTo>
                    <a:cubicBezTo>
                      <a:pt x="5532319" y="456165"/>
                      <a:pt x="5538611" y="428686"/>
                      <a:pt x="5546950" y="414508"/>
                    </a:cubicBezTo>
                    <a:cubicBezTo>
                      <a:pt x="5549437" y="409100"/>
                      <a:pt x="5552509" y="402814"/>
                      <a:pt x="5555728" y="396237"/>
                    </a:cubicBezTo>
                    <a:cubicBezTo>
                      <a:pt x="5606349" y="365981"/>
                      <a:pt x="5597425" y="303860"/>
                      <a:pt x="5592597" y="258111"/>
                    </a:cubicBezTo>
                    <a:cubicBezTo>
                      <a:pt x="5587623" y="230485"/>
                      <a:pt x="5584843" y="202422"/>
                      <a:pt x="5580161" y="174650"/>
                    </a:cubicBezTo>
                    <a:cubicBezTo>
                      <a:pt x="5592304" y="157841"/>
                      <a:pt x="5601814" y="132262"/>
                      <a:pt x="5612933" y="120861"/>
                    </a:cubicBezTo>
                    <a:close/>
                    <a:moveTo>
                      <a:pt x="5388503" y="548834"/>
                    </a:moveTo>
                    <a:cubicBezTo>
                      <a:pt x="5406059" y="543572"/>
                      <a:pt x="5449365" y="536848"/>
                      <a:pt x="5490915" y="536848"/>
                    </a:cubicBezTo>
                    <a:cubicBezTo>
                      <a:pt x="5538464" y="536848"/>
                      <a:pt x="5583672" y="545618"/>
                      <a:pt x="5585282" y="575582"/>
                    </a:cubicBezTo>
                    <a:cubicBezTo>
                      <a:pt x="5592743" y="629371"/>
                      <a:pt x="5599766" y="685791"/>
                      <a:pt x="5586305" y="738995"/>
                    </a:cubicBezTo>
                    <a:cubicBezTo>
                      <a:pt x="5585135" y="741772"/>
                      <a:pt x="5584257" y="745134"/>
                      <a:pt x="5581916" y="747180"/>
                    </a:cubicBezTo>
                    <a:cubicBezTo>
                      <a:pt x="5563043" y="753027"/>
                      <a:pt x="5543585" y="756096"/>
                      <a:pt x="5523980" y="757850"/>
                    </a:cubicBezTo>
                    <a:cubicBezTo>
                      <a:pt x="5514617" y="757704"/>
                      <a:pt x="5504814" y="757850"/>
                      <a:pt x="5495158" y="758143"/>
                    </a:cubicBezTo>
                    <a:cubicBezTo>
                      <a:pt x="5462386" y="758874"/>
                      <a:pt x="5428297" y="759751"/>
                      <a:pt x="5399475" y="744988"/>
                    </a:cubicBezTo>
                    <a:cubicBezTo>
                      <a:pt x="5381773" y="719555"/>
                      <a:pt x="5382065" y="685352"/>
                      <a:pt x="5376360" y="655681"/>
                    </a:cubicBezTo>
                    <a:cubicBezTo>
                      <a:pt x="5381334" y="650273"/>
                      <a:pt x="5384260" y="643257"/>
                      <a:pt x="5383967" y="635948"/>
                    </a:cubicBezTo>
                    <a:cubicBezTo>
                      <a:pt x="5383967" y="606861"/>
                      <a:pt x="5380017" y="577044"/>
                      <a:pt x="5388503" y="548834"/>
                    </a:cubicBezTo>
                    <a:close/>
                    <a:moveTo>
                      <a:pt x="5248928" y="153895"/>
                    </a:moveTo>
                    <a:cubicBezTo>
                      <a:pt x="5295599" y="144540"/>
                      <a:pt x="5346513" y="136501"/>
                      <a:pt x="5396257" y="136501"/>
                    </a:cubicBezTo>
                    <a:cubicBezTo>
                      <a:pt x="5430199" y="136501"/>
                      <a:pt x="5463703" y="140301"/>
                      <a:pt x="5495012" y="150094"/>
                    </a:cubicBezTo>
                    <a:cubicBezTo>
                      <a:pt x="5502474" y="213822"/>
                      <a:pt x="5529979" y="280912"/>
                      <a:pt x="5511691" y="344202"/>
                    </a:cubicBezTo>
                    <a:cubicBezTo>
                      <a:pt x="5497792" y="346102"/>
                      <a:pt x="5483747" y="347125"/>
                      <a:pt x="5469848" y="348149"/>
                    </a:cubicBezTo>
                    <a:cubicBezTo>
                      <a:pt x="5449512" y="349318"/>
                      <a:pt x="5424347" y="349464"/>
                      <a:pt x="5399183" y="350195"/>
                    </a:cubicBezTo>
                    <a:cubicBezTo>
                      <a:pt x="5387478" y="349903"/>
                      <a:pt x="5375335" y="350633"/>
                      <a:pt x="5363046" y="351364"/>
                    </a:cubicBezTo>
                    <a:cubicBezTo>
                      <a:pt x="5334809" y="352972"/>
                      <a:pt x="5305987" y="354726"/>
                      <a:pt x="5281554" y="343617"/>
                    </a:cubicBezTo>
                    <a:cubicBezTo>
                      <a:pt x="5255073" y="291875"/>
                      <a:pt x="5248490" y="234578"/>
                      <a:pt x="5235615" y="179474"/>
                    </a:cubicBezTo>
                    <a:cubicBezTo>
                      <a:pt x="5243954" y="172750"/>
                      <a:pt x="5245417" y="162665"/>
                      <a:pt x="5248928" y="153895"/>
                    </a:cubicBezTo>
                    <a:close/>
                    <a:moveTo>
                      <a:pt x="5181044" y="176696"/>
                    </a:moveTo>
                    <a:cubicBezTo>
                      <a:pt x="5186018" y="182982"/>
                      <a:pt x="5193918" y="187367"/>
                      <a:pt x="5206061" y="188682"/>
                    </a:cubicBezTo>
                    <a:cubicBezTo>
                      <a:pt x="5208110" y="236624"/>
                      <a:pt x="5211914" y="283251"/>
                      <a:pt x="5220107" y="331632"/>
                    </a:cubicBezTo>
                    <a:cubicBezTo>
                      <a:pt x="5220107" y="391560"/>
                      <a:pt x="5277458" y="404715"/>
                      <a:pt x="5337882" y="407638"/>
                    </a:cubicBezTo>
                    <a:lnTo>
                      <a:pt x="5340661" y="407638"/>
                    </a:lnTo>
                    <a:lnTo>
                      <a:pt x="5343880" y="407638"/>
                    </a:lnTo>
                    <a:lnTo>
                      <a:pt x="5347099" y="407638"/>
                    </a:lnTo>
                    <a:lnTo>
                      <a:pt x="5350171" y="407638"/>
                    </a:lnTo>
                    <a:lnTo>
                      <a:pt x="5353097" y="407638"/>
                    </a:lnTo>
                    <a:lnTo>
                      <a:pt x="5355877" y="407638"/>
                    </a:lnTo>
                    <a:lnTo>
                      <a:pt x="5358656" y="407638"/>
                    </a:lnTo>
                    <a:lnTo>
                      <a:pt x="5361436" y="407638"/>
                    </a:lnTo>
                    <a:lnTo>
                      <a:pt x="5364216" y="407638"/>
                    </a:lnTo>
                    <a:lnTo>
                      <a:pt x="5366849" y="407638"/>
                    </a:lnTo>
                    <a:lnTo>
                      <a:pt x="5369483" y="407638"/>
                    </a:lnTo>
                    <a:lnTo>
                      <a:pt x="5372263" y="407638"/>
                    </a:lnTo>
                    <a:lnTo>
                      <a:pt x="5375189" y="407638"/>
                    </a:lnTo>
                    <a:lnTo>
                      <a:pt x="5378261" y="407638"/>
                    </a:lnTo>
                    <a:lnTo>
                      <a:pt x="5381480" y="407638"/>
                    </a:lnTo>
                    <a:lnTo>
                      <a:pt x="5384845" y="407784"/>
                    </a:lnTo>
                    <a:lnTo>
                      <a:pt x="5386747" y="407784"/>
                    </a:lnTo>
                    <a:cubicBezTo>
                      <a:pt x="5387771" y="407784"/>
                      <a:pt x="5388941" y="407784"/>
                      <a:pt x="5389966" y="407784"/>
                    </a:cubicBezTo>
                    <a:cubicBezTo>
                      <a:pt x="5401670" y="407784"/>
                      <a:pt x="5412936" y="407784"/>
                      <a:pt x="5423323" y="407930"/>
                    </a:cubicBezTo>
                    <a:cubicBezTo>
                      <a:pt x="5433857" y="407638"/>
                      <a:pt x="5444683" y="407784"/>
                      <a:pt x="5455364" y="407784"/>
                    </a:cubicBezTo>
                    <a:cubicBezTo>
                      <a:pt x="5472627" y="407930"/>
                      <a:pt x="5490184" y="408076"/>
                      <a:pt x="5507155" y="406615"/>
                    </a:cubicBezTo>
                    <a:cubicBezTo>
                      <a:pt x="5496621" y="422693"/>
                      <a:pt x="5487258" y="437309"/>
                      <a:pt x="5480967" y="443302"/>
                    </a:cubicBezTo>
                    <a:cubicBezTo>
                      <a:pt x="5473798" y="450318"/>
                      <a:pt x="5472042" y="461281"/>
                      <a:pt x="5475407" y="470197"/>
                    </a:cubicBezTo>
                    <a:cubicBezTo>
                      <a:pt x="5431808" y="471074"/>
                      <a:pt x="5388503" y="478382"/>
                      <a:pt x="5356170" y="490221"/>
                    </a:cubicBezTo>
                    <a:cubicBezTo>
                      <a:pt x="5344904" y="497091"/>
                      <a:pt x="5336711" y="506153"/>
                      <a:pt x="5330712" y="516531"/>
                    </a:cubicBezTo>
                    <a:cubicBezTo>
                      <a:pt x="5328664" y="517408"/>
                      <a:pt x="5326762" y="518431"/>
                      <a:pt x="5325007" y="519454"/>
                    </a:cubicBezTo>
                    <a:cubicBezTo>
                      <a:pt x="5295161" y="536994"/>
                      <a:pt x="5269118" y="560235"/>
                      <a:pt x="5242637" y="582306"/>
                    </a:cubicBezTo>
                    <a:cubicBezTo>
                      <a:pt x="5233713" y="533340"/>
                      <a:pt x="5218497" y="492999"/>
                      <a:pt x="5199185" y="482767"/>
                    </a:cubicBezTo>
                    <a:cubicBezTo>
                      <a:pt x="5146223" y="458065"/>
                      <a:pt x="5086385" y="463327"/>
                      <a:pt x="5029034" y="475751"/>
                    </a:cubicBezTo>
                    <a:cubicBezTo>
                      <a:pt x="5042347" y="454119"/>
                      <a:pt x="5050394" y="420354"/>
                      <a:pt x="5059611" y="405738"/>
                    </a:cubicBezTo>
                    <a:cubicBezTo>
                      <a:pt x="5062537" y="392729"/>
                      <a:pt x="5084336" y="357795"/>
                      <a:pt x="5087263" y="336455"/>
                    </a:cubicBezTo>
                    <a:cubicBezTo>
                      <a:pt x="5109355" y="321693"/>
                      <a:pt x="5116085" y="294652"/>
                      <a:pt x="5114621" y="263080"/>
                    </a:cubicBezTo>
                    <a:cubicBezTo>
                      <a:pt x="5135836" y="233993"/>
                      <a:pt x="5157635" y="204760"/>
                      <a:pt x="5181044" y="176696"/>
                    </a:cubicBezTo>
                    <a:close/>
                    <a:moveTo>
                      <a:pt x="4836351" y="116476"/>
                    </a:moveTo>
                    <a:cubicBezTo>
                      <a:pt x="4886534" y="108437"/>
                      <a:pt x="4937155" y="99813"/>
                      <a:pt x="4988361" y="98936"/>
                    </a:cubicBezTo>
                    <a:cubicBezTo>
                      <a:pt x="5009868" y="160034"/>
                      <a:pt x="5038104" y="222739"/>
                      <a:pt x="5035764" y="287051"/>
                    </a:cubicBezTo>
                    <a:cubicBezTo>
                      <a:pt x="5011916" y="289682"/>
                      <a:pt x="4987776" y="290559"/>
                      <a:pt x="4963782" y="292460"/>
                    </a:cubicBezTo>
                    <a:cubicBezTo>
                      <a:pt x="4933643" y="294652"/>
                      <a:pt x="4903651" y="297721"/>
                      <a:pt x="4873512" y="300206"/>
                    </a:cubicBezTo>
                    <a:lnTo>
                      <a:pt x="4874098" y="300206"/>
                    </a:lnTo>
                    <a:cubicBezTo>
                      <a:pt x="4844106" y="302253"/>
                      <a:pt x="4801531" y="305614"/>
                      <a:pt x="4795094" y="273458"/>
                    </a:cubicBezTo>
                    <a:cubicBezTo>
                      <a:pt x="4785437" y="231801"/>
                      <a:pt x="4764077" y="194382"/>
                      <a:pt x="4765686" y="150533"/>
                    </a:cubicBezTo>
                    <a:cubicBezTo>
                      <a:pt x="4762907" y="119546"/>
                      <a:pt x="4810894" y="123785"/>
                      <a:pt x="4836351" y="116476"/>
                    </a:cubicBezTo>
                    <a:close/>
                    <a:moveTo>
                      <a:pt x="4637963" y="254895"/>
                    </a:moveTo>
                    <a:cubicBezTo>
                      <a:pt x="4650106" y="232532"/>
                      <a:pt x="4662396" y="210315"/>
                      <a:pt x="4674246" y="187805"/>
                    </a:cubicBezTo>
                    <a:cubicBezTo>
                      <a:pt x="4677465" y="179766"/>
                      <a:pt x="4682293" y="171142"/>
                      <a:pt x="4686536" y="162372"/>
                    </a:cubicBezTo>
                    <a:cubicBezTo>
                      <a:pt x="4688145" y="208999"/>
                      <a:pt x="4708043" y="255041"/>
                      <a:pt x="4730573" y="297283"/>
                    </a:cubicBezTo>
                    <a:cubicBezTo>
                      <a:pt x="4735255" y="305176"/>
                      <a:pt x="4743302" y="311023"/>
                      <a:pt x="4752812" y="313361"/>
                    </a:cubicBezTo>
                    <a:cubicBezTo>
                      <a:pt x="4757640" y="322862"/>
                      <a:pt x="4765101" y="331340"/>
                      <a:pt x="4775196" y="337771"/>
                    </a:cubicBezTo>
                    <a:cubicBezTo>
                      <a:pt x="4786754" y="345225"/>
                      <a:pt x="4800653" y="350780"/>
                      <a:pt x="4815137" y="353264"/>
                    </a:cubicBezTo>
                    <a:cubicBezTo>
                      <a:pt x="4835181" y="355749"/>
                      <a:pt x="4855371" y="356626"/>
                      <a:pt x="4875707" y="356626"/>
                    </a:cubicBezTo>
                    <a:cubicBezTo>
                      <a:pt x="4933351" y="356626"/>
                      <a:pt x="4991434" y="349318"/>
                      <a:pt x="5048931" y="348733"/>
                    </a:cubicBezTo>
                    <a:cubicBezTo>
                      <a:pt x="5035471" y="370658"/>
                      <a:pt x="5022743" y="393021"/>
                      <a:pt x="5009136" y="414800"/>
                    </a:cubicBezTo>
                    <a:cubicBezTo>
                      <a:pt x="4999041" y="435702"/>
                      <a:pt x="4964660" y="465812"/>
                      <a:pt x="4984411" y="487298"/>
                    </a:cubicBezTo>
                    <a:cubicBezTo>
                      <a:pt x="4974608" y="489929"/>
                      <a:pt x="4965099" y="492560"/>
                      <a:pt x="4955736" y="495045"/>
                    </a:cubicBezTo>
                    <a:cubicBezTo>
                      <a:pt x="4929693" y="502645"/>
                      <a:pt x="4912429" y="523109"/>
                      <a:pt x="4901603" y="548834"/>
                    </a:cubicBezTo>
                    <a:cubicBezTo>
                      <a:pt x="4869416" y="579821"/>
                      <a:pt x="4842935" y="616070"/>
                      <a:pt x="4815869" y="651734"/>
                    </a:cubicBezTo>
                    <a:cubicBezTo>
                      <a:pt x="4817186" y="577044"/>
                      <a:pt x="4802116" y="477943"/>
                      <a:pt x="4714626" y="469027"/>
                    </a:cubicBezTo>
                    <a:cubicBezTo>
                      <a:pt x="4674539" y="463035"/>
                      <a:pt x="4634013" y="467127"/>
                      <a:pt x="4593779" y="470343"/>
                    </a:cubicBezTo>
                    <a:cubicBezTo>
                      <a:pt x="4585440" y="470781"/>
                      <a:pt x="4577540" y="471366"/>
                      <a:pt x="4569932" y="472097"/>
                    </a:cubicBezTo>
                    <a:cubicBezTo>
                      <a:pt x="4583538" y="445056"/>
                      <a:pt x="4621138" y="362180"/>
                      <a:pt x="4610897" y="341717"/>
                    </a:cubicBezTo>
                    <a:cubicBezTo>
                      <a:pt x="4626113" y="318623"/>
                      <a:pt x="4628600" y="291875"/>
                      <a:pt x="4626405" y="264396"/>
                    </a:cubicBezTo>
                    <a:cubicBezTo>
                      <a:pt x="4631087" y="262934"/>
                      <a:pt x="4635476" y="259572"/>
                      <a:pt x="4637963" y="254895"/>
                    </a:cubicBezTo>
                    <a:close/>
                    <a:moveTo>
                      <a:pt x="4320776" y="153602"/>
                    </a:moveTo>
                    <a:cubicBezTo>
                      <a:pt x="4359693" y="146148"/>
                      <a:pt x="4400365" y="141909"/>
                      <a:pt x="4440745" y="141909"/>
                    </a:cubicBezTo>
                    <a:cubicBezTo>
                      <a:pt x="4469714" y="141909"/>
                      <a:pt x="4498682" y="144102"/>
                      <a:pt x="4526772" y="148925"/>
                    </a:cubicBezTo>
                    <a:cubicBezTo>
                      <a:pt x="4536867" y="201691"/>
                      <a:pt x="4555155" y="256503"/>
                      <a:pt x="4544767" y="309999"/>
                    </a:cubicBezTo>
                    <a:cubicBezTo>
                      <a:pt x="4495170" y="314969"/>
                      <a:pt x="4446012" y="322862"/>
                      <a:pt x="4396415" y="327832"/>
                    </a:cubicBezTo>
                    <a:cubicBezTo>
                      <a:pt x="4377103" y="328709"/>
                      <a:pt x="4356474" y="329878"/>
                      <a:pt x="4338771" y="322277"/>
                    </a:cubicBezTo>
                    <a:cubicBezTo>
                      <a:pt x="4345648" y="266442"/>
                      <a:pt x="4311998" y="210168"/>
                      <a:pt x="4320776" y="153602"/>
                    </a:cubicBezTo>
                    <a:close/>
                    <a:moveTo>
                      <a:pt x="4209146" y="233409"/>
                    </a:moveTo>
                    <a:cubicBezTo>
                      <a:pt x="4220704" y="217477"/>
                      <a:pt x="4232409" y="201398"/>
                      <a:pt x="4245576" y="186490"/>
                    </a:cubicBezTo>
                    <a:cubicBezTo>
                      <a:pt x="4248356" y="209876"/>
                      <a:pt x="4254793" y="233116"/>
                      <a:pt x="4261815" y="255626"/>
                    </a:cubicBezTo>
                    <a:cubicBezTo>
                      <a:pt x="4269423" y="297283"/>
                      <a:pt x="4261815" y="353557"/>
                      <a:pt x="4317704" y="373289"/>
                    </a:cubicBezTo>
                    <a:cubicBezTo>
                      <a:pt x="4341551" y="382205"/>
                      <a:pt x="4366569" y="385128"/>
                      <a:pt x="4392026" y="385128"/>
                    </a:cubicBezTo>
                    <a:cubicBezTo>
                      <a:pt x="4435479" y="385128"/>
                      <a:pt x="4480248" y="376505"/>
                      <a:pt x="4522968" y="374458"/>
                    </a:cubicBezTo>
                    <a:cubicBezTo>
                      <a:pt x="4538915" y="372851"/>
                      <a:pt x="4556325" y="372997"/>
                      <a:pt x="4571834" y="369489"/>
                    </a:cubicBezTo>
                    <a:cubicBezTo>
                      <a:pt x="4557350" y="391560"/>
                      <a:pt x="4546523" y="417577"/>
                      <a:pt x="4532039" y="438771"/>
                    </a:cubicBezTo>
                    <a:cubicBezTo>
                      <a:pt x="4524285" y="459673"/>
                      <a:pt x="4486685" y="488175"/>
                      <a:pt x="4489611" y="513169"/>
                    </a:cubicBezTo>
                    <a:cubicBezTo>
                      <a:pt x="4456400" y="520478"/>
                      <a:pt x="4420994" y="550295"/>
                      <a:pt x="4393928" y="577190"/>
                    </a:cubicBezTo>
                    <a:cubicBezTo>
                      <a:pt x="4385589" y="519308"/>
                      <a:pt x="4360278" y="449880"/>
                      <a:pt x="4293417" y="443448"/>
                    </a:cubicBezTo>
                    <a:cubicBezTo>
                      <a:pt x="4221875" y="433071"/>
                      <a:pt x="4128386" y="436286"/>
                      <a:pt x="4100003" y="504546"/>
                    </a:cubicBezTo>
                    <a:cubicBezTo>
                      <a:pt x="4099418" y="504399"/>
                      <a:pt x="4098979" y="504253"/>
                      <a:pt x="4098101" y="504253"/>
                    </a:cubicBezTo>
                    <a:cubicBezTo>
                      <a:pt x="4082886" y="508054"/>
                      <a:pt x="4071035" y="519308"/>
                      <a:pt x="4059185" y="528955"/>
                    </a:cubicBezTo>
                    <a:cubicBezTo>
                      <a:pt x="4060501" y="526617"/>
                      <a:pt x="4061671" y="524278"/>
                      <a:pt x="4062988" y="522232"/>
                    </a:cubicBezTo>
                    <a:cubicBezTo>
                      <a:pt x="4087567" y="470489"/>
                      <a:pt x="4124728" y="420208"/>
                      <a:pt x="4140383" y="364665"/>
                    </a:cubicBezTo>
                    <a:cubicBezTo>
                      <a:pt x="4151209" y="356626"/>
                      <a:pt x="4158671" y="345371"/>
                      <a:pt x="4161451" y="333386"/>
                    </a:cubicBezTo>
                    <a:cubicBezTo>
                      <a:pt x="4165401" y="317308"/>
                      <a:pt x="4166425" y="301229"/>
                      <a:pt x="4165694" y="285151"/>
                    </a:cubicBezTo>
                    <a:cubicBezTo>
                      <a:pt x="4185298" y="280912"/>
                      <a:pt x="4195833" y="248025"/>
                      <a:pt x="4209146" y="233409"/>
                    </a:cubicBezTo>
                    <a:close/>
                    <a:moveTo>
                      <a:pt x="3925462" y="151118"/>
                    </a:moveTo>
                    <a:cubicBezTo>
                      <a:pt x="3947993" y="149510"/>
                      <a:pt x="3972280" y="145856"/>
                      <a:pt x="3995835" y="145856"/>
                    </a:cubicBezTo>
                    <a:cubicBezTo>
                      <a:pt x="4015000" y="145856"/>
                      <a:pt x="4033581" y="148340"/>
                      <a:pt x="4050406" y="156379"/>
                    </a:cubicBezTo>
                    <a:cubicBezTo>
                      <a:pt x="4076887" y="204029"/>
                      <a:pt x="4089616" y="262642"/>
                      <a:pt x="4086543" y="315407"/>
                    </a:cubicBezTo>
                    <a:cubicBezTo>
                      <a:pt x="4024218" y="325785"/>
                      <a:pt x="3954138" y="338794"/>
                      <a:pt x="3888886" y="345664"/>
                    </a:cubicBezTo>
                    <a:cubicBezTo>
                      <a:pt x="3879377" y="345956"/>
                      <a:pt x="3869721" y="346687"/>
                      <a:pt x="3860065" y="345371"/>
                    </a:cubicBezTo>
                    <a:cubicBezTo>
                      <a:pt x="3855090" y="336748"/>
                      <a:pt x="3850847" y="327832"/>
                      <a:pt x="3846897" y="318915"/>
                    </a:cubicBezTo>
                    <a:cubicBezTo>
                      <a:pt x="3846605" y="318038"/>
                      <a:pt x="3846312" y="317308"/>
                      <a:pt x="3846019" y="316431"/>
                    </a:cubicBezTo>
                    <a:cubicBezTo>
                      <a:pt x="3858748" y="267027"/>
                      <a:pt x="3831974" y="216307"/>
                      <a:pt x="3830072" y="166611"/>
                    </a:cubicBezTo>
                    <a:cubicBezTo>
                      <a:pt x="3860357" y="156526"/>
                      <a:pt x="3893422" y="154333"/>
                      <a:pt x="3925462" y="151118"/>
                    </a:cubicBezTo>
                    <a:close/>
                    <a:moveTo>
                      <a:pt x="3690059" y="298160"/>
                    </a:moveTo>
                    <a:cubicBezTo>
                      <a:pt x="3689328" y="292898"/>
                      <a:pt x="3688889" y="287636"/>
                      <a:pt x="3688304" y="282228"/>
                    </a:cubicBezTo>
                    <a:cubicBezTo>
                      <a:pt x="3710688" y="277404"/>
                      <a:pt x="3719174" y="236478"/>
                      <a:pt x="3733658" y="220254"/>
                    </a:cubicBezTo>
                    <a:cubicBezTo>
                      <a:pt x="3736730" y="215430"/>
                      <a:pt x="3745801" y="201545"/>
                      <a:pt x="3756335" y="187805"/>
                    </a:cubicBezTo>
                    <a:cubicBezTo>
                      <a:pt x="3758968" y="198329"/>
                      <a:pt x="3762626" y="208561"/>
                      <a:pt x="3766723" y="217915"/>
                    </a:cubicBezTo>
                    <a:cubicBezTo>
                      <a:pt x="3786181" y="260595"/>
                      <a:pt x="3783401" y="307515"/>
                      <a:pt x="3798471" y="351364"/>
                    </a:cubicBezTo>
                    <a:cubicBezTo>
                      <a:pt x="3801835" y="385128"/>
                      <a:pt x="3834900" y="402961"/>
                      <a:pt x="3872793" y="402961"/>
                    </a:cubicBezTo>
                    <a:cubicBezTo>
                      <a:pt x="3874548" y="402961"/>
                      <a:pt x="3876305" y="402961"/>
                      <a:pt x="3878060" y="402814"/>
                    </a:cubicBezTo>
                    <a:cubicBezTo>
                      <a:pt x="3953407" y="400622"/>
                      <a:pt x="4028022" y="387467"/>
                      <a:pt x="4102344" y="376943"/>
                    </a:cubicBezTo>
                    <a:cubicBezTo>
                      <a:pt x="4082447" y="406030"/>
                      <a:pt x="4062403" y="438040"/>
                      <a:pt x="4057867" y="442133"/>
                    </a:cubicBezTo>
                    <a:cubicBezTo>
                      <a:pt x="4040165" y="467858"/>
                      <a:pt x="4021877" y="493291"/>
                      <a:pt x="4004321" y="519016"/>
                    </a:cubicBezTo>
                    <a:cubicBezTo>
                      <a:pt x="4000663" y="509661"/>
                      <a:pt x="3996127" y="500599"/>
                      <a:pt x="3990129" y="492414"/>
                    </a:cubicBezTo>
                    <a:cubicBezTo>
                      <a:pt x="3933948" y="433363"/>
                      <a:pt x="3765552" y="440817"/>
                      <a:pt x="3706299" y="502499"/>
                    </a:cubicBezTo>
                    <a:cubicBezTo>
                      <a:pt x="3699862" y="500307"/>
                      <a:pt x="3689474" y="503084"/>
                      <a:pt x="3684646" y="507323"/>
                    </a:cubicBezTo>
                    <a:cubicBezTo>
                      <a:pt x="3655678" y="527201"/>
                      <a:pt x="3632708" y="553803"/>
                      <a:pt x="3610909" y="581283"/>
                    </a:cubicBezTo>
                    <a:cubicBezTo>
                      <a:pt x="3606666" y="552926"/>
                      <a:pt x="3600521" y="522378"/>
                      <a:pt x="3585306" y="498261"/>
                    </a:cubicBezTo>
                    <a:cubicBezTo>
                      <a:pt x="3594523" y="498845"/>
                      <a:pt x="3604033" y="494314"/>
                      <a:pt x="3608568" y="485544"/>
                    </a:cubicBezTo>
                    <a:cubicBezTo>
                      <a:pt x="3616907" y="464642"/>
                      <a:pt x="3640023" y="432778"/>
                      <a:pt x="3646168" y="405153"/>
                    </a:cubicBezTo>
                    <a:cubicBezTo>
                      <a:pt x="3679087" y="387906"/>
                      <a:pt x="3696058" y="355457"/>
                      <a:pt x="3690059" y="298160"/>
                    </a:cubicBezTo>
                    <a:close/>
                    <a:moveTo>
                      <a:pt x="3410180" y="178450"/>
                    </a:moveTo>
                    <a:cubicBezTo>
                      <a:pt x="3432125" y="178889"/>
                      <a:pt x="3454364" y="177281"/>
                      <a:pt x="3476748" y="175673"/>
                    </a:cubicBezTo>
                    <a:cubicBezTo>
                      <a:pt x="3515372" y="172896"/>
                      <a:pt x="3554143" y="170265"/>
                      <a:pt x="3591011" y="177866"/>
                    </a:cubicBezTo>
                    <a:cubicBezTo>
                      <a:pt x="3604910" y="231362"/>
                      <a:pt x="3621735" y="295821"/>
                      <a:pt x="3607544" y="352241"/>
                    </a:cubicBezTo>
                    <a:cubicBezTo>
                      <a:pt x="3586037" y="360134"/>
                      <a:pt x="3562628" y="363204"/>
                      <a:pt x="3539366" y="365250"/>
                    </a:cubicBezTo>
                    <a:cubicBezTo>
                      <a:pt x="3497231" y="363496"/>
                      <a:pt x="3427005" y="370804"/>
                      <a:pt x="3416471" y="326224"/>
                    </a:cubicBezTo>
                    <a:cubicBezTo>
                      <a:pt x="3431540" y="312484"/>
                      <a:pt x="3422908" y="293483"/>
                      <a:pt x="3418665" y="277404"/>
                    </a:cubicBezTo>
                    <a:cubicBezTo>
                      <a:pt x="3410326" y="245394"/>
                      <a:pt x="3404474" y="211338"/>
                      <a:pt x="3410180" y="178450"/>
                    </a:cubicBezTo>
                    <a:close/>
                    <a:moveTo>
                      <a:pt x="2934107" y="165442"/>
                    </a:moveTo>
                    <a:cubicBezTo>
                      <a:pt x="2986337" y="153895"/>
                      <a:pt x="3049833" y="141032"/>
                      <a:pt x="3105282" y="155064"/>
                    </a:cubicBezTo>
                    <a:cubicBezTo>
                      <a:pt x="3127813" y="164419"/>
                      <a:pt x="3126057" y="190290"/>
                      <a:pt x="3134104" y="207830"/>
                    </a:cubicBezTo>
                    <a:cubicBezTo>
                      <a:pt x="3144638" y="244079"/>
                      <a:pt x="3158391" y="282228"/>
                      <a:pt x="3150490" y="319792"/>
                    </a:cubicBezTo>
                    <a:cubicBezTo>
                      <a:pt x="3118742" y="328709"/>
                      <a:pt x="3085970" y="335578"/>
                      <a:pt x="3053198" y="341425"/>
                    </a:cubicBezTo>
                    <a:cubicBezTo>
                      <a:pt x="3038568" y="343764"/>
                      <a:pt x="3023937" y="345664"/>
                      <a:pt x="3009014" y="346833"/>
                    </a:cubicBezTo>
                    <a:cubicBezTo>
                      <a:pt x="3008283" y="346833"/>
                      <a:pt x="3007551" y="346833"/>
                      <a:pt x="3006966" y="346833"/>
                    </a:cubicBezTo>
                    <a:cubicBezTo>
                      <a:pt x="3005503" y="346833"/>
                      <a:pt x="3004186" y="346833"/>
                      <a:pt x="3002577" y="346833"/>
                    </a:cubicBezTo>
                    <a:cubicBezTo>
                      <a:pt x="2981363" y="346833"/>
                      <a:pt x="2954296" y="346833"/>
                      <a:pt x="2943616" y="330024"/>
                    </a:cubicBezTo>
                    <a:cubicBezTo>
                      <a:pt x="2948444" y="324031"/>
                      <a:pt x="2950639" y="316577"/>
                      <a:pt x="2949615" y="308976"/>
                    </a:cubicBezTo>
                    <a:cubicBezTo>
                      <a:pt x="2943763" y="261326"/>
                      <a:pt x="2932351" y="213530"/>
                      <a:pt x="2934107" y="165442"/>
                    </a:cubicBezTo>
                    <a:close/>
                    <a:moveTo>
                      <a:pt x="2840618" y="192775"/>
                    </a:moveTo>
                    <a:cubicBezTo>
                      <a:pt x="2845154" y="188390"/>
                      <a:pt x="2849689" y="183859"/>
                      <a:pt x="2854078" y="179474"/>
                    </a:cubicBezTo>
                    <a:cubicBezTo>
                      <a:pt x="2854225" y="186928"/>
                      <a:pt x="2854810" y="194090"/>
                      <a:pt x="2855249" y="200960"/>
                    </a:cubicBezTo>
                    <a:cubicBezTo>
                      <a:pt x="2862125" y="245102"/>
                      <a:pt x="2859930" y="295529"/>
                      <a:pt x="2887728" y="334555"/>
                    </a:cubicBezTo>
                    <a:cubicBezTo>
                      <a:pt x="2889045" y="342302"/>
                      <a:pt x="2891093" y="350049"/>
                      <a:pt x="2894751" y="357065"/>
                    </a:cubicBezTo>
                    <a:cubicBezTo>
                      <a:pt x="2919476" y="393168"/>
                      <a:pt x="2961612" y="404422"/>
                      <a:pt x="3008429" y="404422"/>
                    </a:cubicBezTo>
                    <a:cubicBezTo>
                      <a:pt x="3057148" y="404422"/>
                      <a:pt x="3110842" y="392291"/>
                      <a:pt x="3155172" y="383228"/>
                    </a:cubicBezTo>
                    <a:cubicBezTo>
                      <a:pt x="3145662" y="396676"/>
                      <a:pt x="3136299" y="410123"/>
                      <a:pt x="3125472" y="421962"/>
                    </a:cubicBezTo>
                    <a:cubicBezTo>
                      <a:pt x="3112159" y="435994"/>
                      <a:pt x="3091969" y="457919"/>
                      <a:pt x="3114792" y="475459"/>
                    </a:cubicBezTo>
                    <a:cubicBezTo>
                      <a:pt x="3141566" y="492999"/>
                      <a:pt x="3157366" y="457919"/>
                      <a:pt x="3168193" y="438771"/>
                    </a:cubicBezTo>
                    <a:cubicBezTo>
                      <a:pt x="3172875" y="428540"/>
                      <a:pt x="3201111" y="387321"/>
                      <a:pt x="3210914" y="358965"/>
                    </a:cubicBezTo>
                    <a:cubicBezTo>
                      <a:pt x="3231689" y="337186"/>
                      <a:pt x="3234030" y="305030"/>
                      <a:pt x="3229202" y="271704"/>
                    </a:cubicBezTo>
                    <a:cubicBezTo>
                      <a:pt x="3234176" y="263519"/>
                      <a:pt x="3239004" y="255480"/>
                      <a:pt x="3244271" y="250218"/>
                    </a:cubicBezTo>
                    <a:cubicBezTo>
                      <a:pt x="3271045" y="216453"/>
                      <a:pt x="3295185" y="175089"/>
                      <a:pt x="3335272" y="156087"/>
                    </a:cubicBezTo>
                    <a:cubicBezTo>
                      <a:pt x="3316545" y="212799"/>
                      <a:pt x="3336296" y="311461"/>
                      <a:pt x="3365996" y="332509"/>
                    </a:cubicBezTo>
                    <a:cubicBezTo>
                      <a:pt x="3367752" y="396676"/>
                      <a:pt x="3437100" y="415823"/>
                      <a:pt x="3502644" y="421524"/>
                    </a:cubicBezTo>
                    <a:cubicBezTo>
                      <a:pt x="3518006" y="422401"/>
                      <a:pt x="3532783" y="422985"/>
                      <a:pt x="3546681" y="422985"/>
                    </a:cubicBezTo>
                    <a:cubicBezTo>
                      <a:pt x="3564677" y="422985"/>
                      <a:pt x="3581355" y="422108"/>
                      <a:pt x="3596571" y="419916"/>
                    </a:cubicBezTo>
                    <a:cubicBezTo>
                      <a:pt x="3596425" y="420062"/>
                      <a:pt x="3596132" y="420354"/>
                      <a:pt x="3595986" y="420500"/>
                    </a:cubicBezTo>
                    <a:cubicBezTo>
                      <a:pt x="3587500" y="435848"/>
                      <a:pt x="3564969" y="455580"/>
                      <a:pt x="3563067" y="473559"/>
                    </a:cubicBezTo>
                    <a:cubicBezTo>
                      <a:pt x="3558532" y="470051"/>
                      <a:pt x="3553558" y="466835"/>
                      <a:pt x="3547998" y="464058"/>
                    </a:cubicBezTo>
                    <a:cubicBezTo>
                      <a:pt x="3499279" y="437163"/>
                      <a:pt x="3314643" y="435409"/>
                      <a:pt x="3283773" y="486713"/>
                    </a:cubicBezTo>
                    <a:cubicBezTo>
                      <a:pt x="3279384" y="493729"/>
                      <a:pt x="3276312" y="501038"/>
                      <a:pt x="3273678" y="508638"/>
                    </a:cubicBezTo>
                    <a:cubicBezTo>
                      <a:pt x="3258463" y="520916"/>
                      <a:pt x="3244417" y="535240"/>
                      <a:pt x="3236517" y="541233"/>
                    </a:cubicBezTo>
                    <a:cubicBezTo>
                      <a:pt x="3229055" y="550295"/>
                      <a:pt x="3214718" y="562135"/>
                      <a:pt x="3201697" y="575144"/>
                    </a:cubicBezTo>
                    <a:cubicBezTo>
                      <a:pt x="3199063" y="566666"/>
                      <a:pt x="3196137" y="558334"/>
                      <a:pt x="3192479" y="550295"/>
                    </a:cubicBezTo>
                    <a:cubicBezTo>
                      <a:pt x="3179166" y="523547"/>
                      <a:pt x="3138640" y="506738"/>
                      <a:pt x="3091822" y="498553"/>
                    </a:cubicBezTo>
                    <a:cubicBezTo>
                      <a:pt x="3083922" y="497676"/>
                      <a:pt x="3076021" y="496653"/>
                      <a:pt x="3068267" y="495191"/>
                    </a:cubicBezTo>
                    <a:cubicBezTo>
                      <a:pt x="3007698" y="488467"/>
                      <a:pt x="2942592" y="494606"/>
                      <a:pt x="2913185" y="510977"/>
                    </a:cubicBezTo>
                    <a:cubicBezTo>
                      <a:pt x="2904553" y="508054"/>
                      <a:pt x="2899579" y="517554"/>
                      <a:pt x="2898262" y="525009"/>
                    </a:cubicBezTo>
                    <a:cubicBezTo>
                      <a:pt x="2894605" y="530271"/>
                      <a:pt x="2892117" y="536117"/>
                      <a:pt x="2890215" y="542403"/>
                    </a:cubicBezTo>
                    <a:cubicBezTo>
                      <a:pt x="2884363" y="544156"/>
                      <a:pt x="2878657" y="546203"/>
                      <a:pt x="2873390" y="548103"/>
                    </a:cubicBezTo>
                    <a:cubicBezTo>
                      <a:pt x="2842520" y="559796"/>
                      <a:pt x="2815015" y="578359"/>
                      <a:pt x="2790436" y="600138"/>
                    </a:cubicBezTo>
                    <a:cubicBezTo>
                      <a:pt x="2786632" y="565643"/>
                      <a:pt x="2780487" y="531732"/>
                      <a:pt x="2766149" y="500453"/>
                    </a:cubicBezTo>
                    <a:cubicBezTo>
                      <a:pt x="2763809" y="496360"/>
                      <a:pt x="2760883" y="492706"/>
                      <a:pt x="2757664" y="489344"/>
                    </a:cubicBezTo>
                    <a:cubicBezTo>
                      <a:pt x="2775513" y="479405"/>
                      <a:pt x="2781950" y="445349"/>
                      <a:pt x="2792777" y="428686"/>
                    </a:cubicBezTo>
                    <a:cubicBezTo>
                      <a:pt x="2799068" y="412023"/>
                      <a:pt x="2812674" y="396237"/>
                      <a:pt x="2812089" y="377820"/>
                    </a:cubicBezTo>
                    <a:cubicBezTo>
                      <a:pt x="2811504" y="374020"/>
                      <a:pt x="2809894" y="370804"/>
                      <a:pt x="2807407" y="368173"/>
                    </a:cubicBezTo>
                    <a:cubicBezTo>
                      <a:pt x="2810626" y="334409"/>
                      <a:pt x="2798337" y="292606"/>
                      <a:pt x="2781511" y="253872"/>
                    </a:cubicBezTo>
                    <a:cubicBezTo>
                      <a:pt x="2799946" y="231801"/>
                      <a:pt x="2820282" y="212361"/>
                      <a:pt x="2840618" y="192775"/>
                    </a:cubicBezTo>
                    <a:close/>
                    <a:moveTo>
                      <a:pt x="2503973" y="205783"/>
                    </a:moveTo>
                    <a:cubicBezTo>
                      <a:pt x="2525479" y="200960"/>
                      <a:pt x="2581221" y="189559"/>
                      <a:pt x="2622918" y="189559"/>
                    </a:cubicBezTo>
                    <a:cubicBezTo>
                      <a:pt x="2645888" y="189559"/>
                      <a:pt x="2664615" y="193067"/>
                      <a:pt x="2671198" y="203006"/>
                    </a:cubicBezTo>
                    <a:cubicBezTo>
                      <a:pt x="2696363" y="256357"/>
                      <a:pt x="2732353" y="311315"/>
                      <a:pt x="2729135" y="369927"/>
                    </a:cubicBezTo>
                    <a:cubicBezTo>
                      <a:pt x="2674124" y="381620"/>
                      <a:pt x="2620285" y="398576"/>
                      <a:pt x="2563372" y="403545"/>
                    </a:cubicBezTo>
                    <a:cubicBezTo>
                      <a:pt x="2554887" y="403545"/>
                      <a:pt x="2545669" y="404715"/>
                      <a:pt x="2537476" y="401937"/>
                    </a:cubicBezTo>
                    <a:cubicBezTo>
                      <a:pt x="2518457" y="370220"/>
                      <a:pt x="2515970" y="334847"/>
                      <a:pt x="2509386" y="300499"/>
                    </a:cubicBezTo>
                    <a:cubicBezTo>
                      <a:pt x="2504265" y="269365"/>
                      <a:pt x="2495048" y="236917"/>
                      <a:pt x="2503973" y="205783"/>
                    </a:cubicBezTo>
                    <a:close/>
                    <a:moveTo>
                      <a:pt x="2363228" y="273312"/>
                    </a:moveTo>
                    <a:cubicBezTo>
                      <a:pt x="2373908" y="249633"/>
                      <a:pt x="2387515" y="228439"/>
                      <a:pt x="2403608" y="207537"/>
                    </a:cubicBezTo>
                    <a:cubicBezTo>
                      <a:pt x="2405071" y="205637"/>
                      <a:pt x="2406681" y="203737"/>
                      <a:pt x="2408290" y="201983"/>
                    </a:cubicBezTo>
                    <a:cubicBezTo>
                      <a:pt x="2409607" y="201398"/>
                      <a:pt x="2410923" y="200960"/>
                      <a:pt x="2412094" y="200375"/>
                    </a:cubicBezTo>
                    <a:cubicBezTo>
                      <a:pt x="2416776" y="199060"/>
                      <a:pt x="2421165" y="197306"/>
                      <a:pt x="2425700" y="195552"/>
                    </a:cubicBezTo>
                    <a:cubicBezTo>
                      <a:pt x="2416044" y="229901"/>
                      <a:pt x="2426285" y="269219"/>
                      <a:pt x="2432430" y="302837"/>
                    </a:cubicBezTo>
                    <a:cubicBezTo>
                      <a:pt x="2442818" y="330463"/>
                      <a:pt x="2438282" y="373289"/>
                      <a:pt x="2470615" y="389952"/>
                    </a:cubicBezTo>
                    <a:cubicBezTo>
                      <a:pt x="2470908" y="390975"/>
                      <a:pt x="2471054" y="391998"/>
                      <a:pt x="2471347" y="393021"/>
                    </a:cubicBezTo>
                    <a:cubicBezTo>
                      <a:pt x="2474712" y="407492"/>
                      <a:pt x="2476760" y="423424"/>
                      <a:pt x="2487148" y="435702"/>
                    </a:cubicBezTo>
                    <a:cubicBezTo>
                      <a:pt x="2507777" y="454849"/>
                      <a:pt x="2535721" y="461281"/>
                      <a:pt x="2566445" y="461281"/>
                    </a:cubicBezTo>
                    <a:cubicBezTo>
                      <a:pt x="2621747" y="461281"/>
                      <a:pt x="2685829" y="440379"/>
                      <a:pt x="2732207" y="434386"/>
                    </a:cubicBezTo>
                    <a:cubicBezTo>
                      <a:pt x="2733670" y="434240"/>
                      <a:pt x="2734987" y="433948"/>
                      <a:pt x="2736304" y="433802"/>
                    </a:cubicBezTo>
                    <a:cubicBezTo>
                      <a:pt x="2729135" y="444472"/>
                      <a:pt x="2722405" y="455580"/>
                      <a:pt x="2721673" y="465958"/>
                    </a:cubicBezTo>
                    <a:cubicBezTo>
                      <a:pt x="2708652" y="461134"/>
                      <a:pt x="2694168" y="457773"/>
                      <a:pt x="2678660" y="456019"/>
                    </a:cubicBezTo>
                    <a:lnTo>
                      <a:pt x="2676173" y="456165"/>
                    </a:lnTo>
                    <a:lnTo>
                      <a:pt x="2668419" y="456457"/>
                    </a:lnTo>
                    <a:lnTo>
                      <a:pt x="2660664" y="456749"/>
                    </a:lnTo>
                    <a:lnTo>
                      <a:pt x="2652910" y="457188"/>
                    </a:lnTo>
                    <a:lnTo>
                      <a:pt x="2645010" y="457627"/>
                    </a:lnTo>
                    <a:lnTo>
                      <a:pt x="2637109" y="458065"/>
                    </a:lnTo>
                    <a:lnTo>
                      <a:pt x="2629209" y="458503"/>
                    </a:lnTo>
                    <a:lnTo>
                      <a:pt x="2621016" y="458942"/>
                    </a:lnTo>
                    <a:lnTo>
                      <a:pt x="2612677" y="459380"/>
                    </a:lnTo>
                    <a:lnTo>
                      <a:pt x="2604191" y="459965"/>
                    </a:lnTo>
                    <a:lnTo>
                      <a:pt x="2595413" y="460550"/>
                    </a:lnTo>
                    <a:lnTo>
                      <a:pt x="2586488" y="461134"/>
                    </a:lnTo>
                    <a:lnTo>
                      <a:pt x="2577564" y="461719"/>
                    </a:lnTo>
                    <a:lnTo>
                      <a:pt x="2569663" y="462158"/>
                    </a:lnTo>
                    <a:cubicBezTo>
                      <a:pt x="2543182" y="467566"/>
                      <a:pt x="2519774" y="475459"/>
                      <a:pt x="2503973" y="484521"/>
                    </a:cubicBezTo>
                    <a:cubicBezTo>
                      <a:pt x="2502217" y="485690"/>
                      <a:pt x="2500608" y="487152"/>
                      <a:pt x="2498998" y="488467"/>
                    </a:cubicBezTo>
                    <a:cubicBezTo>
                      <a:pt x="2498852" y="488467"/>
                      <a:pt x="2498560" y="488467"/>
                      <a:pt x="2498267" y="488467"/>
                    </a:cubicBezTo>
                    <a:cubicBezTo>
                      <a:pt x="2469591" y="484959"/>
                      <a:pt x="2395708" y="514777"/>
                      <a:pt x="2374494" y="549711"/>
                    </a:cubicBezTo>
                    <a:cubicBezTo>
                      <a:pt x="2369080" y="534948"/>
                      <a:pt x="2361473" y="521501"/>
                      <a:pt x="2347720" y="513023"/>
                    </a:cubicBezTo>
                    <a:cubicBezTo>
                      <a:pt x="2341137" y="509515"/>
                      <a:pt x="2334406" y="507177"/>
                      <a:pt x="2327530" y="505569"/>
                    </a:cubicBezTo>
                    <a:cubicBezTo>
                      <a:pt x="2327677" y="505276"/>
                      <a:pt x="2327823" y="505130"/>
                      <a:pt x="2327969" y="504838"/>
                    </a:cubicBezTo>
                    <a:cubicBezTo>
                      <a:pt x="2332212" y="488175"/>
                      <a:pt x="2355035" y="447687"/>
                      <a:pt x="2356206" y="421231"/>
                    </a:cubicBezTo>
                    <a:cubicBezTo>
                      <a:pt x="2370836" y="388929"/>
                      <a:pt x="2367618" y="333386"/>
                      <a:pt x="2355035" y="282374"/>
                    </a:cubicBezTo>
                    <a:cubicBezTo>
                      <a:pt x="2358400" y="279889"/>
                      <a:pt x="2361473" y="276966"/>
                      <a:pt x="2363228" y="273312"/>
                    </a:cubicBezTo>
                    <a:close/>
                    <a:moveTo>
                      <a:pt x="2257743" y="236478"/>
                    </a:moveTo>
                    <a:cubicBezTo>
                      <a:pt x="2274861" y="287051"/>
                      <a:pt x="2293880" y="340402"/>
                      <a:pt x="2285687" y="393460"/>
                    </a:cubicBezTo>
                    <a:cubicBezTo>
                      <a:pt x="2236822" y="402230"/>
                      <a:pt x="2189712" y="416992"/>
                      <a:pt x="2139822" y="420939"/>
                    </a:cubicBezTo>
                    <a:cubicBezTo>
                      <a:pt x="2126655" y="421377"/>
                      <a:pt x="2113195" y="421377"/>
                      <a:pt x="2100905" y="417431"/>
                    </a:cubicBezTo>
                    <a:cubicBezTo>
                      <a:pt x="2087592" y="397552"/>
                      <a:pt x="2082325" y="373435"/>
                      <a:pt x="2073693" y="351657"/>
                    </a:cubicBezTo>
                    <a:cubicBezTo>
                      <a:pt x="2078813" y="346102"/>
                      <a:pt x="2081447" y="338794"/>
                      <a:pt x="2079984" y="331632"/>
                    </a:cubicBezTo>
                    <a:cubicBezTo>
                      <a:pt x="2074424" y="301814"/>
                      <a:pt x="2066963" y="272143"/>
                      <a:pt x="2067109" y="241886"/>
                    </a:cubicBezTo>
                    <a:cubicBezTo>
                      <a:pt x="2092712" y="238963"/>
                      <a:pt x="2166011" y="217623"/>
                      <a:pt x="2214145" y="217623"/>
                    </a:cubicBezTo>
                    <a:cubicBezTo>
                      <a:pt x="2237114" y="217477"/>
                      <a:pt x="2254378" y="222300"/>
                      <a:pt x="2257743" y="236478"/>
                    </a:cubicBezTo>
                    <a:close/>
                    <a:moveTo>
                      <a:pt x="1932509" y="403399"/>
                    </a:moveTo>
                    <a:cubicBezTo>
                      <a:pt x="1945823" y="376797"/>
                      <a:pt x="1959576" y="350487"/>
                      <a:pt x="1975376" y="325347"/>
                    </a:cubicBezTo>
                    <a:cubicBezTo>
                      <a:pt x="1978888" y="320085"/>
                      <a:pt x="1986934" y="307076"/>
                      <a:pt x="1997029" y="292167"/>
                    </a:cubicBezTo>
                    <a:cubicBezTo>
                      <a:pt x="2004198" y="315700"/>
                      <a:pt x="2014586" y="338063"/>
                      <a:pt x="2022925" y="353557"/>
                    </a:cubicBezTo>
                    <a:cubicBezTo>
                      <a:pt x="2034776" y="404715"/>
                      <a:pt x="2028192" y="472974"/>
                      <a:pt x="2110122" y="478820"/>
                    </a:cubicBezTo>
                    <a:cubicBezTo>
                      <a:pt x="2120217" y="480136"/>
                      <a:pt x="2130312" y="480574"/>
                      <a:pt x="2140407" y="480574"/>
                    </a:cubicBezTo>
                    <a:cubicBezTo>
                      <a:pt x="2190590" y="480574"/>
                      <a:pt x="2239748" y="466689"/>
                      <a:pt x="2288760" y="458065"/>
                    </a:cubicBezTo>
                    <a:cubicBezTo>
                      <a:pt x="2291978" y="457480"/>
                      <a:pt x="2295197" y="457042"/>
                      <a:pt x="2298562" y="456457"/>
                    </a:cubicBezTo>
                    <a:cubicBezTo>
                      <a:pt x="2288613" y="472389"/>
                      <a:pt x="2277640" y="489198"/>
                      <a:pt x="2281152" y="502938"/>
                    </a:cubicBezTo>
                    <a:cubicBezTo>
                      <a:pt x="2269447" y="503815"/>
                      <a:pt x="2257890" y="505423"/>
                      <a:pt x="2246624" y="506592"/>
                    </a:cubicBezTo>
                    <a:cubicBezTo>
                      <a:pt x="2196442" y="508931"/>
                      <a:pt x="2142602" y="516239"/>
                      <a:pt x="2095053" y="537433"/>
                    </a:cubicBezTo>
                    <a:cubicBezTo>
                      <a:pt x="2067255" y="546787"/>
                      <a:pt x="2054088" y="573390"/>
                      <a:pt x="2053357" y="600869"/>
                    </a:cubicBezTo>
                    <a:cubicBezTo>
                      <a:pt x="2037409" y="610808"/>
                      <a:pt x="2023071" y="628202"/>
                      <a:pt x="2011660" y="643111"/>
                    </a:cubicBezTo>
                    <a:cubicBezTo>
                      <a:pt x="2008880" y="635364"/>
                      <a:pt x="2005808" y="627909"/>
                      <a:pt x="2002589" y="620747"/>
                    </a:cubicBezTo>
                    <a:cubicBezTo>
                      <a:pt x="1994981" y="599992"/>
                      <a:pt x="1984740" y="578652"/>
                      <a:pt x="1965135" y="566812"/>
                    </a:cubicBezTo>
                    <a:cubicBezTo>
                      <a:pt x="1934265" y="547957"/>
                      <a:pt x="1898128" y="549418"/>
                      <a:pt x="1863600" y="555557"/>
                    </a:cubicBezTo>
                    <a:cubicBezTo>
                      <a:pt x="1869452" y="538748"/>
                      <a:pt x="1873256" y="520039"/>
                      <a:pt x="1879108" y="509808"/>
                    </a:cubicBezTo>
                    <a:cubicBezTo>
                      <a:pt x="1888179" y="485836"/>
                      <a:pt x="1896665" y="462888"/>
                      <a:pt x="1907638" y="439502"/>
                    </a:cubicBezTo>
                    <a:cubicBezTo>
                      <a:pt x="1911734" y="433071"/>
                      <a:pt x="1914075" y="423570"/>
                      <a:pt x="1910564" y="418454"/>
                    </a:cubicBezTo>
                    <a:cubicBezTo>
                      <a:pt x="1911149" y="417139"/>
                      <a:pt x="1911880" y="415823"/>
                      <a:pt x="1912319" y="414508"/>
                    </a:cubicBezTo>
                    <a:cubicBezTo>
                      <a:pt x="1920220" y="415092"/>
                      <a:pt x="1928559" y="411000"/>
                      <a:pt x="1932509" y="403399"/>
                    </a:cubicBezTo>
                    <a:close/>
                    <a:moveTo>
                      <a:pt x="1590743" y="258549"/>
                    </a:moveTo>
                    <a:cubicBezTo>
                      <a:pt x="1632001" y="250072"/>
                      <a:pt x="1678087" y="241448"/>
                      <a:pt x="1723148" y="241448"/>
                    </a:cubicBezTo>
                    <a:cubicBezTo>
                      <a:pt x="1743923" y="241448"/>
                      <a:pt x="1764699" y="243348"/>
                      <a:pt x="1784450" y="247733"/>
                    </a:cubicBezTo>
                    <a:cubicBezTo>
                      <a:pt x="1815320" y="260449"/>
                      <a:pt x="1824391" y="290998"/>
                      <a:pt x="1830535" y="316869"/>
                    </a:cubicBezTo>
                    <a:cubicBezTo>
                      <a:pt x="1835656" y="339525"/>
                      <a:pt x="1842240" y="366127"/>
                      <a:pt x="1839314" y="390683"/>
                    </a:cubicBezTo>
                    <a:cubicBezTo>
                      <a:pt x="1790009" y="394922"/>
                      <a:pt x="1741144" y="400768"/>
                      <a:pt x="1691693" y="403984"/>
                    </a:cubicBezTo>
                    <a:cubicBezTo>
                      <a:pt x="1647363" y="410123"/>
                      <a:pt x="1616639" y="385859"/>
                      <a:pt x="1606690" y="351510"/>
                    </a:cubicBezTo>
                    <a:cubicBezTo>
                      <a:pt x="1595132" y="324616"/>
                      <a:pt x="1584013" y="296698"/>
                      <a:pt x="1574650" y="269073"/>
                    </a:cubicBezTo>
                    <a:cubicBezTo>
                      <a:pt x="1581087" y="266881"/>
                      <a:pt x="1586647" y="263226"/>
                      <a:pt x="1590743" y="258549"/>
                    </a:cubicBezTo>
                    <a:close/>
                    <a:moveTo>
                      <a:pt x="1536757" y="263957"/>
                    </a:moveTo>
                    <a:cubicBezTo>
                      <a:pt x="1539391" y="265857"/>
                      <a:pt x="1542317" y="267465"/>
                      <a:pt x="1545828" y="268635"/>
                    </a:cubicBezTo>
                    <a:cubicBezTo>
                      <a:pt x="1552558" y="310584"/>
                      <a:pt x="1562360" y="352387"/>
                      <a:pt x="1571870" y="394045"/>
                    </a:cubicBezTo>
                    <a:cubicBezTo>
                      <a:pt x="1581087" y="431317"/>
                      <a:pt x="1625271" y="458357"/>
                      <a:pt x="1669601" y="461865"/>
                    </a:cubicBezTo>
                    <a:cubicBezTo>
                      <a:pt x="1676185" y="462158"/>
                      <a:pt x="1682622" y="462158"/>
                      <a:pt x="1689206" y="462158"/>
                    </a:cubicBezTo>
                    <a:cubicBezTo>
                      <a:pt x="1733829" y="462158"/>
                      <a:pt x="1778451" y="457334"/>
                      <a:pt x="1823074" y="455288"/>
                    </a:cubicBezTo>
                    <a:cubicBezTo>
                      <a:pt x="1836095" y="455142"/>
                      <a:pt x="1853505" y="454703"/>
                      <a:pt x="1869160" y="451195"/>
                    </a:cubicBezTo>
                    <a:cubicBezTo>
                      <a:pt x="1856431" y="473120"/>
                      <a:pt x="1847214" y="498261"/>
                      <a:pt x="1834339" y="519162"/>
                    </a:cubicBezTo>
                    <a:cubicBezTo>
                      <a:pt x="1828487" y="532609"/>
                      <a:pt x="1813125" y="550442"/>
                      <a:pt x="1811370" y="565789"/>
                    </a:cubicBezTo>
                    <a:cubicBezTo>
                      <a:pt x="1791180" y="569589"/>
                      <a:pt x="1771136" y="574851"/>
                      <a:pt x="1761480" y="593122"/>
                    </a:cubicBezTo>
                    <a:cubicBezTo>
                      <a:pt x="1759871" y="596484"/>
                      <a:pt x="1759285" y="599992"/>
                      <a:pt x="1758993" y="603500"/>
                    </a:cubicBezTo>
                    <a:cubicBezTo>
                      <a:pt x="1757530" y="603792"/>
                      <a:pt x="1755920" y="603792"/>
                      <a:pt x="1754457" y="604230"/>
                    </a:cubicBezTo>
                    <a:cubicBezTo>
                      <a:pt x="1754018" y="602769"/>
                      <a:pt x="1753580" y="601307"/>
                      <a:pt x="1752409" y="599553"/>
                    </a:cubicBezTo>
                    <a:cubicBezTo>
                      <a:pt x="1725782" y="572074"/>
                      <a:pt x="1682622" y="622647"/>
                      <a:pt x="1658921" y="649249"/>
                    </a:cubicBezTo>
                    <a:cubicBezTo>
                      <a:pt x="1645900" y="619870"/>
                      <a:pt x="1626880" y="593560"/>
                      <a:pt x="1595132" y="583329"/>
                    </a:cubicBezTo>
                    <a:cubicBezTo>
                      <a:pt x="1551973" y="572366"/>
                      <a:pt x="1507642" y="572513"/>
                      <a:pt x="1463605" y="577775"/>
                    </a:cubicBezTo>
                    <a:cubicBezTo>
                      <a:pt x="1474139" y="558334"/>
                      <a:pt x="1496231" y="514046"/>
                      <a:pt x="1492427" y="492706"/>
                    </a:cubicBezTo>
                    <a:cubicBezTo>
                      <a:pt x="1496231" y="486860"/>
                      <a:pt x="1498572" y="480136"/>
                      <a:pt x="1498572" y="471951"/>
                    </a:cubicBezTo>
                    <a:cubicBezTo>
                      <a:pt x="1499596" y="434971"/>
                      <a:pt x="1490232" y="399014"/>
                      <a:pt x="1476041" y="364081"/>
                    </a:cubicBezTo>
                    <a:cubicBezTo>
                      <a:pt x="1494768" y="330609"/>
                      <a:pt x="1511885" y="293190"/>
                      <a:pt x="1536757" y="263957"/>
                    </a:cubicBezTo>
                    <a:close/>
                    <a:moveTo>
                      <a:pt x="1329152" y="274043"/>
                    </a:moveTo>
                    <a:cubicBezTo>
                      <a:pt x="1334126" y="274043"/>
                      <a:pt x="1339100" y="274189"/>
                      <a:pt x="1344075" y="274335"/>
                    </a:cubicBezTo>
                    <a:cubicBezTo>
                      <a:pt x="1379480" y="332070"/>
                      <a:pt x="1413862" y="392583"/>
                      <a:pt x="1422786" y="457627"/>
                    </a:cubicBezTo>
                    <a:cubicBezTo>
                      <a:pt x="1352268" y="472243"/>
                      <a:pt x="1280140" y="481451"/>
                      <a:pt x="1207573" y="485544"/>
                    </a:cubicBezTo>
                    <a:cubicBezTo>
                      <a:pt x="1186505" y="485983"/>
                      <a:pt x="1163974" y="488029"/>
                      <a:pt x="1143931" y="481305"/>
                    </a:cubicBezTo>
                    <a:cubicBezTo>
                      <a:pt x="1121839" y="452657"/>
                      <a:pt x="1108233" y="419770"/>
                      <a:pt x="1090383" y="389221"/>
                    </a:cubicBezTo>
                    <a:cubicBezTo>
                      <a:pt x="1104282" y="367296"/>
                      <a:pt x="1078679" y="344494"/>
                      <a:pt x="1079996" y="321546"/>
                    </a:cubicBezTo>
                    <a:cubicBezTo>
                      <a:pt x="1159878" y="299768"/>
                      <a:pt x="1244295" y="274043"/>
                      <a:pt x="1329152" y="274043"/>
                    </a:cubicBezTo>
                    <a:close/>
                    <a:moveTo>
                      <a:pt x="793094" y="377235"/>
                    </a:moveTo>
                    <a:cubicBezTo>
                      <a:pt x="805676" y="377235"/>
                      <a:pt x="818258" y="378112"/>
                      <a:pt x="830840" y="380013"/>
                    </a:cubicBezTo>
                    <a:cubicBezTo>
                      <a:pt x="852201" y="400476"/>
                      <a:pt x="860101" y="428978"/>
                      <a:pt x="876048" y="452657"/>
                    </a:cubicBezTo>
                    <a:cubicBezTo>
                      <a:pt x="890825" y="481451"/>
                      <a:pt x="914380" y="509808"/>
                      <a:pt x="916721" y="541525"/>
                    </a:cubicBezTo>
                    <a:cubicBezTo>
                      <a:pt x="828792" y="553511"/>
                      <a:pt x="744667" y="579967"/>
                      <a:pt x="657031" y="591514"/>
                    </a:cubicBezTo>
                    <a:cubicBezTo>
                      <a:pt x="615773" y="598969"/>
                      <a:pt x="597924" y="566958"/>
                      <a:pt x="581831" y="541525"/>
                    </a:cubicBezTo>
                    <a:cubicBezTo>
                      <a:pt x="560324" y="508346"/>
                      <a:pt x="538086" y="465812"/>
                      <a:pt x="522431" y="427663"/>
                    </a:cubicBezTo>
                    <a:cubicBezTo>
                      <a:pt x="612262" y="421377"/>
                      <a:pt x="701654" y="377235"/>
                      <a:pt x="793094" y="377235"/>
                    </a:cubicBezTo>
                    <a:close/>
                    <a:moveTo>
                      <a:pt x="469469" y="404130"/>
                    </a:moveTo>
                    <a:cubicBezTo>
                      <a:pt x="475175" y="434386"/>
                      <a:pt x="483368" y="464350"/>
                      <a:pt x="492000" y="494168"/>
                    </a:cubicBezTo>
                    <a:cubicBezTo>
                      <a:pt x="515848" y="557458"/>
                      <a:pt x="537501" y="653050"/>
                      <a:pt x="636256" y="655681"/>
                    </a:cubicBezTo>
                    <a:cubicBezTo>
                      <a:pt x="638158" y="655681"/>
                      <a:pt x="640060" y="655681"/>
                      <a:pt x="641962" y="655681"/>
                    </a:cubicBezTo>
                    <a:cubicBezTo>
                      <a:pt x="727111" y="655681"/>
                      <a:pt x="807870" y="625278"/>
                      <a:pt x="890678" y="611246"/>
                    </a:cubicBezTo>
                    <a:cubicBezTo>
                      <a:pt x="895945" y="610369"/>
                      <a:pt x="900773" y="609492"/>
                      <a:pt x="905601" y="608469"/>
                    </a:cubicBezTo>
                    <a:cubicBezTo>
                      <a:pt x="905601" y="608615"/>
                      <a:pt x="905455" y="608762"/>
                      <a:pt x="905455" y="608762"/>
                    </a:cubicBezTo>
                    <a:cubicBezTo>
                      <a:pt x="898286" y="620747"/>
                      <a:pt x="904138" y="637118"/>
                      <a:pt x="915989" y="643403"/>
                    </a:cubicBezTo>
                    <a:cubicBezTo>
                      <a:pt x="952419" y="659189"/>
                      <a:pt x="960758" y="607008"/>
                      <a:pt x="972170" y="583475"/>
                    </a:cubicBezTo>
                    <a:cubicBezTo>
                      <a:pt x="973340" y="579675"/>
                      <a:pt x="974803" y="575874"/>
                      <a:pt x="976120" y="572074"/>
                    </a:cubicBezTo>
                    <a:cubicBezTo>
                      <a:pt x="996310" y="543864"/>
                      <a:pt x="984752" y="504399"/>
                      <a:pt x="957393" y="459380"/>
                    </a:cubicBezTo>
                    <a:cubicBezTo>
                      <a:pt x="955345" y="456603"/>
                      <a:pt x="953443" y="453680"/>
                      <a:pt x="951541" y="450903"/>
                    </a:cubicBezTo>
                    <a:cubicBezTo>
                      <a:pt x="958564" y="441694"/>
                      <a:pt x="962953" y="427809"/>
                      <a:pt x="969097" y="419331"/>
                    </a:cubicBezTo>
                    <a:cubicBezTo>
                      <a:pt x="981533" y="399599"/>
                      <a:pt x="996310" y="378551"/>
                      <a:pt x="1012257" y="358819"/>
                    </a:cubicBezTo>
                    <a:cubicBezTo>
                      <a:pt x="1019426" y="374751"/>
                      <a:pt x="1025717" y="393460"/>
                      <a:pt x="1044151" y="401645"/>
                    </a:cubicBezTo>
                    <a:cubicBezTo>
                      <a:pt x="1058050" y="435848"/>
                      <a:pt x="1071071" y="470489"/>
                      <a:pt x="1086726" y="504253"/>
                    </a:cubicBezTo>
                    <a:cubicBezTo>
                      <a:pt x="1100186" y="531732"/>
                      <a:pt x="1137493" y="542256"/>
                      <a:pt x="1170558" y="544303"/>
                    </a:cubicBezTo>
                    <a:cubicBezTo>
                      <a:pt x="1182701" y="544887"/>
                      <a:pt x="1194845" y="545033"/>
                      <a:pt x="1207134" y="545033"/>
                    </a:cubicBezTo>
                    <a:cubicBezTo>
                      <a:pt x="1278092" y="545033"/>
                      <a:pt x="1348903" y="536410"/>
                      <a:pt x="1418251" y="524863"/>
                    </a:cubicBezTo>
                    <a:cubicBezTo>
                      <a:pt x="1427468" y="523547"/>
                      <a:pt x="1437270" y="521793"/>
                      <a:pt x="1446634" y="519308"/>
                    </a:cubicBezTo>
                    <a:cubicBezTo>
                      <a:pt x="1446048" y="520039"/>
                      <a:pt x="1445610" y="520916"/>
                      <a:pt x="1445171" y="521793"/>
                    </a:cubicBezTo>
                    <a:cubicBezTo>
                      <a:pt x="1435368" y="540502"/>
                      <a:pt x="1405815" y="564912"/>
                      <a:pt x="1417666" y="584644"/>
                    </a:cubicBezTo>
                    <a:cubicBezTo>
                      <a:pt x="1398500" y="588298"/>
                      <a:pt x="1379626" y="592537"/>
                      <a:pt x="1361046" y="596922"/>
                    </a:cubicBezTo>
                    <a:cubicBezTo>
                      <a:pt x="1335150" y="604230"/>
                      <a:pt x="1291844" y="603500"/>
                      <a:pt x="1286577" y="635948"/>
                    </a:cubicBezTo>
                    <a:cubicBezTo>
                      <a:pt x="1284383" y="634487"/>
                      <a:pt x="1281895" y="633610"/>
                      <a:pt x="1279116" y="633317"/>
                    </a:cubicBezTo>
                    <a:cubicBezTo>
                      <a:pt x="1270923" y="632148"/>
                      <a:pt x="1263754" y="635656"/>
                      <a:pt x="1257170" y="640333"/>
                    </a:cubicBezTo>
                    <a:cubicBezTo>
                      <a:pt x="1225861" y="663866"/>
                      <a:pt x="1205525" y="698800"/>
                      <a:pt x="1184603" y="731394"/>
                    </a:cubicBezTo>
                    <a:cubicBezTo>
                      <a:pt x="1173631" y="704500"/>
                      <a:pt x="1161341" y="678044"/>
                      <a:pt x="1143492" y="655388"/>
                    </a:cubicBezTo>
                    <a:cubicBezTo>
                      <a:pt x="1084092" y="591222"/>
                      <a:pt x="888923" y="663135"/>
                      <a:pt x="807139" y="673805"/>
                    </a:cubicBezTo>
                    <a:cubicBezTo>
                      <a:pt x="749934" y="688714"/>
                      <a:pt x="560617" y="701723"/>
                      <a:pt x="545401" y="762528"/>
                    </a:cubicBezTo>
                    <a:cubicBezTo>
                      <a:pt x="544377" y="763697"/>
                      <a:pt x="543792" y="764866"/>
                      <a:pt x="543060" y="766182"/>
                    </a:cubicBezTo>
                    <a:cubicBezTo>
                      <a:pt x="542914" y="766182"/>
                      <a:pt x="542914" y="766328"/>
                      <a:pt x="542768" y="766328"/>
                    </a:cubicBezTo>
                    <a:cubicBezTo>
                      <a:pt x="482344" y="816755"/>
                      <a:pt x="439623" y="883991"/>
                      <a:pt x="397927" y="949912"/>
                    </a:cubicBezTo>
                    <a:cubicBezTo>
                      <a:pt x="395001" y="956782"/>
                      <a:pt x="389441" y="965113"/>
                      <a:pt x="383443" y="974175"/>
                    </a:cubicBezTo>
                    <a:cubicBezTo>
                      <a:pt x="379931" y="965990"/>
                      <a:pt x="376420" y="957659"/>
                      <a:pt x="372762" y="949473"/>
                    </a:cubicBezTo>
                    <a:cubicBezTo>
                      <a:pt x="372031" y="947719"/>
                      <a:pt x="371153" y="945819"/>
                      <a:pt x="370421" y="943919"/>
                    </a:cubicBezTo>
                    <a:cubicBezTo>
                      <a:pt x="367056" y="936026"/>
                      <a:pt x="363545" y="928133"/>
                      <a:pt x="360034" y="920240"/>
                    </a:cubicBezTo>
                    <a:cubicBezTo>
                      <a:pt x="356669" y="912640"/>
                      <a:pt x="353304" y="905039"/>
                      <a:pt x="349793" y="897585"/>
                    </a:cubicBezTo>
                    <a:cubicBezTo>
                      <a:pt x="345111" y="887353"/>
                      <a:pt x="340283" y="877121"/>
                      <a:pt x="335455" y="866890"/>
                    </a:cubicBezTo>
                    <a:cubicBezTo>
                      <a:pt x="335455" y="866890"/>
                      <a:pt x="335455" y="867036"/>
                      <a:pt x="335455" y="867182"/>
                    </a:cubicBezTo>
                    <a:lnTo>
                      <a:pt x="335455" y="867182"/>
                    </a:lnTo>
                    <a:cubicBezTo>
                      <a:pt x="309705" y="808716"/>
                      <a:pt x="282054" y="751127"/>
                      <a:pt x="252793" y="694268"/>
                    </a:cubicBezTo>
                    <a:cubicBezTo>
                      <a:pt x="268740" y="668105"/>
                      <a:pt x="285419" y="639164"/>
                      <a:pt x="301073" y="613585"/>
                    </a:cubicBezTo>
                    <a:cubicBezTo>
                      <a:pt x="349793" y="539918"/>
                      <a:pt x="406266" y="467566"/>
                      <a:pt x="469469" y="404130"/>
                    </a:cubicBezTo>
                    <a:close/>
                    <a:moveTo>
                      <a:pt x="166327" y="530125"/>
                    </a:moveTo>
                    <a:cubicBezTo>
                      <a:pt x="203050" y="529832"/>
                      <a:pt x="239479" y="533048"/>
                      <a:pt x="275616" y="539772"/>
                    </a:cubicBezTo>
                    <a:cubicBezTo>
                      <a:pt x="279713" y="540356"/>
                      <a:pt x="283663" y="540941"/>
                      <a:pt x="287760" y="541525"/>
                    </a:cubicBezTo>
                    <a:cubicBezTo>
                      <a:pt x="252939" y="584644"/>
                      <a:pt x="226312" y="621917"/>
                      <a:pt x="220606" y="634194"/>
                    </a:cubicBezTo>
                    <a:cubicBezTo>
                      <a:pt x="202172" y="600284"/>
                      <a:pt x="183006" y="566812"/>
                      <a:pt x="163109" y="533633"/>
                    </a:cubicBezTo>
                    <a:cubicBezTo>
                      <a:pt x="164425" y="532756"/>
                      <a:pt x="165596" y="531586"/>
                      <a:pt x="166327" y="530125"/>
                    </a:cubicBezTo>
                    <a:close/>
                    <a:moveTo>
                      <a:pt x="564421" y="2118359"/>
                    </a:moveTo>
                    <a:cubicBezTo>
                      <a:pt x="560470" y="2109004"/>
                      <a:pt x="556520" y="2099796"/>
                      <a:pt x="552570" y="2090587"/>
                    </a:cubicBezTo>
                    <a:cubicBezTo>
                      <a:pt x="548620" y="2081233"/>
                      <a:pt x="544523" y="2072024"/>
                      <a:pt x="540427" y="2062816"/>
                    </a:cubicBezTo>
                    <a:cubicBezTo>
                      <a:pt x="537793" y="2056969"/>
                      <a:pt x="535306" y="2050976"/>
                      <a:pt x="532673" y="2045276"/>
                    </a:cubicBezTo>
                    <a:cubicBezTo>
                      <a:pt x="532087" y="2043668"/>
                      <a:pt x="531356" y="2042206"/>
                      <a:pt x="530624" y="2040745"/>
                    </a:cubicBezTo>
                    <a:cubicBezTo>
                      <a:pt x="529893" y="2038991"/>
                      <a:pt x="529015" y="2037237"/>
                      <a:pt x="528284" y="2035483"/>
                    </a:cubicBezTo>
                    <a:cubicBezTo>
                      <a:pt x="524626" y="2027297"/>
                      <a:pt x="520968" y="2019112"/>
                      <a:pt x="517311" y="2010927"/>
                    </a:cubicBezTo>
                    <a:cubicBezTo>
                      <a:pt x="513653" y="2002742"/>
                      <a:pt x="509849" y="1994556"/>
                      <a:pt x="506192" y="1986517"/>
                    </a:cubicBezTo>
                    <a:cubicBezTo>
                      <a:pt x="497999" y="1968393"/>
                      <a:pt x="489659" y="1950415"/>
                      <a:pt x="481466" y="1932436"/>
                    </a:cubicBezTo>
                    <a:cubicBezTo>
                      <a:pt x="475175" y="1918697"/>
                      <a:pt x="468738" y="1904957"/>
                      <a:pt x="462593" y="1891217"/>
                    </a:cubicBezTo>
                    <a:cubicBezTo>
                      <a:pt x="459374" y="1884348"/>
                      <a:pt x="456302" y="1877478"/>
                      <a:pt x="453230" y="1870608"/>
                    </a:cubicBezTo>
                    <a:cubicBezTo>
                      <a:pt x="446938" y="1856869"/>
                      <a:pt x="440794" y="1843129"/>
                      <a:pt x="434503" y="1829389"/>
                    </a:cubicBezTo>
                    <a:cubicBezTo>
                      <a:pt x="428358" y="1815650"/>
                      <a:pt x="422213" y="1801910"/>
                      <a:pt x="416215" y="1788025"/>
                    </a:cubicBezTo>
                    <a:cubicBezTo>
                      <a:pt x="416215" y="1787878"/>
                      <a:pt x="416068" y="1787732"/>
                      <a:pt x="416068" y="1787586"/>
                    </a:cubicBezTo>
                    <a:cubicBezTo>
                      <a:pt x="416800" y="1784224"/>
                      <a:pt x="416946" y="1780862"/>
                      <a:pt x="415629" y="1777501"/>
                    </a:cubicBezTo>
                    <a:cubicBezTo>
                      <a:pt x="399243" y="1733943"/>
                      <a:pt x="381979" y="1690678"/>
                      <a:pt x="364130" y="1647706"/>
                    </a:cubicBezTo>
                    <a:cubicBezTo>
                      <a:pt x="313802" y="1504756"/>
                      <a:pt x="256012" y="1364729"/>
                      <a:pt x="196173" y="1225434"/>
                    </a:cubicBezTo>
                    <a:cubicBezTo>
                      <a:pt x="148039" y="1103532"/>
                      <a:pt x="98442" y="980899"/>
                      <a:pt x="39774" y="863967"/>
                    </a:cubicBezTo>
                    <a:cubicBezTo>
                      <a:pt x="62305" y="857681"/>
                      <a:pt x="65524" y="823917"/>
                      <a:pt x="71522" y="802577"/>
                    </a:cubicBezTo>
                    <a:cubicBezTo>
                      <a:pt x="83958" y="759166"/>
                      <a:pt x="99320" y="716632"/>
                      <a:pt x="110000" y="672782"/>
                    </a:cubicBezTo>
                    <a:cubicBezTo>
                      <a:pt x="117901" y="638287"/>
                      <a:pt x="125509" y="603646"/>
                      <a:pt x="134579" y="569443"/>
                    </a:cubicBezTo>
                    <a:cubicBezTo>
                      <a:pt x="143797" y="594145"/>
                      <a:pt x="155355" y="618409"/>
                      <a:pt x="164864" y="642526"/>
                    </a:cubicBezTo>
                    <a:cubicBezTo>
                      <a:pt x="172618" y="658750"/>
                      <a:pt x="180080" y="675121"/>
                      <a:pt x="187541" y="691637"/>
                    </a:cubicBezTo>
                    <a:cubicBezTo>
                      <a:pt x="183884" y="705523"/>
                      <a:pt x="186664" y="718240"/>
                      <a:pt x="203196" y="727009"/>
                    </a:cubicBezTo>
                    <a:cubicBezTo>
                      <a:pt x="221338" y="768520"/>
                      <a:pt x="239040" y="810178"/>
                      <a:pt x="257328" y="851689"/>
                    </a:cubicBezTo>
                    <a:cubicBezTo>
                      <a:pt x="317167" y="977245"/>
                      <a:pt x="353304" y="1114202"/>
                      <a:pt x="432601" y="1229965"/>
                    </a:cubicBezTo>
                    <a:cubicBezTo>
                      <a:pt x="433625" y="1231573"/>
                      <a:pt x="434942" y="1233034"/>
                      <a:pt x="436405" y="1234350"/>
                    </a:cubicBezTo>
                    <a:lnTo>
                      <a:pt x="436405" y="1234496"/>
                    </a:lnTo>
                    <a:cubicBezTo>
                      <a:pt x="447963" y="1259783"/>
                      <a:pt x="459082" y="1285069"/>
                      <a:pt x="470054" y="1310502"/>
                    </a:cubicBezTo>
                    <a:cubicBezTo>
                      <a:pt x="472834" y="1316787"/>
                      <a:pt x="475614" y="1323218"/>
                      <a:pt x="478248" y="1329650"/>
                    </a:cubicBezTo>
                    <a:cubicBezTo>
                      <a:pt x="492439" y="1362975"/>
                      <a:pt x="506338" y="1396593"/>
                      <a:pt x="520090" y="1430065"/>
                    </a:cubicBezTo>
                    <a:cubicBezTo>
                      <a:pt x="523163" y="1437374"/>
                      <a:pt x="526089" y="1444828"/>
                      <a:pt x="529161" y="1452136"/>
                    </a:cubicBezTo>
                    <a:cubicBezTo>
                      <a:pt x="541305" y="1481662"/>
                      <a:pt x="553448" y="1511187"/>
                      <a:pt x="565737" y="1540713"/>
                    </a:cubicBezTo>
                    <a:cubicBezTo>
                      <a:pt x="627624" y="1673285"/>
                      <a:pt x="698142" y="1801618"/>
                      <a:pt x="759883" y="1934336"/>
                    </a:cubicBezTo>
                    <a:cubicBezTo>
                      <a:pt x="805091" y="2035191"/>
                      <a:pt x="834790" y="2142184"/>
                      <a:pt x="879852" y="2243184"/>
                    </a:cubicBezTo>
                    <a:cubicBezTo>
                      <a:pt x="898433" y="2286741"/>
                      <a:pt x="915111" y="2331176"/>
                      <a:pt x="936033" y="2373710"/>
                    </a:cubicBezTo>
                    <a:cubicBezTo>
                      <a:pt x="938959" y="2380141"/>
                      <a:pt x="942178" y="2386572"/>
                      <a:pt x="946128" y="2392419"/>
                    </a:cubicBezTo>
                    <a:cubicBezTo>
                      <a:pt x="944665" y="2392711"/>
                      <a:pt x="943055" y="2393296"/>
                      <a:pt x="941592" y="2393881"/>
                    </a:cubicBezTo>
                    <a:cubicBezTo>
                      <a:pt x="939983" y="2394465"/>
                      <a:pt x="938520" y="2395342"/>
                      <a:pt x="937057" y="2396219"/>
                    </a:cubicBezTo>
                    <a:cubicBezTo>
                      <a:pt x="914672" y="2414198"/>
                      <a:pt x="911600" y="2447523"/>
                      <a:pt x="899896" y="2472664"/>
                    </a:cubicBezTo>
                    <a:cubicBezTo>
                      <a:pt x="870489" y="2547208"/>
                      <a:pt x="852786" y="2625407"/>
                      <a:pt x="827329" y="2701267"/>
                    </a:cubicBezTo>
                    <a:cubicBezTo>
                      <a:pt x="723892" y="2514175"/>
                      <a:pt x="645034" y="2315974"/>
                      <a:pt x="564421" y="2118359"/>
                    </a:cubicBezTo>
                    <a:close/>
                    <a:moveTo>
                      <a:pt x="7248319" y="2688258"/>
                    </a:moveTo>
                    <a:cubicBezTo>
                      <a:pt x="7199892" y="2695420"/>
                      <a:pt x="7152197" y="2679488"/>
                      <a:pt x="7103771" y="2678757"/>
                    </a:cubicBezTo>
                    <a:cubicBezTo>
                      <a:pt x="6931132" y="2678172"/>
                      <a:pt x="6758932" y="2671010"/>
                      <a:pt x="6586440" y="2667795"/>
                    </a:cubicBezTo>
                    <a:cubicBezTo>
                      <a:pt x="6507143" y="2666333"/>
                      <a:pt x="6427407" y="2663848"/>
                      <a:pt x="6347964" y="2663848"/>
                    </a:cubicBezTo>
                    <a:cubicBezTo>
                      <a:pt x="6336699" y="2663848"/>
                      <a:pt x="6325434" y="2663848"/>
                      <a:pt x="6314022" y="2663994"/>
                    </a:cubicBezTo>
                    <a:cubicBezTo>
                      <a:pt x="6314900" y="2661948"/>
                      <a:pt x="6315924" y="2659902"/>
                      <a:pt x="6316802" y="2657855"/>
                    </a:cubicBezTo>
                    <a:cubicBezTo>
                      <a:pt x="6094419" y="2677734"/>
                      <a:pt x="5869550" y="2676272"/>
                      <a:pt x="5646437" y="2685919"/>
                    </a:cubicBezTo>
                    <a:cubicBezTo>
                      <a:pt x="5465898" y="2694982"/>
                      <a:pt x="5285358" y="2696005"/>
                      <a:pt x="5104673" y="2701705"/>
                    </a:cubicBezTo>
                    <a:cubicBezTo>
                      <a:pt x="4869270" y="2715445"/>
                      <a:pt x="4633720" y="2718368"/>
                      <a:pt x="4398171" y="2725530"/>
                    </a:cubicBezTo>
                    <a:cubicBezTo>
                      <a:pt x="4159256" y="2742485"/>
                      <a:pt x="3920049" y="2742631"/>
                      <a:pt x="3680696" y="2743362"/>
                    </a:cubicBezTo>
                    <a:cubicBezTo>
                      <a:pt x="3439002" y="2750671"/>
                      <a:pt x="3197454" y="2742047"/>
                      <a:pt x="2955906" y="2736785"/>
                    </a:cubicBezTo>
                    <a:cubicBezTo>
                      <a:pt x="2593657" y="2744239"/>
                      <a:pt x="2231116" y="2740293"/>
                      <a:pt x="1869013" y="2751109"/>
                    </a:cubicBezTo>
                    <a:cubicBezTo>
                      <a:pt x="1632294" y="2755640"/>
                      <a:pt x="1395281" y="2753594"/>
                      <a:pt x="1158561" y="2751109"/>
                    </a:cubicBezTo>
                    <a:cubicBezTo>
                      <a:pt x="1107794" y="2748916"/>
                      <a:pt x="1056441" y="2746870"/>
                      <a:pt x="1005235" y="2746870"/>
                    </a:cubicBezTo>
                    <a:cubicBezTo>
                      <a:pt x="998358" y="2746870"/>
                      <a:pt x="991482" y="2746870"/>
                      <a:pt x="984752" y="2747016"/>
                    </a:cubicBezTo>
                    <a:cubicBezTo>
                      <a:pt x="977876" y="2747016"/>
                      <a:pt x="970999" y="2747162"/>
                      <a:pt x="964123" y="2747455"/>
                    </a:cubicBezTo>
                    <a:cubicBezTo>
                      <a:pt x="960758" y="2747455"/>
                      <a:pt x="957539" y="2747601"/>
                      <a:pt x="954321" y="2747747"/>
                    </a:cubicBezTo>
                    <a:cubicBezTo>
                      <a:pt x="950956" y="2747747"/>
                      <a:pt x="947737" y="2747893"/>
                      <a:pt x="944372" y="2748186"/>
                    </a:cubicBezTo>
                    <a:cubicBezTo>
                      <a:pt x="943494" y="2748186"/>
                      <a:pt x="942616" y="2748186"/>
                      <a:pt x="941739" y="2748186"/>
                    </a:cubicBezTo>
                    <a:cubicBezTo>
                      <a:pt x="937203" y="2748332"/>
                      <a:pt x="932668" y="2748624"/>
                      <a:pt x="928132" y="2748770"/>
                    </a:cubicBezTo>
                    <a:cubicBezTo>
                      <a:pt x="926377" y="2748916"/>
                      <a:pt x="924475" y="2748916"/>
                      <a:pt x="922719" y="2749063"/>
                    </a:cubicBezTo>
                    <a:cubicBezTo>
                      <a:pt x="918623" y="2749209"/>
                      <a:pt x="914526" y="2749501"/>
                      <a:pt x="910430" y="2749794"/>
                    </a:cubicBezTo>
                    <a:cubicBezTo>
                      <a:pt x="909698" y="2749794"/>
                      <a:pt x="909113" y="2749794"/>
                      <a:pt x="908381" y="2749940"/>
                    </a:cubicBezTo>
                    <a:cubicBezTo>
                      <a:pt x="908381" y="2749940"/>
                      <a:pt x="908381" y="2749940"/>
                      <a:pt x="908235" y="2749940"/>
                    </a:cubicBezTo>
                    <a:cubicBezTo>
                      <a:pt x="903553" y="2750232"/>
                      <a:pt x="898872" y="2750524"/>
                      <a:pt x="894336" y="2750963"/>
                    </a:cubicBezTo>
                    <a:cubicBezTo>
                      <a:pt x="889069" y="2751401"/>
                      <a:pt x="883802" y="2751840"/>
                      <a:pt x="878535" y="2752278"/>
                    </a:cubicBezTo>
                    <a:cubicBezTo>
                      <a:pt x="879121" y="2751109"/>
                      <a:pt x="879706" y="2749794"/>
                      <a:pt x="880291" y="2748624"/>
                    </a:cubicBezTo>
                    <a:cubicBezTo>
                      <a:pt x="880876" y="2747601"/>
                      <a:pt x="881315" y="2746432"/>
                      <a:pt x="881754" y="2745409"/>
                    </a:cubicBezTo>
                    <a:cubicBezTo>
                      <a:pt x="881900" y="2744970"/>
                      <a:pt x="882193" y="2744678"/>
                      <a:pt x="882339" y="2744239"/>
                    </a:cubicBezTo>
                    <a:cubicBezTo>
                      <a:pt x="883217" y="2742193"/>
                      <a:pt x="884095" y="2740293"/>
                      <a:pt x="884973" y="2738246"/>
                    </a:cubicBezTo>
                    <a:cubicBezTo>
                      <a:pt x="891849" y="2721437"/>
                      <a:pt x="897116" y="2703020"/>
                      <a:pt x="901944" y="2685773"/>
                    </a:cubicBezTo>
                    <a:cubicBezTo>
                      <a:pt x="902383" y="2684165"/>
                      <a:pt x="902822" y="2682557"/>
                      <a:pt x="903261" y="2681096"/>
                    </a:cubicBezTo>
                    <a:cubicBezTo>
                      <a:pt x="903553" y="2679926"/>
                      <a:pt x="903846" y="2678903"/>
                      <a:pt x="904138" y="2677734"/>
                    </a:cubicBezTo>
                    <a:cubicBezTo>
                      <a:pt x="904724" y="2675834"/>
                      <a:pt x="905163" y="2673934"/>
                      <a:pt x="905748" y="2672033"/>
                    </a:cubicBezTo>
                    <a:cubicBezTo>
                      <a:pt x="907065" y="2667064"/>
                      <a:pt x="908528" y="2662240"/>
                      <a:pt x="909844" y="2657709"/>
                    </a:cubicBezTo>
                    <a:cubicBezTo>
                      <a:pt x="910430" y="2655809"/>
                      <a:pt x="911015" y="2653909"/>
                      <a:pt x="911600" y="2652009"/>
                    </a:cubicBezTo>
                    <a:cubicBezTo>
                      <a:pt x="912332" y="2649524"/>
                      <a:pt x="913209" y="2647039"/>
                      <a:pt x="913941" y="2644847"/>
                    </a:cubicBezTo>
                    <a:cubicBezTo>
                      <a:pt x="914526" y="2643531"/>
                      <a:pt x="914965" y="2642216"/>
                      <a:pt x="915404" y="2641046"/>
                    </a:cubicBezTo>
                    <a:cubicBezTo>
                      <a:pt x="932814" y="2569718"/>
                      <a:pt x="962075" y="2502043"/>
                      <a:pt x="982557" y="2431737"/>
                    </a:cubicBezTo>
                    <a:cubicBezTo>
                      <a:pt x="982996" y="2430422"/>
                      <a:pt x="983289" y="2428960"/>
                      <a:pt x="983435" y="2427645"/>
                    </a:cubicBezTo>
                    <a:cubicBezTo>
                      <a:pt x="983874" y="2424575"/>
                      <a:pt x="983874" y="2421652"/>
                      <a:pt x="983289" y="2418875"/>
                    </a:cubicBezTo>
                    <a:cubicBezTo>
                      <a:pt x="983289" y="2418729"/>
                      <a:pt x="983289" y="2418583"/>
                      <a:pt x="983289" y="2418436"/>
                    </a:cubicBezTo>
                    <a:cubicBezTo>
                      <a:pt x="985922" y="2419167"/>
                      <a:pt x="988556" y="2419752"/>
                      <a:pt x="991189" y="2420190"/>
                    </a:cubicBezTo>
                    <a:cubicBezTo>
                      <a:pt x="992506" y="2420483"/>
                      <a:pt x="993823" y="2420629"/>
                      <a:pt x="995140" y="2420775"/>
                    </a:cubicBezTo>
                    <a:cubicBezTo>
                      <a:pt x="996456" y="2420921"/>
                      <a:pt x="997919" y="2421213"/>
                      <a:pt x="999236" y="2421360"/>
                    </a:cubicBezTo>
                    <a:cubicBezTo>
                      <a:pt x="999821" y="2421506"/>
                      <a:pt x="1000553" y="2421506"/>
                      <a:pt x="1001284" y="2421506"/>
                    </a:cubicBezTo>
                    <a:cubicBezTo>
                      <a:pt x="1002016" y="2421652"/>
                      <a:pt x="1002747" y="2421652"/>
                      <a:pt x="1003333" y="2421652"/>
                    </a:cubicBezTo>
                    <a:cubicBezTo>
                      <a:pt x="1007429" y="2421944"/>
                      <a:pt x="1011526" y="2422090"/>
                      <a:pt x="1015768" y="2422090"/>
                    </a:cubicBezTo>
                    <a:cubicBezTo>
                      <a:pt x="1034642" y="2422090"/>
                      <a:pt x="1054100" y="2419460"/>
                      <a:pt x="1072534" y="2419167"/>
                    </a:cubicBezTo>
                    <a:cubicBezTo>
                      <a:pt x="1265509" y="2416244"/>
                      <a:pt x="1458192" y="2406158"/>
                      <a:pt x="1651167" y="2407035"/>
                    </a:cubicBezTo>
                    <a:cubicBezTo>
                      <a:pt x="1978449" y="2404404"/>
                      <a:pt x="2305146" y="2385403"/>
                      <a:pt x="2632135" y="2376194"/>
                    </a:cubicBezTo>
                    <a:cubicBezTo>
                      <a:pt x="2913039" y="2360262"/>
                      <a:pt x="3193065" y="2334245"/>
                      <a:pt x="3474700" y="2329422"/>
                    </a:cubicBezTo>
                    <a:cubicBezTo>
                      <a:pt x="3683915" y="2320359"/>
                      <a:pt x="3893129" y="2324598"/>
                      <a:pt x="4102344" y="2328837"/>
                    </a:cubicBezTo>
                    <a:cubicBezTo>
                      <a:pt x="4285663" y="2332491"/>
                      <a:pt x="4469128" y="2336145"/>
                      <a:pt x="4652594" y="2331029"/>
                    </a:cubicBezTo>
                    <a:cubicBezTo>
                      <a:pt x="4849080" y="2331468"/>
                      <a:pt x="5045127" y="2321090"/>
                      <a:pt x="5241467" y="2313490"/>
                    </a:cubicBezTo>
                    <a:cubicBezTo>
                      <a:pt x="5532173" y="2305158"/>
                      <a:pt x="5823026" y="2312174"/>
                      <a:pt x="6113732" y="2312174"/>
                    </a:cubicBezTo>
                    <a:cubicBezTo>
                      <a:pt x="6168742" y="2312759"/>
                      <a:pt x="6223313" y="2310420"/>
                      <a:pt x="6278324" y="2307789"/>
                    </a:cubicBezTo>
                    <a:cubicBezTo>
                      <a:pt x="6278324" y="2305597"/>
                      <a:pt x="6278324" y="2303404"/>
                      <a:pt x="6278324" y="2301065"/>
                    </a:cubicBezTo>
                    <a:cubicBezTo>
                      <a:pt x="6278324" y="2300188"/>
                      <a:pt x="6278324" y="2299311"/>
                      <a:pt x="6278470" y="2298435"/>
                    </a:cubicBezTo>
                    <a:cubicBezTo>
                      <a:pt x="6283298" y="2299019"/>
                      <a:pt x="6287980" y="2299458"/>
                      <a:pt x="6292808" y="2299750"/>
                    </a:cubicBezTo>
                    <a:cubicBezTo>
                      <a:pt x="6297197" y="2300188"/>
                      <a:pt x="6301732" y="2300481"/>
                      <a:pt x="6306121" y="2300773"/>
                    </a:cubicBezTo>
                    <a:cubicBezTo>
                      <a:pt x="6307292" y="2300773"/>
                      <a:pt x="6308316" y="2300919"/>
                      <a:pt x="6309486" y="2300919"/>
                    </a:cubicBezTo>
                    <a:cubicBezTo>
                      <a:pt x="6313436" y="2301212"/>
                      <a:pt x="6317387" y="2301358"/>
                      <a:pt x="6321337" y="2301504"/>
                    </a:cubicBezTo>
                    <a:cubicBezTo>
                      <a:pt x="6332749" y="2302089"/>
                      <a:pt x="6344160" y="2302381"/>
                      <a:pt x="6355572" y="2302820"/>
                    </a:cubicBezTo>
                    <a:cubicBezTo>
                      <a:pt x="6361863" y="2302966"/>
                      <a:pt x="6368154" y="2303258"/>
                      <a:pt x="6374445" y="2303550"/>
                    </a:cubicBezTo>
                    <a:cubicBezTo>
                      <a:pt x="6380736" y="2303843"/>
                      <a:pt x="6387027" y="2304135"/>
                      <a:pt x="6393318" y="2304573"/>
                    </a:cubicBezTo>
                    <a:cubicBezTo>
                      <a:pt x="6445549" y="2308958"/>
                      <a:pt x="6497487" y="2319190"/>
                      <a:pt x="6550156" y="2319482"/>
                    </a:cubicBezTo>
                    <a:cubicBezTo>
                      <a:pt x="6780878" y="2328398"/>
                      <a:pt x="7008673" y="2335707"/>
                      <a:pt x="7239980" y="2344769"/>
                    </a:cubicBezTo>
                    <a:cubicBezTo>
                      <a:pt x="7240126" y="2459801"/>
                      <a:pt x="7251245" y="2571910"/>
                      <a:pt x="7248319" y="26882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38" name="Google Shape;1238;p34"/>
              <p:cNvSpPr/>
              <p:nvPr/>
            </p:nvSpPr>
            <p:spPr>
              <a:xfrm>
                <a:off x="14156214" y="4027422"/>
                <a:ext cx="26627" cy="438"/>
              </a:xfrm>
              <a:custGeom>
                <a:avLst/>
                <a:gdLst/>
                <a:ahLst/>
                <a:cxnLst/>
                <a:rect l="l" t="t" r="r" b="b"/>
                <a:pathLst>
                  <a:path w="26627" h="438" extrusionOk="0">
                    <a:moveTo>
                      <a:pt x="26627" y="146"/>
                    </a:moveTo>
                    <a:lnTo>
                      <a:pt x="25018" y="146"/>
                    </a:lnTo>
                    <a:lnTo>
                      <a:pt x="22238" y="0"/>
                    </a:lnTo>
                    <a:lnTo>
                      <a:pt x="19605" y="0"/>
                    </a:lnTo>
                    <a:lnTo>
                      <a:pt x="17117" y="0"/>
                    </a:lnTo>
                    <a:lnTo>
                      <a:pt x="14630" y="0"/>
                    </a:lnTo>
                    <a:lnTo>
                      <a:pt x="12289" y="0"/>
                    </a:lnTo>
                    <a:lnTo>
                      <a:pt x="10095" y="0"/>
                    </a:lnTo>
                    <a:lnTo>
                      <a:pt x="7901" y="0"/>
                    </a:lnTo>
                    <a:lnTo>
                      <a:pt x="5706" y="0"/>
                    </a:lnTo>
                    <a:lnTo>
                      <a:pt x="3511" y="0"/>
                    </a:lnTo>
                    <a:lnTo>
                      <a:pt x="1317" y="0"/>
                    </a:lnTo>
                    <a:lnTo>
                      <a:pt x="0" y="0"/>
                    </a:lnTo>
                    <a:cubicBezTo>
                      <a:pt x="6145" y="146"/>
                      <a:pt x="12436" y="439"/>
                      <a:pt x="18434" y="439"/>
                    </a:cubicBezTo>
                    <a:cubicBezTo>
                      <a:pt x="21214" y="146"/>
                      <a:pt x="23994" y="146"/>
                      <a:pt x="26627" y="1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39" name="Google Shape;1239;p34"/>
              <p:cNvSpPr/>
              <p:nvPr/>
            </p:nvSpPr>
            <p:spPr>
              <a:xfrm>
                <a:off x="14142461" y="4026545"/>
                <a:ext cx="13752" cy="292"/>
              </a:xfrm>
              <a:custGeom>
                <a:avLst/>
                <a:gdLst/>
                <a:ahLst/>
                <a:cxnLst/>
                <a:rect l="l" t="t" r="r" b="b"/>
                <a:pathLst>
                  <a:path w="13752" h="292" extrusionOk="0">
                    <a:moveTo>
                      <a:pt x="2194" y="292"/>
                    </a:moveTo>
                    <a:lnTo>
                      <a:pt x="4974" y="292"/>
                    </a:lnTo>
                    <a:lnTo>
                      <a:pt x="7608" y="292"/>
                    </a:lnTo>
                    <a:lnTo>
                      <a:pt x="10241" y="292"/>
                    </a:lnTo>
                    <a:lnTo>
                      <a:pt x="12728" y="292"/>
                    </a:lnTo>
                    <a:lnTo>
                      <a:pt x="13753" y="292"/>
                    </a:lnTo>
                    <a:cubicBezTo>
                      <a:pt x="9071" y="146"/>
                      <a:pt x="4535" y="292"/>
                      <a:pt x="0" y="0"/>
                    </a:cubicBezTo>
                    <a:lnTo>
                      <a:pt x="2194" y="2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0" name="Google Shape;1240;p34"/>
              <p:cNvSpPr/>
              <p:nvPr/>
            </p:nvSpPr>
            <p:spPr>
              <a:xfrm>
                <a:off x="14455398" y="4459487"/>
                <a:ext cx="8354" cy="8331"/>
              </a:xfrm>
              <a:custGeom>
                <a:avLst/>
                <a:gdLst/>
                <a:ahLst/>
                <a:cxnLst/>
                <a:rect l="l" t="t" r="r" b="b"/>
                <a:pathLst>
                  <a:path w="8354" h="8331" extrusionOk="0">
                    <a:moveTo>
                      <a:pt x="3958" y="0"/>
                    </a:moveTo>
                    <a:cubicBezTo>
                      <a:pt x="1764" y="0"/>
                      <a:pt x="-139" y="2193"/>
                      <a:pt x="8" y="4385"/>
                    </a:cubicBezTo>
                    <a:cubicBezTo>
                      <a:pt x="154" y="6724"/>
                      <a:pt x="2056" y="8331"/>
                      <a:pt x="4397" y="8331"/>
                    </a:cubicBezTo>
                    <a:cubicBezTo>
                      <a:pt x="6591" y="8331"/>
                      <a:pt x="8493" y="6139"/>
                      <a:pt x="8347" y="3946"/>
                    </a:cubicBezTo>
                    <a:cubicBezTo>
                      <a:pt x="8201" y="1608"/>
                      <a:pt x="6299" y="0"/>
                      <a:pt x="395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241" name="Google Shape;1241;p34"/>
            <p:cNvSpPr/>
            <p:nvPr/>
          </p:nvSpPr>
          <p:spPr>
            <a:xfrm>
              <a:off x="9921298" y="3977580"/>
              <a:ext cx="1194133" cy="615648"/>
            </a:xfrm>
            <a:custGeom>
              <a:avLst/>
              <a:gdLst/>
              <a:ahLst/>
              <a:cxnLst/>
              <a:rect l="l" t="t" r="r" b="b"/>
              <a:pathLst>
                <a:path w="1194133" h="615648" extrusionOk="0">
                  <a:moveTo>
                    <a:pt x="1194133" y="160928"/>
                  </a:moveTo>
                  <a:cubicBezTo>
                    <a:pt x="1193548" y="161805"/>
                    <a:pt x="1192963" y="162536"/>
                    <a:pt x="1192378" y="163413"/>
                  </a:cubicBezTo>
                  <a:cubicBezTo>
                    <a:pt x="1182722" y="182122"/>
                    <a:pt x="1152876" y="206386"/>
                    <a:pt x="1164726" y="226264"/>
                  </a:cubicBezTo>
                  <a:cubicBezTo>
                    <a:pt x="1145707" y="229918"/>
                    <a:pt x="1126833" y="234011"/>
                    <a:pt x="1108253" y="238396"/>
                  </a:cubicBezTo>
                  <a:cubicBezTo>
                    <a:pt x="1082357" y="245558"/>
                    <a:pt x="1039051" y="244973"/>
                    <a:pt x="1033784" y="277276"/>
                  </a:cubicBezTo>
                  <a:cubicBezTo>
                    <a:pt x="1031590" y="275960"/>
                    <a:pt x="1029102" y="275083"/>
                    <a:pt x="1026323" y="274791"/>
                  </a:cubicBezTo>
                  <a:cubicBezTo>
                    <a:pt x="1018130" y="273622"/>
                    <a:pt x="1010961" y="277130"/>
                    <a:pt x="1004377" y="281807"/>
                  </a:cubicBezTo>
                  <a:cubicBezTo>
                    <a:pt x="973068" y="305486"/>
                    <a:pt x="952732" y="340419"/>
                    <a:pt x="931810" y="372868"/>
                  </a:cubicBezTo>
                  <a:cubicBezTo>
                    <a:pt x="920837" y="345974"/>
                    <a:pt x="908548" y="319518"/>
                    <a:pt x="890699" y="296862"/>
                  </a:cubicBezTo>
                  <a:cubicBezTo>
                    <a:pt x="831299" y="232695"/>
                    <a:pt x="636130" y="304609"/>
                    <a:pt x="554346" y="315279"/>
                  </a:cubicBezTo>
                  <a:cubicBezTo>
                    <a:pt x="497141" y="330188"/>
                    <a:pt x="307824" y="343197"/>
                    <a:pt x="292608" y="404001"/>
                  </a:cubicBezTo>
                  <a:cubicBezTo>
                    <a:pt x="291438" y="405317"/>
                    <a:pt x="290560" y="406632"/>
                    <a:pt x="289828" y="408094"/>
                  </a:cubicBezTo>
                  <a:cubicBezTo>
                    <a:pt x="229405" y="458375"/>
                    <a:pt x="186830" y="525611"/>
                    <a:pt x="145134" y="591385"/>
                  </a:cubicBezTo>
                  <a:cubicBezTo>
                    <a:pt x="142208" y="598401"/>
                    <a:pt x="136648" y="606733"/>
                    <a:pt x="130649" y="615649"/>
                  </a:cubicBezTo>
                  <a:cubicBezTo>
                    <a:pt x="115288" y="579546"/>
                    <a:pt x="99487" y="543589"/>
                    <a:pt x="82515" y="508364"/>
                  </a:cubicBezTo>
                  <a:cubicBezTo>
                    <a:pt x="82515" y="508364"/>
                    <a:pt x="82515" y="508510"/>
                    <a:pt x="82515" y="508656"/>
                  </a:cubicBezTo>
                  <a:cubicBezTo>
                    <a:pt x="56766" y="450190"/>
                    <a:pt x="29407" y="392454"/>
                    <a:pt x="0" y="335596"/>
                  </a:cubicBezTo>
                  <a:cubicBezTo>
                    <a:pt x="15947" y="309432"/>
                    <a:pt x="32480" y="280492"/>
                    <a:pt x="48134" y="255059"/>
                  </a:cubicBezTo>
                  <a:cubicBezTo>
                    <a:pt x="97438" y="181391"/>
                    <a:pt x="153766" y="109039"/>
                    <a:pt x="216823" y="45604"/>
                  </a:cubicBezTo>
                  <a:cubicBezTo>
                    <a:pt x="222528" y="75860"/>
                    <a:pt x="230721" y="105824"/>
                    <a:pt x="239500" y="135642"/>
                  </a:cubicBezTo>
                  <a:cubicBezTo>
                    <a:pt x="263201" y="198931"/>
                    <a:pt x="285000" y="294523"/>
                    <a:pt x="383755" y="297154"/>
                  </a:cubicBezTo>
                  <a:cubicBezTo>
                    <a:pt x="385657" y="297154"/>
                    <a:pt x="387559" y="297154"/>
                    <a:pt x="389461" y="297154"/>
                  </a:cubicBezTo>
                  <a:cubicBezTo>
                    <a:pt x="474610" y="297154"/>
                    <a:pt x="555370" y="266752"/>
                    <a:pt x="638178" y="252720"/>
                  </a:cubicBezTo>
                  <a:cubicBezTo>
                    <a:pt x="643299" y="251989"/>
                    <a:pt x="648273" y="251112"/>
                    <a:pt x="652955" y="249943"/>
                  </a:cubicBezTo>
                  <a:cubicBezTo>
                    <a:pt x="652955" y="249943"/>
                    <a:pt x="652955" y="250089"/>
                    <a:pt x="652808" y="250235"/>
                  </a:cubicBezTo>
                  <a:cubicBezTo>
                    <a:pt x="645640" y="262221"/>
                    <a:pt x="651492" y="278591"/>
                    <a:pt x="663342" y="284877"/>
                  </a:cubicBezTo>
                  <a:cubicBezTo>
                    <a:pt x="699772" y="300662"/>
                    <a:pt x="707965" y="248481"/>
                    <a:pt x="719523" y="224949"/>
                  </a:cubicBezTo>
                  <a:cubicBezTo>
                    <a:pt x="720694" y="221441"/>
                    <a:pt x="722010" y="217787"/>
                    <a:pt x="723327" y="214132"/>
                  </a:cubicBezTo>
                  <a:cubicBezTo>
                    <a:pt x="744102" y="185922"/>
                    <a:pt x="732252" y="146019"/>
                    <a:pt x="704746" y="100854"/>
                  </a:cubicBezTo>
                  <a:cubicBezTo>
                    <a:pt x="702698" y="98077"/>
                    <a:pt x="700796" y="95300"/>
                    <a:pt x="698894" y="92377"/>
                  </a:cubicBezTo>
                  <a:cubicBezTo>
                    <a:pt x="705917" y="83168"/>
                    <a:pt x="710306" y="69282"/>
                    <a:pt x="716451" y="60659"/>
                  </a:cubicBezTo>
                  <a:cubicBezTo>
                    <a:pt x="728887" y="40926"/>
                    <a:pt x="743517" y="19732"/>
                    <a:pt x="759464" y="0"/>
                  </a:cubicBezTo>
                  <a:cubicBezTo>
                    <a:pt x="766633" y="16078"/>
                    <a:pt x="772924" y="34934"/>
                    <a:pt x="791505" y="42973"/>
                  </a:cubicBezTo>
                  <a:cubicBezTo>
                    <a:pt x="805404" y="77175"/>
                    <a:pt x="818425" y="111817"/>
                    <a:pt x="833933" y="145581"/>
                  </a:cubicBezTo>
                  <a:cubicBezTo>
                    <a:pt x="847393" y="173060"/>
                    <a:pt x="884700" y="183584"/>
                    <a:pt x="917765" y="185630"/>
                  </a:cubicBezTo>
                  <a:cubicBezTo>
                    <a:pt x="929908" y="186215"/>
                    <a:pt x="942052" y="186507"/>
                    <a:pt x="954195" y="186507"/>
                  </a:cubicBezTo>
                  <a:cubicBezTo>
                    <a:pt x="1025152" y="186507"/>
                    <a:pt x="1095963" y="177883"/>
                    <a:pt x="1165311" y="166336"/>
                  </a:cubicBezTo>
                  <a:cubicBezTo>
                    <a:pt x="1174821" y="165167"/>
                    <a:pt x="1184624" y="163413"/>
                    <a:pt x="1194133" y="16092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2" name="Google Shape;1242;p34"/>
            <p:cNvSpPr/>
            <p:nvPr/>
          </p:nvSpPr>
          <p:spPr>
            <a:xfrm>
              <a:off x="10191375" y="3996435"/>
              <a:ext cx="394289" cy="215230"/>
            </a:xfrm>
            <a:custGeom>
              <a:avLst/>
              <a:gdLst/>
              <a:ahLst/>
              <a:cxnLst/>
              <a:rect l="l" t="t" r="r" b="b"/>
              <a:pathLst>
                <a:path w="394289" h="215230" extrusionOk="0">
                  <a:moveTo>
                    <a:pt x="353617" y="75275"/>
                  </a:moveTo>
                  <a:cubicBezTo>
                    <a:pt x="368393" y="104070"/>
                    <a:pt x="391948" y="132426"/>
                    <a:pt x="394289" y="164144"/>
                  </a:cubicBezTo>
                  <a:cubicBezTo>
                    <a:pt x="306361" y="176129"/>
                    <a:pt x="222382" y="202585"/>
                    <a:pt x="134600" y="214132"/>
                  </a:cubicBezTo>
                  <a:cubicBezTo>
                    <a:pt x="93342" y="221587"/>
                    <a:pt x="75493" y="189577"/>
                    <a:pt x="59399" y="164144"/>
                  </a:cubicBezTo>
                  <a:cubicBezTo>
                    <a:pt x="37893" y="130964"/>
                    <a:pt x="15655" y="88430"/>
                    <a:pt x="0" y="50281"/>
                  </a:cubicBezTo>
                  <a:cubicBezTo>
                    <a:pt x="89684" y="44288"/>
                    <a:pt x="179076" y="0"/>
                    <a:pt x="270516" y="0"/>
                  </a:cubicBezTo>
                  <a:cubicBezTo>
                    <a:pt x="283098" y="0"/>
                    <a:pt x="295680" y="877"/>
                    <a:pt x="308263" y="2777"/>
                  </a:cubicBezTo>
                  <a:cubicBezTo>
                    <a:pt x="329623" y="23094"/>
                    <a:pt x="337670" y="51596"/>
                    <a:pt x="353617" y="7527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3" name="Google Shape;1243;p34"/>
            <p:cNvSpPr/>
            <p:nvPr/>
          </p:nvSpPr>
          <p:spPr>
            <a:xfrm>
              <a:off x="10748891" y="3893096"/>
              <a:ext cx="342693" cy="212229"/>
            </a:xfrm>
            <a:custGeom>
              <a:avLst/>
              <a:gdLst/>
              <a:ahLst/>
              <a:cxnLst/>
              <a:rect l="l" t="t" r="r" b="b"/>
              <a:pathLst>
                <a:path w="342693" h="212229" extrusionOk="0">
                  <a:moveTo>
                    <a:pt x="263982" y="439"/>
                  </a:moveTo>
                  <a:cubicBezTo>
                    <a:pt x="299387" y="58174"/>
                    <a:pt x="333769" y="118686"/>
                    <a:pt x="342693" y="183730"/>
                  </a:cubicBezTo>
                  <a:cubicBezTo>
                    <a:pt x="272321" y="198347"/>
                    <a:pt x="200339" y="207555"/>
                    <a:pt x="127919" y="211648"/>
                  </a:cubicBezTo>
                  <a:lnTo>
                    <a:pt x="126749" y="211648"/>
                  </a:lnTo>
                  <a:cubicBezTo>
                    <a:pt x="105827" y="212086"/>
                    <a:pt x="83735" y="213986"/>
                    <a:pt x="63984" y="207263"/>
                  </a:cubicBezTo>
                  <a:cubicBezTo>
                    <a:pt x="41892" y="178614"/>
                    <a:pt x="28140" y="145727"/>
                    <a:pt x="10437" y="115178"/>
                  </a:cubicBezTo>
                  <a:cubicBezTo>
                    <a:pt x="24336" y="93254"/>
                    <a:pt x="-1267" y="70452"/>
                    <a:pt x="49" y="47504"/>
                  </a:cubicBezTo>
                  <a:cubicBezTo>
                    <a:pt x="79785" y="25579"/>
                    <a:pt x="164202" y="0"/>
                    <a:pt x="249059" y="0"/>
                  </a:cubicBezTo>
                  <a:cubicBezTo>
                    <a:pt x="254033" y="146"/>
                    <a:pt x="259007" y="292"/>
                    <a:pt x="263982" y="43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4" name="Google Shape;1244;p34"/>
            <p:cNvSpPr/>
            <p:nvPr/>
          </p:nvSpPr>
          <p:spPr>
            <a:xfrm>
              <a:off x="11132695" y="3883303"/>
              <a:ext cx="405408" cy="385145"/>
            </a:xfrm>
            <a:custGeom>
              <a:avLst/>
              <a:gdLst/>
              <a:ahLst/>
              <a:cxnLst/>
              <a:rect l="l" t="t" r="r" b="b"/>
              <a:pathLst>
                <a:path w="405408" h="385145" extrusionOk="0">
                  <a:moveTo>
                    <a:pt x="405408" y="187092"/>
                  </a:moveTo>
                  <a:cubicBezTo>
                    <a:pt x="392680" y="209017"/>
                    <a:pt x="383609" y="234157"/>
                    <a:pt x="370734" y="255059"/>
                  </a:cubicBezTo>
                  <a:cubicBezTo>
                    <a:pt x="364882" y="268360"/>
                    <a:pt x="349520" y="286338"/>
                    <a:pt x="347618" y="301686"/>
                  </a:cubicBezTo>
                  <a:cubicBezTo>
                    <a:pt x="327428" y="305486"/>
                    <a:pt x="307385" y="310748"/>
                    <a:pt x="297729" y="329165"/>
                  </a:cubicBezTo>
                  <a:cubicBezTo>
                    <a:pt x="296119" y="332526"/>
                    <a:pt x="295388" y="335888"/>
                    <a:pt x="295095" y="339250"/>
                  </a:cubicBezTo>
                  <a:cubicBezTo>
                    <a:pt x="293632" y="339542"/>
                    <a:pt x="292315" y="339835"/>
                    <a:pt x="290852" y="340127"/>
                  </a:cubicBezTo>
                  <a:cubicBezTo>
                    <a:pt x="290413" y="338812"/>
                    <a:pt x="289682" y="337204"/>
                    <a:pt x="288658" y="335596"/>
                  </a:cubicBezTo>
                  <a:cubicBezTo>
                    <a:pt x="262031" y="308117"/>
                    <a:pt x="219017" y="358544"/>
                    <a:pt x="195316" y="385146"/>
                  </a:cubicBezTo>
                  <a:cubicBezTo>
                    <a:pt x="182295" y="355913"/>
                    <a:pt x="163129" y="329603"/>
                    <a:pt x="131381" y="319225"/>
                  </a:cubicBezTo>
                  <a:cubicBezTo>
                    <a:pt x="88221" y="308263"/>
                    <a:pt x="44038" y="308263"/>
                    <a:pt x="0" y="313525"/>
                  </a:cubicBezTo>
                  <a:cubicBezTo>
                    <a:pt x="10534" y="293939"/>
                    <a:pt x="32480" y="250089"/>
                    <a:pt x="28822" y="228749"/>
                  </a:cubicBezTo>
                  <a:cubicBezTo>
                    <a:pt x="32626" y="222902"/>
                    <a:pt x="34820" y="216033"/>
                    <a:pt x="34820" y="207847"/>
                  </a:cubicBezTo>
                  <a:cubicBezTo>
                    <a:pt x="35845" y="170867"/>
                    <a:pt x="26481" y="134911"/>
                    <a:pt x="12290" y="99977"/>
                  </a:cubicBezTo>
                  <a:cubicBezTo>
                    <a:pt x="30724" y="66798"/>
                    <a:pt x="47695" y="29379"/>
                    <a:pt x="72567" y="0"/>
                  </a:cubicBezTo>
                  <a:cubicBezTo>
                    <a:pt x="75200" y="1900"/>
                    <a:pt x="78273" y="3362"/>
                    <a:pt x="81784" y="4677"/>
                  </a:cubicBezTo>
                  <a:cubicBezTo>
                    <a:pt x="88368" y="46627"/>
                    <a:pt x="98316" y="88430"/>
                    <a:pt x="107826" y="130087"/>
                  </a:cubicBezTo>
                  <a:cubicBezTo>
                    <a:pt x="117043" y="167359"/>
                    <a:pt x="161227" y="194400"/>
                    <a:pt x="205557" y="197908"/>
                  </a:cubicBezTo>
                  <a:cubicBezTo>
                    <a:pt x="212141" y="198200"/>
                    <a:pt x="218725" y="198200"/>
                    <a:pt x="225162" y="198200"/>
                  </a:cubicBezTo>
                  <a:cubicBezTo>
                    <a:pt x="269785" y="198200"/>
                    <a:pt x="314407" y="193377"/>
                    <a:pt x="359030" y="191331"/>
                  </a:cubicBezTo>
                  <a:cubicBezTo>
                    <a:pt x="372344" y="191038"/>
                    <a:pt x="389754" y="190600"/>
                    <a:pt x="405408" y="18709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5" name="Google Shape;1245;p34"/>
            <p:cNvSpPr/>
            <p:nvPr/>
          </p:nvSpPr>
          <p:spPr>
            <a:xfrm>
              <a:off x="11243301" y="3860647"/>
              <a:ext cx="265386" cy="163487"/>
            </a:xfrm>
            <a:custGeom>
              <a:avLst/>
              <a:gdLst/>
              <a:ahLst/>
              <a:cxnLst/>
              <a:rect l="l" t="t" r="r" b="b"/>
              <a:pathLst>
                <a:path w="265386" h="163487" extrusionOk="0">
                  <a:moveTo>
                    <a:pt x="256032" y="75421"/>
                  </a:moveTo>
                  <a:cubicBezTo>
                    <a:pt x="261006" y="98077"/>
                    <a:pt x="267590" y="124679"/>
                    <a:pt x="264664" y="149235"/>
                  </a:cubicBezTo>
                  <a:cubicBezTo>
                    <a:pt x="215360" y="153474"/>
                    <a:pt x="166494" y="159320"/>
                    <a:pt x="117043" y="162536"/>
                  </a:cubicBezTo>
                  <a:cubicBezTo>
                    <a:pt x="72567" y="168675"/>
                    <a:pt x="41989" y="144412"/>
                    <a:pt x="32041" y="110063"/>
                  </a:cubicBezTo>
                  <a:cubicBezTo>
                    <a:pt x="20483" y="83168"/>
                    <a:pt x="9510" y="55251"/>
                    <a:pt x="0" y="27625"/>
                  </a:cubicBezTo>
                  <a:cubicBezTo>
                    <a:pt x="6437" y="25433"/>
                    <a:pt x="12143" y="21779"/>
                    <a:pt x="16094" y="17101"/>
                  </a:cubicBezTo>
                  <a:cubicBezTo>
                    <a:pt x="57351" y="8624"/>
                    <a:pt x="103437" y="0"/>
                    <a:pt x="148499" y="0"/>
                  </a:cubicBezTo>
                  <a:cubicBezTo>
                    <a:pt x="169274" y="0"/>
                    <a:pt x="189903" y="1754"/>
                    <a:pt x="209800" y="6285"/>
                  </a:cubicBezTo>
                  <a:cubicBezTo>
                    <a:pt x="240816" y="19148"/>
                    <a:pt x="249887" y="49550"/>
                    <a:pt x="256032" y="7542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6" name="Google Shape;1246;p34"/>
            <p:cNvSpPr/>
            <p:nvPr/>
          </p:nvSpPr>
          <p:spPr>
            <a:xfrm>
              <a:off x="11736045" y="3836819"/>
              <a:ext cx="220403" cy="203511"/>
            </a:xfrm>
            <a:custGeom>
              <a:avLst/>
              <a:gdLst/>
              <a:ahLst/>
              <a:cxnLst/>
              <a:rect l="l" t="t" r="r" b="b"/>
              <a:pathLst>
                <a:path w="220403" h="203511" extrusionOk="0">
                  <a:moveTo>
                    <a:pt x="190496" y="18859"/>
                  </a:moveTo>
                  <a:cubicBezTo>
                    <a:pt x="207614" y="69432"/>
                    <a:pt x="226633" y="122782"/>
                    <a:pt x="218440" y="175840"/>
                  </a:cubicBezTo>
                  <a:cubicBezTo>
                    <a:pt x="169575" y="184610"/>
                    <a:pt x="122611" y="199373"/>
                    <a:pt x="72575" y="203319"/>
                  </a:cubicBezTo>
                  <a:cubicBezTo>
                    <a:pt x="59408" y="203758"/>
                    <a:pt x="46094" y="203758"/>
                    <a:pt x="33658" y="199811"/>
                  </a:cubicBezTo>
                  <a:cubicBezTo>
                    <a:pt x="20345" y="179933"/>
                    <a:pt x="15078" y="155816"/>
                    <a:pt x="6446" y="134037"/>
                  </a:cubicBezTo>
                  <a:cubicBezTo>
                    <a:pt x="11566" y="128483"/>
                    <a:pt x="14200" y="121174"/>
                    <a:pt x="12737" y="114012"/>
                  </a:cubicBezTo>
                  <a:cubicBezTo>
                    <a:pt x="7177" y="84195"/>
                    <a:pt x="-284" y="54523"/>
                    <a:pt x="8" y="24267"/>
                  </a:cubicBezTo>
                  <a:cubicBezTo>
                    <a:pt x="25612" y="21343"/>
                    <a:pt x="98910" y="3"/>
                    <a:pt x="147044" y="3"/>
                  </a:cubicBezTo>
                  <a:cubicBezTo>
                    <a:pt x="169867" y="-143"/>
                    <a:pt x="187131" y="4681"/>
                    <a:pt x="190496" y="1885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7" name="Google Shape;1247;p34"/>
            <p:cNvSpPr/>
            <p:nvPr/>
          </p:nvSpPr>
          <p:spPr>
            <a:xfrm>
              <a:off x="11532398" y="3911221"/>
              <a:ext cx="434815" cy="350797"/>
            </a:xfrm>
            <a:custGeom>
              <a:avLst/>
              <a:gdLst/>
              <a:ahLst/>
              <a:cxnLst/>
              <a:rect l="l" t="t" r="r" b="b"/>
              <a:pathLst>
                <a:path w="434815" h="350797" extrusionOk="0">
                  <a:moveTo>
                    <a:pt x="425013" y="165898"/>
                  </a:moveTo>
                  <a:cubicBezTo>
                    <a:pt x="428232" y="165313"/>
                    <a:pt x="431450" y="164875"/>
                    <a:pt x="434816" y="164436"/>
                  </a:cubicBezTo>
                  <a:cubicBezTo>
                    <a:pt x="424867" y="180368"/>
                    <a:pt x="413894" y="197177"/>
                    <a:pt x="417259" y="210771"/>
                  </a:cubicBezTo>
                  <a:cubicBezTo>
                    <a:pt x="405701" y="211648"/>
                    <a:pt x="394143" y="213255"/>
                    <a:pt x="382878" y="214425"/>
                  </a:cubicBezTo>
                  <a:cubicBezTo>
                    <a:pt x="332695" y="216763"/>
                    <a:pt x="278856" y="224072"/>
                    <a:pt x="231307" y="245266"/>
                  </a:cubicBezTo>
                  <a:cubicBezTo>
                    <a:pt x="203509" y="254620"/>
                    <a:pt x="190049" y="281369"/>
                    <a:pt x="189464" y="308701"/>
                  </a:cubicBezTo>
                  <a:cubicBezTo>
                    <a:pt x="173517" y="318641"/>
                    <a:pt x="159325" y="335888"/>
                    <a:pt x="148060" y="350797"/>
                  </a:cubicBezTo>
                  <a:cubicBezTo>
                    <a:pt x="145280" y="343050"/>
                    <a:pt x="142208" y="335596"/>
                    <a:pt x="138989" y="328434"/>
                  </a:cubicBezTo>
                  <a:cubicBezTo>
                    <a:pt x="131381" y="307678"/>
                    <a:pt x="121140" y="286338"/>
                    <a:pt x="101535" y="274499"/>
                  </a:cubicBezTo>
                  <a:cubicBezTo>
                    <a:pt x="70665" y="255643"/>
                    <a:pt x="34528" y="256959"/>
                    <a:pt x="0" y="263098"/>
                  </a:cubicBezTo>
                  <a:cubicBezTo>
                    <a:pt x="5706" y="246435"/>
                    <a:pt x="9656" y="227580"/>
                    <a:pt x="15508" y="217494"/>
                  </a:cubicBezTo>
                  <a:cubicBezTo>
                    <a:pt x="24579" y="193523"/>
                    <a:pt x="33065" y="170721"/>
                    <a:pt x="44184" y="147189"/>
                  </a:cubicBezTo>
                  <a:cubicBezTo>
                    <a:pt x="48280" y="140904"/>
                    <a:pt x="50621" y="131549"/>
                    <a:pt x="47402" y="126433"/>
                  </a:cubicBezTo>
                  <a:cubicBezTo>
                    <a:pt x="47988" y="125118"/>
                    <a:pt x="48573" y="123656"/>
                    <a:pt x="49012" y="122340"/>
                  </a:cubicBezTo>
                  <a:cubicBezTo>
                    <a:pt x="57059" y="122925"/>
                    <a:pt x="65252" y="118833"/>
                    <a:pt x="69202" y="111232"/>
                  </a:cubicBezTo>
                  <a:cubicBezTo>
                    <a:pt x="82369" y="84630"/>
                    <a:pt x="96268" y="58320"/>
                    <a:pt x="112069" y="33180"/>
                  </a:cubicBezTo>
                  <a:cubicBezTo>
                    <a:pt x="115580" y="27918"/>
                    <a:pt x="123627" y="15055"/>
                    <a:pt x="133722" y="0"/>
                  </a:cubicBezTo>
                  <a:cubicBezTo>
                    <a:pt x="140891" y="23533"/>
                    <a:pt x="151278" y="45896"/>
                    <a:pt x="159618" y="61243"/>
                  </a:cubicBezTo>
                  <a:cubicBezTo>
                    <a:pt x="171468" y="112401"/>
                    <a:pt x="164885" y="180661"/>
                    <a:pt x="246815" y="186507"/>
                  </a:cubicBezTo>
                  <a:cubicBezTo>
                    <a:pt x="256910" y="187823"/>
                    <a:pt x="267005" y="188407"/>
                    <a:pt x="277100" y="188407"/>
                  </a:cubicBezTo>
                  <a:cubicBezTo>
                    <a:pt x="326989" y="188553"/>
                    <a:pt x="376148" y="174522"/>
                    <a:pt x="425013" y="16589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8" name="Google Shape;1248;p34"/>
            <p:cNvSpPr/>
            <p:nvPr/>
          </p:nvSpPr>
          <p:spPr>
            <a:xfrm>
              <a:off x="11996328" y="3815044"/>
              <a:ext cx="408773" cy="353720"/>
            </a:xfrm>
            <a:custGeom>
              <a:avLst/>
              <a:gdLst/>
              <a:ahLst/>
              <a:cxnLst/>
              <a:rect l="l" t="t" r="r" b="b"/>
              <a:pathLst>
                <a:path w="408773" h="353720" extrusionOk="0">
                  <a:moveTo>
                    <a:pt x="404823" y="238542"/>
                  </a:moveTo>
                  <a:cubicBezTo>
                    <a:pt x="406140" y="238396"/>
                    <a:pt x="407603" y="238250"/>
                    <a:pt x="408773" y="238104"/>
                  </a:cubicBezTo>
                  <a:cubicBezTo>
                    <a:pt x="401604" y="248774"/>
                    <a:pt x="395021" y="259736"/>
                    <a:pt x="394143" y="270114"/>
                  </a:cubicBezTo>
                  <a:cubicBezTo>
                    <a:pt x="381268" y="265144"/>
                    <a:pt x="366638" y="261929"/>
                    <a:pt x="351276" y="260175"/>
                  </a:cubicBezTo>
                  <a:lnTo>
                    <a:pt x="348789" y="260321"/>
                  </a:lnTo>
                  <a:lnTo>
                    <a:pt x="341035" y="260613"/>
                  </a:lnTo>
                  <a:lnTo>
                    <a:pt x="333281" y="260905"/>
                  </a:lnTo>
                  <a:lnTo>
                    <a:pt x="325526" y="261344"/>
                  </a:lnTo>
                  <a:lnTo>
                    <a:pt x="317626" y="261782"/>
                  </a:lnTo>
                  <a:lnTo>
                    <a:pt x="309726" y="262221"/>
                  </a:lnTo>
                  <a:lnTo>
                    <a:pt x="301825" y="262659"/>
                  </a:lnTo>
                  <a:lnTo>
                    <a:pt x="293632" y="263098"/>
                  </a:lnTo>
                  <a:lnTo>
                    <a:pt x="285293" y="263536"/>
                  </a:lnTo>
                  <a:lnTo>
                    <a:pt x="276807" y="264121"/>
                  </a:lnTo>
                  <a:lnTo>
                    <a:pt x="268029" y="264706"/>
                  </a:lnTo>
                  <a:lnTo>
                    <a:pt x="259104" y="265290"/>
                  </a:lnTo>
                  <a:lnTo>
                    <a:pt x="250180" y="265875"/>
                  </a:lnTo>
                  <a:lnTo>
                    <a:pt x="242279" y="266314"/>
                  </a:lnTo>
                  <a:cubicBezTo>
                    <a:pt x="215798" y="271722"/>
                    <a:pt x="192390" y="279615"/>
                    <a:pt x="176589" y="288677"/>
                  </a:cubicBezTo>
                  <a:cubicBezTo>
                    <a:pt x="174833" y="289846"/>
                    <a:pt x="173078" y="291162"/>
                    <a:pt x="171322" y="292477"/>
                  </a:cubicBezTo>
                  <a:cubicBezTo>
                    <a:pt x="171176" y="292477"/>
                    <a:pt x="171029" y="292477"/>
                    <a:pt x="170883" y="292477"/>
                  </a:cubicBezTo>
                  <a:cubicBezTo>
                    <a:pt x="142208" y="288823"/>
                    <a:pt x="68470" y="318787"/>
                    <a:pt x="47110" y="353720"/>
                  </a:cubicBezTo>
                  <a:cubicBezTo>
                    <a:pt x="41697" y="338958"/>
                    <a:pt x="34089" y="325657"/>
                    <a:pt x="20190" y="317179"/>
                  </a:cubicBezTo>
                  <a:cubicBezTo>
                    <a:pt x="13753" y="313671"/>
                    <a:pt x="7023" y="311186"/>
                    <a:pt x="0" y="309578"/>
                  </a:cubicBezTo>
                  <a:cubicBezTo>
                    <a:pt x="146" y="309432"/>
                    <a:pt x="293" y="309140"/>
                    <a:pt x="293" y="308994"/>
                  </a:cubicBezTo>
                  <a:cubicBezTo>
                    <a:pt x="4682" y="292331"/>
                    <a:pt x="27359" y="251843"/>
                    <a:pt x="28676" y="225387"/>
                  </a:cubicBezTo>
                  <a:cubicBezTo>
                    <a:pt x="43306" y="193085"/>
                    <a:pt x="40087" y="137396"/>
                    <a:pt x="27505" y="86530"/>
                  </a:cubicBezTo>
                  <a:cubicBezTo>
                    <a:pt x="30870" y="84484"/>
                    <a:pt x="33796" y="81414"/>
                    <a:pt x="35552" y="77760"/>
                  </a:cubicBezTo>
                  <a:cubicBezTo>
                    <a:pt x="46232" y="54081"/>
                    <a:pt x="59838" y="32887"/>
                    <a:pt x="75932" y="11986"/>
                  </a:cubicBezTo>
                  <a:cubicBezTo>
                    <a:pt x="77395" y="10085"/>
                    <a:pt x="78858" y="8185"/>
                    <a:pt x="80614" y="6431"/>
                  </a:cubicBezTo>
                  <a:cubicBezTo>
                    <a:pt x="81930" y="5847"/>
                    <a:pt x="83247" y="5262"/>
                    <a:pt x="84564" y="4823"/>
                  </a:cubicBezTo>
                  <a:cubicBezTo>
                    <a:pt x="89099" y="3508"/>
                    <a:pt x="93635" y="1754"/>
                    <a:pt x="98170" y="0"/>
                  </a:cubicBezTo>
                  <a:cubicBezTo>
                    <a:pt x="88514" y="34203"/>
                    <a:pt x="98755" y="73667"/>
                    <a:pt x="105046" y="107285"/>
                  </a:cubicBezTo>
                  <a:cubicBezTo>
                    <a:pt x="115434" y="134911"/>
                    <a:pt x="110898" y="177737"/>
                    <a:pt x="143232" y="194400"/>
                  </a:cubicBezTo>
                  <a:cubicBezTo>
                    <a:pt x="143524" y="195423"/>
                    <a:pt x="143671" y="196446"/>
                    <a:pt x="143963" y="197470"/>
                  </a:cubicBezTo>
                  <a:cubicBezTo>
                    <a:pt x="147328" y="211940"/>
                    <a:pt x="149376" y="227872"/>
                    <a:pt x="159764" y="240150"/>
                  </a:cubicBezTo>
                  <a:cubicBezTo>
                    <a:pt x="180393" y="259298"/>
                    <a:pt x="208337" y="265729"/>
                    <a:pt x="239061" y="265729"/>
                  </a:cubicBezTo>
                  <a:cubicBezTo>
                    <a:pt x="294217" y="265583"/>
                    <a:pt x="358445" y="244535"/>
                    <a:pt x="404823" y="23854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9" name="Google Shape;1249;p34"/>
            <p:cNvSpPr/>
            <p:nvPr/>
          </p:nvSpPr>
          <p:spPr>
            <a:xfrm>
              <a:off x="12169178" y="3808900"/>
              <a:ext cx="228955" cy="214088"/>
            </a:xfrm>
            <a:custGeom>
              <a:avLst/>
              <a:gdLst/>
              <a:ahLst/>
              <a:cxnLst/>
              <a:rect l="l" t="t" r="r" b="b"/>
              <a:pathLst>
                <a:path w="228955" h="214088" extrusionOk="0">
                  <a:moveTo>
                    <a:pt x="170818" y="13305"/>
                  </a:moveTo>
                  <a:cubicBezTo>
                    <a:pt x="195982" y="66656"/>
                    <a:pt x="231973" y="121614"/>
                    <a:pt x="228754" y="180226"/>
                  </a:cubicBezTo>
                  <a:cubicBezTo>
                    <a:pt x="173744" y="191920"/>
                    <a:pt x="119904" y="208875"/>
                    <a:pt x="62991" y="213844"/>
                  </a:cubicBezTo>
                  <a:cubicBezTo>
                    <a:pt x="54360" y="213844"/>
                    <a:pt x="45289" y="215014"/>
                    <a:pt x="37096" y="212237"/>
                  </a:cubicBezTo>
                  <a:cubicBezTo>
                    <a:pt x="18076" y="180519"/>
                    <a:pt x="15589" y="145147"/>
                    <a:pt x="9005" y="110798"/>
                  </a:cubicBezTo>
                  <a:cubicBezTo>
                    <a:pt x="4031" y="79665"/>
                    <a:pt x="-5186" y="47362"/>
                    <a:pt x="3738" y="16229"/>
                  </a:cubicBezTo>
                  <a:cubicBezTo>
                    <a:pt x="25245" y="11405"/>
                    <a:pt x="80987" y="4"/>
                    <a:pt x="122683" y="4"/>
                  </a:cubicBezTo>
                  <a:cubicBezTo>
                    <a:pt x="145507" y="-142"/>
                    <a:pt x="164234" y="3366"/>
                    <a:pt x="170818" y="1330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0" name="Google Shape;1250;p34"/>
            <p:cNvSpPr/>
            <p:nvPr/>
          </p:nvSpPr>
          <p:spPr>
            <a:xfrm>
              <a:off x="12426754" y="3775287"/>
              <a:ext cx="838760" cy="443466"/>
            </a:xfrm>
            <a:custGeom>
              <a:avLst/>
              <a:gdLst/>
              <a:ahLst/>
              <a:cxnLst/>
              <a:rect l="l" t="t" r="r" b="b"/>
              <a:pathLst>
                <a:path w="838760" h="443466" extrusionOk="0">
                  <a:moveTo>
                    <a:pt x="838761" y="263536"/>
                  </a:moveTo>
                  <a:cubicBezTo>
                    <a:pt x="838615" y="263829"/>
                    <a:pt x="838322" y="263975"/>
                    <a:pt x="838176" y="264121"/>
                  </a:cubicBezTo>
                  <a:cubicBezTo>
                    <a:pt x="829836" y="279468"/>
                    <a:pt x="807159" y="299201"/>
                    <a:pt x="805111" y="317179"/>
                  </a:cubicBezTo>
                  <a:cubicBezTo>
                    <a:pt x="800576" y="313671"/>
                    <a:pt x="795601" y="310455"/>
                    <a:pt x="790042" y="307824"/>
                  </a:cubicBezTo>
                  <a:cubicBezTo>
                    <a:pt x="741322" y="280930"/>
                    <a:pt x="556687" y="279176"/>
                    <a:pt x="525817" y="330480"/>
                  </a:cubicBezTo>
                  <a:cubicBezTo>
                    <a:pt x="521427" y="337642"/>
                    <a:pt x="518063" y="344951"/>
                    <a:pt x="515429" y="352697"/>
                  </a:cubicBezTo>
                  <a:cubicBezTo>
                    <a:pt x="500360" y="364829"/>
                    <a:pt x="486461" y="379007"/>
                    <a:pt x="478707" y="385000"/>
                  </a:cubicBezTo>
                  <a:cubicBezTo>
                    <a:pt x="471245" y="394062"/>
                    <a:pt x="457054" y="405902"/>
                    <a:pt x="444033" y="418764"/>
                  </a:cubicBezTo>
                  <a:cubicBezTo>
                    <a:pt x="441399" y="410287"/>
                    <a:pt x="438473" y="402101"/>
                    <a:pt x="434669" y="394062"/>
                  </a:cubicBezTo>
                  <a:cubicBezTo>
                    <a:pt x="421356" y="367168"/>
                    <a:pt x="380829" y="350505"/>
                    <a:pt x="334012" y="342320"/>
                  </a:cubicBezTo>
                  <a:cubicBezTo>
                    <a:pt x="326112" y="341443"/>
                    <a:pt x="318211" y="340273"/>
                    <a:pt x="310457" y="338958"/>
                  </a:cubicBezTo>
                  <a:cubicBezTo>
                    <a:pt x="249887" y="332234"/>
                    <a:pt x="184636" y="338373"/>
                    <a:pt x="155375" y="354744"/>
                  </a:cubicBezTo>
                  <a:cubicBezTo>
                    <a:pt x="146743" y="351820"/>
                    <a:pt x="141769" y="361321"/>
                    <a:pt x="140452" y="368776"/>
                  </a:cubicBezTo>
                  <a:cubicBezTo>
                    <a:pt x="136794" y="374037"/>
                    <a:pt x="134161" y="379884"/>
                    <a:pt x="132259" y="386023"/>
                  </a:cubicBezTo>
                  <a:cubicBezTo>
                    <a:pt x="126407" y="387777"/>
                    <a:pt x="120847" y="389823"/>
                    <a:pt x="115434" y="391723"/>
                  </a:cubicBezTo>
                  <a:cubicBezTo>
                    <a:pt x="84710" y="403417"/>
                    <a:pt x="57059" y="421687"/>
                    <a:pt x="32626" y="443466"/>
                  </a:cubicBezTo>
                  <a:cubicBezTo>
                    <a:pt x="28822" y="409117"/>
                    <a:pt x="22531" y="375353"/>
                    <a:pt x="8339" y="344220"/>
                  </a:cubicBezTo>
                  <a:cubicBezTo>
                    <a:pt x="5999" y="340273"/>
                    <a:pt x="3219" y="336473"/>
                    <a:pt x="0" y="333111"/>
                  </a:cubicBezTo>
                  <a:cubicBezTo>
                    <a:pt x="17703" y="323026"/>
                    <a:pt x="24287" y="289115"/>
                    <a:pt x="34967" y="272452"/>
                  </a:cubicBezTo>
                  <a:cubicBezTo>
                    <a:pt x="41404" y="255790"/>
                    <a:pt x="54864" y="240004"/>
                    <a:pt x="54279" y="221587"/>
                  </a:cubicBezTo>
                  <a:cubicBezTo>
                    <a:pt x="53694" y="217787"/>
                    <a:pt x="52084" y="214571"/>
                    <a:pt x="49743" y="211940"/>
                  </a:cubicBezTo>
                  <a:cubicBezTo>
                    <a:pt x="52962" y="178176"/>
                    <a:pt x="40526" y="136226"/>
                    <a:pt x="23848" y="97492"/>
                  </a:cubicBezTo>
                  <a:cubicBezTo>
                    <a:pt x="42136" y="76006"/>
                    <a:pt x="62472" y="56566"/>
                    <a:pt x="82808" y="37126"/>
                  </a:cubicBezTo>
                  <a:cubicBezTo>
                    <a:pt x="87344" y="32741"/>
                    <a:pt x="91879" y="28356"/>
                    <a:pt x="96415" y="23971"/>
                  </a:cubicBezTo>
                  <a:cubicBezTo>
                    <a:pt x="96561" y="31279"/>
                    <a:pt x="97146" y="38588"/>
                    <a:pt x="97585" y="45311"/>
                  </a:cubicBezTo>
                  <a:cubicBezTo>
                    <a:pt x="104461" y="89453"/>
                    <a:pt x="102267" y="139880"/>
                    <a:pt x="130064" y="178907"/>
                  </a:cubicBezTo>
                  <a:cubicBezTo>
                    <a:pt x="131381" y="186653"/>
                    <a:pt x="133429" y="194400"/>
                    <a:pt x="137087" y="201416"/>
                  </a:cubicBezTo>
                  <a:cubicBezTo>
                    <a:pt x="161812" y="237665"/>
                    <a:pt x="203948" y="248774"/>
                    <a:pt x="250765" y="248774"/>
                  </a:cubicBezTo>
                  <a:cubicBezTo>
                    <a:pt x="299484" y="248774"/>
                    <a:pt x="353178" y="236642"/>
                    <a:pt x="397654" y="227580"/>
                  </a:cubicBezTo>
                  <a:cubicBezTo>
                    <a:pt x="388291" y="241027"/>
                    <a:pt x="378928" y="254474"/>
                    <a:pt x="367955" y="266314"/>
                  </a:cubicBezTo>
                  <a:cubicBezTo>
                    <a:pt x="354641" y="280345"/>
                    <a:pt x="334305" y="302270"/>
                    <a:pt x="357274" y="319810"/>
                  </a:cubicBezTo>
                  <a:cubicBezTo>
                    <a:pt x="384048" y="337350"/>
                    <a:pt x="399849" y="302270"/>
                    <a:pt x="410675" y="283123"/>
                  </a:cubicBezTo>
                  <a:cubicBezTo>
                    <a:pt x="415211" y="273037"/>
                    <a:pt x="443155" y="232111"/>
                    <a:pt x="453104" y="203901"/>
                  </a:cubicBezTo>
                  <a:cubicBezTo>
                    <a:pt x="474318" y="182268"/>
                    <a:pt x="476512" y="149527"/>
                    <a:pt x="471538" y="116055"/>
                  </a:cubicBezTo>
                  <a:cubicBezTo>
                    <a:pt x="476658" y="107870"/>
                    <a:pt x="481487" y="99831"/>
                    <a:pt x="486753" y="94569"/>
                  </a:cubicBezTo>
                  <a:cubicBezTo>
                    <a:pt x="513673" y="60805"/>
                    <a:pt x="537521" y="19002"/>
                    <a:pt x="577755" y="0"/>
                  </a:cubicBezTo>
                  <a:cubicBezTo>
                    <a:pt x="558881" y="56712"/>
                    <a:pt x="578632" y="155666"/>
                    <a:pt x="608332" y="176714"/>
                  </a:cubicBezTo>
                  <a:cubicBezTo>
                    <a:pt x="610088" y="240881"/>
                    <a:pt x="679290" y="260028"/>
                    <a:pt x="744980" y="265729"/>
                  </a:cubicBezTo>
                  <a:cubicBezTo>
                    <a:pt x="760342" y="266606"/>
                    <a:pt x="775119" y="267191"/>
                    <a:pt x="789018" y="267191"/>
                  </a:cubicBezTo>
                  <a:cubicBezTo>
                    <a:pt x="806867" y="266606"/>
                    <a:pt x="823545" y="265729"/>
                    <a:pt x="838761" y="26353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1" name="Google Shape;1251;p34"/>
            <p:cNvSpPr/>
            <p:nvPr/>
          </p:nvSpPr>
          <p:spPr>
            <a:xfrm>
              <a:off x="12602432" y="3768127"/>
              <a:ext cx="219052" cy="197905"/>
            </a:xfrm>
            <a:custGeom>
              <a:avLst/>
              <a:gdLst/>
              <a:ahLst/>
              <a:cxnLst/>
              <a:rect l="l" t="t" r="r" b="b"/>
              <a:pathLst>
                <a:path w="219052" h="197905" extrusionOk="0">
                  <a:moveTo>
                    <a:pt x="200323" y="58902"/>
                  </a:moveTo>
                  <a:cubicBezTo>
                    <a:pt x="210857" y="95151"/>
                    <a:pt x="224610" y="133301"/>
                    <a:pt x="216709" y="170865"/>
                  </a:cubicBezTo>
                  <a:cubicBezTo>
                    <a:pt x="184962" y="179781"/>
                    <a:pt x="152189" y="186651"/>
                    <a:pt x="119417" y="192498"/>
                  </a:cubicBezTo>
                  <a:cubicBezTo>
                    <a:pt x="104787" y="194836"/>
                    <a:pt x="90156" y="196736"/>
                    <a:pt x="75380" y="197906"/>
                  </a:cubicBezTo>
                  <a:cubicBezTo>
                    <a:pt x="74648" y="197906"/>
                    <a:pt x="73917" y="197906"/>
                    <a:pt x="73185" y="197906"/>
                  </a:cubicBezTo>
                  <a:cubicBezTo>
                    <a:pt x="71722" y="197906"/>
                    <a:pt x="70405" y="197906"/>
                    <a:pt x="68796" y="197906"/>
                  </a:cubicBezTo>
                  <a:cubicBezTo>
                    <a:pt x="47582" y="197906"/>
                    <a:pt x="20516" y="197906"/>
                    <a:pt x="9836" y="181097"/>
                  </a:cubicBezTo>
                  <a:cubicBezTo>
                    <a:pt x="14664" y="175104"/>
                    <a:pt x="17004" y="167649"/>
                    <a:pt x="15834" y="160049"/>
                  </a:cubicBezTo>
                  <a:cubicBezTo>
                    <a:pt x="9982" y="112399"/>
                    <a:pt x="-1576" y="64603"/>
                    <a:pt x="180" y="16514"/>
                  </a:cubicBezTo>
                  <a:cubicBezTo>
                    <a:pt x="52410" y="4967"/>
                    <a:pt x="115906" y="-7895"/>
                    <a:pt x="171355" y="6137"/>
                  </a:cubicBezTo>
                  <a:cubicBezTo>
                    <a:pt x="194179" y="15491"/>
                    <a:pt x="192277" y="41362"/>
                    <a:pt x="200323" y="5890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2" name="Google Shape;1252;p34"/>
            <p:cNvSpPr/>
            <p:nvPr/>
          </p:nvSpPr>
          <p:spPr>
            <a:xfrm>
              <a:off x="13076786" y="3792222"/>
              <a:ext cx="205121" cy="192373"/>
            </a:xfrm>
            <a:custGeom>
              <a:avLst/>
              <a:gdLst/>
              <a:ahLst/>
              <a:cxnLst/>
              <a:rect l="l" t="t" r="r" b="b"/>
              <a:pathLst>
                <a:path w="205121" h="192373" extrusionOk="0">
                  <a:moveTo>
                    <a:pt x="183169" y="4990"/>
                  </a:moveTo>
                  <a:cubicBezTo>
                    <a:pt x="196922" y="58486"/>
                    <a:pt x="214039" y="122945"/>
                    <a:pt x="199701" y="179365"/>
                  </a:cubicBezTo>
                  <a:cubicBezTo>
                    <a:pt x="178195" y="187258"/>
                    <a:pt x="154786" y="190327"/>
                    <a:pt x="131524" y="192374"/>
                  </a:cubicBezTo>
                  <a:cubicBezTo>
                    <a:pt x="89388" y="190620"/>
                    <a:pt x="19162" y="197928"/>
                    <a:pt x="8628" y="153348"/>
                  </a:cubicBezTo>
                  <a:cubicBezTo>
                    <a:pt x="23552" y="139608"/>
                    <a:pt x="14919" y="120607"/>
                    <a:pt x="10823" y="104528"/>
                  </a:cubicBezTo>
                  <a:cubicBezTo>
                    <a:pt x="2484" y="72372"/>
                    <a:pt x="-3515" y="38462"/>
                    <a:pt x="2338" y="5574"/>
                  </a:cubicBezTo>
                  <a:cubicBezTo>
                    <a:pt x="24283" y="6013"/>
                    <a:pt x="46521" y="4405"/>
                    <a:pt x="68906" y="2797"/>
                  </a:cubicBezTo>
                  <a:cubicBezTo>
                    <a:pt x="107530" y="20"/>
                    <a:pt x="146154" y="-2611"/>
                    <a:pt x="183169" y="499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3" name="Google Shape;1253;p34"/>
            <p:cNvSpPr/>
            <p:nvPr/>
          </p:nvSpPr>
          <p:spPr>
            <a:xfrm>
              <a:off x="13499016" y="3764909"/>
              <a:ext cx="256740" cy="200275"/>
            </a:xfrm>
            <a:custGeom>
              <a:avLst/>
              <a:gdLst/>
              <a:ahLst/>
              <a:cxnLst/>
              <a:rect l="l" t="t" r="r" b="b"/>
              <a:pathLst>
                <a:path w="256740" h="200275" extrusionOk="0">
                  <a:moveTo>
                    <a:pt x="220188" y="10524"/>
                  </a:moveTo>
                  <a:cubicBezTo>
                    <a:pt x="246669" y="58174"/>
                    <a:pt x="259251" y="116786"/>
                    <a:pt x="256325" y="169552"/>
                  </a:cubicBezTo>
                  <a:cubicBezTo>
                    <a:pt x="193999" y="179930"/>
                    <a:pt x="124066" y="192938"/>
                    <a:pt x="58668" y="199808"/>
                  </a:cubicBezTo>
                  <a:cubicBezTo>
                    <a:pt x="49158" y="200101"/>
                    <a:pt x="39502" y="200831"/>
                    <a:pt x="29993" y="199516"/>
                  </a:cubicBezTo>
                  <a:cubicBezTo>
                    <a:pt x="25018" y="190892"/>
                    <a:pt x="20775" y="181976"/>
                    <a:pt x="16825" y="173060"/>
                  </a:cubicBezTo>
                  <a:cubicBezTo>
                    <a:pt x="16532" y="172183"/>
                    <a:pt x="16240" y="171452"/>
                    <a:pt x="15947" y="170575"/>
                  </a:cubicBezTo>
                  <a:cubicBezTo>
                    <a:pt x="28676" y="121171"/>
                    <a:pt x="1902" y="70452"/>
                    <a:pt x="0" y="20755"/>
                  </a:cubicBezTo>
                  <a:cubicBezTo>
                    <a:pt x="30285" y="10670"/>
                    <a:pt x="63350" y="8478"/>
                    <a:pt x="95536" y="5262"/>
                  </a:cubicBezTo>
                  <a:cubicBezTo>
                    <a:pt x="118067" y="3654"/>
                    <a:pt x="142354" y="0"/>
                    <a:pt x="165909" y="0"/>
                  </a:cubicBezTo>
                  <a:cubicBezTo>
                    <a:pt x="184782" y="146"/>
                    <a:pt x="203509" y="2631"/>
                    <a:pt x="220188" y="1052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4" name="Google Shape;1254;p34"/>
            <p:cNvSpPr/>
            <p:nvPr/>
          </p:nvSpPr>
          <p:spPr>
            <a:xfrm>
              <a:off x="13253957" y="3807005"/>
              <a:ext cx="517184" cy="393623"/>
            </a:xfrm>
            <a:custGeom>
              <a:avLst/>
              <a:gdLst/>
              <a:ahLst/>
              <a:cxnLst/>
              <a:rect l="l" t="t" r="r" b="b"/>
              <a:pathLst>
                <a:path w="517184" h="393623" extrusionOk="0">
                  <a:moveTo>
                    <a:pt x="517185" y="189430"/>
                  </a:moveTo>
                  <a:cubicBezTo>
                    <a:pt x="497287" y="218517"/>
                    <a:pt x="477244" y="250528"/>
                    <a:pt x="472562" y="254620"/>
                  </a:cubicBezTo>
                  <a:cubicBezTo>
                    <a:pt x="454859" y="280345"/>
                    <a:pt x="436571" y="305632"/>
                    <a:pt x="419015" y="331357"/>
                  </a:cubicBezTo>
                  <a:cubicBezTo>
                    <a:pt x="415357" y="322003"/>
                    <a:pt x="410822" y="313086"/>
                    <a:pt x="404677" y="304901"/>
                  </a:cubicBezTo>
                  <a:cubicBezTo>
                    <a:pt x="348496" y="245850"/>
                    <a:pt x="179808" y="253159"/>
                    <a:pt x="120554" y="314840"/>
                  </a:cubicBezTo>
                  <a:cubicBezTo>
                    <a:pt x="114117" y="312648"/>
                    <a:pt x="104022" y="315425"/>
                    <a:pt x="99194" y="319810"/>
                  </a:cubicBezTo>
                  <a:cubicBezTo>
                    <a:pt x="70226" y="339542"/>
                    <a:pt x="47110" y="366145"/>
                    <a:pt x="25457" y="393624"/>
                  </a:cubicBezTo>
                  <a:cubicBezTo>
                    <a:pt x="21360" y="365268"/>
                    <a:pt x="15069" y="334719"/>
                    <a:pt x="0" y="310455"/>
                  </a:cubicBezTo>
                  <a:cubicBezTo>
                    <a:pt x="9217" y="311040"/>
                    <a:pt x="18580" y="306509"/>
                    <a:pt x="23116" y="297739"/>
                  </a:cubicBezTo>
                  <a:cubicBezTo>
                    <a:pt x="31455" y="276984"/>
                    <a:pt x="54571" y="244973"/>
                    <a:pt x="60716" y="217348"/>
                  </a:cubicBezTo>
                  <a:cubicBezTo>
                    <a:pt x="93927" y="200101"/>
                    <a:pt x="110752" y="167652"/>
                    <a:pt x="104753" y="110355"/>
                  </a:cubicBezTo>
                  <a:cubicBezTo>
                    <a:pt x="104168" y="105093"/>
                    <a:pt x="103583" y="99831"/>
                    <a:pt x="102998" y="94569"/>
                  </a:cubicBezTo>
                  <a:cubicBezTo>
                    <a:pt x="125529" y="89892"/>
                    <a:pt x="133868" y="48673"/>
                    <a:pt x="148352" y="32449"/>
                  </a:cubicBezTo>
                  <a:cubicBezTo>
                    <a:pt x="151278" y="27625"/>
                    <a:pt x="160349" y="13740"/>
                    <a:pt x="170883" y="0"/>
                  </a:cubicBezTo>
                  <a:cubicBezTo>
                    <a:pt x="173370" y="10524"/>
                    <a:pt x="177174" y="20755"/>
                    <a:pt x="181271" y="30110"/>
                  </a:cubicBezTo>
                  <a:cubicBezTo>
                    <a:pt x="200729" y="72790"/>
                    <a:pt x="197803" y="119710"/>
                    <a:pt x="213018" y="163559"/>
                  </a:cubicBezTo>
                  <a:cubicBezTo>
                    <a:pt x="216384" y="197323"/>
                    <a:pt x="249302" y="215302"/>
                    <a:pt x="287341" y="215302"/>
                  </a:cubicBezTo>
                  <a:cubicBezTo>
                    <a:pt x="289097" y="215302"/>
                    <a:pt x="290852" y="215302"/>
                    <a:pt x="292608" y="215156"/>
                  </a:cubicBezTo>
                  <a:cubicBezTo>
                    <a:pt x="368247" y="213109"/>
                    <a:pt x="442862" y="199808"/>
                    <a:pt x="517185" y="18943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5" name="Google Shape;1255;p34"/>
            <p:cNvSpPr/>
            <p:nvPr/>
          </p:nvSpPr>
          <p:spPr>
            <a:xfrm>
              <a:off x="13727836" y="3805835"/>
              <a:ext cx="512795" cy="390407"/>
            </a:xfrm>
            <a:custGeom>
              <a:avLst/>
              <a:gdLst/>
              <a:ahLst/>
              <a:cxnLst/>
              <a:rect l="l" t="t" r="r" b="b"/>
              <a:pathLst>
                <a:path w="512795" h="390407" extrusionOk="0">
                  <a:moveTo>
                    <a:pt x="446813" y="221733"/>
                  </a:moveTo>
                  <a:cubicBezTo>
                    <a:pt x="449592" y="221733"/>
                    <a:pt x="452372" y="221733"/>
                    <a:pt x="455152" y="221733"/>
                  </a:cubicBezTo>
                  <a:lnTo>
                    <a:pt x="453542" y="221733"/>
                  </a:lnTo>
                  <a:lnTo>
                    <a:pt x="450763" y="221587"/>
                  </a:lnTo>
                  <a:lnTo>
                    <a:pt x="448129" y="221587"/>
                  </a:lnTo>
                  <a:lnTo>
                    <a:pt x="445642" y="221587"/>
                  </a:lnTo>
                  <a:lnTo>
                    <a:pt x="443155" y="221587"/>
                  </a:lnTo>
                  <a:lnTo>
                    <a:pt x="440814" y="221587"/>
                  </a:lnTo>
                  <a:lnTo>
                    <a:pt x="438620" y="221587"/>
                  </a:lnTo>
                  <a:lnTo>
                    <a:pt x="436425" y="221587"/>
                  </a:lnTo>
                  <a:lnTo>
                    <a:pt x="434230" y="221587"/>
                  </a:lnTo>
                  <a:lnTo>
                    <a:pt x="432036" y="221587"/>
                  </a:lnTo>
                  <a:lnTo>
                    <a:pt x="429841" y="221587"/>
                  </a:lnTo>
                  <a:lnTo>
                    <a:pt x="427500" y="221587"/>
                  </a:lnTo>
                  <a:lnTo>
                    <a:pt x="425013" y="221587"/>
                  </a:lnTo>
                  <a:lnTo>
                    <a:pt x="422380" y="221587"/>
                  </a:lnTo>
                  <a:lnTo>
                    <a:pt x="419746" y="221587"/>
                  </a:lnTo>
                  <a:lnTo>
                    <a:pt x="416966" y="221587"/>
                  </a:lnTo>
                  <a:lnTo>
                    <a:pt x="414625" y="221587"/>
                  </a:lnTo>
                  <a:cubicBezTo>
                    <a:pt x="425306" y="221587"/>
                    <a:pt x="436132" y="221733"/>
                    <a:pt x="446813" y="221733"/>
                  </a:cubicBezTo>
                  <a:close/>
                  <a:moveTo>
                    <a:pt x="512795" y="182707"/>
                  </a:moveTo>
                  <a:cubicBezTo>
                    <a:pt x="498165" y="204778"/>
                    <a:pt x="487631" y="230795"/>
                    <a:pt x="473001" y="251989"/>
                  </a:cubicBezTo>
                  <a:cubicBezTo>
                    <a:pt x="465247" y="272745"/>
                    <a:pt x="427793" y="301247"/>
                    <a:pt x="430426" y="326241"/>
                  </a:cubicBezTo>
                  <a:cubicBezTo>
                    <a:pt x="397362" y="333550"/>
                    <a:pt x="361810" y="363514"/>
                    <a:pt x="334890" y="390408"/>
                  </a:cubicBezTo>
                  <a:cubicBezTo>
                    <a:pt x="326551" y="332526"/>
                    <a:pt x="301240" y="263098"/>
                    <a:pt x="234379" y="256813"/>
                  </a:cubicBezTo>
                  <a:cubicBezTo>
                    <a:pt x="162836" y="246435"/>
                    <a:pt x="69056" y="249504"/>
                    <a:pt x="40672" y="317764"/>
                  </a:cubicBezTo>
                  <a:cubicBezTo>
                    <a:pt x="40087" y="317764"/>
                    <a:pt x="39648" y="317618"/>
                    <a:pt x="39063" y="317618"/>
                  </a:cubicBezTo>
                  <a:cubicBezTo>
                    <a:pt x="23848" y="321418"/>
                    <a:pt x="11997" y="332673"/>
                    <a:pt x="0" y="342320"/>
                  </a:cubicBezTo>
                  <a:cubicBezTo>
                    <a:pt x="1317" y="339981"/>
                    <a:pt x="2487" y="337642"/>
                    <a:pt x="3804" y="335596"/>
                  </a:cubicBezTo>
                  <a:cubicBezTo>
                    <a:pt x="28383" y="283853"/>
                    <a:pt x="65837" y="233572"/>
                    <a:pt x="81491" y="177883"/>
                  </a:cubicBezTo>
                  <a:cubicBezTo>
                    <a:pt x="92171" y="169844"/>
                    <a:pt x="99487" y="158590"/>
                    <a:pt x="102413" y="146750"/>
                  </a:cubicBezTo>
                  <a:cubicBezTo>
                    <a:pt x="106363" y="130818"/>
                    <a:pt x="107534" y="114740"/>
                    <a:pt x="106802" y="98662"/>
                  </a:cubicBezTo>
                  <a:cubicBezTo>
                    <a:pt x="126260" y="94277"/>
                    <a:pt x="136794" y="61243"/>
                    <a:pt x="150108" y="46773"/>
                  </a:cubicBezTo>
                  <a:cubicBezTo>
                    <a:pt x="161666" y="30841"/>
                    <a:pt x="173370" y="14909"/>
                    <a:pt x="186391" y="0"/>
                  </a:cubicBezTo>
                  <a:cubicBezTo>
                    <a:pt x="189171" y="23386"/>
                    <a:pt x="195755" y="46627"/>
                    <a:pt x="202777" y="68844"/>
                  </a:cubicBezTo>
                  <a:cubicBezTo>
                    <a:pt x="210385" y="110501"/>
                    <a:pt x="202777" y="166775"/>
                    <a:pt x="258812" y="186507"/>
                  </a:cubicBezTo>
                  <a:cubicBezTo>
                    <a:pt x="282659" y="195423"/>
                    <a:pt x="307677" y="198347"/>
                    <a:pt x="333134" y="198347"/>
                  </a:cubicBezTo>
                  <a:cubicBezTo>
                    <a:pt x="376586" y="198347"/>
                    <a:pt x="421355" y="189723"/>
                    <a:pt x="464223" y="187530"/>
                  </a:cubicBezTo>
                  <a:cubicBezTo>
                    <a:pt x="479877" y="185922"/>
                    <a:pt x="497141" y="186215"/>
                    <a:pt x="512795" y="18270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6" name="Google Shape;1256;p34"/>
            <p:cNvSpPr/>
            <p:nvPr/>
          </p:nvSpPr>
          <p:spPr>
            <a:xfrm>
              <a:off x="13988248" y="3761109"/>
              <a:ext cx="228612" cy="186416"/>
            </a:xfrm>
            <a:custGeom>
              <a:avLst/>
              <a:gdLst/>
              <a:ahLst/>
              <a:cxnLst/>
              <a:rect l="l" t="t" r="r" b="b"/>
              <a:pathLst>
                <a:path w="228612" h="186416" extrusionOk="0">
                  <a:moveTo>
                    <a:pt x="207468" y="6870"/>
                  </a:moveTo>
                  <a:cubicBezTo>
                    <a:pt x="217563" y="59636"/>
                    <a:pt x="235997" y="114448"/>
                    <a:pt x="225463" y="167944"/>
                  </a:cubicBezTo>
                  <a:cubicBezTo>
                    <a:pt x="175866" y="172914"/>
                    <a:pt x="126708" y="180807"/>
                    <a:pt x="77111" y="185776"/>
                  </a:cubicBezTo>
                  <a:cubicBezTo>
                    <a:pt x="57799" y="186653"/>
                    <a:pt x="37170" y="187823"/>
                    <a:pt x="19467" y="180222"/>
                  </a:cubicBezTo>
                  <a:cubicBezTo>
                    <a:pt x="26344" y="124533"/>
                    <a:pt x="-7307" y="68113"/>
                    <a:pt x="1472" y="11693"/>
                  </a:cubicBezTo>
                  <a:cubicBezTo>
                    <a:pt x="40389" y="4239"/>
                    <a:pt x="81061" y="0"/>
                    <a:pt x="121441" y="0"/>
                  </a:cubicBezTo>
                  <a:cubicBezTo>
                    <a:pt x="150263" y="0"/>
                    <a:pt x="179231" y="2192"/>
                    <a:pt x="207468" y="687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7" name="Google Shape;1257;p34"/>
            <p:cNvSpPr/>
            <p:nvPr/>
          </p:nvSpPr>
          <p:spPr>
            <a:xfrm>
              <a:off x="14434234" y="3717990"/>
              <a:ext cx="270318" cy="202490"/>
            </a:xfrm>
            <a:custGeom>
              <a:avLst/>
              <a:gdLst/>
              <a:ahLst/>
              <a:cxnLst/>
              <a:rect l="l" t="t" r="r" b="b"/>
              <a:pathLst>
                <a:path w="270318" h="202490" extrusionOk="0">
                  <a:moveTo>
                    <a:pt x="222779" y="0"/>
                  </a:moveTo>
                  <a:cubicBezTo>
                    <a:pt x="244286" y="61097"/>
                    <a:pt x="272522" y="123802"/>
                    <a:pt x="270181" y="188115"/>
                  </a:cubicBezTo>
                  <a:cubicBezTo>
                    <a:pt x="246334" y="190746"/>
                    <a:pt x="222194" y="191623"/>
                    <a:pt x="198200" y="193523"/>
                  </a:cubicBezTo>
                  <a:cubicBezTo>
                    <a:pt x="168061" y="195716"/>
                    <a:pt x="138069" y="198785"/>
                    <a:pt x="107930" y="201270"/>
                  </a:cubicBezTo>
                  <a:lnTo>
                    <a:pt x="108515" y="201270"/>
                  </a:lnTo>
                  <a:cubicBezTo>
                    <a:pt x="78523" y="203316"/>
                    <a:pt x="35803" y="206678"/>
                    <a:pt x="29511" y="174522"/>
                  </a:cubicBezTo>
                  <a:cubicBezTo>
                    <a:pt x="19709" y="132864"/>
                    <a:pt x="-1505" y="95446"/>
                    <a:pt x="104" y="51596"/>
                  </a:cubicBezTo>
                  <a:cubicBezTo>
                    <a:pt x="-2529" y="20609"/>
                    <a:pt x="45312" y="24702"/>
                    <a:pt x="70769" y="17540"/>
                  </a:cubicBezTo>
                  <a:cubicBezTo>
                    <a:pt x="120951" y="9647"/>
                    <a:pt x="171719" y="1023"/>
                    <a:pt x="222779" y="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8" name="Google Shape;1258;p34"/>
            <p:cNvSpPr/>
            <p:nvPr/>
          </p:nvSpPr>
          <p:spPr>
            <a:xfrm>
              <a:off x="14238583" y="3782010"/>
              <a:ext cx="478999" cy="488923"/>
            </a:xfrm>
            <a:custGeom>
              <a:avLst/>
              <a:gdLst/>
              <a:ahLst/>
              <a:cxnLst/>
              <a:rect l="l" t="t" r="r" b="b"/>
              <a:pathLst>
                <a:path w="478999" h="488923" extrusionOk="0">
                  <a:moveTo>
                    <a:pt x="478999" y="185922"/>
                  </a:moveTo>
                  <a:cubicBezTo>
                    <a:pt x="465539" y="207847"/>
                    <a:pt x="453104" y="230211"/>
                    <a:pt x="439351" y="251989"/>
                  </a:cubicBezTo>
                  <a:cubicBezTo>
                    <a:pt x="429256" y="272891"/>
                    <a:pt x="394728" y="303001"/>
                    <a:pt x="414479" y="324487"/>
                  </a:cubicBezTo>
                  <a:cubicBezTo>
                    <a:pt x="404823" y="327118"/>
                    <a:pt x="395167" y="329749"/>
                    <a:pt x="385804" y="332234"/>
                  </a:cubicBezTo>
                  <a:cubicBezTo>
                    <a:pt x="359761" y="339835"/>
                    <a:pt x="342059" y="360298"/>
                    <a:pt x="331232" y="386315"/>
                  </a:cubicBezTo>
                  <a:cubicBezTo>
                    <a:pt x="299191" y="417156"/>
                    <a:pt x="272857" y="453405"/>
                    <a:pt x="245937" y="488924"/>
                  </a:cubicBezTo>
                  <a:cubicBezTo>
                    <a:pt x="247254" y="414379"/>
                    <a:pt x="232038" y="315133"/>
                    <a:pt x="144694" y="306217"/>
                  </a:cubicBezTo>
                  <a:cubicBezTo>
                    <a:pt x="104607" y="300224"/>
                    <a:pt x="64081" y="304317"/>
                    <a:pt x="23848" y="307532"/>
                  </a:cubicBezTo>
                  <a:cubicBezTo>
                    <a:pt x="15508" y="307971"/>
                    <a:pt x="7608" y="308555"/>
                    <a:pt x="0" y="309286"/>
                  </a:cubicBezTo>
                  <a:cubicBezTo>
                    <a:pt x="13606" y="282099"/>
                    <a:pt x="51060" y="199516"/>
                    <a:pt x="40965" y="178907"/>
                  </a:cubicBezTo>
                  <a:cubicBezTo>
                    <a:pt x="56327" y="155959"/>
                    <a:pt x="58668" y="129064"/>
                    <a:pt x="56473" y="101731"/>
                  </a:cubicBezTo>
                  <a:cubicBezTo>
                    <a:pt x="61301" y="100123"/>
                    <a:pt x="65544" y="96762"/>
                    <a:pt x="68031" y="91938"/>
                  </a:cubicBezTo>
                  <a:cubicBezTo>
                    <a:pt x="80174" y="69575"/>
                    <a:pt x="92464" y="47358"/>
                    <a:pt x="104315" y="24848"/>
                  </a:cubicBezTo>
                  <a:cubicBezTo>
                    <a:pt x="107534" y="16955"/>
                    <a:pt x="112215" y="8624"/>
                    <a:pt x="116458" y="0"/>
                  </a:cubicBezTo>
                  <a:cubicBezTo>
                    <a:pt x="118067" y="46481"/>
                    <a:pt x="138111" y="92230"/>
                    <a:pt x="160642" y="134326"/>
                  </a:cubicBezTo>
                  <a:cubicBezTo>
                    <a:pt x="165323" y="142219"/>
                    <a:pt x="173370" y="148066"/>
                    <a:pt x="182880" y="150404"/>
                  </a:cubicBezTo>
                  <a:cubicBezTo>
                    <a:pt x="187854" y="159905"/>
                    <a:pt x="195169" y="168383"/>
                    <a:pt x="205265" y="174814"/>
                  </a:cubicBezTo>
                  <a:cubicBezTo>
                    <a:pt x="216823" y="182268"/>
                    <a:pt x="230721" y="187823"/>
                    <a:pt x="245205" y="190307"/>
                  </a:cubicBezTo>
                  <a:cubicBezTo>
                    <a:pt x="265249" y="192792"/>
                    <a:pt x="285439" y="193669"/>
                    <a:pt x="305775" y="193669"/>
                  </a:cubicBezTo>
                  <a:cubicBezTo>
                    <a:pt x="363419" y="193815"/>
                    <a:pt x="421502" y="186507"/>
                    <a:pt x="478999" y="18592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9" name="Google Shape;1259;p34"/>
            <p:cNvSpPr/>
            <p:nvPr/>
          </p:nvSpPr>
          <p:spPr>
            <a:xfrm>
              <a:off x="14697831" y="3796042"/>
              <a:ext cx="477975" cy="406193"/>
            </a:xfrm>
            <a:custGeom>
              <a:avLst/>
              <a:gdLst/>
              <a:ahLst/>
              <a:cxnLst/>
              <a:rect l="l" t="t" r="r" b="b"/>
              <a:pathLst>
                <a:path w="477975" h="406193" extrusionOk="0">
                  <a:moveTo>
                    <a:pt x="477975" y="230503"/>
                  </a:moveTo>
                  <a:cubicBezTo>
                    <a:pt x="467441" y="246581"/>
                    <a:pt x="458224" y="261198"/>
                    <a:pt x="451787" y="267191"/>
                  </a:cubicBezTo>
                  <a:cubicBezTo>
                    <a:pt x="444618" y="274206"/>
                    <a:pt x="442716" y="285023"/>
                    <a:pt x="446081" y="293939"/>
                  </a:cubicBezTo>
                  <a:cubicBezTo>
                    <a:pt x="402629" y="294816"/>
                    <a:pt x="359323" y="302124"/>
                    <a:pt x="326990" y="314110"/>
                  </a:cubicBezTo>
                  <a:cubicBezTo>
                    <a:pt x="315578" y="320979"/>
                    <a:pt x="307238" y="330042"/>
                    <a:pt x="301386" y="340566"/>
                  </a:cubicBezTo>
                  <a:cubicBezTo>
                    <a:pt x="299484" y="341443"/>
                    <a:pt x="297582" y="342466"/>
                    <a:pt x="295827" y="343343"/>
                  </a:cubicBezTo>
                  <a:cubicBezTo>
                    <a:pt x="266127" y="360883"/>
                    <a:pt x="239938" y="383977"/>
                    <a:pt x="213604" y="406194"/>
                  </a:cubicBezTo>
                  <a:cubicBezTo>
                    <a:pt x="204680" y="357228"/>
                    <a:pt x="189317" y="317033"/>
                    <a:pt x="170152" y="306801"/>
                  </a:cubicBezTo>
                  <a:cubicBezTo>
                    <a:pt x="117336" y="282099"/>
                    <a:pt x="57498" y="287361"/>
                    <a:pt x="0" y="299785"/>
                  </a:cubicBezTo>
                  <a:cubicBezTo>
                    <a:pt x="13167" y="278153"/>
                    <a:pt x="21361" y="244389"/>
                    <a:pt x="30431" y="229772"/>
                  </a:cubicBezTo>
                  <a:cubicBezTo>
                    <a:pt x="33211" y="216763"/>
                    <a:pt x="55303" y="181830"/>
                    <a:pt x="58229" y="160490"/>
                  </a:cubicBezTo>
                  <a:cubicBezTo>
                    <a:pt x="80321" y="145727"/>
                    <a:pt x="87051" y="118686"/>
                    <a:pt x="85441" y="86968"/>
                  </a:cubicBezTo>
                  <a:cubicBezTo>
                    <a:pt x="106509" y="57297"/>
                    <a:pt x="128309" y="27918"/>
                    <a:pt x="151571" y="0"/>
                  </a:cubicBezTo>
                  <a:cubicBezTo>
                    <a:pt x="156545" y="6285"/>
                    <a:pt x="164592" y="10816"/>
                    <a:pt x="176735" y="12132"/>
                  </a:cubicBezTo>
                  <a:cubicBezTo>
                    <a:pt x="178784" y="60074"/>
                    <a:pt x="182588" y="106701"/>
                    <a:pt x="190781" y="155082"/>
                  </a:cubicBezTo>
                  <a:cubicBezTo>
                    <a:pt x="190781" y="215009"/>
                    <a:pt x="248132" y="228164"/>
                    <a:pt x="308555" y="230941"/>
                  </a:cubicBezTo>
                  <a:lnTo>
                    <a:pt x="311335" y="230941"/>
                  </a:lnTo>
                  <a:lnTo>
                    <a:pt x="314554" y="230941"/>
                  </a:lnTo>
                  <a:lnTo>
                    <a:pt x="317772" y="230941"/>
                  </a:lnTo>
                  <a:lnTo>
                    <a:pt x="320845" y="230941"/>
                  </a:lnTo>
                  <a:lnTo>
                    <a:pt x="323771" y="230941"/>
                  </a:lnTo>
                  <a:lnTo>
                    <a:pt x="326551" y="230941"/>
                  </a:lnTo>
                  <a:lnTo>
                    <a:pt x="329330" y="230941"/>
                  </a:lnTo>
                  <a:lnTo>
                    <a:pt x="332110" y="230941"/>
                  </a:lnTo>
                  <a:lnTo>
                    <a:pt x="334890" y="230941"/>
                  </a:lnTo>
                  <a:lnTo>
                    <a:pt x="337523" y="230941"/>
                  </a:lnTo>
                  <a:lnTo>
                    <a:pt x="340157" y="230941"/>
                  </a:lnTo>
                  <a:lnTo>
                    <a:pt x="342937" y="230941"/>
                  </a:lnTo>
                  <a:lnTo>
                    <a:pt x="345863" y="230941"/>
                  </a:lnTo>
                  <a:lnTo>
                    <a:pt x="348935" y="230941"/>
                  </a:lnTo>
                  <a:lnTo>
                    <a:pt x="352154" y="230941"/>
                  </a:lnTo>
                  <a:lnTo>
                    <a:pt x="355519" y="231088"/>
                  </a:lnTo>
                  <a:lnTo>
                    <a:pt x="357421" y="231088"/>
                  </a:lnTo>
                  <a:cubicBezTo>
                    <a:pt x="358445" y="231088"/>
                    <a:pt x="359615" y="231088"/>
                    <a:pt x="360639" y="231088"/>
                  </a:cubicBezTo>
                  <a:cubicBezTo>
                    <a:pt x="372344" y="231088"/>
                    <a:pt x="383609" y="231088"/>
                    <a:pt x="393997" y="231234"/>
                  </a:cubicBezTo>
                  <a:cubicBezTo>
                    <a:pt x="404384" y="230941"/>
                    <a:pt x="415357" y="231088"/>
                    <a:pt x="426037" y="231088"/>
                  </a:cubicBezTo>
                  <a:cubicBezTo>
                    <a:pt x="443594" y="231818"/>
                    <a:pt x="461004" y="231818"/>
                    <a:pt x="477975" y="23050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0" name="Google Shape;1260;p34"/>
            <p:cNvSpPr/>
            <p:nvPr/>
          </p:nvSpPr>
          <p:spPr>
            <a:xfrm>
              <a:off x="14904412" y="3755701"/>
              <a:ext cx="282240" cy="216049"/>
            </a:xfrm>
            <a:custGeom>
              <a:avLst/>
              <a:gdLst/>
              <a:ahLst/>
              <a:cxnLst/>
              <a:rect l="l" t="t" r="r" b="b"/>
              <a:pathLst>
                <a:path w="282240" h="216049" extrusionOk="0">
                  <a:moveTo>
                    <a:pt x="259397" y="13593"/>
                  </a:moveTo>
                  <a:cubicBezTo>
                    <a:pt x="266859" y="77322"/>
                    <a:pt x="294364" y="144411"/>
                    <a:pt x="276076" y="207701"/>
                  </a:cubicBezTo>
                  <a:cubicBezTo>
                    <a:pt x="262323" y="209601"/>
                    <a:pt x="248132" y="210624"/>
                    <a:pt x="234233" y="211648"/>
                  </a:cubicBezTo>
                  <a:cubicBezTo>
                    <a:pt x="213897" y="212817"/>
                    <a:pt x="188733" y="212963"/>
                    <a:pt x="163568" y="213694"/>
                  </a:cubicBezTo>
                  <a:cubicBezTo>
                    <a:pt x="152010" y="213402"/>
                    <a:pt x="139721" y="214132"/>
                    <a:pt x="127431" y="214863"/>
                  </a:cubicBezTo>
                  <a:cubicBezTo>
                    <a:pt x="99194" y="216471"/>
                    <a:pt x="70373" y="218225"/>
                    <a:pt x="45940" y="207116"/>
                  </a:cubicBezTo>
                  <a:cubicBezTo>
                    <a:pt x="19459" y="155374"/>
                    <a:pt x="12875" y="98077"/>
                    <a:pt x="0" y="42973"/>
                  </a:cubicBezTo>
                  <a:cubicBezTo>
                    <a:pt x="8193" y="36395"/>
                    <a:pt x="9510" y="26164"/>
                    <a:pt x="13168" y="17394"/>
                  </a:cubicBezTo>
                  <a:cubicBezTo>
                    <a:pt x="59839" y="8039"/>
                    <a:pt x="110752" y="0"/>
                    <a:pt x="160496" y="0"/>
                  </a:cubicBezTo>
                  <a:cubicBezTo>
                    <a:pt x="194731" y="0"/>
                    <a:pt x="228088" y="3800"/>
                    <a:pt x="259397" y="1359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1" name="Google Shape;1261;p34"/>
            <p:cNvSpPr/>
            <p:nvPr/>
          </p:nvSpPr>
          <p:spPr>
            <a:xfrm>
              <a:off x="15364831" y="3685536"/>
              <a:ext cx="263337" cy="213495"/>
            </a:xfrm>
            <a:custGeom>
              <a:avLst/>
              <a:gdLst/>
              <a:ahLst/>
              <a:cxnLst/>
              <a:rect l="l" t="t" r="r" b="b"/>
              <a:pathLst>
                <a:path w="263337" h="213495" extrusionOk="0">
                  <a:moveTo>
                    <a:pt x="234379" y="15937"/>
                  </a:moveTo>
                  <a:cubicBezTo>
                    <a:pt x="251936" y="77473"/>
                    <a:pt x="279734" y="148217"/>
                    <a:pt x="250765" y="211068"/>
                  </a:cubicBezTo>
                  <a:cubicBezTo>
                    <a:pt x="237305" y="211214"/>
                    <a:pt x="223845" y="210776"/>
                    <a:pt x="210532" y="210776"/>
                  </a:cubicBezTo>
                  <a:cubicBezTo>
                    <a:pt x="195316" y="210776"/>
                    <a:pt x="180100" y="211360"/>
                    <a:pt x="164885" y="211799"/>
                  </a:cubicBezTo>
                  <a:cubicBezTo>
                    <a:pt x="126407" y="212091"/>
                    <a:pt x="86905" y="216330"/>
                    <a:pt x="49012" y="210191"/>
                  </a:cubicBezTo>
                  <a:cubicBezTo>
                    <a:pt x="18434" y="147924"/>
                    <a:pt x="20775" y="77473"/>
                    <a:pt x="0" y="12575"/>
                  </a:cubicBezTo>
                  <a:cubicBezTo>
                    <a:pt x="29700" y="4682"/>
                    <a:pt x="61301" y="4536"/>
                    <a:pt x="92172" y="2197"/>
                  </a:cubicBezTo>
                  <a:cubicBezTo>
                    <a:pt x="112508" y="2197"/>
                    <a:pt x="136209" y="5"/>
                    <a:pt x="159472" y="5"/>
                  </a:cubicBezTo>
                  <a:cubicBezTo>
                    <a:pt x="187123" y="-141"/>
                    <a:pt x="214189" y="2928"/>
                    <a:pt x="234379" y="1593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2" name="Google Shape;1262;p34"/>
            <p:cNvSpPr/>
            <p:nvPr/>
          </p:nvSpPr>
          <p:spPr>
            <a:xfrm>
              <a:off x="14852913" y="3737138"/>
              <a:ext cx="809646" cy="958260"/>
            </a:xfrm>
            <a:custGeom>
              <a:avLst/>
              <a:gdLst/>
              <a:ahLst/>
              <a:cxnLst/>
              <a:rect l="l" t="t" r="r" b="b"/>
              <a:pathLst>
                <a:path w="809646" h="958260" extrusionOk="0">
                  <a:moveTo>
                    <a:pt x="809646" y="702910"/>
                  </a:moveTo>
                  <a:cubicBezTo>
                    <a:pt x="797064" y="723081"/>
                    <a:pt x="783604" y="742813"/>
                    <a:pt x="768388" y="761376"/>
                  </a:cubicBezTo>
                  <a:cubicBezTo>
                    <a:pt x="761220" y="772192"/>
                    <a:pt x="745419" y="784762"/>
                    <a:pt x="738689" y="797917"/>
                  </a:cubicBezTo>
                  <a:cubicBezTo>
                    <a:pt x="738396" y="797917"/>
                    <a:pt x="738104" y="797917"/>
                    <a:pt x="737811" y="797917"/>
                  </a:cubicBezTo>
                  <a:cubicBezTo>
                    <a:pt x="705917" y="800548"/>
                    <a:pt x="643445" y="805664"/>
                    <a:pt x="659099" y="852291"/>
                  </a:cubicBezTo>
                  <a:cubicBezTo>
                    <a:pt x="657490" y="861499"/>
                    <a:pt x="656320" y="870708"/>
                    <a:pt x="655149" y="879916"/>
                  </a:cubicBezTo>
                  <a:cubicBezTo>
                    <a:pt x="629985" y="893071"/>
                    <a:pt x="595603" y="934143"/>
                    <a:pt x="584777" y="943352"/>
                  </a:cubicBezTo>
                  <a:cubicBezTo>
                    <a:pt x="581705" y="948029"/>
                    <a:pt x="576584" y="952999"/>
                    <a:pt x="571025" y="958261"/>
                  </a:cubicBezTo>
                  <a:cubicBezTo>
                    <a:pt x="569854" y="928005"/>
                    <a:pt x="566489" y="897895"/>
                    <a:pt x="564148" y="870269"/>
                  </a:cubicBezTo>
                  <a:cubicBezTo>
                    <a:pt x="561515" y="812534"/>
                    <a:pt x="505188" y="785932"/>
                    <a:pt x="453835" y="782716"/>
                  </a:cubicBezTo>
                  <a:cubicBezTo>
                    <a:pt x="397654" y="779500"/>
                    <a:pt x="336792" y="768684"/>
                    <a:pt x="284269" y="794263"/>
                  </a:cubicBezTo>
                  <a:cubicBezTo>
                    <a:pt x="270224" y="801133"/>
                    <a:pt x="253838" y="809903"/>
                    <a:pt x="252228" y="827150"/>
                  </a:cubicBezTo>
                  <a:cubicBezTo>
                    <a:pt x="251204" y="836359"/>
                    <a:pt x="250326" y="845713"/>
                    <a:pt x="249595" y="854922"/>
                  </a:cubicBezTo>
                  <a:cubicBezTo>
                    <a:pt x="229259" y="852729"/>
                    <a:pt x="190927" y="897602"/>
                    <a:pt x="180100" y="907541"/>
                  </a:cubicBezTo>
                  <a:cubicBezTo>
                    <a:pt x="178784" y="909295"/>
                    <a:pt x="177028" y="911196"/>
                    <a:pt x="175126" y="913242"/>
                  </a:cubicBezTo>
                  <a:cubicBezTo>
                    <a:pt x="171761" y="860184"/>
                    <a:pt x="159179" y="811803"/>
                    <a:pt x="134600" y="792071"/>
                  </a:cubicBezTo>
                  <a:cubicBezTo>
                    <a:pt x="93927" y="767807"/>
                    <a:pt x="47110" y="757722"/>
                    <a:pt x="0" y="757137"/>
                  </a:cubicBezTo>
                  <a:cubicBezTo>
                    <a:pt x="7023" y="745590"/>
                    <a:pt x="12436" y="732435"/>
                    <a:pt x="16971" y="723227"/>
                  </a:cubicBezTo>
                  <a:cubicBezTo>
                    <a:pt x="22970" y="710364"/>
                    <a:pt x="30139" y="697940"/>
                    <a:pt x="36868" y="685662"/>
                  </a:cubicBezTo>
                  <a:cubicBezTo>
                    <a:pt x="62765" y="662422"/>
                    <a:pt x="70519" y="591678"/>
                    <a:pt x="65544" y="522395"/>
                  </a:cubicBezTo>
                  <a:cubicBezTo>
                    <a:pt x="87051" y="497840"/>
                    <a:pt x="108997" y="473138"/>
                    <a:pt x="133283" y="451067"/>
                  </a:cubicBezTo>
                  <a:cubicBezTo>
                    <a:pt x="132113" y="476792"/>
                    <a:pt x="136502" y="503686"/>
                    <a:pt x="140744" y="525757"/>
                  </a:cubicBezTo>
                  <a:cubicBezTo>
                    <a:pt x="142793" y="534235"/>
                    <a:pt x="148791" y="540958"/>
                    <a:pt x="156399" y="544613"/>
                  </a:cubicBezTo>
                  <a:cubicBezTo>
                    <a:pt x="153912" y="684493"/>
                    <a:pt x="198242" y="694140"/>
                    <a:pt x="326551" y="698963"/>
                  </a:cubicBezTo>
                  <a:cubicBezTo>
                    <a:pt x="345863" y="698963"/>
                    <a:pt x="363566" y="698379"/>
                    <a:pt x="379366" y="696478"/>
                  </a:cubicBezTo>
                  <a:cubicBezTo>
                    <a:pt x="378488" y="697502"/>
                    <a:pt x="377757" y="698379"/>
                    <a:pt x="377025" y="698817"/>
                  </a:cubicBezTo>
                  <a:cubicBezTo>
                    <a:pt x="364736" y="712557"/>
                    <a:pt x="342937" y="733166"/>
                    <a:pt x="364004" y="749390"/>
                  </a:cubicBezTo>
                  <a:cubicBezTo>
                    <a:pt x="374392" y="756845"/>
                    <a:pt x="389169" y="753337"/>
                    <a:pt x="395313" y="742082"/>
                  </a:cubicBezTo>
                  <a:cubicBezTo>
                    <a:pt x="405262" y="722057"/>
                    <a:pt x="417844" y="702764"/>
                    <a:pt x="427793" y="682593"/>
                  </a:cubicBezTo>
                  <a:cubicBezTo>
                    <a:pt x="454859" y="667684"/>
                    <a:pt x="470514" y="639474"/>
                    <a:pt x="472562" y="587147"/>
                  </a:cubicBezTo>
                  <a:cubicBezTo>
                    <a:pt x="472416" y="574430"/>
                    <a:pt x="472855" y="560252"/>
                    <a:pt x="473001" y="545343"/>
                  </a:cubicBezTo>
                  <a:cubicBezTo>
                    <a:pt x="486168" y="516841"/>
                    <a:pt x="501238" y="489216"/>
                    <a:pt x="517624" y="462614"/>
                  </a:cubicBezTo>
                  <a:cubicBezTo>
                    <a:pt x="521720" y="453698"/>
                    <a:pt x="532401" y="443758"/>
                    <a:pt x="533132" y="433088"/>
                  </a:cubicBezTo>
                  <a:cubicBezTo>
                    <a:pt x="529913" y="417595"/>
                    <a:pt x="512356" y="427680"/>
                    <a:pt x="506358" y="435865"/>
                  </a:cubicBezTo>
                  <a:cubicBezTo>
                    <a:pt x="493630" y="449313"/>
                    <a:pt x="482072" y="463637"/>
                    <a:pt x="471099" y="478400"/>
                  </a:cubicBezTo>
                  <a:cubicBezTo>
                    <a:pt x="466856" y="436742"/>
                    <a:pt x="454567" y="398009"/>
                    <a:pt x="421648" y="377399"/>
                  </a:cubicBezTo>
                  <a:cubicBezTo>
                    <a:pt x="398240" y="364829"/>
                    <a:pt x="368101" y="357521"/>
                    <a:pt x="335768" y="354305"/>
                  </a:cubicBezTo>
                  <a:cubicBezTo>
                    <a:pt x="347326" y="337788"/>
                    <a:pt x="353617" y="310309"/>
                    <a:pt x="361956" y="296131"/>
                  </a:cubicBezTo>
                  <a:cubicBezTo>
                    <a:pt x="364443" y="290723"/>
                    <a:pt x="367370" y="284584"/>
                    <a:pt x="370588" y="278153"/>
                  </a:cubicBezTo>
                  <a:cubicBezTo>
                    <a:pt x="421502" y="247897"/>
                    <a:pt x="412431" y="185630"/>
                    <a:pt x="407457" y="139734"/>
                  </a:cubicBezTo>
                  <a:cubicBezTo>
                    <a:pt x="402482" y="112109"/>
                    <a:pt x="399703" y="84045"/>
                    <a:pt x="395021" y="56274"/>
                  </a:cubicBezTo>
                  <a:cubicBezTo>
                    <a:pt x="407603" y="39757"/>
                    <a:pt x="417113" y="14032"/>
                    <a:pt x="428232" y="2777"/>
                  </a:cubicBezTo>
                  <a:cubicBezTo>
                    <a:pt x="428817" y="1900"/>
                    <a:pt x="429402" y="877"/>
                    <a:pt x="429988" y="0"/>
                  </a:cubicBezTo>
                  <a:cubicBezTo>
                    <a:pt x="434523" y="24994"/>
                    <a:pt x="443447" y="50135"/>
                    <a:pt x="449007" y="70598"/>
                  </a:cubicBezTo>
                  <a:cubicBezTo>
                    <a:pt x="462028" y="95738"/>
                    <a:pt x="460419" y="138857"/>
                    <a:pt x="493191" y="151281"/>
                  </a:cubicBezTo>
                  <a:cubicBezTo>
                    <a:pt x="494068" y="227726"/>
                    <a:pt x="584338" y="224949"/>
                    <a:pt x="663342" y="222318"/>
                  </a:cubicBezTo>
                  <a:cubicBezTo>
                    <a:pt x="690116" y="221295"/>
                    <a:pt x="715719" y="220418"/>
                    <a:pt x="736055" y="222610"/>
                  </a:cubicBezTo>
                  <a:cubicBezTo>
                    <a:pt x="744687" y="224072"/>
                    <a:pt x="752734" y="224803"/>
                    <a:pt x="760195" y="224803"/>
                  </a:cubicBezTo>
                  <a:cubicBezTo>
                    <a:pt x="770583" y="224803"/>
                    <a:pt x="779800" y="223487"/>
                    <a:pt x="788286" y="221002"/>
                  </a:cubicBezTo>
                  <a:cubicBezTo>
                    <a:pt x="770437" y="247020"/>
                    <a:pt x="753466" y="273768"/>
                    <a:pt x="733715" y="298470"/>
                  </a:cubicBezTo>
                  <a:cubicBezTo>
                    <a:pt x="723181" y="313525"/>
                    <a:pt x="696407" y="332819"/>
                    <a:pt x="698602" y="351674"/>
                  </a:cubicBezTo>
                  <a:cubicBezTo>
                    <a:pt x="622084" y="359859"/>
                    <a:pt x="545129" y="397278"/>
                    <a:pt x="539716" y="461298"/>
                  </a:cubicBezTo>
                  <a:cubicBezTo>
                    <a:pt x="536936" y="492578"/>
                    <a:pt x="523329" y="552359"/>
                    <a:pt x="567220" y="558498"/>
                  </a:cubicBezTo>
                  <a:cubicBezTo>
                    <a:pt x="571756" y="628073"/>
                    <a:pt x="597213" y="697355"/>
                    <a:pt x="676948" y="702033"/>
                  </a:cubicBezTo>
                  <a:cubicBezTo>
                    <a:pt x="697870" y="703348"/>
                    <a:pt x="728301" y="706272"/>
                    <a:pt x="759464" y="706272"/>
                  </a:cubicBezTo>
                  <a:cubicBezTo>
                    <a:pt x="776874" y="706272"/>
                    <a:pt x="793992" y="705395"/>
                    <a:pt x="809646" y="70291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3" name="Google Shape;1263;p34"/>
            <p:cNvSpPr/>
            <p:nvPr/>
          </p:nvSpPr>
          <p:spPr>
            <a:xfrm>
              <a:off x="15602721" y="3773240"/>
              <a:ext cx="642128" cy="468606"/>
            </a:xfrm>
            <a:custGeom>
              <a:avLst/>
              <a:gdLst/>
              <a:ahLst/>
              <a:cxnLst/>
              <a:rect l="l" t="t" r="r" b="b"/>
              <a:pathLst>
                <a:path w="642128" h="468606" extrusionOk="0">
                  <a:moveTo>
                    <a:pt x="475196" y="185922"/>
                  </a:moveTo>
                  <a:cubicBezTo>
                    <a:pt x="517038" y="181684"/>
                    <a:pt x="587118" y="195862"/>
                    <a:pt x="642129" y="188700"/>
                  </a:cubicBezTo>
                  <a:cubicBezTo>
                    <a:pt x="626620" y="214425"/>
                    <a:pt x="608625" y="238688"/>
                    <a:pt x="589898" y="262221"/>
                  </a:cubicBezTo>
                  <a:cubicBezTo>
                    <a:pt x="580242" y="271283"/>
                    <a:pt x="572049" y="284292"/>
                    <a:pt x="574975" y="296131"/>
                  </a:cubicBezTo>
                  <a:cubicBezTo>
                    <a:pt x="572780" y="298908"/>
                    <a:pt x="570878" y="301686"/>
                    <a:pt x="568684" y="304317"/>
                  </a:cubicBezTo>
                  <a:cubicBezTo>
                    <a:pt x="562685" y="311332"/>
                    <a:pt x="556248" y="320687"/>
                    <a:pt x="554200" y="329896"/>
                  </a:cubicBezTo>
                  <a:cubicBezTo>
                    <a:pt x="491289" y="332088"/>
                    <a:pt x="428378" y="335596"/>
                    <a:pt x="365760" y="340858"/>
                  </a:cubicBezTo>
                  <a:cubicBezTo>
                    <a:pt x="330647" y="344951"/>
                    <a:pt x="295241" y="346851"/>
                    <a:pt x="260275" y="352405"/>
                  </a:cubicBezTo>
                  <a:cubicBezTo>
                    <a:pt x="235988" y="355036"/>
                    <a:pt x="223845" y="385438"/>
                    <a:pt x="237890" y="404148"/>
                  </a:cubicBezTo>
                  <a:cubicBezTo>
                    <a:pt x="232477" y="398447"/>
                    <a:pt x="217993" y="401955"/>
                    <a:pt x="211263" y="406632"/>
                  </a:cubicBezTo>
                  <a:cubicBezTo>
                    <a:pt x="182588" y="422272"/>
                    <a:pt x="156545" y="443466"/>
                    <a:pt x="135331" y="468607"/>
                  </a:cubicBezTo>
                  <a:cubicBezTo>
                    <a:pt x="125675" y="416864"/>
                    <a:pt x="106217" y="367899"/>
                    <a:pt x="80321" y="338227"/>
                  </a:cubicBezTo>
                  <a:cubicBezTo>
                    <a:pt x="60863" y="324487"/>
                    <a:pt x="32041" y="316594"/>
                    <a:pt x="0" y="314548"/>
                  </a:cubicBezTo>
                  <a:cubicBezTo>
                    <a:pt x="27798" y="273768"/>
                    <a:pt x="50914" y="229626"/>
                    <a:pt x="66861" y="182999"/>
                  </a:cubicBezTo>
                  <a:cubicBezTo>
                    <a:pt x="68324" y="179491"/>
                    <a:pt x="69787" y="173206"/>
                    <a:pt x="69787" y="167798"/>
                  </a:cubicBezTo>
                  <a:cubicBezTo>
                    <a:pt x="92464" y="146604"/>
                    <a:pt x="102120" y="111524"/>
                    <a:pt x="103437" y="72644"/>
                  </a:cubicBezTo>
                  <a:cubicBezTo>
                    <a:pt x="113093" y="66359"/>
                    <a:pt x="120554" y="54812"/>
                    <a:pt x="125675" y="44580"/>
                  </a:cubicBezTo>
                  <a:cubicBezTo>
                    <a:pt x="140305" y="27187"/>
                    <a:pt x="157569" y="11839"/>
                    <a:pt x="177028" y="0"/>
                  </a:cubicBezTo>
                  <a:cubicBezTo>
                    <a:pt x="177613" y="9793"/>
                    <a:pt x="178345" y="19440"/>
                    <a:pt x="178637" y="29087"/>
                  </a:cubicBezTo>
                  <a:cubicBezTo>
                    <a:pt x="184490" y="86384"/>
                    <a:pt x="185806" y="162536"/>
                    <a:pt x="240963" y="195423"/>
                  </a:cubicBezTo>
                  <a:cubicBezTo>
                    <a:pt x="280757" y="211209"/>
                    <a:pt x="324795" y="196885"/>
                    <a:pt x="365760" y="193962"/>
                  </a:cubicBezTo>
                  <a:cubicBezTo>
                    <a:pt x="403799" y="189869"/>
                    <a:pt x="435401" y="187238"/>
                    <a:pt x="475196" y="18592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4" name="Google Shape;1264;p34"/>
            <p:cNvSpPr/>
            <p:nvPr/>
          </p:nvSpPr>
          <p:spPr>
            <a:xfrm>
              <a:off x="15806230" y="3753282"/>
              <a:ext cx="457264" cy="167032"/>
            </a:xfrm>
            <a:custGeom>
              <a:avLst/>
              <a:gdLst/>
              <a:ahLst/>
              <a:cxnLst/>
              <a:rect l="l" t="t" r="r" b="b"/>
              <a:pathLst>
                <a:path w="457264" h="167032" extrusionOk="0">
                  <a:moveTo>
                    <a:pt x="429695" y="10458"/>
                  </a:moveTo>
                  <a:cubicBezTo>
                    <a:pt x="445788" y="49777"/>
                    <a:pt x="468026" y="95965"/>
                    <a:pt x="451348" y="139230"/>
                  </a:cubicBezTo>
                  <a:cubicBezTo>
                    <a:pt x="388291" y="153554"/>
                    <a:pt x="324210" y="140399"/>
                    <a:pt x="260421" y="145223"/>
                  </a:cubicBezTo>
                  <a:cubicBezTo>
                    <a:pt x="199705" y="148438"/>
                    <a:pt x="139720" y="158962"/>
                    <a:pt x="79589" y="166709"/>
                  </a:cubicBezTo>
                  <a:cubicBezTo>
                    <a:pt x="17557" y="173871"/>
                    <a:pt x="12875" y="60300"/>
                    <a:pt x="0" y="17474"/>
                  </a:cubicBezTo>
                  <a:cubicBezTo>
                    <a:pt x="24579" y="22882"/>
                    <a:pt x="50621" y="13674"/>
                    <a:pt x="75493" y="12358"/>
                  </a:cubicBezTo>
                  <a:cubicBezTo>
                    <a:pt x="120993" y="4173"/>
                    <a:pt x="166494" y="3004"/>
                    <a:pt x="212580" y="4319"/>
                  </a:cubicBezTo>
                  <a:cubicBezTo>
                    <a:pt x="284269" y="6658"/>
                    <a:pt x="360200" y="-10297"/>
                    <a:pt x="429695" y="1045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5" name="Google Shape;1265;p34"/>
            <p:cNvSpPr/>
            <p:nvPr/>
          </p:nvSpPr>
          <p:spPr>
            <a:xfrm>
              <a:off x="15645004" y="4229423"/>
              <a:ext cx="765901" cy="443904"/>
            </a:xfrm>
            <a:custGeom>
              <a:avLst/>
              <a:gdLst/>
              <a:ahLst/>
              <a:cxnLst/>
              <a:rect l="l" t="t" r="r" b="b"/>
              <a:pathLst>
                <a:path w="765901" h="443904" extrusionOk="0">
                  <a:moveTo>
                    <a:pt x="760488" y="205655"/>
                  </a:moveTo>
                  <a:cubicBezTo>
                    <a:pt x="762390" y="205655"/>
                    <a:pt x="764146" y="205509"/>
                    <a:pt x="765901" y="205070"/>
                  </a:cubicBezTo>
                  <a:cubicBezTo>
                    <a:pt x="755367" y="221733"/>
                    <a:pt x="745565" y="238981"/>
                    <a:pt x="734153" y="254913"/>
                  </a:cubicBezTo>
                  <a:cubicBezTo>
                    <a:pt x="726399" y="269237"/>
                    <a:pt x="706209" y="286631"/>
                    <a:pt x="701674" y="303293"/>
                  </a:cubicBezTo>
                  <a:cubicBezTo>
                    <a:pt x="666707" y="303147"/>
                    <a:pt x="631741" y="302709"/>
                    <a:pt x="596774" y="301686"/>
                  </a:cubicBezTo>
                  <a:cubicBezTo>
                    <a:pt x="525670" y="300224"/>
                    <a:pt x="454274" y="301393"/>
                    <a:pt x="383316" y="300224"/>
                  </a:cubicBezTo>
                  <a:cubicBezTo>
                    <a:pt x="373953" y="300809"/>
                    <a:pt x="360346" y="299639"/>
                    <a:pt x="345131" y="298470"/>
                  </a:cubicBezTo>
                  <a:cubicBezTo>
                    <a:pt x="295388" y="294670"/>
                    <a:pt x="229551" y="290869"/>
                    <a:pt x="249156" y="346120"/>
                  </a:cubicBezTo>
                  <a:cubicBezTo>
                    <a:pt x="234379" y="361613"/>
                    <a:pt x="219017" y="381053"/>
                    <a:pt x="215506" y="384561"/>
                  </a:cubicBezTo>
                  <a:cubicBezTo>
                    <a:pt x="199705" y="403855"/>
                    <a:pt x="184343" y="423587"/>
                    <a:pt x="169859" y="443904"/>
                  </a:cubicBezTo>
                  <a:cubicBezTo>
                    <a:pt x="168103" y="403855"/>
                    <a:pt x="160642" y="361321"/>
                    <a:pt x="128601" y="335011"/>
                  </a:cubicBezTo>
                  <a:cubicBezTo>
                    <a:pt x="91732" y="307240"/>
                    <a:pt x="45647" y="302562"/>
                    <a:pt x="0" y="303440"/>
                  </a:cubicBezTo>
                  <a:cubicBezTo>
                    <a:pt x="15069" y="279322"/>
                    <a:pt x="28968" y="254474"/>
                    <a:pt x="36722" y="227141"/>
                  </a:cubicBezTo>
                  <a:cubicBezTo>
                    <a:pt x="37893" y="221587"/>
                    <a:pt x="40234" y="213402"/>
                    <a:pt x="41111" y="205509"/>
                  </a:cubicBezTo>
                  <a:cubicBezTo>
                    <a:pt x="59399" y="199954"/>
                    <a:pt x="74469" y="191038"/>
                    <a:pt x="83247" y="177153"/>
                  </a:cubicBezTo>
                  <a:cubicBezTo>
                    <a:pt x="94366" y="154058"/>
                    <a:pt x="99779" y="123948"/>
                    <a:pt x="100364" y="91500"/>
                  </a:cubicBezTo>
                  <a:cubicBezTo>
                    <a:pt x="121871" y="84045"/>
                    <a:pt x="136794" y="58028"/>
                    <a:pt x="153765" y="43850"/>
                  </a:cubicBezTo>
                  <a:cubicBezTo>
                    <a:pt x="162544" y="31133"/>
                    <a:pt x="185074" y="15932"/>
                    <a:pt x="198827" y="0"/>
                  </a:cubicBezTo>
                  <a:cubicBezTo>
                    <a:pt x="200436" y="27625"/>
                    <a:pt x="204387" y="55251"/>
                    <a:pt x="207166" y="82730"/>
                  </a:cubicBezTo>
                  <a:cubicBezTo>
                    <a:pt x="213896" y="112109"/>
                    <a:pt x="204094" y="149235"/>
                    <a:pt x="226917" y="172329"/>
                  </a:cubicBezTo>
                  <a:cubicBezTo>
                    <a:pt x="245059" y="188846"/>
                    <a:pt x="271101" y="189869"/>
                    <a:pt x="294071" y="193523"/>
                  </a:cubicBezTo>
                  <a:cubicBezTo>
                    <a:pt x="334743" y="198785"/>
                    <a:pt x="375709" y="199662"/>
                    <a:pt x="416528" y="200101"/>
                  </a:cubicBezTo>
                  <a:cubicBezTo>
                    <a:pt x="484851" y="200978"/>
                    <a:pt x="553175" y="200978"/>
                    <a:pt x="621499" y="200978"/>
                  </a:cubicBezTo>
                  <a:cubicBezTo>
                    <a:pt x="647395" y="200978"/>
                    <a:pt x="673291" y="200978"/>
                    <a:pt x="699187" y="200978"/>
                  </a:cubicBezTo>
                  <a:cubicBezTo>
                    <a:pt x="709136" y="201124"/>
                    <a:pt x="718938" y="201270"/>
                    <a:pt x="728886" y="201270"/>
                  </a:cubicBezTo>
                  <a:cubicBezTo>
                    <a:pt x="734153" y="201270"/>
                    <a:pt x="739567" y="201270"/>
                    <a:pt x="744833" y="201270"/>
                  </a:cubicBezTo>
                  <a:cubicBezTo>
                    <a:pt x="750100" y="204339"/>
                    <a:pt x="755367" y="205655"/>
                    <a:pt x="760488" y="20565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6" name="Google Shape;1266;p34"/>
            <p:cNvSpPr/>
            <p:nvPr/>
          </p:nvSpPr>
          <p:spPr>
            <a:xfrm>
              <a:off x="15882894" y="4166713"/>
              <a:ext cx="503285" cy="199082"/>
            </a:xfrm>
            <a:custGeom>
              <a:avLst/>
              <a:gdLst/>
              <a:ahLst/>
              <a:cxnLst/>
              <a:rect l="l" t="t" r="r" b="b"/>
              <a:pathLst>
                <a:path w="503285" h="199082" extrusionOk="0">
                  <a:moveTo>
                    <a:pt x="503140" y="194990"/>
                  </a:moveTo>
                  <a:cubicBezTo>
                    <a:pt x="503286" y="196013"/>
                    <a:pt x="503286" y="197036"/>
                    <a:pt x="503286" y="197913"/>
                  </a:cubicBezTo>
                  <a:cubicBezTo>
                    <a:pt x="449007" y="199229"/>
                    <a:pt x="394582" y="199082"/>
                    <a:pt x="340303" y="198790"/>
                  </a:cubicBezTo>
                  <a:cubicBezTo>
                    <a:pt x="294656" y="198644"/>
                    <a:pt x="248863" y="198352"/>
                    <a:pt x="203216" y="199082"/>
                  </a:cubicBezTo>
                  <a:cubicBezTo>
                    <a:pt x="145426" y="198644"/>
                    <a:pt x="87051" y="200252"/>
                    <a:pt x="29993" y="190312"/>
                  </a:cubicBezTo>
                  <a:cubicBezTo>
                    <a:pt x="19605" y="134331"/>
                    <a:pt x="8486" y="78642"/>
                    <a:pt x="0" y="22514"/>
                  </a:cubicBezTo>
                  <a:cubicBezTo>
                    <a:pt x="145426" y="5998"/>
                    <a:pt x="292316" y="-2041"/>
                    <a:pt x="438766" y="443"/>
                  </a:cubicBezTo>
                  <a:cubicBezTo>
                    <a:pt x="458224" y="30261"/>
                    <a:pt x="460858" y="71918"/>
                    <a:pt x="473879" y="104367"/>
                  </a:cubicBezTo>
                  <a:cubicBezTo>
                    <a:pt x="482950" y="134623"/>
                    <a:pt x="499775" y="163418"/>
                    <a:pt x="503140" y="19499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7" name="Google Shape;1267;p34"/>
            <p:cNvSpPr/>
            <p:nvPr/>
          </p:nvSpPr>
          <p:spPr>
            <a:xfrm>
              <a:off x="15930881" y="4592352"/>
              <a:ext cx="586240" cy="197177"/>
            </a:xfrm>
            <a:custGeom>
              <a:avLst/>
              <a:gdLst/>
              <a:ahLst/>
              <a:cxnLst/>
              <a:rect l="l" t="t" r="r" b="b"/>
              <a:pathLst>
                <a:path w="586240" h="197177" extrusionOk="0">
                  <a:moveTo>
                    <a:pt x="566197" y="130964"/>
                  </a:moveTo>
                  <a:cubicBezTo>
                    <a:pt x="569269" y="150697"/>
                    <a:pt x="581120" y="174522"/>
                    <a:pt x="586240" y="197177"/>
                  </a:cubicBezTo>
                  <a:cubicBezTo>
                    <a:pt x="510016" y="192208"/>
                    <a:pt x="433060" y="181245"/>
                    <a:pt x="356689" y="183438"/>
                  </a:cubicBezTo>
                  <a:cubicBezTo>
                    <a:pt x="322308" y="181684"/>
                    <a:pt x="287488" y="182122"/>
                    <a:pt x="252521" y="182707"/>
                  </a:cubicBezTo>
                  <a:cubicBezTo>
                    <a:pt x="178784" y="183876"/>
                    <a:pt x="104608" y="185045"/>
                    <a:pt x="33943" y="163998"/>
                  </a:cubicBezTo>
                  <a:cubicBezTo>
                    <a:pt x="13753" y="111816"/>
                    <a:pt x="7023" y="55689"/>
                    <a:pt x="0" y="0"/>
                  </a:cubicBezTo>
                  <a:cubicBezTo>
                    <a:pt x="142208" y="4239"/>
                    <a:pt x="284561" y="4385"/>
                    <a:pt x="426915" y="6431"/>
                  </a:cubicBezTo>
                  <a:cubicBezTo>
                    <a:pt x="455444" y="7454"/>
                    <a:pt x="484266" y="7162"/>
                    <a:pt x="513088" y="7016"/>
                  </a:cubicBezTo>
                  <a:cubicBezTo>
                    <a:pt x="515137" y="7016"/>
                    <a:pt x="517038" y="7016"/>
                    <a:pt x="519087" y="7016"/>
                  </a:cubicBezTo>
                  <a:cubicBezTo>
                    <a:pt x="546007" y="42534"/>
                    <a:pt x="553175" y="89015"/>
                    <a:pt x="566197" y="13096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8" name="Google Shape;1268;p34"/>
            <p:cNvSpPr/>
            <p:nvPr/>
          </p:nvSpPr>
          <p:spPr>
            <a:xfrm>
              <a:off x="14924310" y="4612230"/>
              <a:ext cx="1599102" cy="489508"/>
            </a:xfrm>
            <a:custGeom>
              <a:avLst/>
              <a:gdLst/>
              <a:ahLst/>
              <a:cxnLst/>
              <a:rect l="l" t="t" r="r" b="b"/>
              <a:pathLst>
                <a:path w="1599102" h="489508" extrusionOk="0">
                  <a:moveTo>
                    <a:pt x="1562088" y="335450"/>
                  </a:moveTo>
                  <a:cubicBezTo>
                    <a:pt x="1563112" y="336034"/>
                    <a:pt x="1563990" y="336619"/>
                    <a:pt x="1565014" y="337058"/>
                  </a:cubicBezTo>
                  <a:cubicBezTo>
                    <a:pt x="1428220" y="334865"/>
                    <a:pt x="1290986" y="338081"/>
                    <a:pt x="1154485" y="341296"/>
                  </a:cubicBezTo>
                  <a:cubicBezTo>
                    <a:pt x="1113227" y="341296"/>
                    <a:pt x="1034954" y="339104"/>
                    <a:pt x="1047244" y="388654"/>
                  </a:cubicBezTo>
                  <a:cubicBezTo>
                    <a:pt x="1045635" y="403563"/>
                    <a:pt x="1045488" y="418618"/>
                    <a:pt x="1046513" y="433527"/>
                  </a:cubicBezTo>
                  <a:cubicBezTo>
                    <a:pt x="1034223" y="445805"/>
                    <a:pt x="1022518" y="458813"/>
                    <a:pt x="1011253" y="472114"/>
                  </a:cubicBezTo>
                  <a:cubicBezTo>
                    <a:pt x="1003938" y="437912"/>
                    <a:pt x="998232" y="403124"/>
                    <a:pt x="986674" y="370529"/>
                  </a:cubicBezTo>
                  <a:cubicBezTo>
                    <a:pt x="961656" y="336911"/>
                    <a:pt x="918058" y="339542"/>
                    <a:pt x="877239" y="342173"/>
                  </a:cubicBezTo>
                  <a:cubicBezTo>
                    <a:pt x="861292" y="343196"/>
                    <a:pt x="845637" y="344220"/>
                    <a:pt x="831738" y="343196"/>
                  </a:cubicBezTo>
                  <a:cubicBezTo>
                    <a:pt x="793260" y="344220"/>
                    <a:pt x="754636" y="348751"/>
                    <a:pt x="716743" y="355036"/>
                  </a:cubicBezTo>
                  <a:cubicBezTo>
                    <a:pt x="704893" y="356936"/>
                    <a:pt x="694652" y="365414"/>
                    <a:pt x="690994" y="377545"/>
                  </a:cubicBezTo>
                  <a:cubicBezTo>
                    <a:pt x="681630" y="367898"/>
                    <a:pt x="675193" y="374184"/>
                    <a:pt x="670804" y="389239"/>
                  </a:cubicBezTo>
                  <a:cubicBezTo>
                    <a:pt x="644615" y="406486"/>
                    <a:pt x="614769" y="448582"/>
                    <a:pt x="595311" y="478546"/>
                  </a:cubicBezTo>
                  <a:cubicBezTo>
                    <a:pt x="594287" y="463052"/>
                    <a:pt x="592970" y="447559"/>
                    <a:pt x="591653" y="432211"/>
                  </a:cubicBezTo>
                  <a:cubicBezTo>
                    <a:pt x="589751" y="410433"/>
                    <a:pt x="589751" y="385584"/>
                    <a:pt x="578486" y="367606"/>
                  </a:cubicBezTo>
                  <a:cubicBezTo>
                    <a:pt x="557125" y="335596"/>
                    <a:pt x="519818" y="344658"/>
                    <a:pt x="490411" y="339981"/>
                  </a:cubicBezTo>
                  <a:cubicBezTo>
                    <a:pt x="444179" y="335450"/>
                    <a:pt x="390632" y="335450"/>
                    <a:pt x="342937" y="335596"/>
                  </a:cubicBezTo>
                  <a:cubicBezTo>
                    <a:pt x="334744" y="336911"/>
                    <a:pt x="322454" y="336181"/>
                    <a:pt x="309140" y="335450"/>
                  </a:cubicBezTo>
                  <a:cubicBezTo>
                    <a:pt x="276661" y="333550"/>
                    <a:pt x="237452" y="331649"/>
                    <a:pt x="230282" y="360882"/>
                  </a:cubicBezTo>
                  <a:cubicBezTo>
                    <a:pt x="226918" y="349482"/>
                    <a:pt x="213896" y="346704"/>
                    <a:pt x="211848" y="360298"/>
                  </a:cubicBezTo>
                  <a:cubicBezTo>
                    <a:pt x="211117" y="374768"/>
                    <a:pt x="211555" y="389531"/>
                    <a:pt x="212433" y="404440"/>
                  </a:cubicBezTo>
                  <a:cubicBezTo>
                    <a:pt x="186391" y="429580"/>
                    <a:pt x="165470" y="459690"/>
                    <a:pt x="144548" y="489508"/>
                  </a:cubicBezTo>
                  <a:cubicBezTo>
                    <a:pt x="141183" y="446097"/>
                    <a:pt x="143671" y="395962"/>
                    <a:pt x="113532" y="370529"/>
                  </a:cubicBezTo>
                  <a:cubicBezTo>
                    <a:pt x="78126" y="349189"/>
                    <a:pt x="39209" y="343635"/>
                    <a:pt x="0" y="341881"/>
                  </a:cubicBezTo>
                  <a:cubicBezTo>
                    <a:pt x="3072" y="335596"/>
                    <a:pt x="6584" y="325949"/>
                    <a:pt x="5999" y="318348"/>
                  </a:cubicBezTo>
                  <a:cubicBezTo>
                    <a:pt x="6291" y="318494"/>
                    <a:pt x="6584" y="318787"/>
                    <a:pt x="7023" y="318933"/>
                  </a:cubicBezTo>
                  <a:cubicBezTo>
                    <a:pt x="40965" y="333403"/>
                    <a:pt x="49158" y="284146"/>
                    <a:pt x="62472" y="263390"/>
                  </a:cubicBezTo>
                  <a:cubicBezTo>
                    <a:pt x="71104" y="245704"/>
                    <a:pt x="81784" y="228749"/>
                    <a:pt x="88221" y="210040"/>
                  </a:cubicBezTo>
                  <a:cubicBezTo>
                    <a:pt x="89538" y="207847"/>
                    <a:pt x="89099" y="204485"/>
                    <a:pt x="85880" y="203755"/>
                  </a:cubicBezTo>
                  <a:cubicBezTo>
                    <a:pt x="85295" y="203462"/>
                    <a:pt x="84710" y="203316"/>
                    <a:pt x="84271" y="203170"/>
                  </a:cubicBezTo>
                  <a:cubicBezTo>
                    <a:pt x="95098" y="177883"/>
                    <a:pt x="102413" y="137249"/>
                    <a:pt x="104461" y="94277"/>
                  </a:cubicBezTo>
                  <a:cubicBezTo>
                    <a:pt x="112654" y="87992"/>
                    <a:pt x="118506" y="75714"/>
                    <a:pt x="123627" y="67382"/>
                  </a:cubicBezTo>
                  <a:cubicBezTo>
                    <a:pt x="139428" y="43557"/>
                    <a:pt x="155667" y="19586"/>
                    <a:pt x="176735" y="0"/>
                  </a:cubicBezTo>
                  <a:cubicBezTo>
                    <a:pt x="174102" y="31718"/>
                    <a:pt x="172346" y="63582"/>
                    <a:pt x="171322" y="95446"/>
                  </a:cubicBezTo>
                  <a:cubicBezTo>
                    <a:pt x="165616" y="195862"/>
                    <a:pt x="176296" y="264267"/>
                    <a:pt x="293486" y="268214"/>
                  </a:cubicBezTo>
                  <a:cubicBezTo>
                    <a:pt x="301971" y="268652"/>
                    <a:pt x="310311" y="268798"/>
                    <a:pt x="318797" y="268798"/>
                  </a:cubicBezTo>
                  <a:cubicBezTo>
                    <a:pt x="350252" y="268798"/>
                    <a:pt x="381854" y="265875"/>
                    <a:pt x="413016" y="261929"/>
                  </a:cubicBezTo>
                  <a:cubicBezTo>
                    <a:pt x="418430" y="261198"/>
                    <a:pt x="423843" y="260174"/>
                    <a:pt x="429256" y="258859"/>
                  </a:cubicBezTo>
                  <a:cubicBezTo>
                    <a:pt x="424282" y="265583"/>
                    <a:pt x="419307" y="272014"/>
                    <a:pt x="413894" y="277860"/>
                  </a:cubicBezTo>
                  <a:cubicBezTo>
                    <a:pt x="401165" y="291600"/>
                    <a:pt x="379513" y="312940"/>
                    <a:pt x="401605" y="329895"/>
                  </a:cubicBezTo>
                  <a:cubicBezTo>
                    <a:pt x="427647" y="346704"/>
                    <a:pt x="440521" y="312063"/>
                    <a:pt x="449738" y="293500"/>
                  </a:cubicBezTo>
                  <a:cubicBezTo>
                    <a:pt x="453542" y="279468"/>
                    <a:pt x="502554" y="214863"/>
                    <a:pt x="483389" y="206093"/>
                  </a:cubicBezTo>
                  <a:cubicBezTo>
                    <a:pt x="491874" y="186215"/>
                    <a:pt x="496556" y="164728"/>
                    <a:pt x="498897" y="142365"/>
                  </a:cubicBezTo>
                  <a:cubicBezTo>
                    <a:pt x="502261" y="141050"/>
                    <a:pt x="505334" y="138711"/>
                    <a:pt x="507529" y="135349"/>
                  </a:cubicBezTo>
                  <a:cubicBezTo>
                    <a:pt x="532108" y="100854"/>
                    <a:pt x="554492" y="63874"/>
                    <a:pt x="581851" y="31425"/>
                  </a:cubicBezTo>
                  <a:cubicBezTo>
                    <a:pt x="578047" y="79806"/>
                    <a:pt x="579803" y="128772"/>
                    <a:pt x="584045" y="177006"/>
                  </a:cubicBezTo>
                  <a:cubicBezTo>
                    <a:pt x="590190" y="271429"/>
                    <a:pt x="713963" y="262221"/>
                    <a:pt x="783458" y="266898"/>
                  </a:cubicBezTo>
                  <a:cubicBezTo>
                    <a:pt x="786676" y="267337"/>
                    <a:pt x="789749" y="267629"/>
                    <a:pt x="792821" y="267775"/>
                  </a:cubicBezTo>
                  <a:cubicBezTo>
                    <a:pt x="785506" y="278591"/>
                    <a:pt x="779654" y="287215"/>
                    <a:pt x="776581" y="289992"/>
                  </a:cubicBezTo>
                  <a:cubicBezTo>
                    <a:pt x="762829" y="302709"/>
                    <a:pt x="749662" y="324780"/>
                    <a:pt x="769266" y="338811"/>
                  </a:cubicBezTo>
                  <a:cubicBezTo>
                    <a:pt x="801161" y="357959"/>
                    <a:pt x="815937" y="310894"/>
                    <a:pt x="827057" y="289261"/>
                  </a:cubicBezTo>
                  <a:cubicBezTo>
                    <a:pt x="831738" y="277130"/>
                    <a:pt x="837298" y="265436"/>
                    <a:pt x="843004" y="253743"/>
                  </a:cubicBezTo>
                  <a:cubicBezTo>
                    <a:pt x="881189" y="224656"/>
                    <a:pt x="889089" y="156835"/>
                    <a:pt x="890699" y="104070"/>
                  </a:cubicBezTo>
                  <a:cubicBezTo>
                    <a:pt x="909865" y="112840"/>
                    <a:pt x="920545" y="90623"/>
                    <a:pt x="926690" y="75421"/>
                  </a:cubicBezTo>
                  <a:cubicBezTo>
                    <a:pt x="938687" y="50135"/>
                    <a:pt x="954487" y="26602"/>
                    <a:pt x="969556" y="2923"/>
                  </a:cubicBezTo>
                  <a:cubicBezTo>
                    <a:pt x="968825" y="52912"/>
                    <a:pt x="975409" y="103193"/>
                    <a:pt x="982724" y="152597"/>
                  </a:cubicBezTo>
                  <a:cubicBezTo>
                    <a:pt x="991795" y="226849"/>
                    <a:pt x="1107668" y="220417"/>
                    <a:pt x="1164580" y="226118"/>
                  </a:cubicBezTo>
                  <a:cubicBezTo>
                    <a:pt x="1262603" y="229334"/>
                    <a:pt x="1361066" y="226995"/>
                    <a:pt x="1459090" y="231234"/>
                  </a:cubicBezTo>
                  <a:cubicBezTo>
                    <a:pt x="1505761" y="236203"/>
                    <a:pt x="1552286" y="241027"/>
                    <a:pt x="1599103" y="243804"/>
                  </a:cubicBezTo>
                  <a:cubicBezTo>
                    <a:pt x="1583887" y="262659"/>
                    <a:pt x="1570720" y="283415"/>
                    <a:pt x="1556236" y="302562"/>
                  </a:cubicBezTo>
                  <a:cubicBezTo>
                    <a:pt x="1547750" y="312940"/>
                    <a:pt x="1550530" y="329018"/>
                    <a:pt x="1562088" y="33545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9" name="Google Shape;1269;p34"/>
            <p:cNvSpPr/>
            <p:nvPr/>
          </p:nvSpPr>
          <p:spPr>
            <a:xfrm>
              <a:off x="16021005" y="5019046"/>
              <a:ext cx="649882" cy="218964"/>
            </a:xfrm>
            <a:custGeom>
              <a:avLst/>
              <a:gdLst/>
              <a:ahLst/>
              <a:cxnLst/>
              <a:rect l="l" t="t" r="r" b="b"/>
              <a:pathLst>
                <a:path w="649882" h="218964" extrusionOk="0">
                  <a:moveTo>
                    <a:pt x="641690" y="198602"/>
                  </a:moveTo>
                  <a:cubicBezTo>
                    <a:pt x="643884" y="205472"/>
                    <a:pt x="646956" y="212195"/>
                    <a:pt x="649883" y="218919"/>
                  </a:cubicBezTo>
                  <a:cubicBezTo>
                    <a:pt x="579364" y="218042"/>
                    <a:pt x="508699" y="218626"/>
                    <a:pt x="438181" y="216726"/>
                  </a:cubicBezTo>
                  <a:cubicBezTo>
                    <a:pt x="417259" y="215265"/>
                    <a:pt x="396337" y="214680"/>
                    <a:pt x="375416" y="214680"/>
                  </a:cubicBezTo>
                  <a:cubicBezTo>
                    <a:pt x="346009" y="214680"/>
                    <a:pt x="316309" y="215849"/>
                    <a:pt x="286756" y="216872"/>
                  </a:cubicBezTo>
                  <a:cubicBezTo>
                    <a:pt x="220188" y="219211"/>
                    <a:pt x="153473" y="221550"/>
                    <a:pt x="87929" y="212195"/>
                  </a:cubicBezTo>
                  <a:cubicBezTo>
                    <a:pt x="67739" y="207664"/>
                    <a:pt x="62326" y="190563"/>
                    <a:pt x="55888" y="176531"/>
                  </a:cubicBezTo>
                  <a:cubicBezTo>
                    <a:pt x="33211" y="123765"/>
                    <a:pt x="16532" y="64422"/>
                    <a:pt x="0" y="6394"/>
                  </a:cubicBezTo>
                  <a:cubicBezTo>
                    <a:pt x="153619" y="-914"/>
                    <a:pt x="307531" y="-183"/>
                    <a:pt x="461297" y="255"/>
                  </a:cubicBezTo>
                  <a:cubicBezTo>
                    <a:pt x="495239" y="1132"/>
                    <a:pt x="529621" y="694"/>
                    <a:pt x="564002" y="1424"/>
                  </a:cubicBezTo>
                  <a:cubicBezTo>
                    <a:pt x="600871" y="61645"/>
                    <a:pt x="613599" y="133997"/>
                    <a:pt x="641690" y="19860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0" name="Google Shape;1270;p34"/>
            <p:cNvSpPr/>
            <p:nvPr/>
          </p:nvSpPr>
          <p:spPr>
            <a:xfrm>
              <a:off x="15445591" y="5037426"/>
              <a:ext cx="1230270" cy="527657"/>
            </a:xfrm>
            <a:custGeom>
              <a:avLst/>
              <a:gdLst/>
              <a:ahLst/>
              <a:cxnLst/>
              <a:rect l="l" t="t" r="r" b="b"/>
              <a:pathLst>
                <a:path w="1230270" h="527657" extrusionOk="0">
                  <a:moveTo>
                    <a:pt x="1192231" y="269675"/>
                  </a:moveTo>
                  <a:cubicBezTo>
                    <a:pt x="1205984" y="270260"/>
                    <a:pt x="1218712" y="270698"/>
                    <a:pt x="1230270" y="270991"/>
                  </a:cubicBezTo>
                  <a:cubicBezTo>
                    <a:pt x="1208178" y="301247"/>
                    <a:pt x="1191061" y="335157"/>
                    <a:pt x="1165311" y="363514"/>
                  </a:cubicBezTo>
                  <a:cubicBezTo>
                    <a:pt x="1150681" y="362637"/>
                    <a:pt x="1136051" y="361906"/>
                    <a:pt x="1121420" y="361321"/>
                  </a:cubicBezTo>
                  <a:cubicBezTo>
                    <a:pt x="1072701" y="361175"/>
                    <a:pt x="885432" y="342466"/>
                    <a:pt x="868460" y="393770"/>
                  </a:cubicBezTo>
                  <a:cubicBezTo>
                    <a:pt x="867729" y="394208"/>
                    <a:pt x="866997" y="394793"/>
                    <a:pt x="866266" y="395378"/>
                  </a:cubicBezTo>
                  <a:cubicBezTo>
                    <a:pt x="864510" y="397278"/>
                    <a:pt x="863633" y="399616"/>
                    <a:pt x="863633" y="401955"/>
                  </a:cubicBezTo>
                  <a:lnTo>
                    <a:pt x="863633" y="401955"/>
                  </a:lnTo>
                  <a:cubicBezTo>
                    <a:pt x="863925" y="409117"/>
                    <a:pt x="864364" y="416279"/>
                    <a:pt x="864949" y="423295"/>
                  </a:cubicBezTo>
                  <a:cubicBezTo>
                    <a:pt x="835835" y="448436"/>
                    <a:pt x="791797" y="512310"/>
                    <a:pt x="776289" y="527657"/>
                  </a:cubicBezTo>
                  <a:cubicBezTo>
                    <a:pt x="772924" y="502663"/>
                    <a:pt x="766486" y="477961"/>
                    <a:pt x="760927" y="453405"/>
                  </a:cubicBezTo>
                  <a:cubicBezTo>
                    <a:pt x="756977" y="438496"/>
                    <a:pt x="756391" y="413502"/>
                    <a:pt x="748930" y="398155"/>
                  </a:cubicBezTo>
                  <a:cubicBezTo>
                    <a:pt x="734300" y="369360"/>
                    <a:pt x="699187" y="363514"/>
                    <a:pt x="669926" y="360298"/>
                  </a:cubicBezTo>
                  <a:cubicBezTo>
                    <a:pt x="619159" y="356644"/>
                    <a:pt x="568098" y="356936"/>
                    <a:pt x="517038" y="357082"/>
                  </a:cubicBezTo>
                  <a:cubicBezTo>
                    <a:pt x="495532" y="357228"/>
                    <a:pt x="473878" y="357228"/>
                    <a:pt x="452372" y="357082"/>
                  </a:cubicBezTo>
                  <a:cubicBezTo>
                    <a:pt x="413601" y="357521"/>
                    <a:pt x="374831" y="360883"/>
                    <a:pt x="336353" y="366145"/>
                  </a:cubicBezTo>
                  <a:cubicBezTo>
                    <a:pt x="318650" y="368922"/>
                    <a:pt x="305775" y="385146"/>
                    <a:pt x="308263" y="403124"/>
                  </a:cubicBezTo>
                  <a:cubicBezTo>
                    <a:pt x="309433" y="411748"/>
                    <a:pt x="314115" y="419641"/>
                    <a:pt x="320991" y="424903"/>
                  </a:cubicBezTo>
                  <a:cubicBezTo>
                    <a:pt x="305336" y="423003"/>
                    <a:pt x="270808" y="475915"/>
                    <a:pt x="263054" y="483369"/>
                  </a:cubicBezTo>
                  <a:cubicBezTo>
                    <a:pt x="262177" y="484538"/>
                    <a:pt x="261445" y="485708"/>
                    <a:pt x="260714" y="487023"/>
                  </a:cubicBezTo>
                  <a:cubicBezTo>
                    <a:pt x="255300" y="463198"/>
                    <a:pt x="250180" y="441274"/>
                    <a:pt x="247839" y="423003"/>
                  </a:cubicBezTo>
                  <a:cubicBezTo>
                    <a:pt x="243450" y="357521"/>
                    <a:pt x="168396" y="350797"/>
                    <a:pt x="116750" y="346705"/>
                  </a:cubicBezTo>
                  <a:cubicBezTo>
                    <a:pt x="77834" y="343927"/>
                    <a:pt x="38917" y="343781"/>
                    <a:pt x="0" y="345535"/>
                  </a:cubicBezTo>
                  <a:cubicBezTo>
                    <a:pt x="9510" y="328141"/>
                    <a:pt x="19312" y="310894"/>
                    <a:pt x="29114" y="293500"/>
                  </a:cubicBezTo>
                  <a:cubicBezTo>
                    <a:pt x="42575" y="269821"/>
                    <a:pt x="55595" y="246143"/>
                    <a:pt x="68031" y="222025"/>
                  </a:cubicBezTo>
                  <a:cubicBezTo>
                    <a:pt x="71835" y="215156"/>
                    <a:pt x="71835" y="206970"/>
                    <a:pt x="68617" y="200393"/>
                  </a:cubicBezTo>
                  <a:cubicBezTo>
                    <a:pt x="74761" y="177445"/>
                    <a:pt x="74908" y="147627"/>
                    <a:pt x="74908" y="121756"/>
                  </a:cubicBezTo>
                  <a:cubicBezTo>
                    <a:pt x="80028" y="108601"/>
                    <a:pt x="86027" y="95738"/>
                    <a:pt x="92025" y="83022"/>
                  </a:cubicBezTo>
                  <a:cubicBezTo>
                    <a:pt x="106509" y="53935"/>
                    <a:pt x="122749" y="25140"/>
                    <a:pt x="143378" y="0"/>
                  </a:cubicBezTo>
                  <a:cubicBezTo>
                    <a:pt x="137965" y="54812"/>
                    <a:pt x="140891" y="134326"/>
                    <a:pt x="141183" y="145581"/>
                  </a:cubicBezTo>
                  <a:cubicBezTo>
                    <a:pt x="136209" y="217056"/>
                    <a:pt x="204972" y="228603"/>
                    <a:pt x="258373" y="231380"/>
                  </a:cubicBezTo>
                  <a:cubicBezTo>
                    <a:pt x="308994" y="234157"/>
                    <a:pt x="360200" y="238688"/>
                    <a:pt x="411553" y="239273"/>
                  </a:cubicBezTo>
                  <a:cubicBezTo>
                    <a:pt x="415064" y="239711"/>
                    <a:pt x="418576" y="240004"/>
                    <a:pt x="421941" y="240150"/>
                  </a:cubicBezTo>
                  <a:cubicBezTo>
                    <a:pt x="396191" y="271575"/>
                    <a:pt x="371320" y="309286"/>
                    <a:pt x="365175" y="318495"/>
                  </a:cubicBezTo>
                  <a:cubicBezTo>
                    <a:pt x="358591" y="328872"/>
                    <a:pt x="363858" y="343927"/>
                    <a:pt x="375123" y="348458"/>
                  </a:cubicBezTo>
                  <a:cubicBezTo>
                    <a:pt x="385218" y="352697"/>
                    <a:pt x="398678" y="348020"/>
                    <a:pt x="402628" y="337350"/>
                  </a:cubicBezTo>
                  <a:cubicBezTo>
                    <a:pt x="414625" y="301832"/>
                    <a:pt x="433938" y="269529"/>
                    <a:pt x="454567" y="238396"/>
                  </a:cubicBezTo>
                  <a:cubicBezTo>
                    <a:pt x="518501" y="225095"/>
                    <a:pt x="514990" y="153035"/>
                    <a:pt x="498604" y="83022"/>
                  </a:cubicBezTo>
                  <a:cubicBezTo>
                    <a:pt x="499775" y="80683"/>
                    <a:pt x="501091" y="78637"/>
                    <a:pt x="502554" y="76883"/>
                  </a:cubicBezTo>
                  <a:cubicBezTo>
                    <a:pt x="510747" y="63728"/>
                    <a:pt x="519233" y="50719"/>
                    <a:pt x="528304" y="38003"/>
                  </a:cubicBezTo>
                  <a:cubicBezTo>
                    <a:pt x="535034" y="84337"/>
                    <a:pt x="549664" y="130526"/>
                    <a:pt x="561515" y="175837"/>
                  </a:cubicBezTo>
                  <a:cubicBezTo>
                    <a:pt x="576145" y="274353"/>
                    <a:pt x="717329" y="269383"/>
                    <a:pt x="811841" y="266606"/>
                  </a:cubicBezTo>
                  <a:cubicBezTo>
                    <a:pt x="888650" y="264121"/>
                    <a:pt x="965460" y="265875"/>
                    <a:pt x="1042270" y="267629"/>
                  </a:cubicBezTo>
                  <a:cubicBezTo>
                    <a:pt x="1092159" y="268652"/>
                    <a:pt x="1142195" y="269675"/>
                    <a:pt x="1192231" y="26967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1" name="Google Shape;1271;p34"/>
            <p:cNvSpPr/>
            <p:nvPr/>
          </p:nvSpPr>
          <p:spPr>
            <a:xfrm>
              <a:off x="16342581" y="5461553"/>
              <a:ext cx="424135" cy="218826"/>
            </a:xfrm>
            <a:custGeom>
              <a:avLst/>
              <a:gdLst/>
              <a:ahLst/>
              <a:cxnLst/>
              <a:rect l="l" t="t" r="r" b="b"/>
              <a:pathLst>
                <a:path w="424135" h="218826" extrusionOk="0">
                  <a:moveTo>
                    <a:pt x="424135" y="218416"/>
                  </a:moveTo>
                  <a:cubicBezTo>
                    <a:pt x="399849" y="219147"/>
                    <a:pt x="375416" y="218708"/>
                    <a:pt x="351130" y="218562"/>
                  </a:cubicBezTo>
                  <a:cubicBezTo>
                    <a:pt x="299923" y="219147"/>
                    <a:pt x="249302" y="213593"/>
                    <a:pt x="198242" y="211985"/>
                  </a:cubicBezTo>
                  <a:cubicBezTo>
                    <a:pt x="145426" y="209646"/>
                    <a:pt x="87636" y="214470"/>
                    <a:pt x="39941" y="188306"/>
                  </a:cubicBezTo>
                  <a:cubicBezTo>
                    <a:pt x="4682" y="138756"/>
                    <a:pt x="19312" y="68304"/>
                    <a:pt x="0" y="11738"/>
                  </a:cubicBezTo>
                  <a:cubicBezTo>
                    <a:pt x="120115" y="-8725"/>
                    <a:pt x="243889" y="922"/>
                    <a:pt x="364443" y="15246"/>
                  </a:cubicBezTo>
                  <a:cubicBezTo>
                    <a:pt x="372197" y="18023"/>
                    <a:pt x="384779" y="16562"/>
                    <a:pt x="386681" y="26208"/>
                  </a:cubicBezTo>
                  <a:cubicBezTo>
                    <a:pt x="407018" y="87744"/>
                    <a:pt x="424135" y="153226"/>
                    <a:pt x="424135" y="21841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2" name="Google Shape;1272;p34"/>
            <p:cNvSpPr/>
            <p:nvPr/>
          </p:nvSpPr>
          <p:spPr>
            <a:xfrm>
              <a:off x="16141120" y="5506178"/>
              <a:ext cx="632618" cy="383684"/>
            </a:xfrm>
            <a:custGeom>
              <a:avLst/>
              <a:gdLst/>
              <a:ahLst/>
              <a:cxnLst/>
              <a:rect l="l" t="t" r="r" b="b"/>
              <a:pathLst>
                <a:path w="632618" h="383684" extrusionOk="0">
                  <a:moveTo>
                    <a:pt x="621207" y="240442"/>
                  </a:moveTo>
                  <a:cubicBezTo>
                    <a:pt x="625157" y="240442"/>
                    <a:pt x="628961" y="240296"/>
                    <a:pt x="632619" y="239857"/>
                  </a:cubicBezTo>
                  <a:cubicBezTo>
                    <a:pt x="602041" y="278591"/>
                    <a:pt x="578925" y="323026"/>
                    <a:pt x="556102" y="366875"/>
                  </a:cubicBezTo>
                  <a:cubicBezTo>
                    <a:pt x="553029" y="372137"/>
                    <a:pt x="551859" y="377984"/>
                    <a:pt x="552591" y="383684"/>
                  </a:cubicBezTo>
                  <a:cubicBezTo>
                    <a:pt x="377026" y="379445"/>
                    <a:pt x="201314" y="372137"/>
                    <a:pt x="25750" y="368922"/>
                  </a:cubicBezTo>
                  <a:cubicBezTo>
                    <a:pt x="17118" y="367898"/>
                    <a:pt x="8632" y="367168"/>
                    <a:pt x="0" y="366437"/>
                  </a:cubicBezTo>
                  <a:cubicBezTo>
                    <a:pt x="2487" y="360882"/>
                    <a:pt x="4389" y="355036"/>
                    <a:pt x="5560" y="349481"/>
                  </a:cubicBezTo>
                  <a:cubicBezTo>
                    <a:pt x="21653" y="303439"/>
                    <a:pt x="43745" y="259590"/>
                    <a:pt x="57790" y="212817"/>
                  </a:cubicBezTo>
                  <a:cubicBezTo>
                    <a:pt x="58083" y="211794"/>
                    <a:pt x="58376" y="210771"/>
                    <a:pt x="58668" y="209747"/>
                  </a:cubicBezTo>
                  <a:cubicBezTo>
                    <a:pt x="73298" y="185776"/>
                    <a:pt x="79297" y="152889"/>
                    <a:pt x="81638" y="124094"/>
                  </a:cubicBezTo>
                  <a:cubicBezTo>
                    <a:pt x="103730" y="123802"/>
                    <a:pt x="115873" y="89599"/>
                    <a:pt x="127285" y="71767"/>
                  </a:cubicBezTo>
                  <a:cubicBezTo>
                    <a:pt x="141915" y="47504"/>
                    <a:pt x="157862" y="24117"/>
                    <a:pt x="172639" y="0"/>
                  </a:cubicBezTo>
                  <a:cubicBezTo>
                    <a:pt x="173809" y="18124"/>
                    <a:pt x="174687" y="36395"/>
                    <a:pt x="174248" y="55689"/>
                  </a:cubicBezTo>
                  <a:cubicBezTo>
                    <a:pt x="176443" y="91500"/>
                    <a:pt x="171322" y="133887"/>
                    <a:pt x="187416" y="166921"/>
                  </a:cubicBezTo>
                  <a:cubicBezTo>
                    <a:pt x="185075" y="166921"/>
                    <a:pt x="182880" y="167359"/>
                    <a:pt x="180686" y="168382"/>
                  </a:cubicBezTo>
                  <a:cubicBezTo>
                    <a:pt x="159911" y="185630"/>
                    <a:pt x="153180" y="218810"/>
                    <a:pt x="136941" y="240881"/>
                  </a:cubicBezTo>
                  <a:cubicBezTo>
                    <a:pt x="124505" y="262805"/>
                    <a:pt x="111191" y="284145"/>
                    <a:pt x="97293" y="305193"/>
                  </a:cubicBezTo>
                  <a:cubicBezTo>
                    <a:pt x="84564" y="319664"/>
                    <a:pt x="75493" y="338811"/>
                    <a:pt x="93488" y="353574"/>
                  </a:cubicBezTo>
                  <a:cubicBezTo>
                    <a:pt x="99633" y="357667"/>
                    <a:pt x="105047" y="359275"/>
                    <a:pt x="110021" y="359275"/>
                  </a:cubicBezTo>
                  <a:cubicBezTo>
                    <a:pt x="132405" y="359275"/>
                    <a:pt x="143232" y="323610"/>
                    <a:pt x="152449" y="304609"/>
                  </a:cubicBezTo>
                  <a:cubicBezTo>
                    <a:pt x="169420" y="266313"/>
                    <a:pt x="192097" y="229480"/>
                    <a:pt x="204680" y="189723"/>
                  </a:cubicBezTo>
                  <a:cubicBezTo>
                    <a:pt x="264957" y="235034"/>
                    <a:pt x="347618" y="226264"/>
                    <a:pt x="419015" y="231380"/>
                  </a:cubicBezTo>
                  <a:cubicBezTo>
                    <a:pt x="480463" y="237957"/>
                    <a:pt x="542349" y="239565"/>
                    <a:pt x="604089" y="239419"/>
                  </a:cubicBezTo>
                  <a:cubicBezTo>
                    <a:pt x="610088" y="240004"/>
                    <a:pt x="615940" y="240442"/>
                    <a:pt x="621207" y="24044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3" name="Google Shape;1273;p34"/>
            <p:cNvSpPr/>
            <p:nvPr/>
          </p:nvSpPr>
          <p:spPr>
            <a:xfrm>
              <a:off x="15801841" y="5460282"/>
              <a:ext cx="356237" cy="223779"/>
            </a:xfrm>
            <a:custGeom>
              <a:avLst/>
              <a:gdLst/>
              <a:ahLst/>
              <a:cxnLst/>
              <a:rect l="l" t="t" r="r" b="b"/>
              <a:pathLst>
                <a:path w="356237" h="223779" extrusionOk="0">
                  <a:moveTo>
                    <a:pt x="333427" y="7747"/>
                  </a:moveTo>
                  <a:cubicBezTo>
                    <a:pt x="345131" y="78345"/>
                    <a:pt x="374831" y="155228"/>
                    <a:pt x="339425" y="223779"/>
                  </a:cubicBezTo>
                  <a:cubicBezTo>
                    <a:pt x="252082" y="213840"/>
                    <a:pt x="164007" y="215009"/>
                    <a:pt x="76663" y="205509"/>
                  </a:cubicBezTo>
                  <a:cubicBezTo>
                    <a:pt x="43598" y="203755"/>
                    <a:pt x="47256" y="163998"/>
                    <a:pt x="37307" y="140173"/>
                  </a:cubicBezTo>
                  <a:cubicBezTo>
                    <a:pt x="23847" y="96177"/>
                    <a:pt x="14338" y="51012"/>
                    <a:pt x="0" y="7162"/>
                  </a:cubicBezTo>
                  <a:cubicBezTo>
                    <a:pt x="43891" y="1023"/>
                    <a:pt x="87928" y="0"/>
                    <a:pt x="132113" y="0"/>
                  </a:cubicBezTo>
                  <a:cubicBezTo>
                    <a:pt x="150547" y="0"/>
                    <a:pt x="168981" y="146"/>
                    <a:pt x="187415" y="146"/>
                  </a:cubicBezTo>
                  <a:cubicBezTo>
                    <a:pt x="200729" y="438"/>
                    <a:pt x="214335" y="438"/>
                    <a:pt x="227795" y="292"/>
                  </a:cubicBezTo>
                  <a:cubicBezTo>
                    <a:pt x="263493" y="292"/>
                    <a:pt x="299045" y="0"/>
                    <a:pt x="333427" y="774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4" name="Google Shape;1274;p34"/>
            <p:cNvSpPr/>
            <p:nvPr/>
          </p:nvSpPr>
          <p:spPr>
            <a:xfrm>
              <a:off x="15744637" y="5693124"/>
              <a:ext cx="409504" cy="178614"/>
            </a:xfrm>
            <a:custGeom>
              <a:avLst/>
              <a:gdLst/>
              <a:ahLst/>
              <a:cxnLst/>
              <a:rect l="l" t="t" r="r" b="b"/>
              <a:pathLst>
                <a:path w="409504" h="178614" extrusionOk="0">
                  <a:moveTo>
                    <a:pt x="409505" y="55397"/>
                  </a:moveTo>
                  <a:cubicBezTo>
                    <a:pt x="405408" y="63436"/>
                    <a:pt x="401312" y="71329"/>
                    <a:pt x="397069" y="79222"/>
                  </a:cubicBezTo>
                  <a:cubicBezTo>
                    <a:pt x="382585" y="106262"/>
                    <a:pt x="367954" y="133157"/>
                    <a:pt x="352007" y="159467"/>
                  </a:cubicBezTo>
                  <a:cubicBezTo>
                    <a:pt x="347911" y="164436"/>
                    <a:pt x="346155" y="170575"/>
                    <a:pt x="346448" y="176568"/>
                  </a:cubicBezTo>
                  <a:cubicBezTo>
                    <a:pt x="304312" y="175106"/>
                    <a:pt x="262177" y="175983"/>
                    <a:pt x="220041" y="178614"/>
                  </a:cubicBezTo>
                  <a:cubicBezTo>
                    <a:pt x="223991" y="173791"/>
                    <a:pt x="228673" y="169552"/>
                    <a:pt x="233940" y="165898"/>
                  </a:cubicBezTo>
                  <a:cubicBezTo>
                    <a:pt x="185074" y="168236"/>
                    <a:pt x="136355" y="170721"/>
                    <a:pt x="87490" y="171452"/>
                  </a:cubicBezTo>
                  <a:cubicBezTo>
                    <a:pt x="58375" y="171598"/>
                    <a:pt x="29114" y="171598"/>
                    <a:pt x="0" y="171452"/>
                  </a:cubicBezTo>
                  <a:cubicBezTo>
                    <a:pt x="14923" y="145873"/>
                    <a:pt x="22969" y="102023"/>
                    <a:pt x="33357" y="86238"/>
                  </a:cubicBezTo>
                  <a:cubicBezTo>
                    <a:pt x="44476" y="57443"/>
                    <a:pt x="58083" y="29379"/>
                    <a:pt x="67153" y="0"/>
                  </a:cubicBezTo>
                  <a:cubicBezTo>
                    <a:pt x="107533" y="50281"/>
                    <a:pt x="186391" y="35664"/>
                    <a:pt x="244035" y="43119"/>
                  </a:cubicBezTo>
                  <a:cubicBezTo>
                    <a:pt x="291437" y="45311"/>
                    <a:pt x="348203" y="52620"/>
                    <a:pt x="397654" y="56274"/>
                  </a:cubicBezTo>
                  <a:cubicBezTo>
                    <a:pt x="401897" y="56420"/>
                    <a:pt x="405847" y="56127"/>
                    <a:pt x="409505" y="5539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5" name="Google Shape;1275;p34"/>
            <p:cNvSpPr/>
            <p:nvPr/>
          </p:nvSpPr>
          <p:spPr>
            <a:xfrm>
              <a:off x="15636811" y="5470514"/>
              <a:ext cx="169566" cy="394062"/>
            </a:xfrm>
            <a:custGeom>
              <a:avLst/>
              <a:gdLst/>
              <a:ahLst/>
              <a:cxnLst/>
              <a:rect l="l" t="t" r="r" b="b"/>
              <a:pathLst>
                <a:path w="169566" h="394062" extrusionOk="0">
                  <a:moveTo>
                    <a:pt x="136063" y="0"/>
                  </a:moveTo>
                  <a:cubicBezTo>
                    <a:pt x="146011" y="70013"/>
                    <a:pt x="152156" y="142073"/>
                    <a:pt x="169566" y="210186"/>
                  </a:cubicBezTo>
                  <a:cubicBezTo>
                    <a:pt x="129772" y="255059"/>
                    <a:pt x="107826" y="314256"/>
                    <a:pt x="73152" y="363514"/>
                  </a:cubicBezTo>
                  <a:cubicBezTo>
                    <a:pt x="65544" y="373014"/>
                    <a:pt x="59106" y="383977"/>
                    <a:pt x="60570" y="394062"/>
                  </a:cubicBezTo>
                  <a:cubicBezTo>
                    <a:pt x="40380" y="394062"/>
                    <a:pt x="20190" y="393916"/>
                    <a:pt x="0" y="393770"/>
                  </a:cubicBezTo>
                  <a:cubicBezTo>
                    <a:pt x="15215" y="358544"/>
                    <a:pt x="32187" y="324634"/>
                    <a:pt x="50036" y="290431"/>
                  </a:cubicBezTo>
                  <a:cubicBezTo>
                    <a:pt x="50767" y="295108"/>
                    <a:pt x="58522" y="294962"/>
                    <a:pt x="58229" y="289846"/>
                  </a:cubicBezTo>
                  <a:cubicBezTo>
                    <a:pt x="57790" y="284292"/>
                    <a:pt x="58522" y="278884"/>
                    <a:pt x="59253" y="273183"/>
                  </a:cubicBezTo>
                  <a:cubicBezTo>
                    <a:pt x="61301" y="269968"/>
                    <a:pt x="60716" y="266021"/>
                    <a:pt x="58522" y="263683"/>
                  </a:cubicBezTo>
                  <a:cubicBezTo>
                    <a:pt x="101827" y="223926"/>
                    <a:pt x="89977" y="146312"/>
                    <a:pt x="74761" y="77175"/>
                  </a:cubicBezTo>
                  <a:cubicBezTo>
                    <a:pt x="75639" y="77906"/>
                    <a:pt x="76517" y="78491"/>
                    <a:pt x="77541" y="79075"/>
                  </a:cubicBezTo>
                  <a:cubicBezTo>
                    <a:pt x="81199" y="80830"/>
                    <a:pt x="84564" y="81707"/>
                    <a:pt x="87636" y="81707"/>
                  </a:cubicBezTo>
                  <a:cubicBezTo>
                    <a:pt x="111922" y="81707"/>
                    <a:pt x="116897" y="30549"/>
                    <a:pt x="129918" y="13301"/>
                  </a:cubicBezTo>
                  <a:cubicBezTo>
                    <a:pt x="136063" y="13301"/>
                    <a:pt x="134453" y="4677"/>
                    <a:pt x="136063" y="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6" name="Google Shape;1276;p34"/>
            <p:cNvSpPr/>
            <p:nvPr/>
          </p:nvSpPr>
          <p:spPr>
            <a:xfrm>
              <a:off x="15194095" y="5447127"/>
              <a:ext cx="463988" cy="240634"/>
            </a:xfrm>
            <a:custGeom>
              <a:avLst/>
              <a:gdLst/>
              <a:ahLst/>
              <a:cxnLst/>
              <a:rect l="l" t="t" r="r" b="b"/>
              <a:pathLst>
                <a:path w="463988" h="240634" extrusionOk="0">
                  <a:moveTo>
                    <a:pt x="432036" y="15201"/>
                  </a:moveTo>
                  <a:cubicBezTo>
                    <a:pt x="442277" y="84045"/>
                    <a:pt x="475780" y="163267"/>
                    <a:pt x="459687" y="235765"/>
                  </a:cubicBezTo>
                  <a:cubicBezTo>
                    <a:pt x="449446" y="237665"/>
                    <a:pt x="439058" y="238542"/>
                    <a:pt x="428671" y="239127"/>
                  </a:cubicBezTo>
                  <a:cubicBezTo>
                    <a:pt x="402775" y="240442"/>
                    <a:pt x="376733" y="240442"/>
                    <a:pt x="350837" y="240442"/>
                  </a:cubicBezTo>
                  <a:cubicBezTo>
                    <a:pt x="283098" y="241758"/>
                    <a:pt x="215945" y="236057"/>
                    <a:pt x="148498" y="231088"/>
                  </a:cubicBezTo>
                  <a:cubicBezTo>
                    <a:pt x="108411" y="228164"/>
                    <a:pt x="67300" y="232257"/>
                    <a:pt x="28090" y="221879"/>
                  </a:cubicBezTo>
                  <a:lnTo>
                    <a:pt x="28090" y="221879"/>
                  </a:lnTo>
                  <a:cubicBezTo>
                    <a:pt x="15655" y="165898"/>
                    <a:pt x="13021" y="106555"/>
                    <a:pt x="0" y="50281"/>
                  </a:cubicBezTo>
                  <a:cubicBezTo>
                    <a:pt x="5999" y="46919"/>
                    <a:pt x="10973" y="41657"/>
                    <a:pt x="13899" y="35372"/>
                  </a:cubicBezTo>
                  <a:cubicBezTo>
                    <a:pt x="104315" y="17832"/>
                    <a:pt x="199997" y="0"/>
                    <a:pt x="294217" y="0"/>
                  </a:cubicBezTo>
                  <a:cubicBezTo>
                    <a:pt x="340742" y="0"/>
                    <a:pt x="386974" y="4239"/>
                    <a:pt x="432036" y="1520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7" name="Google Shape;1277;p34"/>
            <p:cNvSpPr/>
            <p:nvPr/>
          </p:nvSpPr>
          <p:spPr>
            <a:xfrm>
              <a:off x="15108360" y="5712271"/>
              <a:ext cx="560929" cy="152012"/>
            </a:xfrm>
            <a:custGeom>
              <a:avLst/>
              <a:gdLst/>
              <a:ahLst/>
              <a:cxnLst/>
              <a:rect l="l" t="t" r="r" b="b"/>
              <a:pathLst>
                <a:path w="560929" h="152012" extrusionOk="0">
                  <a:moveTo>
                    <a:pt x="560930" y="34203"/>
                  </a:moveTo>
                  <a:cubicBezTo>
                    <a:pt x="548640" y="46773"/>
                    <a:pt x="539423" y="63728"/>
                    <a:pt x="528450" y="76591"/>
                  </a:cubicBezTo>
                  <a:cubicBezTo>
                    <a:pt x="519233" y="96031"/>
                    <a:pt x="480170" y="128480"/>
                    <a:pt x="483827" y="152012"/>
                  </a:cubicBezTo>
                  <a:cubicBezTo>
                    <a:pt x="452519" y="151866"/>
                    <a:pt x="421063" y="151574"/>
                    <a:pt x="389754" y="151281"/>
                  </a:cubicBezTo>
                  <a:cubicBezTo>
                    <a:pt x="259836" y="150258"/>
                    <a:pt x="129918" y="149235"/>
                    <a:pt x="0" y="150404"/>
                  </a:cubicBezTo>
                  <a:cubicBezTo>
                    <a:pt x="5560" y="137542"/>
                    <a:pt x="10388" y="124387"/>
                    <a:pt x="16240" y="115763"/>
                  </a:cubicBezTo>
                  <a:cubicBezTo>
                    <a:pt x="35552" y="76737"/>
                    <a:pt x="56327" y="38588"/>
                    <a:pt x="76371" y="0"/>
                  </a:cubicBezTo>
                  <a:cubicBezTo>
                    <a:pt x="114702" y="30549"/>
                    <a:pt x="172200" y="22071"/>
                    <a:pt x="218432" y="26894"/>
                  </a:cubicBezTo>
                  <a:cubicBezTo>
                    <a:pt x="292023" y="33764"/>
                    <a:pt x="365760" y="40634"/>
                    <a:pt x="439790" y="40634"/>
                  </a:cubicBezTo>
                  <a:cubicBezTo>
                    <a:pt x="445788" y="40634"/>
                    <a:pt x="451787" y="40634"/>
                    <a:pt x="457785" y="40488"/>
                  </a:cubicBezTo>
                  <a:cubicBezTo>
                    <a:pt x="467295" y="40049"/>
                    <a:pt x="477098" y="40049"/>
                    <a:pt x="486900" y="40196"/>
                  </a:cubicBezTo>
                  <a:cubicBezTo>
                    <a:pt x="511918" y="40049"/>
                    <a:pt x="537228" y="40196"/>
                    <a:pt x="560930" y="3420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8" name="Google Shape;1278;p34"/>
            <p:cNvSpPr/>
            <p:nvPr/>
          </p:nvSpPr>
          <p:spPr>
            <a:xfrm>
              <a:off x="14981076" y="5501062"/>
              <a:ext cx="188878" cy="363367"/>
            </a:xfrm>
            <a:custGeom>
              <a:avLst/>
              <a:gdLst/>
              <a:ahLst/>
              <a:cxnLst/>
              <a:rect l="l" t="t" r="r" b="b"/>
              <a:pathLst>
                <a:path w="188878" h="363367" extrusionOk="0">
                  <a:moveTo>
                    <a:pt x="188732" y="163121"/>
                  </a:moveTo>
                  <a:cubicBezTo>
                    <a:pt x="188732" y="165167"/>
                    <a:pt x="188879" y="167213"/>
                    <a:pt x="188879" y="169406"/>
                  </a:cubicBezTo>
                  <a:cubicBezTo>
                    <a:pt x="180978" y="171160"/>
                    <a:pt x="173516" y="177591"/>
                    <a:pt x="170444" y="186215"/>
                  </a:cubicBezTo>
                  <a:cubicBezTo>
                    <a:pt x="154497" y="212817"/>
                    <a:pt x="138111" y="239127"/>
                    <a:pt x="122456" y="265875"/>
                  </a:cubicBezTo>
                  <a:cubicBezTo>
                    <a:pt x="104900" y="295254"/>
                    <a:pt x="88221" y="325218"/>
                    <a:pt x="69787" y="354013"/>
                  </a:cubicBezTo>
                  <a:cubicBezTo>
                    <a:pt x="67592" y="356498"/>
                    <a:pt x="65983" y="359275"/>
                    <a:pt x="64813" y="362198"/>
                  </a:cubicBezTo>
                  <a:cubicBezTo>
                    <a:pt x="51206" y="362344"/>
                    <a:pt x="37600" y="362490"/>
                    <a:pt x="23994" y="362783"/>
                  </a:cubicBezTo>
                  <a:cubicBezTo>
                    <a:pt x="15947" y="362929"/>
                    <a:pt x="8047" y="363075"/>
                    <a:pt x="0" y="363367"/>
                  </a:cubicBezTo>
                  <a:cubicBezTo>
                    <a:pt x="16825" y="323464"/>
                    <a:pt x="32918" y="283122"/>
                    <a:pt x="54425" y="245704"/>
                  </a:cubicBezTo>
                  <a:cubicBezTo>
                    <a:pt x="96414" y="217348"/>
                    <a:pt x="94073" y="151135"/>
                    <a:pt x="85149" y="86091"/>
                  </a:cubicBezTo>
                  <a:cubicBezTo>
                    <a:pt x="85441" y="86384"/>
                    <a:pt x="85880" y="86822"/>
                    <a:pt x="86319" y="87114"/>
                  </a:cubicBezTo>
                  <a:cubicBezTo>
                    <a:pt x="91001" y="90184"/>
                    <a:pt x="95536" y="91500"/>
                    <a:pt x="99633" y="91500"/>
                  </a:cubicBezTo>
                  <a:cubicBezTo>
                    <a:pt x="123773" y="91500"/>
                    <a:pt x="140013" y="47504"/>
                    <a:pt x="156838" y="32741"/>
                  </a:cubicBezTo>
                  <a:cubicBezTo>
                    <a:pt x="165616" y="21779"/>
                    <a:pt x="174248" y="10670"/>
                    <a:pt x="183319" y="0"/>
                  </a:cubicBezTo>
                  <a:cubicBezTo>
                    <a:pt x="186245" y="54227"/>
                    <a:pt x="187123" y="108747"/>
                    <a:pt x="188732" y="16312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9" name="Google Shape;1279;p34"/>
            <p:cNvSpPr/>
            <p:nvPr/>
          </p:nvSpPr>
          <p:spPr>
            <a:xfrm>
              <a:off x="14597613" y="5462036"/>
              <a:ext cx="408844" cy="231520"/>
            </a:xfrm>
            <a:custGeom>
              <a:avLst/>
              <a:gdLst/>
              <a:ahLst/>
              <a:cxnLst/>
              <a:rect l="l" t="t" r="r" b="b"/>
              <a:pathLst>
                <a:path w="408844" h="231520" extrusionOk="0">
                  <a:moveTo>
                    <a:pt x="408773" y="191038"/>
                  </a:moveTo>
                  <a:cubicBezTo>
                    <a:pt x="409212" y="204632"/>
                    <a:pt x="407750" y="219102"/>
                    <a:pt x="400434" y="230941"/>
                  </a:cubicBezTo>
                  <a:cubicBezTo>
                    <a:pt x="329623" y="233134"/>
                    <a:pt x="258958" y="228603"/>
                    <a:pt x="188147" y="225680"/>
                  </a:cubicBezTo>
                  <a:cubicBezTo>
                    <a:pt x="147328" y="223633"/>
                    <a:pt x="103876" y="226264"/>
                    <a:pt x="65398" y="210332"/>
                  </a:cubicBezTo>
                  <a:cubicBezTo>
                    <a:pt x="43745" y="140319"/>
                    <a:pt x="29261" y="67674"/>
                    <a:pt x="0" y="0"/>
                  </a:cubicBezTo>
                  <a:cubicBezTo>
                    <a:pt x="11997" y="17540"/>
                    <a:pt x="32480" y="15932"/>
                    <a:pt x="52524" y="14324"/>
                  </a:cubicBezTo>
                  <a:cubicBezTo>
                    <a:pt x="61740" y="13593"/>
                    <a:pt x="70812" y="12863"/>
                    <a:pt x="79005" y="14032"/>
                  </a:cubicBezTo>
                  <a:cubicBezTo>
                    <a:pt x="118653" y="15640"/>
                    <a:pt x="158155" y="14763"/>
                    <a:pt x="197510" y="14032"/>
                  </a:cubicBezTo>
                  <a:cubicBezTo>
                    <a:pt x="260860" y="12863"/>
                    <a:pt x="323917" y="11693"/>
                    <a:pt x="387267" y="20025"/>
                  </a:cubicBezTo>
                  <a:cubicBezTo>
                    <a:pt x="392826" y="77321"/>
                    <a:pt x="404677" y="133741"/>
                    <a:pt x="408773" y="19103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0" name="Google Shape;1280;p34"/>
            <p:cNvSpPr/>
            <p:nvPr/>
          </p:nvSpPr>
          <p:spPr>
            <a:xfrm>
              <a:off x="14552259" y="5717533"/>
              <a:ext cx="424866" cy="162682"/>
            </a:xfrm>
            <a:custGeom>
              <a:avLst/>
              <a:gdLst/>
              <a:ahLst/>
              <a:cxnLst/>
              <a:rect l="l" t="t" r="r" b="b"/>
              <a:pathLst>
                <a:path w="424866" h="162682" extrusionOk="0">
                  <a:moveTo>
                    <a:pt x="424867" y="43557"/>
                  </a:moveTo>
                  <a:cubicBezTo>
                    <a:pt x="420478" y="51596"/>
                    <a:pt x="416820" y="58466"/>
                    <a:pt x="414040" y="62413"/>
                  </a:cubicBezTo>
                  <a:cubicBezTo>
                    <a:pt x="398386" y="91207"/>
                    <a:pt x="382731" y="119856"/>
                    <a:pt x="366784" y="148504"/>
                  </a:cubicBezTo>
                  <a:cubicBezTo>
                    <a:pt x="244474" y="152304"/>
                    <a:pt x="122310" y="159028"/>
                    <a:pt x="0" y="162682"/>
                  </a:cubicBezTo>
                  <a:cubicBezTo>
                    <a:pt x="7315" y="149966"/>
                    <a:pt x="12143" y="133157"/>
                    <a:pt x="17849" y="122487"/>
                  </a:cubicBezTo>
                  <a:cubicBezTo>
                    <a:pt x="21507" y="109624"/>
                    <a:pt x="57644" y="41657"/>
                    <a:pt x="68763" y="0"/>
                  </a:cubicBezTo>
                  <a:cubicBezTo>
                    <a:pt x="84271" y="17686"/>
                    <a:pt x="109435" y="24556"/>
                    <a:pt x="147474" y="29672"/>
                  </a:cubicBezTo>
                  <a:cubicBezTo>
                    <a:pt x="231307" y="36249"/>
                    <a:pt x="315431" y="40049"/>
                    <a:pt x="399410" y="41365"/>
                  </a:cubicBezTo>
                  <a:cubicBezTo>
                    <a:pt x="408773" y="42827"/>
                    <a:pt x="417112" y="43411"/>
                    <a:pt x="424867" y="4355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1" name="Google Shape;1281;p34"/>
            <p:cNvSpPr/>
            <p:nvPr/>
          </p:nvSpPr>
          <p:spPr>
            <a:xfrm>
              <a:off x="14451602" y="5489808"/>
              <a:ext cx="154789" cy="392600"/>
            </a:xfrm>
            <a:custGeom>
              <a:avLst/>
              <a:gdLst/>
              <a:ahLst/>
              <a:cxnLst/>
              <a:rect l="l" t="t" r="r" b="b"/>
              <a:pathLst>
                <a:path w="154789" h="392600" extrusionOk="0">
                  <a:moveTo>
                    <a:pt x="149084" y="161805"/>
                  </a:moveTo>
                  <a:cubicBezTo>
                    <a:pt x="149962" y="176568"/>
                    <a:pt x="151864" y="188846"/>
                    <a:pt x="154789" y="199224"/>
                  </a:cubicBezTo>
                  <a:cubicBezTo>
                    <a:pt x="150839" y="203170"/>
                    <a:pt x="148498" y="208871"/>
                    <a:pt x="145280" y="213402"/>
                  </a:cubicBezTo>
                  <a:cubicBezTo>
                    <a:pt x="124066" y="252866"/>
                    <a:pt x="103144" y="292623"/>
                    <a:pt x="79589" y="330773"/>
                  </a:cubicBezTo>
                  <a:cubicBezTo>
                    <a:pt x="70811" y="348458"/>
                    <a:pt x="46378" y="372283"/>
                    <a:pt x="53840" y="391577"/>
                  </a:cubicBezTo>
                  <a:cubicBezTo>
                    <a:pt x="35844" y="392016"/>
                    <a:pt x="17995" y="392308"/>
                    <a:pt x="0" y="392600"/>
                  </a:cubicBezTo>
                  <a:cubicBezTo>
                    <a:pt x="8632" y="376230"/>
                    <a:pt x="11997" y="351236"/>
                    <a:pt x="20336" y="338958"/>
                  </a:cubicBezTo>
                  <a:cubicBezTo>
                    <a:pt x="26335" y="324634"/>
                    <a:pt x="33065" y="310602"/>
                    <a:pt x="39356" y="296277"/>
                  </a:cubicBezTo>
                  <a:cubicBezTo>
                    <a:pt x="61447" y="295108"/>
                    <a:pt x="81345" y="282538"/>
                    <a:pt x="86466" y="259151"/>
                  </a:cubicBezTo>
                  <a:cubicBezTo>
                    <a:pt x="93342" y="234596"/>
                    <a:pt x="85003" y="209748"/>
                    <a:pt x="76810" y="186507"/>
                  </a:cubicBezTo>
                  <a:cubicBezTo>
                    <a:pt x="67739" y="160344"/>
                    <a:pt x="62911" y="132864"/>
                    <a:pt x="53401" y="106993"/>
                  </a:cubicBezTo>
                  <a:cubicBezTo>
                    <a:pt x="61886" y="96031"/>
                    <a:pt x="69641" y="83753"/>
                    <a:pt x="77248" y="76883"/>
                  </a:cubicBezTo>
                  <a:cubicBezTo>
                    <a:pt x="94366" y="54227"/>
                    <a:pt x="101974" y="30110"/>
                    <a:pt x="116604" y="5116"/>
                  </a:cubicBezTo>
                  <a:cubicBezTo>
                    <a:pt x="117336" y="3362"/>
                    <a:pt x="118213" y="1608"/>
                    <a:pt x="119091" y="0"/>
                  </a:cubicBezTo>
                  <a:cubicBezTo>
                    <a:pt x="127723" y="53643"/>
                    <a:pt x="141622" y="105970"/>
                    <a:pt x="149084" y="16180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2" name="Google Shape;1282;p34"/>
            <p:cNvSpPr/>
            <p:nvPr/>
          </p:nvSpPr>
          <p:spPr>
            <a:xfrm>
              <a:off x="12622216" y="5464667"/>
              <a:ext cx="1850745" cy="266313"/>
            </a:xfrm>
            <a:custGeom>
              <a:avLst/>
              <a:gdLst/>
              <a:ahLst/>
              <a:cxnLst/>
              <a:rect l="l" t="t" r="r" b="b"/>
              <a:pathLst>
                <a:path w="1850745" h="266313" extrusionOk="0">
                  <a:moveTo>
                    <a:pt x="1821485" y="156982"/>
                  </a:moveTo>
                  <a:cubicBezTo>
                    <a:pt x="1831287" y="189577"/>
                    <a:pt x="1839773" y="222756"/>
                    <a:pt x="1850746" y="254913"/>
                  </a:cubicBezTo>
                  <a:cubicBezTo>
                    <a:pt x="1733995" y="253305"/>
                    <a:pt x="1617683" y="233134"/>
                    <a:pt x="1500640" y="239273"/>
                  </a:cubicBezTo>
                  <a:cubicBezTo>
                    <a:pt x="1399105" y="244096"/>
                    <a:pt x="1297570" y="243512"/>
                    <a:pt x="1196035" y="243950"/>
                  </a:cubicBezTo>
                  <a:cubicBezTo>
                    <a:pt x="1112935" y="245996"/>
                    <a:pt x="1031736" y="254328"/>
                    <a:pt x="947318" y="255789"/>
                  </a:cubicBezTo>
                  <a:cubicBezTo>
                    <a:pt x="893479" y="257544"/>
                    <a:pt x="839785" y="254036"/>
                    <a:pt x="785945" y="250528"/>
                  </a:cubicBezTo>
                  <a:cubicBezTo>
                    <a:pt x="736787" y="247312"/>
                    <a:pt x="687483" y="244096"/>
                    <a:pt x="638178" y="244973"/>
                  </a:cubicBezTo>
                  <a:cubicBezTo>
                    <a:pt x="508114" y="244096"/>
                    <a:pt x="379805" y="261636"/>
                    <a:pt x="247546" y="266313"/>
                  </a:cubicBezTo>
                  <a:cubicBezTo>
                    <a:pt x="183173" y="264267"/>
                    <a:pt x="104461" y="272599"/>
                    <a:pt x="49305" y="235180"/>
                  </a:cubicBezTo>
                  <a:cubicBezTo>
                    <a:pt x="30577" y="171891"/>
                    <a:pt x="13753" y="107870"/>
                    <a:pt x="0" y="43265"/>
                  </a:cubicBezTo>
                  <a:cubicBezTo>
                    <a:pt x="132844" y="18417"/>
                    <a:pt x="268761" y="10378"/>
                    <a:pt x="403506" y="3069"/>
                  </a:cubicBezTo>
                  <a:cubicBezTo>
                    <a:pt x="432621" y="877"/>
                    <a:pt x="461882" y="0"/>
                    <a:pt x="490996" y="0"/>
                  </a:cubicBezTo>
                  <a:cubicBezTo>
                    <a:pt x="573804" y="0"/>
                    <a:pt x="656759" y="6870"/>
                    <a:pt x="739421" y="7016"/>
                  </a:cubicBezTo>
                  <a:cubicBezTo>
                    <a:pt x="936785" y="9208"/>
                    <a:pt x="1133564" y="18709"/>
                    <a:pt x="1329903" y="38880"/>
                  </a:cubicBezTo>
                  <a:cubicBezTo>
                    <a:pt x="1399544" y="43850"/>
                    <a:pt x="1469331" y="41219"/>
                    <a:pt x="1539118" y="38734"/>
                  </a:cubicBezTo>
                  <a:cubicBezTo>
                    <a:pt x="1615781" y="35957"/>
                    <a:pt x="1692445" y="33180"/>
                    <a:pt x="1768962" y="40342"/>
                  </a:cubicBezTo>
                  <a:cubicBezTo>
                    <a:pt x="1784909" y="80099"/>
                    <a:pt x="1804806" y="117809"/>
                    <a:pt x="1821485" y="15698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3" name="Google Shape;1283;p34"/>
            <p:cNvSpPr/>
            <p:nvPr/>
          </p:nvSpPr>
          <p:spPr>
            <a:xfrm>
              <a:off x="12586079" y="5760652"/>
              <a:ext cx="1872544" cy="149527"/>
            </a:xfrm>
            <a:custGeom>
              <a:avLst/>
              <a:gdLst/>
              <a:ahLst/>
              <a:cxnLst/>
              <a:rect l="l" t="t" r="r" b="b"/>
              <a:pathLst>
                <a:path w="1872544" h="149527" extrusionOk="0">
                  <a:moveTo>
                    <a:pt x="1872545" y="24848"/>
                  </a:moveTo>
                  <a:cubicBezTo>
                    <a:pt x="1865669" y="36249"/>
                    <a:pt x="1859670" y="47942"/>
                    <a:pt x="1855427" y="52912"/>
                  </a:cubicBezTo>
                  <a:cubicBezTo>
                    <a:pt x="1848259" y="71621"/>
                    <a:pt x="1818120" y="101293"/>
                    <a:pt x="1823826" y="122194"/>
                  </a:cubicBezTo>
                  <a:cubicBezTo>
                    <a:pt x="1619000" y="128187"/>
                    <a:pt x="1414175" y="124679"/>
                    <a:pt x="1209495" y="121025"/>
                  </a:cubicBezTo>
                  <a:cubicBezTo>
                    <a:pt x="1021495" y="117663"/>
                    <a:pt x="833494" y="114448"/>
                    <a:pt x="645347" y="118687"/>
                  </a:cubicBezTo>
                  <a:cubicBezTo>
                    <a:pt x="449592" y="125995"/>
                    <a:pt x="253691" y="129941"/>
                    <a:pt x="58375" y="144704"/>
                  </a:cubicBezTo>
                  <a:cubicBezTo>
                    <a:pt x="38917" y="146312"/>
                    <a:pt x="19312" y="147920"/>
                    <a:pt x="0" y="149527"/>
                  </a:cubicBezTo>
                  <a:cubicBezTo>
                    <a:pt x="10827" y="122341"/>
                    <a:pt x="22092" y="95300"/>
                    <a:pt x="33357" y="68406"/>
                  </a:cubicBezTo>
                  <a:cubicBezTo>
                    <a:pt x="36137" y="58174"/>
                    <a:pt x="53840" y="24848"/>
                    <a:pt x="59985" y="0"/>
                  </a:cubicBezTo>
                  <a:cubicBezTo>
                    <a:pt x="105485" y="32156"/>
                    <a:pt x="182441" y="30841"/>
                    <a:pt x="233940" y="35372"/>
                  </a:cubicBezTo>
                  <a:cubicBezTo>
                    <a:pt x="240963" y="35518"/>
                    <a:pt x="247839" y="35518"/>
                    <a:pt x="254862" y="35518"/>
                  </a:cubicBezTo>
                  <a:cubicBezTo>
                    <a:pt x="323039" y="35518"/>
                    <a:pt x="389754" y="30256"/>
                    <a:pt x="456761" y="25140"/>
                  </a:cubicBezTo>
                  <a:cubicBezTo>
                    <a:pt x="528450" y="19586"/>
                    <a:pt x="600285" y="14032"/>
                    <a:pt x="674315" y="14909"/>
                  </a:cubicBezTo>
                  <a:cubicBezTo>
                    <a:pt x="756392" y="13594"/>
                    <a:pt x="837883" y="23240"/>
                    <a:pt x="919667" y="25871"/>
                  </a:cubicBezTo>
                  <a:cubicBezTo>
                    <a:pt x="1001158" y="27333"/>
                    <a:pt x="1082796" y="22656"/>
                    <a:pt x="1163995" y="16663"/>
                  </a:cubicBezTo>
                  <a:cubicBezTo>
                    <a:pt x="1214909" y="13447"/>
                    <a:pt x="1265969" y="13594"/>
                    <a:pt x="1317029" y="13886"/>
                  </a:cubicBezTo>
                  <a:cubicBezTo>
                    <a:pt x="1355507" y="14032"/>
                    <a:pt x="1394131" y="14178"/>
                    <a:pt x="1432755" y="12863"/>
                  </a:cubicBezTo>
                  <a:cubicBezTo>
                    <a:pt x="1536631" y="6724"/>
                    <a:pt x="1640068" y="8624"/>
                    <a:pt x="1743797" y="15786"/>
                  </a:cubicBezTo>
                  <a:cubicBezTo>
                    <a:pt x="1786664" y="20609"/>
                    <a:pt x="1829678" y="24410"/>
                    <a:pt x="1872545" y="2484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4" name="Google Shape;1284;p34"/>
            <p:cNvSpPr/>
            <p:nvPr/>
          </p:nvSpPr>
          <p:spPr>
            <a:xfrm>
              <a:off x="12448115" y="5559821"/>
              <a:ext cx="177905" cy="361174"/>
            </a:xfrm>
            <a:custGeom>
              <a:avLst/>
              <a:gdLst/>
              <a:ahLst/>
              <a:cxnLst/>
              <a:rect l="l" t="t" r="r" b="b"/>
              <a:pathLst>
                <a:path w="177905" h="361174" extrusionOk="0">
                  <a:moveTo>
                    <a:pt x="162690" y="146019"/>
                  </a:moveTo>
                  <a:cubicBezTo>
                    <a:pt x="165470" y="159905"/>
                    <a:pt x="170737" y="171452"/>
                    <a:pt x="177906" y="181245"/>
                  </a:cubicBezTo>
                  <a:cubicBezTo>
                    <a:pt x="161812" y="203462"/>
                    <a:pt x="149815" y="228749"/>
                    <a:pt x="135916" y="252574"/>
                  </a:cubicBezTo>
                  <a:cubicBezTo>
                    <a:pt x="119091" y="283269"/>
                    <a:pt x="102852" y="314109"/>
                    <a:pt x="86027" y="344804"/>
                  </a:cubicBezTo>
                  <a:cubicBezTo>
                    <a:pt x="84271" y="348020"/>
                    <a:pt x="83247" y="351382"/>
                    <a:pt x="82808" y="354890"/>
                  </a:cubicBezTo>
                  <a:cubicBezTo>
                    <a:pt x="55157" y="357082"/>
                    <a:pt x="27651" y="359128"/>
                    <a:pt x="0" y="361175"/>
                  </a:cubicBezTo>
                  <a:cubicBezTo>
                    <a:pt x="3219" y="350066"/>
                    <a:pt x="4828" y="337642"/>
                    <a:pt x="7608" y="328726"/>
                  </a:cubicBezTo>
                  <a:cubicBezTo>
                    <a:pt x="7754" y="320102"/>
                    <a:pt x="24725" y="274499"/>
                    <a:pt x="30577" y="244096"/>
                  </a:cubicBezTo>
                  <a:cubicBezTo>
                    <a:pt x="82954" y="224656"/>
                    <a:pt x="82662" y="162828"/>
                    <a:pt x="68470" y="97200"/>
                  </a:cubicBezTo>
                  <a:cubicBezTo>
                    <a:pt x="71982" y="98662"/>
                    <a:pt x="75346" y="99392"/>
                    <a:pt x="78419" y="99392"/>
                  </a:cubicBezTo>
                  <a:cubicBezTo>
                    <a:pt x="100072" y="99392"/>
                    <a:pt x="113386" y="66798"/>
                    <a:pt x="120408" y="47357"/>
                  </a:cubicBezTo>
                  <a:cubicBezTo>
                    <a:pt x="126553" y="31425"/>
                    <a:pt x="132990" y="15640"/>
                    <a:pt x="139720" y="0"/>
                  </a:cubicBezTo>
                  <a:cubicBezTo>
                    <a:pt x="145134" y="48819"/>
                    <a:pt x="156545" y="97638"/>
                    <a:pt x="162690" y="14601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5" name="Google Shape;1285;p34"/>
            <p:cNvSpPr/>
            <p:nvPr/>
          </p:nvSpPr>
          <p:spPr>
            <a:xfrm>
              <a:off x="11927419" y="5502122"/>
              <a:ext cx="529663" cy="254730"/>
            </a:xfrm>
            <a:custGeom>
              <a:avLst/>
              <a:gdLst/>
              <a:ahLst/>
              <a:cxnLst/>
              <a:rect l="l" t="t" r="r" b="b"/>
              <a:pathLst>
                <a:path w="529663" h="254730" extrusionOk="0">
                  <a:moveTo>
                    <a:pt x="478853" y="2741"/>
                  </a:moveTo>
                  <a:cubicBezTo>
                    <a:pt x="494654" y="80794"/>
                    <a:pt x="535180" y="157969"/>
                    <a:pt x="529035" y="238799"/>
                  </a:cubicBezTo>
                  <a:cubicBezTo>
                    <a:pt x="431597" y="252392"/>
                    <a:pt x="327867" y="253854"/>
                    <a:pt x="228381" y="254730"/>
                  </a:cubicBezTo>
                  <a:cubicBezTo>
                    <a:pt x="215652" y="254292"/>
                    <a:pt x="202924" y="254146"/>
                    <a:pt x="190049" y="254146"/>
                  </a:cubicBezTo>
                  <a:cubicBezTo>
                    <a:pt x="187269" y="254146"/>
                    <a:pt x="184343" y="254146"/>
                    <a:pt x="181563" y="254146"/>
                  </a:cubicBezTo>
                  <a:cubicBezTo>
                    <a:pt x="143524" y="254292"/>
                    <a:pt x="105046" y="254438"/>
                    <a:pt x="68324" y="245376"/>
                  </a:cubicBezTo>
                  <a:lnTo>
                    <a:pt x="68324" y="245376"/>
                  </a:lnTo>
                  <a:cubicBezTo>
                    <a:pt x="41550" y="183694"/>
                    <a:pt x="25164" y="117189"/>
                    <a:pt x="0" y="54630"/>
                  </a:cubicBezTo>
                  <a:cubicBezTo>
                    <a:pt x="77395" y="40159"/>
                    <a:pt x="155082" y="26859"/>
                    <a:pt x="233355" y="17942"/>
                  </a:cubicBezTo>
                  <a:cubicBezTo>
                    <a:pt x="314700" y="6688"/>
                    <a:pt x="396776" y="-5590"/>
                    <a:pt x="478853" y="274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6" name="Google Shape;1286;p34"/>
            <p:cNvSpPr/>
            <p:nvPr/>
          </p:nvSpPr>
          <p:spPr>
            <a:xfrm>
              <a:off x="11797355" y="5599724"/>
              <a:ext cx="649150" cy="347581"/>
            </a:xfrm>
            <a:custGeom>
              <a:avLst/>
              <a:gdLst/>
              <a:ahLst/>
              <a:cxnLst/>
              <a:rect l="l" t="t" r="r" b="b"/>
              <a:pathLst>
                <a:path w="649150" h="347581" extrusionOk="0">
                  <a:moveTo>
                    <a:pt x="646956" y="210186"/>
                  </a:moveTo>
                  <a:cubicBezTo>
                    <a:pt x="647688" y="210186"/>
                    <a:pt x="648565" y="210186"/>
                    <a:pt x="649151" y="210040"/>
                  </a:cubicBezTo>
                  <a:cubicBezTo>
                    <a:pt x="630424" y="242635"/>
                    <a:pt x="617549" y="279176"/>
                    <a:pt x="601748" y="312940"/>
                  </a:cubicBezTo>
                  <a:cubicBezTo>
                    <a:pt x="600139" y="316741"/>
                    <a:pt x="599700" y="320687"/>
                    <a:pt x="599993" y="324487"/>
                  </a:cubicBezTo>
                  <a:cubicBezTo>
                    <a:pt x="544104" y="327849"/>
                    <a:pt x="488216" y="330480"/>
                    <a:pt x="432036" y="331649"/>
                  </a:cubicBezTo>
                  <a:cubicBezTo>
                    <a:pt x="287926" y="336181"/>
                    <a:pt x="144109" y="342173"/>
                    <a:pt x="0" y="347581"/>
                  </a:cubicBezTo>
                  <a:cubicBezTo>
                    <a:pt x="6145" y="331503"/>
                    <a:pt x="12875" y="315718"/>
                    <a:pt x="19605" y="299785"/>
                  </a:cubicBezTo>
                  <a:cubicBezTo>
                    <a:pt x="26920" y="281369"/>
                    <a:pt x="34820" y="263098"/>
                    <a:pt x="42428" y="244827"/>
                  </a:cubicBezTo>
                  <a:cubicBezTo>
                    <a:pt x="53694" y="234157"/>
                    <a:pt x="60716" y="218371"/>
                    <a:pt x="62325" y="197469"/>
                  </a:cubicBezTo>
                  <a:cubicBezTo>
                    <a:pt x="64666" y="162682"/>
                    <a:pt x="58375" y="128626"/>
                    <a:pt x="50328" y="94861"/>
                  </a:cubicBezTo>
                  <a:cubicBezTo>
                    <a:pt x="70518" y="87553"/>
                    <a:pt x="73737" y="49842"/>
                    <a:pt x="85003" y="32302"/>
                  </a:cubicBezTo>
                  <a:cubicBezTo>
                    <a:pt x="89977" y="21340"/>
                    <a:pt x="95098" y="10670"/>
                    <a:pt x="100365" y="0"/>
                  </a:cubicBezTo>
                  <a:cubicBezTo>
                    <a:pt x="107680" y="49842"/>
                    <a:pt x="123041" y="98808"/>
                    <a:pt x="132405" y="148066"/>
                  </a:cubicBezTo>
                  <a:cubicBezTo>
                    <a:pt x="133868" y="159759"/>
                    <a:pt x="137087" y="169698"/>
                    <a:pt x="141768" y="177883"/>
                  </a:cubicBezTo>
                  <a:cubicBezTo>
                    <a:pt x="123041" y="222318"/>
                    <a:pt x="101096" y="265583"/>
                    <a:pt x="80175" y="309140"/>
                  </a:cubicBezTo>
                  <a:cubicBezTo>
                    <a:pt x="74030" y="322295"/>
                    <a:pt x="82662" y="338227"/>
                    <a:pt x="96122" y="341881"/>
                  </a:cubicBezTo>
                  <a:cubicBezTo>
                    <a:pt x="98755" y="342466"/>
                    <a:pt x="101096" y="342758"/>
                    <a:pt x="103291" y="342758"/>
                  </a:cubicBezTo>
                  <a:cubicBezTo>
                    <a:pt x="127284" y="342758"/>
                    <a:pt x="129772" y="308409"/>
                    <a:pt x="137379" y="289992"/>
                  </a:cubicBezTo>
                  <a:cubicBezTo>
                    <a:pt x="147035" y="261636"/>
                    <a:pt x="159910" y="233134"/>
                    <a:pt x="167518" y="203755"/>
                  </a:cubicBezTo>
                  <a:cubicBezTo>
                    <a:pt x="207166" y="226849"/>
                    <a:pt x="271101" y="219687"/>
                    <a:pt x="315285" y="222464"/>
                  </a:cubicBezTo>
                  <a:cubicBezTo>
                    <a:pt x="334597" y="223048"/>
                    <a:pt x="353763" y="223195"/>
                    <a:pt x="373075" y="223195"/>
                  </a:cubicBezTo>
                  <a:cubicBezTo>
                    <a:pt x="464369" y="223048"/>
                    <a:pt x="555809" y="217640"/>
                    <a:pt x="646956" y="21018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7" name="Google Shape;1287;p34"/>
            <p:cNvSpPr/>
            <p:nvPr/>
          </p:nvSpPr>
          <p:spPr>
            <a:xfrm>
              <a:off x="11207749" y="5621210"/>
              <a:ext cx="581265" cy="339249"/>
            </a:xfrm>
            <a:custGeom>
              <a:avLst/>
              <a:gdLst/>
              <a:ahLst/>
              <a:cxnLst/>
              <a:rect l="l" t="t" r="r" b="b"/>
              <a:pathLst>
                <a:path w="581265" h="339249" extrusionOk="0">
                  <a:moveTo>
                    <a:pt x="581266" y="239711"/>
                  </a:moveTo>
                  <a:cubicBezTo>
                    <a:pt x="577901" y="246581"/>
                    <a:pt x="574536" y="253451"/>
                    <a:pt x="571025" y="260321"/>
                  </a:cubicBezTo>
                  <a:cubicBezTo>
                    <a:pt x="566050" y="276984"/>
                    <a:pt x="544251" y="304609"/>
                    <a:pt x="536351" y="327995"/>
                  </a:cubicBezTo>
                  <a:cubicBezTo>
                    <a:pt x="438327" y="331649"/>
                    <a:pt x="340449" y="334719"/>
                    <a:pt x="242572" y="336911"/>
                  </a:cubicBezTo>
                  <a:cubicBezTo>
                    <a:pt x="165470" y="336911"/>
                    <a:pt x="88514" y="337788"/>
                    <a:pt x="11412" y="339250"/>
                  </a:cubicBezTo>
                  <a:cubicBezTo>
                    <a:pt x="15508" y="336473"/>
                    <a:pt x="18727" y="332673"/>
                    <a:pt x="20482" y="327849"/>
                  </a:cubicBezTo>
                  <a:cubicBezTo>
                    <a:pt x="24286" y="310894"/>
                    <a:pt x="55010" y="243365"/>
                    <a:pt x="44330" y="221002"/>
                  </a:cubicBezTo>
                  <a:cubicBezTo>
                    <a:pt x="49304" y="210771"/>
                    <a:pt x="50182" y="196885"/>
                    <a:pt x="44769" y="178029"/>
                  </a:cubicBezTo>
                  <a:cubicBezTo>
                    <a:pt x="36576" y="146458"/>
                    <a:pt x="17995" y="119417"/>
                    <a:pt x="2926" y="90915"/>
                  </a:cubicBezTo>
                  <a:cubicBezTo>
                    <a:pt x="1902" y="89015"/>
                    <a:pt x="878" y="87114"/>
                    <a:pt x="0" y="85214"/>
                  </a:cubicBezTo>
                  <a:cubicBezTo>
                    <a:pt x="11265" y="56566"/>
                    <a:pt x="24140" y="28356"/>
                    <a:pt x="36283" y="0"/>
                  </a:cubicBezTo>
                  <a:cubicBezTo>
                    <a:pt x="53401" y="69136"/>
                    <a:pt x="88514" y="160490"/>
                    <a:pt x="90855" y="174960"/>
                  </a:cubicBezTo>
                  <a:cubicBezTo>
                    <a:pt x="91586" y="178614"/>
                    <a:pt x="92464" y="182122"/>
                    <a:pt x="93634" y="185338"/>
                  </a:cubicBezTo>
                  <a:cubicBezTo>
                    <a:pt x="93488" y="185630"/>
                    <a:pt x="93342" y="185923"/>
                    <a:pt x="93196" y="186215"/>
                  </a:cubicBezTo>
                  <a:cubicBezTo>
                    <a:pt x="79882" y="213694"/>
                    <a:pt x="68324" y="241904"/>
                    <a:pt x="54279" y="268944"/>
                  </a:cubicBezTo>
                  <a:cubicBezTo>
                    <a:pt x="44184" y="282830"/>
                    <a:pt x="44623" y="304755"/>
                    <a:pt x="62472" y="312063"/>
                  </a:cubicBezTo>
                  <a:cubicBezTo>
                    <a:pt x="65544" y="313379"/>
                    <a:pt x="68763" y="314109"/>
                    <a:pt x="71982" y="314109"/>
                  </a:cubicBezTo>
                  <a:cubicBezTo>
                    <a:pt x="82954" y="314109"/>
                    <a:pt x="93488" y="306655"/>
                    <a:pt x="96561" y="295547"/>
                  </a:cubicBezTo>
                  <a:cubicBezTo>
                    <a:pt x="99487" y="284146"/>
                    <a:pt x="113532" y="250820"/>
                    <a:pt x="120262" y="221879"/>
                  </a:cubicBezTo>
                  <a:cubicBezTo>
                    <a:pt x="132844" y="230649"/>
                    <a:pt x="148352" y="235619"/>
                    <a:pt x="165909" y="236934"/>
                  </a:cubicBezTo>
                  <a:cubicBezTo>
                    <a:pt x="225601" y="242927"/>
                    <a:pt x="285878" y="243365"/>
                    <a:pt x="345863" y="244681"/>
                  </a:cubicBezTo>
                  <a:cubicBezTo>
                    <a:pt x="351861" y="244827"/>
                    <a:pt x="357713" y="244827"/>
                    <a:pt x="363712" y="244827"/>
                  </a:cubicBezTo>
                  <a:cubicBezTo>
                    <a:pt x="395606" y="244827"/>
                    <a:pt x="427500" y="243365"/>
                    <a:pt x="459541" y="241758"/>
                  </a:cubicBezTo>
                  <a:cubicBezTo>
                    <a:pt x="496995" y="240004"/>
                    <a:pt x="534302" y="238250"/>
                    <a:pt x="571902" y="238980"/>
                  </a:cubicBezTo>
                  <a:cubicBezTo>
                    <a:pt x="575121" y="239565"/>
                    <a:pt x="578340" y="239711"/>
                    <a:pt x="581266" y="23971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8" name="Google Shape;1288;p34"/>
            <p:cNvSpPr/>
            <p:nvPr/>
          </p:nvSpPr>
          <p:spPr>
            <a:xfrm>
              <a:off x="10705049" y="5597811"/>
              <a:ext cx="480169" cy="239579"/>
            </a:xfrm>
            <a:custGeom>
              <a:avLst/>
              <a:gdLst/>
              <a:ahLst/>
              <a:cxnLst/>
              <a:rect l="l" t="t" r="r" b="b"/>
              <a:pathLst>
                <a:path w="480169" h="239579" extrusionOk="0">
                  <a:moveTo>
                    <a:pt x="390485" y="4544"/>
                  </a:moveTo>
                  <a:cubicBezTo>
                    <a:pt x="411114" y="76166"/>
                    <a:pt x="446812" y="141794"/>
                    <a:pt x="480170" y="208007"/>
                  </a:cubicBezTo>
                  <a:cubicBezTo>
                    <a:pt x="380244" y="227301"/>
                    <a:pt x="278855" y="226131"/>
                    <a:pt x="177320" y="237971"/>
                  </a:cubicBezTo>
                  <a:cubicBezTo>
                    <a:pt x="145719" y="239140"/>
                    <a:pt x="112947" y="242210"/>
                    <a:pt x="81930" y="234609"/>
                  </a:cubicBezTo>
                  <a:cubicBezTo>
                    <a:pt x="43306" y="178189"/>
                    <a:pt x="23262" y="112415"/>
                    <a:pt x="0" y="48686"/>
                  </a:cubicBezTo>
                  <a:cubicBezTo>
                    <a:pt x="4682" y="42694"/>
                    <a:pt x="9656" y="36701"/>
                    <a:pt x="14630" y="30854"/>
                  </a:cubicBezTo>
                  <a:cubicBezTo>
                    <a:pt x="15508" y="29831"/>
                    <a:pt x="16532" y="28808"/>
                    <a:pt x="17410" y="27931"/>
                  </a:cubicBezTo>
                  <a:cubicBezTo>
                    <a:pt x="109435" y="22377"/>
                    <a:pt x="200436" y="4106"/>
                    <a:pt x="293339" y="2060"/>
                  </a:cubicBezTo>
                  <a:cubicBezTo>
                    <a:pt x="310750" y="1914"/>
                    <a:pt x="329623" y="13"/>
                    <a:pt x="348350" y="13"/>
                  </a:cubicBezTo>
                  <a:cubicBezTo>
                    <a:pt x="362834" y="-133"/>
                    <a:pt x="377025" y="890"/>
                    <a:pt x="390485" y="454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9" name="Google Shape;1289;p34"/>
            <p:cNvSpPr/>
            <p:nvPr/>
          </p:nvSpPr>
          <p:spPr>
            <a:xfrm>
              <a:off x="10595028" y="5691224"/>
              <a:ext cx="143670" cy="281953"/>
            </a:xfrm>
            <a:custGeom>
              <a:avLst/>
              <a:gdLst/>
              <a:ahLst/>
              <a:cxnLst/>
              <a:rect l="l" t="t" r="r" b="b"/>
              <a:pathLst>
                <a:path w="143670" h="281953" extrusionOk="0">
                  <a:moveTo>
                    <a:pt x="143671" y="181245"/>
                  </a:moveTo>
                  <a:lnTo>
                    <a:pt x="143671" y="181245"/>
                  </a:lnTo>
                  <a:cubicBezTo>
                    <a:pt x="135916" y="192938"/>
                    <a:pt x="129625" y="208578"/>
                    <a:pt x="123627" y="215594"/>
                  </a:cubicBezTo>
                  <a:cubicBezTo>
                    <a:pt x="114556" y="233865"/>
                    <a:pt x="88953" y="260467"/>
                    <a:pt x="91294" y="281661"/>
                  </a:cubicBezTo>
                  <a:cubicBezTo>
                    <a:pt x="85295" y="281661"/>
                    <a:pt x="79151" y="281807"/>
                    <a:pt x="73152" y="281953"/>
                  </a:cubicBezTo>
                  <a:cubicBezTo>
                    <a:pt x="45939" y="226849"/>
                    <a:pt x="22238" y="170283"/>
                    <a:pt x="0" y="113132"/>
                  </a:cubicBezTo>
                  <a:cubicBezTo>
                    <a:pt x="12290" y="103631"/>
                    <a:pt x="20629" y="85068"/>
                    <a:pt x="30431" y="72498"/>
                  </a:cubicBezTo>
                  <a:cubicBezTo>
                    <a:pt x="46525" y="48527"/>
                    <a:pt x="62179" y="24117"/>
                    <a:pt x="78273" y="0"/>
                  </a:cubicBezTo>
                  <a:cubicBezTo>
                    <a:pt x="95244" y="61828"/>
                    <a:pt x="110021" y="126141"/>
                    <a:pt x="143671" y="18124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0" name="Google Shape;1290;p34"/>
            <p:cNvSpPr/>
            <p:nvPr/>
          </p:nvSpPr>
          <p:spPr>
            <a:xfrm>
              <a:off x="10738699" y="5868668"/>
              <a:ext cx="471684" cy="103339"/>
            </a:xfrm>
            <a:custGeom>
              <a:avLst/>
              <a:gdLst/>
              <a:ahLst/>
              <a:cxnLst/>
              <a:rect l="l" t="t" r="r" b="b"/>
              <a:pathLst>
                <a:path w="471684" h="103339" extrusionOk="0">
                  <a:moveTo>
                    <a:pt x="471684" y="0"/>
                  </a:moveTo>
                  <a:cubicBezTo>
                    <a:pt x="461297" y="18709"/>
                    <a:pt x="452957" y="38442"/>
                    <a:pt x="441984" y="56858"/>
                  </a:cubicBezTo>
                  <a:cubicBezTo>
                    <a:pt x="435108" y="69283"/>
                    <a:pt x="438766" y="84922"/>
                    <a:pt x="450470" y="92523"/>
                  </a:cubicBezTo>
                  <a:cubicBezTo>
                    <a:pt x="300216" y="95738"/>
                    <a:pt x="149962" y="100416"/>
                    <a:pt x="0" y="103339"/>
                  </a:cubicBezTo>
                  <a:cubicBezTo>
                    <a:pt x="5706" y="89015"/>
                    <a:pt x="8339" y="71329"/>
                    <a:pt x="12728" y="59928"/>
                  </a:cubicBezTo>
                  <a:cubicBezTo>
                    <a:pt x="17118" y="47650"/>
                    <a:pt x="22092" y="35664"/>
                    <a:pt x="27066" y="23825"/>
                  </a:cubicBezTo>
                  <a:cubicBezTo>
                    <a:pt x="51353" y="33764"/>
                    <a:pt x="81345" y="32449"/>
                    <a:pt x="107095" y="33472"/>
                  </a:cubicBezTo>
                  <a:cubicBezTo>
                    <a:pt x="202631" y="28210"/>
                    <a:pt x="297875" y="20609"/>
                    <a:pt x="393558" y="13009"/>
                  </a:cubicBezTo>
                  <a:cubicBezTo>
                    <a:pt x="416235" y="6431"/>
                    <a:pt x="446812" y="5847"/>
                    <a:pt x="471684" y="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1" name="Google Shape;1291;p34"/>
            <p:cNvSpPr/>
            <p:nvPr/>
          </p:nvSpPr>
          <p:spPr>
            <a:xfrm>
              <a:off x="11283242" y="5586089"/>
              <a:ext cx="510255" cy="214497"/>
            </a:xfrm>
            <a:custGeom>
              <a:avLst/>
              <a:gdLst/>
              <a:ahLst/>
              <a:cxnLst/>
              <a:rect l="l" t="t" r="r" b="b"/>
              <a:pathLst>
                <a:path w="510255" h="214497" extrusionOk="0">
                  <a:moveTo>
                    <a:pt x="470514" y="1649"/>
                  </a:moveTo>
                  <a:cubicBezTo>
                    <a:pt x="484559" y="69763"/>
                    <a:pt x="512064" y="138022"/>
                    <a:pt x="510162" y="208035"/>
                  </a:cubicBezTo>
                  <a:cubicBezTo>
                    <a:pt x="397654" y="208327"/>
                    <a:pt x="285293" y="218851"/>
                    <a:pt x="172785" y="212420"/>
                  </a:cubicBezTo>
                  <a:cubicBezTo>
                    <a:pt x="141622" y="210520"/>
                    <a:pt x="109435" y="212712"/>
                    <a:pt x="79004" y="204235"/>
                  </a:cubicBezTo>
                  <a:cubicBezTo>
                    <a:pt x="53255" y="138753"/>
                    <a:pt x="26774" y="73417"/>
                    <a:pt x="0" y="8373"/>
                  </a:cubicBezTo>
                  <a:cubicBezTo>
                    <a:pt x="76224" y="11150"/>
                    <a:pt x="152595" y="7935"/>
                    <a:pt x="228966" y="4719"/>
                  </a:cubicBezTo>
                  <a:cubicBezTo>
                    <a:pt x="309579" y="1357"/>
                    <a:pt x="390046" y="-2151"/>
                    <a:pt x="470514" y="164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2" name="Google Shape;1292;p34"/>
            <p:cNvSpPr/>
            <p:nvPr/>
          </p:nvSpPr>
          <p:spPr>
            <a:xfrm>
              <a:off x="10534458" y="5433095"/>
              <a:ext cx="901232" cy="305339"/>
            </a:xfrm>
            <a:custGeom>
              <a:avLst/>
              <a:gdLst/>
              <a:ahLst/>
              <a:cxnLst/>
              <a:rect l="l" t="t" r="r" b="b"/>
              <a:pathLst>
                <a:path w="901232" h="305339" extrusionOk="0">
                  <a:moveTo>
                    <a:pt x="901233" y="0"/>
                  </a:moveTo>
                  <a:cubicBezTo>
                    <a:pt x="891284" y="25140"/>
                    <a:pt x="882798" y="50866"/>
                    <a:pt x="875044" y="76591"/>
                  </a:cubicBezTo>
                  <a:cubicBezTo>
                    <a:pt x="873289" y="83314"/>
                    <a:pt x="874752" y="90184"/>
                    <a:pt x="878556" y="95446"/>
                  </a:cubicBezTo>
                  <a:cubicBezTo>
                    <a:pt x="853830" y="95738"/>
                    <a:pt x="829105" y="95592"/>
                    <a:pt x="805111" y="95738"/>
                  </a:cubicBezTo>
                  <a:cubicBezTo>
                    <a:pt x="797503" y="96469"/>
                    <a:pt x="789164" y="96031"/>
                    <a:pt x="780678" y="95446"/>
                  </a:cubicBezTo>
                  <a:cubicBezTo>
                    <a:pt x="759171" y="94277"/>
                    <a:pt x="736641" y="92961"/>
                    <a:pt x="724644" y="112255"/>
                  </a:cubicBezTo>
                  <a:cubicBezTo>
                    <a:pt x="702113" y="100416"/>
                    <a:pt x="697724" y="119125"/>
                    <a:pt x="702113" y="150989"/>
                  </a:cubicBezTo>
                  <a:cubicBezTo>
                    <a:pt x="690555" y="166775"/>
                    <a:pt x="679436" y="190454"/>
                    <a:pt x="673876" y="196739"/>
                  </a:cubicBezTo>
                  <a:cubicBezTo>
                    <a:pt x="667293" y="207847"/>
                    <a:pt x="660563" y="218956"/>
                    <a:pt x="653979" y="230064"/>
                  </a:cubicBezTo>
                  <a:cubicBezTo>
                    <a:pt x="640226" y="195716"/>
                    <a:pt x="629107" y="160197"/>
                    <a:pt x="613599" y="127164"/>
                  </a:cubicBezTo>
                  <a:cubicBezTo>
                    <a:pt x="569123" y="83460"/>
                    <a:pt x="502408" y="101877"/>
                    <a:pt x="443155" y="101877"/>
                  </a:cubicBezTo>
                  <a:cubicBezTo>
                    <a:pt x="376294" y="102901"/>
                    <a:pt x="300655" y="114594"/>
                    <a:pt x="232477" y="123217"/>
                  </a:cubicBezTo>
                  <a:cubicBezTo>
                    <a:pt x="211263" y="125410"/>
                    <a:pt x="183904" y="123364"/>
                    <a:pt x="162251" y="130818"/>
                  </a:cubicBezTo>
                  <a:cubicBezTo>
                    <a:pt x="125383" y="151866"/>
                    <a:pt x="105046" y="192646"/>
                    <a:pt x="80906" y="225972"/>
                  </a:cubicBezTo>
                  <a:cubicBezTo>
                    <a:pt x="63935" y="251405"/>
                    <a:pt x="49304" y="278153"/>
                    <a:pt x="35259" y="305340"/>
                  </a:cubicBezTo>
                  <a:cubicBezTo>
                    <a:pt x="23555" y="274353"/>
                    <a:pt x="11851" y="243366"/>
                    <a:pt x="0" y="212525"/>
                  </a:cubicBezTo>
                  <a:cubicBezTo>
                    <a:pt x="13167" y="208578"/>
                    <a:pt x="18434" y="191477"/>
                    <a:pt x="19751" y="177006"/>
                  </a:cubicBezTo>
                  <a:cubicBezTo>
                    <a:pt x="28383" y="134764"/>
                    <a:pt x="42282" y="86969"/>
                    <a:pt x="52962" y="42973"/>
                  </a:cubicBezTo>
                  <a:cubicBezTo>
                    <a:pt x="53547" y="38588"/>
                    <a:pt x="55742" y="30549"/>
                    <a:pt x="57351" y="22363"/>
                  </a:cubicBezTo>
                  <a:cubicBezTo>
                    <a:pt x="72859" y="42826"/>
                    <a:pt x="96268" y="55543"/>
                    <a:pt x="123334" y="56566"/>
                  </a:cubicBezTo>
                  <a:cubicBezTo>
                    <a:pt x="130503" y="57005"/>
                    <a:pt x="137526" y="57151"/>
                    <a:pt x="144548" y="57151"/>
                  </a:cubicBezTo>
                  <a:cubicBezTo>
                    <a:pt x="222675" y="57151"/>
                    <a:pt x="300216" y="37565"/>
                    <a:pt x="378196" y="32303"/>
                  </a:cubicBezTo>
                  <a:cubicBezTo>
                    <a:pt x="498165" y="28064"/>
                    <a:pt x="619890" y="4385"/>
                    <a:pt x="740737" y="4239"/>
                  </a:cubicBezTo>
                  <a:cubicBezTo>
                    <a:pt x="794284" y="1900"/>
                    <a:pt x="847832" y="1169"/>
                    <a:pt x="901233" y="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3" name="Google Shape;1293;p34"/>
            <p:cNvSpPr/>
            <p:nvPr/>
          </p:nvSpPr>
          <p:spPr>
            <a:xfrm>
              <a:off x="10554648" y="5109914"/>
              <a:ext cx="912790" cy="317131"/>
            </a:xfrm>
            <a:custGeom>
              <a:avLst/>
              <a:gdLst/>
              <a:ahLst/>
              <a:cxnLst/>
              <a:rect l="l" t="t" r="r" b="b"/>
              <a:pathLst>
                <a:path w="912790" h="317131" extrusionOk="0">
                  <a:moveTo>
                    <a:pt x="837737" y="4686"/>
                  </a:moveTo>
                  <a:cubicBezTo>
                    <a:pt x="865827" y="87270"/>
                    <a:pt x="907816" y="167515"/>
                    <a:pt x="912791" y="256530"/>
                  </a:cubicBezTo>
                  <a:cubicBezTo>
                    <a:pt x="772924" y="260914"/>
                    <a:pt x="632033" y="257699"/>
                    <a:pt x="493630" y="280501"/>
                  </a:cubicBezTo>
                  <a:cubicBezTo>
                    <a:pt x="376440" y="286055"/>
                    <a:pt x="259543" y="301402"/>
                    <a:pt x="142939" y="316457"/>
                  </a:cubicBezTo>
                  <a:cubicBezTo>
                    <a:pt x="117628" y="317042"/>
                    <a:pt x="82369" y="322304"/>
                    <a:pt x="73298" y="290440"/>
                  </a:cubicBezTo>
                  <a:cubicBezTo>
                    <a:pt x="48427" y="231535"/>
                    <a:pt x="22238" y="173361"/>
                    <a:pt x="0" y="113287"/>
                  </a:cubicBezTo>
                  <a:cubicBezTo>
                    <a:pt x="4682" y="106125"/>
                    <a:pt x="2341" y="96917"/>
                    <a:pt x="5560" y="89170"/>
                  </a:cubicBezTo>
                  <a:cubicBezTo>
                    <a:pt x="157716" y="58329"/>
                    <a:pt x="313968" y="60083"/>
                    <a:pt x="468173" y="46051"/>
                  </a:cubicBezTo>
                  <a:cubicBezTo>
                    <a:pt x="550249" y="36258"/>
                    <a:pt x="631594" y="20619"/>
                    <a:pt x="713525" y="8925"/>
                  </a:cubicBezTo>
                  <a:cubicBezTo>
                    <a:pt x="738250" y="3371"/>
                    <a:pt x="763561" y="9"/>
                    <a:pt x="788871" y="9"/>
                  </a:cubicBezTo>
                  <a:cubicBezTo>
                    <a:pt x="805111" y="-137"/>
                    <a:pt x="821497" y="1471"/>
                    <a:pt x="837737" y="468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4" name="Google Shape;1294;p34"/>
            <p:cNvSpPr/>
            <p:nvPr/>
          </p:nvSpPr>
          <p:spPr>
            <a:xfrm>
              <a:off x="10435264" y="5228172"/>
              <a:ext cx="143670" cy="363805"/>
            </a:xfrm>
            <a:custGeom>
              <a:avLst/>
              <a:gdLst/>
              <a:ahLst/>
              <a:cxnLst/>
              <a:rect l="l" t="t" r="r" b="b"/>
              <a:pathLst>
                <a:path w="143670" h="363805" extrusionOk="0">
                  <a:moveTo>
                    <a:pt x="143671" y="203901"/>
                  </a:moveTo>
                  <a:cubicBezTo>
                    <a:pt x="143085" y="204339"/>
                    <a:pt x="142500" y="204778"/>
                    <a:pt x="142061" y="205070"/>
                  </a:cubicBezTo>
                  <a:cubicBezTo>
                    <a:pt x="138696" y="205655"/>
                    <a:pt x="137965" y="210186"/>
                    <a:pt x="140159" y="212232"/>
                  </a:cubicBezTo>
                  <a:cubicBezTo>
                    <a:pt x="115873" y="260613"/>
                    <a:pt x="97146" y="312648"/>
                    <a:pt x="78273" y="363806"/>
                  </a:cubicBezTo>
                  <a:cubicBezTo>
                    <a:pt x="68470" y="339250"/>
                    <a:pt x="58375" y="314840"/>
                    <a:pt x="47695" y="290723"/>
                  </a:cubicBezTo>
                  <a:cubicBezTo>
                    <a:pt x="32041" y="258421"/>
                    <a:pt x="16093" y="226264"/>
                    <a:pt x="0" y="194254"/>
                  </a:cubicBezTo>
                  <a:cubicBezTo>
                    <a:pt x="8632" y="179345"/>
                    <a:pt x="13753" y="159028"/>
                    <a:pt x="20921" y="146312"/>
                  </a:cubicBezTo>
                  <a:cubicBezTo>
                    <a:pt x="26920" y="130818"/>
                    <a:pt x="62472" y="56858"/>
                    <a:pt x="79297" y="0"/>
                  </a:cubicBezTo>
                  <a:cubicBezTo>
                    <a:pt x="81052" y="1900"/>
                    <a:pt x="83101" y="3654"/>
                    <a:pt x="85442" y="5116"/>
                  </a:cubicBezTo>
                  <a:cubicBezTo>
                    <a:pt x="99487" y="67967"/>
                    <a:pt x="121579" y="128333"/>
                    <a:pt x="139574" y="190015"/>
                  </a:cubicBezTo>
                  <a:cubicBezTo>
                    <a:pt x="140452" y="194692"/>
                    <a:pt x="141915" y="199370"/>
                    <a:pt x="143671" y="20390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5" name="Google Shape;1295;p34"/>
            <p:cNvSpPr/>
            <p:nvPr/>
          </p:nvSpPr>
          <p:spPr>
            <a:xfrm>
              <a:off x="11449005" y="5087999"/>
              <a:ext cx="854708" cy="548266"/>
            </a:xfrm>
            <a:custGeom>
              <a:avLst/>
              <a:gdLst/>
              <a:ahLst/>
              <a:cxnLst/>
              <a:rect l="l" t="t" r="r" b="b"/>
              <a:pathLst>
                <a:path w="854708" h="548266" extrusionOk="0">
                  <a:moveTo>
                    <a:pt x="853830" y="263829"/>
                  </a:moveTo>
                  <a:cubicBezTo>
                    <a:pt x="854123" y="263829"/>
                    <a:pt x="854415" y="263829"/>
                    <a:pt x="854708" y="263829"/>
                  </a:cubicBezTo>
                  <a:cubicBezTo>
                    <a:pt x="846808" y="278884"/>
                    <a:pt x="840663" y="293062"/>
                    <a:pt x="838322" y="298031"/>
                  </a:cubicBezTo>
                  <a:cubicBezTo>
                    <a:pt x="831592" y="313671"/>
                    <a:pt x="819010" y="337204"/>
                    <a:pt x="828666" y="351382"/>
                  </a:cubicBezTo>
                  <a:cubicBezTo>
                    <a:pt x="761659" y="356790"/>
                    <a:pt x="695090" y="368045"/>
                    <a:pt x="628229" y="376668"/>
                  </a:cubicBezTo>
                  <a:cubicBezTo>
                    <a:pt x="583607" y="381638"/>
                    <a:pt x="540886" y="390408"/>
                    <a:pt x="496702" y="398739"/>
                  </a:cubicBezTo>
                  <a:cubicBezTo>
                    <a:pt x="467295" y="398739"/>
                    <a:pt x="426184" y="422564"/>
                    <a:pt x="444618" y="456036"/>
                  </a:cubicBezTo>
                  <a:cubicBezTo>
                    <a:pt x="444618" y="457936"/>
                    <a:pt x="444618" y="459837"/>
                    <a:pt x="444618" y="461737"/>
                  </a:cubicBezTo>
                  <a:cubicBezTo>
                    <a:pt x="440668" y="464952"/>
                    <a:pt x="437449" y="468899"/>
                    <a:pt x="434230" y="472699"/>
                  </a:cubicBezTo>
                  <a:cubicBezTo>
                    <a:pt x="415211" y="496232"/>
                    <a:pt x="399849" y="522249"/>
                    <a:pt x="384633" y="548267"/>
                  </a:cubicBezTo>
                  <a:cubicBezTo>
                    <a:pt x="383170" y="541982"/>
                    <a:pt x="381707" y="535696"/>
                    <a:pt x="380390" y="529411"/>
                  </a:cubicBezTo>
                  <a:cubicBezTo>
                    <a:pt x="371612" y="501932"/>
                    <a:pt x="372344" y="467145"/>
                    <a:pt x="348642" y="447559"/>
                  </a:cubicBezTo>
                  <a:cubicBezTo>
                    <a:pt x="319235" y="428850"/>
                    <a:pt x="283976" y="430311"/>
                    <a:pt x="249595" y="431919"/>
                  </a:cubicBezTo>
                  <a:cubicBezTo>
                    <a:pt x="237744" y="432504"/>
                    <a:pt x="225893" y="432942"/>
                    <a:pt x="214482" y="432650"/>
                  </a:cubicBezTo>
                  <a:cubicBezTo>
                    <a:pt x="157716" y="433088"/>
                    <a:pt x="100803" y="433527"/>
                    <a:pt x="44184" y="438058"/>
                  </a:cubicBezTo>
                  <a:cubicBezTo>
                    <a:pt x="29846" y="438935"/>
                    <a:pt x="15069" y="439520"/>
                    <a:pt x="0" y="439958"/>
                  </a:cubicBezTo>
                  <a:cubicBezTo>
                    <a:pt x="6437" y="429288"/>
                    <a:pt x="6584" y="412187"/>
                    <a:pt x="8486" y="400493"/>
                  </a:cubicBezTo>
                  <a:cubicBezTo>
                    <a:pt x="11851" y="381784"/>
                    <a:pt x="15655" y="363367"/>
                    <a:pt x="20629" y="344950"/>
                  </a:cubicBezTo>
                  <a:cubicBezTo>
                    <a:pt x="94073" y="344950"/>
                    <a:pt x="86027" y="270260"/>
                    <a:pt x="73152" y="211648"/>
                  </a:cubicBezTo>
                  <a:cubicBezTo>
                    <a:pt x="63935" y="166921"/>
                    <a:pt x="47988" y="124241"/>
                    <a:pt x="31894" y="81853"/>
                  </a:cubicBezTo>
                  <a:cubicBezTo>
                    <a:pt x="38917" y="73229"/>
                    <a:pt x="43599" y="60659"/>
                    <a:pt x="48719" y="51889"/>
                  </a:cubicBezTo>
                  <a:cubicBezTo>
                    <a:pt x="58960" y="33472"/>
                    <a:pt x="70519" y="15494"/>
                    <a:pt x="85003" y="0"/>
                  </a:cubicBezTo>
                  <a:cubicBezTo>
                    <a:pt x="86173" y="2485"/>
                    <a:pt x="87490" y="4677"/>
                    <a:pt x="89099" y="6578"/>
                  </a:cubicBezTo>
                  <a:cubicBezTo>
                    <a:pt x="92318" y="81853"/>
                    <a:pt x="115873" y="152158"/>
                    <a:pt x="133722" y="223049"/>
                  </a:cubicBezTo>
                  <a:cubicBezTo>
                    <a:pt x="148206" y="271429"/>
                    <a:pt x="163861" y="302270"/>
                    <a:pt x="207459" y="306655"/>
                  </a:cubicBezTo>
                  <a:cubicBezTo>
                    <a:pt x="217261" y="307678"/>
                    <a:pt x="226918" y="307971"/>
                    <a:pt x="236574" y="307971"/>
                  </a:cubicBezTo>
                  <a:cubicBezTo>
                    <a:pt x="255008" y="307971"/>
                    <a:pt x="273003" y="306509"/>
                    <a:pt x="291291" y="305193"/>
                  </a:cubicBezTo>
                  <a:cubicBezTo>
                    <a:pt x="317187" y="303147"/>
                    <a:pt x="343522" y="301247"/>
                    <a:pt x="371320" y="303293"/>
                  </a:cubicBezTo>
                  <a:cubicBezTo>
                    <a:pt x="387706" y="302563"/>
                    <a:pt x="407164" y="303440"/>
                    <a:pt x="425598" y="301978"/>
                  </a:cubicBezTo>
                  <a:cubicBezTo>
                    <a:pt x="411407" y="336619"/>
                    <a:pt x="398678" y="374476"/>
                    <a:pt x="391363" y="383977"/>
                  </a:cubicBezTo>
                  <a:cubicBezTo>
                    <a:pt x="379951" y="404148"/>
                    <a:pt x="359323" y="429727"/>
                    <a:pt x="388876" y="445074"/>
                  </a:cubicBezTo>
                  <a:cubicBezTo>
                    <a:pt x="432475" y="461590"/>
                    <a:pt x="441692" y="365121"/>
                    <a:pt x="452665" y="336911"/>
                  </a:cubicBezTo>
                  <a:cubicBezTo>
                    <a:pt x="455298" y="322149"/>
                    <a:pt x="459833" y="307386"/>
                    <a:pt x="463784" y="292623"/>
                  </a:cubicBezTo>
                  <a:cubicBezTo>
                    <a:pt x="483681" y="282392"/>
                    <a:pt x="496848" y="261929"/>
                    <a:pt x="494069" y="221295"/>
                  </a:cubicBezTo>
                  <a:cubicBezTo>
                    <a:pt x="490704" y="188115"/>
                    <a:pt x="483535" y="155959"/>
                    <a:pt x="475634" y="123948"/>
                  </a:cubicBezTo>
                  <a:cubicBezTo>
                    <a:pt x="477829" y="118394"/>
                    <a:pt x="479877" y="112986"/>
                    <a:pt x="481925" y="108455"/>
                  </a:cubicBezTo>
                  <a:cubicBezTo>
                    <a:pt x="494800" y="78199"/>
                    <a:pt x="512649" y="49550"/>
                    <a:pt x="531522" y="21633"/>
                  </a:cubicBezTo>
                  <a:cubicBezTo>
                    <a:pt x="534010" y="18271"/>
                    <a:pt x="536497" y="14763"/>
                    <a:pt x="538984" y="11109"/>
                  </a:cubicBezTo>
                  <a:cubicBezTo>
                    <a:pt x="545568" y="62705"/>
                    <a:pt x="559320" y="123217"/>
                    <a:pt x="562100" y="141196"/>
                  </a:cubicBezTo>
                  <a:cubicBezTo>
                    <a:pt x="575852" y="204632"/>
                    <a:pt x="577901" y="243950"/>
                    <a:pt x="637885" y="250528"/>
                  </a:cubicBezTo>
                  <a:cubicBezTo>
                    <a:pt x="701528" y="255643"/>
                    <a:pt x="765316" y="259444"/>
                    <a:pt x="829105" y="263683"/>
                  </a:cubicBezTo>
                  <a:cubicBezTo>
                    <a:pt x="837151" y="263536"/>
                    <a:pt x="845491" y="263829"/>
                    <a:pt x="853830" y="26382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6" name="Google Shape;1296;p34"/>
            <p:cNvSpPr/>
            <p:nvPr/>
          </p:nvSpPr>
          <p:spPr>
            <a:xfrm>
              <a:off x="12014177" y="5034689"/>
              <a:ext cx="310018" cy="251607"/>
            </a:xfrm>
            <a:custGeom>
              <a:avLst/>
              <a:gdLst/>
              <a:ahLst/>
              <a:cxnLst/>
              <a:rect l="l" t="t" r="r" b="b"/>
              <a:pathLst>
                <a:path w="310018" h="251607" extrusionOk="0">
                  <a:moveTo>
                    <a:pt x="310018" y="249756"/>
                  </a:moveTo>
                  <a:cubicBezTo>
                    <a:pt x="307531" y="250194"/>
                    <a:pt x="305190" y="250487"/>
                    <a:pt x="302849" y="250633"/>
                  </a:cubicBezTo>
                  <a:cubicBezTo>
                    <a:pt x="287926" y="251802"/>
                    <a:pt x="273150" y="251656"/>
                    <a:pt x="258226" y="251510"/>
                  </a:cubicBezTo>
                  <a:cubicBezTo>
                    <a:pt x="222528" y="252387"/>
                    <a:pt x="187269" y="244932"/>
                    <a:pt x="151425" y="244494"/>
                  </a:cubicBezTo>
                  <a:cubicBezTo>
                    <a:pt x="144256" y="244348"/>
                    <a:pt x="137087" y="244494"/>
                    <a:pt x="129772" y="244494"/>
                  </a:cubicBezTo>
                  <a:cubicBezTo>
                    <a:pt x="104022" y="244932"/>
                    <a:pt x="77980" y="245225"/>
                    <a:pt x="53401" y="235139"/>
                  </a:cubicBezTo>
                  <a:cubicBezTo>
                    <a:pt x="29992" y="170242"/>
                    <a:pt x="15655" y="100813"/>
                    <a:pt x="0" y="31823"/>
                  </a:cubicBezTo>
                  <a:cubicBezTo>
                    <a:pt x="1463" y="30362"/>
                    <a:pt x="2926" y="29046"/>
                    <a:pt x="4389" y="27877"/>
                  </a:cubicBezTo>
                  <a:cubicBezTo>
                    <a:pt x="4389" y="27877"/>
                    <a:pt x="4535" y="27731"/>
                    <a:pt x="4682" y="27584"/>
                  </a:cubicBezTo>
                  <a:cubicBezTo>
                    <a:pt x="44769" y="18961"/>
                    <a:pt x="85734" y="13406"/>
                    <a:pt x="126699" y="9752"/>
                  </a:cubicBezTo>
                  <a:cubicBezTo>
                    <a:pt x="175711" y="398"/>
                    <a:pt x="226771" y="-5741"/>
                    <a:pt x="275490" y="8144"/>
                  </a:cubicBezTo>
                  <a:cubicBezTo>
                    <a:pt x="293632" y="86197"/>
                    <a:pt x="305190" y="168634"/>
                    <a:pt x="310018" y="24975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7" name="Google Shape;1297;p34"/>
            <p:cNvSpPr/>
            <p:nvPr/>
          </p:nvSpPr>
          <p:spPr>
            <a:xfrm>
              <a:off x="11566926" y="5056719"/>
              <a:ext cx="324232" cy="275814"/>
            </a:xfrm>
            <a:custGeom>
              <a:avLst/>
              <a:gdLst/>
              <a:ahLst/>
              <a:cxnLst/>
              <a:rect l="l" t="t" r="r" b="b"/>
              <a:pathLst>
                <a:path w="324232" h="275814" extrusionOk="0">
                  <a:moveTo>
                    <a:pt x="309726" y="183730"/>
                  </a:moveTo>
                  <a:cubicBezTo>
                    <a:pt x="315431" y="210040"/>
                    <a:pt x="325673" y="236350"/>
                    <a:pt x="324063" y="263975"/>
                  </a:cubicBezTo>
                  <a:cubicBezTo>
                    <a:pt x="261299" y="274791"/>
                    <a:pt x="194584" y="264413"/>
                    <a:pt x="130649" y="275083"/>
                  </a:cubicBezTo>
                  <a:cubicBezTo>
                    <a:pt x="112069" y="276107"/>
                    <a:pt x="92610" y="277422"/>
                    <a:pt x="75054" y="268506"/>
                  </a:cubicBezTo>
                  <a:cubicBezTo>
                    <a:pt x="39063" y="201416"/>
                    <a:pt x="21653" y="120587"/>
                    <a:pt x="0" y="44727"/>
                  </a:cubicBezTo>
                  <a:cubicBezTo>
                    <a:pt x="37015" y="34495"/>
                    <a:pt x="75346" y="35372"/>
                    <a:pt x="112508" y="26456"/>
                  </a:cubicBezTo>
                  <a:cubicBezTo>
                    <a:pt x="157862" y="14909"/>
                    <a:pt x="203655" y="0"/>
                    <a:pt x="250180" y="0"/>
                  </a:cubicBezTo>
                  <a:cubicBezTo>
                    <a:pt x="257934" y="0"/>
                    <a:pt x="265542" y="438"/>
                    <a:pt x="273296" y="1316"/>
                  </a:cubicBezTo>
                  <a:cubicBezTo>
                    <a:pt x="280757" y="50719"/>
                    <a:pt x="290560" y="104362"/>
                    <a:pt x="302410" y="154643"/>
                  </a:cubicBezTo>
                  <a:cubicBezTo>
                    <a:pt x="299045" y="163998"/>
                    <a:pt x="301971" y="174522"/>
                    <a:pt x="308994" y="181391"/>
                  </a:cubicBezTo>
                  <a:cubicBezTo>
                    <a:pt x="309287" y="182122"/>
                    <a:pt x="309433" y="182853"/>
                    <a:pt x="309726" y="18373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8" name="Google Shape;1298;p34"/>
            <p:cNvSpPr/>
            <p:nvPr/>
          </p:nvSpPr>
          <p:spPr>
            <a:xfrm>
              <a:off x="12457185" y="5037749"/>
              <a:ext cx="353566" cy="246988"/>
            </a:xfrm>
            <a:custGeom>
              <a:avLst/>
              <a:gdLst/>
              <a:ahLst/>
              <a:cxnLst/>
              <a:rect l="l" t="t" r="r" b="b"/>
              <a:pathLst>
                <a:path w="353566" h="246988" extrusionOk="0">
                  <a:moveTo>
                    <a:pt x="320845" y="7715"/>
                  </a:moveTo>
                  <a:cubicBezTo>
                    <a:pt x="340449" y="76852"/>
                    <a:pt x="360200" y="152419"/>
                    <a:pt x="351422" y="226964"/>
                  </a:cubicBezTo>
                  <a:cubicBezTo>
                    <a:pt x="271540" y="236172"/>
                    <a:pt x="191658" y="245380"/>
                    <a:pt x="111337" y="246988"/>
                  </a:cubicBezTo>
                  <a:cubicBezTo>
                    <a:pt x="108119" y="246696"/>
                    <a:pt x="104754" y="246696"/>
                    <a:pt x="101389" y="246696"/>
                  </a:cubicBezTo>
                  <a:cubicBezTo>
                    <a:pt x="98609" y="246696"/>
                    <a:pt x="95829" y="246696"/>
                    <a:pt x="93049" y="246696"/>
                  </a:cubicBezTo>
                  <a:cubicBezTo>
                    <a:pt x="75932" y="246988"/>
                    <a:pt x="58083" y="247427"/>
                    <a:pt x="45062" y="235880"/>
                  </a:cubicBezTo>
                  <a:cubicBezTo>
                    <a:pt x="24140" y="167474"/>
                    <a:pt x="16971" y="93661"/>
                    <a:pt x="0" y="23647"/>
                  </a:cubicBezTo>
                  <a:cubicBezTo>
                    <a:pt x="48719" y="15024"/>
                    <a:pt x="97146" y="14878"/>
                    <a:pt x="146450" y="10931"/>
                  </a:cubicBezTo>
                  <a:cubicBezTo>
                    <a:pt x="204387" y="7862"/>
                    <a:pt x="263347" y="-9971"/>
                    <a:pt x="320845" y="771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9" name="Google Shape;1299;p34"/>
            <p:cNvSpPr/>
            <p:nvPr/>
          </p:nvSpPr>
          <p:spPr>
            <a:xfrm>
              <a:off x="12318343" y="5054088"/>
              <a:ext cx="481340" cy="562298"/>
            </a:xfrm>
            <a:custGeom>
              <a:avLst/>
              <a:gdLst/>
              <a:ahLst/>
              <a:cxnLst/>
              <a:rect l="l" t="t" r="r" b="b"/>
              <a:pathLst>
                <a:path w="481340" h="562298" extrusionOk="0">
                  <a:moveTo>
                    <a:pt x="465832" y="362929"/>
                  </a:moveTo>
                  <a:cubicBezTo>
                    <a:pt x="467002" y="363514"/>
                    <a:pt x="468173" y="363806"/>
                    <a:pt x="469489" y="364098"/>
                  </a:cubicBezTo>
                  <a:cubicBezTo>
                    <a:pt x="409505" y="370091"/>
                    <a:pt x="349666" y="378130"/>
                    <a:pt x="290413" y="389531"/>
                  </a:cubicBezTo>
                  <a:cubicBezTo>
                    <a:pt x="272564" y="394354"/>
                    <a:pt x="262030" y="414233"/>
                    <a:pt x="267883" y="431627"/>
                  </a:cubicBezTo>
                  <a:cubicBezTo>
                    <a:pt x="267444" y="436012"/>
                    <a:pt x="267297" y="440397"/>
                    <a:pt x="267151" y="444782"/>
                  </a:cubicBezTo>
                  <a:cubicBezTo>
                    <a:pt x="238036" y="476353"/>
                    <a:pt x="219602" y="516110"/>
                    <a:pt x="196194" y="551921"/>
                  </a:cubicBezTo>
                  <a:cubicBezTo>
                    <a:pt x="193121" y="554990"/>
                    <a:pt x="190341" y="558498"/>
                    <a:pt x="188147" y="562299"/>
                  </a:cubicBezTo>
                  <a:cubicBezTo>
                    <a:pt x="175272" y="516110"/>
                    <a:pt x="159471" y="471968"/>
                    <a:pt x="154058" y="443174"/>
                  </a:cubicBezTo>
                  <a:cubicBezTo>
                    <a:pt x="149230" y="387046"/>
                    <a:pt x="106217" y="383392"/>
                    <a:pt x="59692" y="382369"/>
                  </a:cubicBezTo>
                  <a:cubicBezTo>
                    <a:pt x="39794" y="381784"/>
                    <a:pt x="19897" y="381930"/>
                    <a:pt x="0" y="382807"/>
                  </a:cubicBezTo>
                  <a:cubicBezTo>
                    <a:pt x="3658" y="376522"/>
                    <a:pt x="5559" y="368629"/>
                    <a:pt x="5852" y="361321"/>
                  </a:cubicBezTo>
                  <a:cubicBezTo>
                    <a:pt x="9217" y="337496"/>
                    <a:pt x="20044" y="314694"/>
                    <a:pt x="26920" y="291600"/>
                  </a:cubicBezTo>
                  <a:cubicBezTo>
                    <a:pt x="46232" y="283415"/>
                    <a:pt x="59107" y="264998"/>
                    <a:pt x="57790" y="223633"/>
                  </a:cubicBezTo>
                  <a:cubicBezTo>
                    <a:pt x="55010" y="192208"/>
                    <a:pt x="52084" y="160490"/>
                    <a:pt x="48427" y="128918"/>
                  </a:cubicBezTo>
                  <a:cubicBezTo>
                    <a:pt x="52816" y="126433"/>
                    <a:pt x="56620" y="122487"/>
                    <a:pt x="58375" y="117517"/>
                  </a:cubicBezTo>
                  <a:cubicBezTo>
                    <a:pt x="69348" y="92961"/>
                    <a:pt x="86027" y="33910"/>
                    <a:pt x="109728" y="0"/>
                  </a:cubicBezTo>
                  <a:cubicBezTo>
                    <a:pt x="112800" y="26895"/>
                    <a:pt x="118067" y="55104"/>
                    <a:pt x="118360" y="62705"/>
                  </a:cubicBezTo>
                  <a:cubicBezTo>
                    <a:pt x="125968" y="121317"/>
                    <a:pt x="131674" y="180368"/>
                    <a:pt x="143378" y="237957"/>
                  </a:cubicBezTo>
                  <a:cubicBezTo>
                    <a:pt x="152595" y="288677"/>
                    <a:pt x="200875" y="291892"/>
                    <a:pt x="234233" y="293354"/>
                  </a:cubicBezTo>
                  <a:cubicBezTo>
                    <a:pt x="239792" y="293500"/>
                    <a:pt x="245059" y="293500"/>
                    <a:pt x="250472" y="293500"/>
                  </a:cubicBezTo>
                  <a:cubicBezTo>
                    <a:pt x="327867" y="293500"/>
                    <a:pt x="404238" y="285023"/>
                    <a:pt x="481340" y="277276"/>
                  </a:cubicBezTo>
                  <a:cubicBezTo>
                    <a:pt x="465832" y="305486"/>
                    <a:pt x="430573" y="343781"/>
                    <a:pt x="465832" y="36292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0" name="Google Shape;1300;p34"/>
            <p:cNvSpPr/>
            <p:nvPr/>
          </p:nvSpPr>
          <p:spPr>
            <a:xfrm>
              <a:off x="12937502" y="5037296"/>
              <a:ext cx="244944" cy="235309"/>
            </a:xfrm>
            <a:custGeom>
              <a:avLst/>
              <a:gdLst/>
              <a:ahLst/>
              <a:cxnLst/>
              <a:rect l="l" t="t" r="r" b="b"/>
              <a:pathLst>
                <a:path w="244944" h="235309" extrusionOk="0">
                  <a:moveTo>
                    <a:pt x="237159" y="5830"/>
                  </a:moveTo>
                  <a:cubicBezTo>
                    <a:pt x="239207" y="78328"/>
                    <a:pt x="251204" y="156380"/>
                    <a:pt x="240670" y="229755"/>
                  </a:cubicBezTo>
                  <a:cubicBezTo>
                    <a:pt x="233648" y="230340"/>
                    <a:pt x="226917" y="230925"/>
                    <a:pt x="219895" y="231509"/>
                  </a:cubicBezTo>
                  <a:cubicBezTo>
                    <a:pt x="198096" y="233410"/>
                    <a:pt x="172931" y="235017"/>
                    <a:pt x="147767" y="235310"/>
                  </a:cubicBezTo>
                  <a:cubicBezTo>
                    <a:pt x="109289" y="234725"/>
                    <a:pt x="74030" y="235164"/>
                    <a:pt x="34967" y="226540"/>
                  </a:cubicBezTo>
                  <a:cubicBezTo>
                    <a:pt x="16240" y="155065"/>
                    <a:pt x="5560" y="80228"/>
                    <a:pt x="0" y="5099"/>
                  </a:cubicBezTo>
                  <a:cubicBezTo>
                    <a:pt x="29115" y="5684"/>
                    <a:pt x="58229" y="4076"/>
                    <a:pt x="87197" y="2614"/>
                  </a:cubicBezTo>
                  <a:cubicBezTo>
                    <a:pt x="137087" y="-17"/>
                    <a:pt x="186977" y="-2794"/>
                    <a:pt x="237159" y="583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1" name="Google Shape;1301;p34"/>
            <p:cNvSpPr/>
            <p:nvPr/>
          </p:nvSpPr>
          <p:spPr>
            <a:xfrm>
              <a:off x="12805389" y="5015062"/>
              <a:ext cx="1286597" cy="425779"/>
            </a:xfrm>
            <a:custGeom>
              <a:avLst/>
              <a:gdLst/>
              <a:ahLst/>
              <a:cxnLst/>
              <a:rect l="l" t="t" r="r" b="b"/>
              <a:pathLst>
                <a:path w="1286597" h="425779" extrusionOk="0">
                  <a:moveTo>
                    <a:pt x="1286012" y="283269"/>
                  </a:moveTo>
                  <a:cubicBezTo>
                    <a:pt x="1286158" y="283269"/>
                    <a:pt x="1286451" y="283269"/>
                    <a:pt x="1286597" y="283269"/>
                  </a:cubicBezTo>
                  <a:cubicBezTo>
                    <a:pt x="1270504" y="311625"/>
                    <a:pt x="1257336" y="341589"/>
                    <a:pt x="1242706" y="370822"/>
                  </a:cubicBezTo>
                  <a:cubicBezTo>
                    <a:pt x="1234221" y="387631"/>
                    <a:pt x="1215347" y="410286"/>
                    <a:pt x="1228661" y="425780"/>
                  </a:cubicBezTo>
                  <a:cubicBezTo>
                    <a:pt x="1140586" y="425488"/>
                    <a:pt x="1052365" y="413064"/>
                    <a:pt x="963997" y="404294"/>
                  </a:cubicBezTo>
                  <a:cubicBezTo>
                    <a:pt x="896697" y="402101"/>
                    <a:pt x="829690" y="399616"/>
                    <a:pt x="762390" y="394793"/>
                  </a:cubicBezTo>
                  <a:cubicBezTo>
                    <a:pt x="599846" y="393624"/>
                    <a:pt x="437449" y="383831"/>
                    <a:pt x="274759" y="383831"/>
                  </a:cubicBezTo>
                  <a:cubicBezTo>
                    <a:pt x="183319" y="388508"/>
                    <a:pt x="91440" y="392600"/>
                    <a:pt x="0" y="401224"/>
                  </a:cubicBezTo>
                  <a:cubicBezTo>
                    <a:pt x="5560" y="398593"/>
                    <a:pt x="10388" y="394062"/>
                    <a:pt x="12582" y="388069"/>
                  </a:cubicBezTo>
                  <a:cubicBezTo>
                    <a:pt x="20190" y="366875"/>
                    <a:pt x="29261" y="346266"/>
                    <a:pt x="38478" y="325657"/>
                  </a:cubicBezTo>
                  <a:cubicBezTo>
                    <a:pt x="43891" y="302855"/>
                    <a:pt x="83101" y="260759"/>
                    <a:pt x="56766" y="243658"/>
                  </a:cubicBezTo>
                  <a:lnTo>
                    <a:pt x="56766" y="243658"/>
                  </a:lnTo>
                  <a:cubicBezTo>
                    <a:pt x="58814" y="215156"/>
                    <a:pt x="56327" y="181245"/>
                    <a:pt x="51792" y="147627"/>
                  </a:cubicBezTo>
                  <a:cubicBezTo>
                    <a:pt x="55010" y="139880"/>
                    <a:pt x="57936" y="131841"/>
                    <a:pt x="61301" y="125995"/>
                  </a:cubicBezTo>
                  <a:cubicBezTo>
                    <a:pt x="76810" y="94569"/>
                    <a:pt x="95244" y="64751"/>
                    <a:pt x="112654" y="34495"/>
                  </a:cubicBezTo>
                  <a:cubicBezTo>
                    <a:pt x="107241" y="104801"/>
                    <a:pt x="115434" y="175837"/>
                    <a:pt x="124505" y="245119"/>
                  </a:cubicBezTo>
                  <a:cubicBezTo>
                    <a:pt x="126699" y="260028"/>
                    <a:pt x="126992" y="275814"/>
                    <a:pt x="134892" y="287946"/>
                  </a:cubicBezTo>
                  <a:cubicBezTo>
                    <a:pt x="158447" y="317910"/>
                    <a:pt x="196925" y="311332"/>
                    <a:pt x="227503" y="316887"/>
                  </a:cubicBezTo>
                  <a:cubicBezTo>
                    <a:pt x="249009" y="318641"/>
                    <a:pt x="270662" y="319372"/>
                    <a:pt x="292169" y="319372"/>
                  </a:cubicBezTo>
                  <a:cubicBezTo>
                    <a:pt x="314407" y="319372"/>
                    <a:pt x="336645" y="318495"/>
                    <a:pt x="358737" y="317033"/>
                  </a:cubicBezTo>
                  <a:cubicBezTo>
                    <a:pt x="345863" y="337496"/>
                    <a:pt x="327867" y="361321"/>
                    <a:pt x="351715" y="374768"/>
                  </a:cubicBezTo>
                  <a:cubicBezTo>
                    <a:pt x="384487" y="384415"/>
                    <a:pt x="383463" y="336765"/>
                    <a:pt x="392241" y="313963"/>
                  </a:cubicBezTo>
                  <a:cubicBezTo>
                    <a:pt x="392826" y="313963"/>
                    <a:pt x="393411" y="313817"/>
                    <a:pt x="393850" y="313817"/>
                  </a:cubicBezTo>
                  <a:cubicBezTo>
                    <a:pt x="437010" y="288384"/>
                    <a:pt x="428524" y="198493"/>
                    <a:pt x="425891" y="139734"/>
                  </a:cubicBezTo>
                  <a:cubicBezTo>
                    <a:pt x="428671" y="132864"/>
                    <a:pt x="430865" y="125556"/>
                    <a:pt x="432621" y="119417"/>
                  </a:cubicBezTo>
                  <a:cubicBezTo>
                    <a:pt x="442131" y="91500"/>
                    <a:pt x="455152" y="65044"/>
                    <a:pt x="470221" y="39611"/>
                  </a:cubicBezTo>
                  <a:cubicBezTo>
                    <a:pt x="478414" y="25871"/>
                    <a:pt x="487046" y="12278"/>
                    <a:pt x="497141" y="0"/>
                  </a:cubicBezTo>
                  <a:cubicBezTo>
                    <a:pt x="502408" y="25725"/>
                    <a:pt x="508114" y="51304"/>
                    <a:pt x="511771" y="77468"/>
                  </a:cubicBezTo>
                  <a:cubicBezTo>
                    <a:pt x="519672" y="128041"/>
                    <a:pt x="523622" y="179053"/>
                    <a:pt x="526841" y="230357"/>
                  </a:cubicBezTo>
                  <a:cubicBezTo>
                    <a:pt x="527718" y="242050"/>
                    <a:pt x="529474" y="254036"/>
                    <a:pt x="535180" y="263683"/>
                  </a:cubicBezTo>
                  <a:cubicBezTo>
                    <a:pt x="565904" y="308409"/>
                    <a:pt x="619451" y="299932"/>
                    <a:pt x="661733" y="305486"/>
                  </a:cubicBezTo>
                  <a:cubicBezTo>
                    <a:pt x="708843" y="310309"/>
                    <a:pt x="755806" y="318202"/>
                    <a:pt x="803063" y="318348"/>
                  </a:cubicBezTo>
                  <a:cubicBezTo>
                    <a:pt x="812133" y="319664"/>
                    <a:pt x="820473" y="320395"/>
                    <a:pt x="828081" y="320395"/>
                  </a:cubicBezTo>
                  <a:cubicBezTo>
                    <a:pt x="829983" y="320395"/>
                    <a:pt x="831738" y="320395"/>
                    <a:pt x="833494" y="320248"/>
                  </a:cubicBezTo>
                  <a:lnTo>
                    <a:pt x="833494" y="320248"/>
                  </a:lnTo>
                  <a:cubicBezTo>
                    <a:pt x="825740" y="341589"/>
                    <a:pt x="789457" y="375938"/>
                    <a:pt x="822667" y="392893"/>
                  </a:cubicBezTo>
                  <a:cubicBezTo>
                    <a:pt x="835250" y="398155"/>
                    <a:pt x="850758" y="390993"/>
                    <a:pt x="854269" y="377545"/>
                  </a:cubicBezTo>
                  <a:cubicBezTo>
                    <a:pt x="855732" y="370237"/>
                    <a:pt x="866559" y="337350"/>
                    <a:pt x="871826" y="309725"/>
                  </a:cubicBezTo>
                  <a:cubicBezTo>
                    <a:pt x="915717" y="283269"/>
                    <a:pt x="912352" y="209747"/>
                    <a:pt x="905329" y="125995"/>
                  </a:cubicBezTo>
                  <a:cubicBezTo>
                    <a:pt x="904598" y="118686"/>
                    <a:pt x="904012" y="111232"/>
                    <a:pt x="903281" y="103924"/>
                  </a:cubicBezTo>
                  <a:cubicBezTo>
                    <a:pt x="910157" y="93692"/>
                    <a:pt x="914839" y="79660"/>
                    <a:pt x="922008" y="71621"/>
                  </a:cubicBezTo>
                  <a:cubicBezTo>
                    <a:pt x="937955" y="49112"/>
                    <a:pt x="954195" y="26456"/>
                    <a:pt x="972044" y="5262"/>
                  </a:cubicBezTo>
                  <a:cubicBezTo>
                    <a:pt x="974677" y="78199"/>
                    <a:pt x="985943" y="150404"/>
                    <a:pt x="995599" y="222318"/>
                  </a:cubicBezTo>
                  <a:cubicBezTo>
                    <a:pt x="998964" y="286777"/>
                    <a:pt x="1035101" y="298616"/>
                    <a:pt x="1079138" y="298762"/>
                  </a:cubicBezTo>
                  <a:cubicBezTo>
                    <a:pt x="1080309" y="298762"/>
                    <a:pt x="1081479" y="298762"/>
                    <a:pt x="1082649" y="298762"/>
                  </a:cubicBezTo>
                  <a:cubicBezTo>
                    <a:pt x="1151266" y="299201"/>
                    <a:pt x="1217688" y="288238"/>
                    <a:pt x="1286012" y="28326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2" name="Google Shape;1302;p34"/>
            <p:cNvSpPr/>
            <p:nvPr/>
          </p:nvSpPr>
          <p:spPr>
            <a:xfrm>
              <a:off x="13334717" y="5016085"/>
              <a:ext cx="328965" cy="253068"/>
            </a:xfrm>
            <a:custGeom>
              <a:avLst/>
              <a:gdLst/>
              <a:ahLst/>
              <a:cxnLst/>
              <a:rect l="l" t="t" r="r" b="b"/>
              <a:pathLst>
                <a:path w="328965" h="253068" extrusionOk="0">
                  <a:moveTo>
                    <a:pt x="328452" y="175399"/>
                  </a:moveTo>
                  <a:cubicBezTo>
                    <a:pt x="328891" y="200539"/>
                    <a:pt x="330940" y="227580"/>
                    <a:pt x="322015" y="250820"/>
                  </a:cubicBezTo>
                  <a:cubicBezTo>
                    <a:pt x="318504" y="251551"/>
                    <a:pt x="315139" y="251989"/>
                    <a:pt x="311628" y="252428"/>
                  </a:cubicBezTo>
                  <a:cubicBezTo>
                    <a:pt x="297144" y="253451"/>
                    <a:pt x="281635" y="253012"/>
                    <a:pt x="266273" y="252720"/>
                  </a:cubicBezTo>
                  <a:cubicBezTo>
                    <a:pt x="208922" y="252282"/>
                    <a:pt x="150840" y="241027"/>
                    <a:pt x="92318" y="239273"/>
                  </a:cubicBezTo>
                  <a:cubicBezTo>
                    <a:pt x="76224" y="234449"/>
                    <a:pt x="40673" y="241319"/>
                    <a:pt x="38771" y="213548"/>
                  </a:cubicBezTo>
                  <a:cubicBezTo>
                    <a:pt x="29700" y="141927"/>
                    <a:pt x="19020" y="68844"/>
                    <a:pt x="0" y="0"/>
                  </a:cubicBezTo>
                  <a:cubicBezTo>
                    <a:pt x="46232" y="5993"/>
                    <a:pt x="93196" y="4385"/>
                    <a:pt x="140159" y="2485"/>
                  </a:cubicBezTo>
                  <a:cubicBezTo>
                    <a:pt x="197218" y="292"/>
                    <a:pt x="254569" y="-1900"/>
                    <a:pt x="310750" y="10232"/>
                  </a:cubicBezTo>
                  <a:cubicBezTo>
                    <a:pt x="319675" y="64459"/>
                    <a:pt x="324356" y="120002"/>
                    <a:pt x="328452" y="17539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3" name="Google Shape;1303;p34"/>
            <p:cNvSpPr/>
            <p:nvPr/>
          </p:nvSpPr>
          <p:spPr>
            <a:xfrm>
              <a:off x="13800402" y="5012943"/>
              <a:ext cx="312367" cy="241454"/>
            </a:xfrm>
            <a:custGeom>
              <a:avLst/>
              <a:gdLst/>
              <a:ahLst/>
              <a:cxnLst/>
              <a:rect l="l" t="t" r="r" b="b"/>
              <a:pathLst>
                <a:path w="312367" h="241454" extrusionOk="0">
                  <a:moveTo>
                    <a:pt x="302557" y="17174"/>
                  </a:moveTo>
                  <a:cubicBezTo>
                    <a:pt x="305483" y="61462"/>
                    <a:pt x="312652" y="107066"/>
                    <a:pt x="312359" y="151939"/>
                  </a:cubicBezTo>
                  <a:cubicBezTo>
                    <a:pt x="297582" y="175179"/>
                    <a:pt x="283830" y="199150"/>
                    <a:pt x="270955" y="223560"/>
                  </a:cubicBezTo>
                  <a:cubicBezTo>
                    <a:pt x="226332" y="228529"/>
                    <a:pt x="181856" y="233499"/>
                    <a:pt x="137233" y="237884"/>
                  </a:cubicBezTo>
                  <a:cubicBezTo>
                    <a:pt x="107095" y="238761"/>
                    <a:pt x="75346" y="246946"/>
                    <a:pt x="46232" y="235107"/>
                  </a:cubicBezTo>
                  <a:cubicBezTo>
                    <a:pt x="24579" y="159247"/>
                    <a:pt x="12875" y="79002"/>
                    <a:pt x="0" y="73"/>
                  </a:cubicBezTo>
                  <a:cubicBezTo>
                    <a:pt x="36722" y="3142"/>
                    <a:pt x="74030" y="2119"/>
                    <a:pt x="111338" y="1096"/>
                  </a:cubicBezTo>
                  <a:cubicBezTo>
                    <a:pt x="175711" y="-804"/>
                    <a:pt x="240231" y="-2558"/>
                    <a:pt x="302557" y="1717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4" name="Google Shape;1304;p34"/>
            <p:cNvSpPr/>
            <p:nvPr/>
          </p:nvSpPr>
          <p:spPr>
            <a:xfrm>
              <a:off x="14262999" y="4990722"/>
              <a:ext cx="316670" cy="238340"/>
            </a:xfrm>
            <a:custGeom>
              <a:avLst/>
              <a:gdLst/>
              <a:ahLst/>
              <a:cxnLst/>
              <a:rect l="l" t="t" r="r" b="b"/>
              <a:pathLst>
                <a:path w="316670" h="238340" extrusionOk="0">
                  <a:moveTo>
                    <a:pt x="308279" y="11186"/>
                  </a:moveTo>
                  <a:cubicBezTo>
                    <a:pt x="312229" y="83976"/>
                    <a:pt x="321739" y="162759"/>
                    <a:pt x="313253" y="236719"/>
                  </a:cubicBezTo>
                  <a:cubicBezTo>
                    <a:pt x="223862" y="230142"/>
                    <a:pt x="134177" y="223418"/>
                    <a:pt x="44932" y="238035"/>
                  </a:cubicBezTo>
                  <a:cubicBezTo>
                    <a:pt x="39958" y="238327"/>
                    <a:pt x="34983" y="238473"/>
                    <a:pt x="30155" y="238181"/>
                  </a:cubicBezTo>
                  <a:cubicBezTo>
                    <a:pt x="29570" y="238035"/>
                    <a:pt x="28985" y="238035"/>
                    <a:pt x="28546" y="237888"/>
                  </a:cubicBezTo>
                  <a:cubicBezTo>
                    <a:pt x="16256" y="179130"/>
                    <a:pt x="12160" y="118033"/>
                    <a:pt x="4259" y="58251"/>
                  </a:cubicBezTo>
                  <a:cubicBezTo>
                    <a:pt x="14793" y="56059"/>
                    <a:pt x="-569" y="40127"/>
                    <a:pt x="16" y="32526"/>
                  </a:cubicBezTo>
                  <a:cubicBezTo>
                    <a:pt x="12306" y="45242"/>
                    <a:pt x="31618" y="38957"/>
                    <a:pt x="38348" y="20979"/>
                  </a:cubicBezTo>
                  <a:cubicBezTo>
                    <a:pt x="69072" y="8409"/>
                    <a:pt x="103600" y="14401"/>
                    <a:pt x="135494" y="9432"/>
                  </a:cubicBezTo>
                  <a:cubicBezTo>
                    <a:pt x="192552" y="2416"/>
                    <a:pt x="252245" y="-8547"/>
                    <a:pt x="308279" y="1118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5" name="Google Shape;1305;p34"/>
            <p:cNvSpPr/>
            <p:nvPr/>
          </p:nvSpPr>
          <p:spPr>
            <a:xfrm>
              <a:off x="14724166" y="5010239"/>
              <a:ext cx="300362" cy="236788"/>
            </a:xfrm>
            <a:custGeom>
              <a:avLst/>
              <a:gdLst/>
              <a:ahLst/>
              <a:cxnLst/>
              <a:rect l="l" t="t" r="r" b="b"/>
              <a:pathLst>
                <a:path w="300362" h="236788" extrusionOk="0">
                  <a:moveTo>
                    <a:pt x="299777" y="195131"/>
                  </a:moveTo>
                  <a:cubicBezTo>
                    <a:pt x="299923" y="195131"/>
                    <a:pt x="300069" y="195277"/>
                    <a:pt x="300362" y="195423"/>
                  </a:cubicBezTo>
                  <a:cubicBezTo>
                    <a:pt x="300069" y="209163"/>
                    <a:pt x="299045" y="222902"/>
                    <a:pt x="296997" y="236788"/>
                  </a:cubicBezTo>
                  <a:cubicBezTo>
                    <a:pt x="289389" y="236642"/>
                    <a:pt x="281635" y="235911"/>
                    <a:pt x="274174" y="235326"/>
                  </a:cubicBezTo>
                  <a:cubicBezTo>
                    <a:pt x="195608" y="222464"/>
                    <a:pt x="112947" y="236934"/>
                    <a:pt x="35405" y="216179"/>
                  </a:cubicBezTo>
                  <a:cubicBezTo>
                    <a:pt x="16971" y="147335"/>
                    <a:pt x="9510" y="75568"/>
                    <a:pt x="0" y="2777"/>
                  </a:cubicBezTo>
                  <a:cubicBezTo>
                    <a:pt x="585" y="1900"/>
                    <a:pt x="1170" y="1023"/>
                    <a:pt x="1756" y="0"/>
                  </a:cubicBezTo>
                  <a:cubicBezTo>
                    <a:pt x="8924" y="7893"/>
                    <a:pt x="19312" y="8185"/>
                    <a:pt x="28675" y="7308"/>
                  </a:cubicBezTo>
                  <a:cubicBezTo>
                    <a:pt x="52669" y="8331"/>
                    <a:pt x="77102" y="7893"/>
                    <a:pt x="101535" y="7454"/>
                  </a:cubicBezTo>
                  <a:cubicBezTo>
                    <a:pt x="163860" y="6285"/>
                    <a:pt x="226771" y="5262"/>
                    <a:pt x="286317" y="28210"/>
                  </a:cubicBezTo>
                  <a:cubicBezTo>
                    <a:pt x="290267" y="69575"/>
                    <a:pt x="296851" y="110793"/>
                    <a:pt x="299338" y="152304"/>
                  </a:cubicBezTo>
                  <a:cubicBezTo>
                    <a:pt x="288512" y="167213"/>
                    <a:pt x="282513" y="182415"/>
                    <a:pt x="299777" y="19513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6" name="Google Shape;1306;p34"/>
            <p:cNvSpPr/>
            <p:nvPr/>
          </p:nvSpPr>
          <p:spPr>
            <a:xfrm>
              <a:off x="14071943" y="5029679"/>
              <a:ext cx="931517" cy="519618"/>
            </a:xfrm>
            <a:custGeom>
              <a:avLst/>
              <a:gdLst/>
              <a:ahLst/>
              <a:cxnLst/>
              <a:rect l="l" t="t" r="r" b="b"/>
              <a:pathLst>
                <a:path w="931517" h="519618" extrusionOk="0">
                  <a:moveTo>
                    <a:pt x="931518" y="280345"/>
                  </a:moveTo>
                  <a:cubicBezTo>
                    <a:pt x="910158" y="314110"/>
                    <a:pt x="888651" y="347874"/>
                    <a:pt x="866705" y="381346"/>
                  </a:cubicBezTo>
                  <a:cubicBezTo>
                    <a:pt x="830129" y="379592"/>
                    <a:pt x="793553" y="380176"/>
                    <a:pt x="756831" y="380761"/>
                  </a:cubicBezTo>
                  <a:cubicBezTo>
                    <a:pt x="724644" y="381200"/>
                    <a:pt x="692457" y="381784"/>
                    <a:pt x="660270" y="380761"/>
                  </a:cubicBezTo>
                  <a:cubicBezTo>
                    <a:pt x="650468" y="380761"/>
                    <a:pt x="640665" y="380761"/>
                    <a:pt x="631009" y="380615"/>
                  </a:cubicBezTo>
                  <a:cubicBezTo>
                    <a:pt x="603650" y="380469"/>
                    <a:pt x="576292" y="380176"/>
                    <a:pt x="548933" y="381930"/>
                  </a:cubicBezTo>
                  <a:cubicBezTo>
                    <a:pt x="529474" y="383684"/>
                    <a:pt x="515722" y="405463"/>
                    <a:pt x="521720" y="423880"/>
                  </a:cubicBezTo>
                  <a:cubicBezTo>
                    <a:pt x="519672" y="419787"/>
                    <a:pt x="517916" y="415548"/>
                    <a:pt x="515576" y="411602"/>
                  </a:cubicBezTo>
                  <a:cubicBezTo>
                    <a:pt x="513674" y="403855"/>
                    <a:pt x="501823" y="401809"/>
                    <a:pt x="497727" y="409410"/>
                  </a:cubicBezTo>
                  <a:cubicBezTo>
                    <a:pt x="495532" y="413502"/>
                    <a:pt x="494361" y="417156"/>
                    <a:pt x="494069" y="421687"/>
                  </a:cubicBezTo>
                  <a:cubicBezTo>
                    <a:pt x="471099" y="440835"/>
                    <a:pt x="439936" y="490970"/>
                    <a:pt x="430280" y="498717"/>
                  </a:cubicBezTo>
                  <a:cubicBezTo>
                    <a:pt x="426184" y="504709"/>
                    <a:pt x="419015" y="511872"/>
                    <a:pt x="411407" y="519618"/>
                  </a:cubicBezTo>
                  <a:cubicBezTo>
                    <a:pt x="401019" y="497547"/>
                    <a:pt x="390778" y="475476"/>
                    <a:pt x="381854" y="452821"/>
                  </a:cubicBezTo>
                  <a:cubicBezTo>
                    <a:pt x="375709" y="437327"/>
                    <a:pt x="368686" y="420372"/>
                    <a:pt x="351276" y="414818"/>
                  </a:cubicBezTo>
                  <a:cubicBezTo>
                    <a:pt x="245498" y="397278"/>
                    <a:pt x="134453" y="406340"/>
                    <a:pt x="27359" y="409263"/>
                  </a:cubicBezTo>
                  <a:cubicBezTo>
                    <a:pt x="18288" y="409848"/>
                    <a:pt x="9071" y="410433"/>
                    <a:pt x="0" y="410871"/>
                  </a:cubicBezTo>
                  <a:cubicBezTo>
                    <a:pt x="1171" y="409410"/>
                    <a:pt x="2194" y="407655"/>
                    <a:pt x="2926" y="405901"/>
                  </a:cubicBezTo>
                  <a:cubicBezTo>
                    <a:pt x="19898" y="366583"/>
                    <a:pt x="28822" y="326680"/>
                    <a:pt x="45647" y="286923"/>
                  </a:cubicBezTo>
                  <a:cubicBezTo>
                    <a:pt x="49304" y="278299"/>
                    <a:pt x="53108" y="269675"/>
                    <a:pt x="57205" y="261198"/>
                  </a:cubicBezTo>
                  <a:cubicBezTo>
                    <a:pt x="86466" y="241465"/>
                    <a:pt x="90416" y="188553"/>
                    <a:pt x="91879" y="140465"/>
                  </a:cubicBezTo>
                  <a:cubicBezTo>
                    <a:pt x="91879" y="137103"/>
                    <a:pt x="91879" y="133741"/>
                    <a:pt x="91879" y="130380"/>
                  </a:cubicBezTo>
                  <a:cubicBezTo>
                    <a:pt x="117775" y="85507"/>
                    <a:pt x="147328" y="43411"/>
                    <a:pt x="175565" y="0"/>
                  </a:cubicBezTo>
                  <a:cubicBezTo>
                    <a:pt x="174395" y="23679"/>
                    <a:pt x="175419" y="47358"/>
                    <a:pt x="175272" y="71036"/>
                  </a:cubicBezTo>
                  <a:cubicBezTo>
                    <a:pt x="175565" y="113571"/>
                    <a:pt x="177467" y="152012"/>
                    <a:pt x="180247" y="195131"/>
                  </a:cubicBezTo>
                  <a:cubicBezTo>
                    <a:pt x="181271" y="210917"/>
                    <a:pt x="180832" y="228457"/>
                    <a:pt x="190634" y="240150"/>
                  </a:cubicBezTo>
                  <a:cubicBezTo>
                    <a:pt x="212873" y="265144"/>
                    <a:pt x="246230" y="253597"/>
                    <a:pt x="273442" y="253159"/>
                  </a:cubicBezTo>
                  <a:cubicBezTo>
                    <a:pt x="350398" y="245704"/>
                    <a:pt x="425891" y="254913"/>
                    <a:pt x="502993" y="261929"/>
                  </a:cubicBezTo>
                  <a:cubicBezTo>
                    <a:pt x="490704" y="285607"/>
                    <a:pt x="478121" y="309140"/>
                    <a:pt x="465247" y="332526"/>
                  </a:cubicBezTo>
                  <a:cubicBezTo>
                    <a:pt x="447105" y="365414"/>
                    <a:pt x="429988" y="399032"/>
                    <a:pt x="409651" y="430603"/>
                  </a:cubicBezTo>
                  <a:cubicBezTo>
                    <a:pt x="401897" y="442589"/>
                    <a:pt x="407164" y="459398"/>
                    <a:pt x="419015" y="466414"/>
                  </a:cubicBezTo>
                  <a:cubicBezTo>
                    <a:pt x="430865" y="473284"/>
                    <a:pt x="448276" y="469630"/>
                    <a:pt x="454859" y="457059"/>
                  </a:cubicBezTo>
                  <a:cubicBezTo>
                    <a:pt x="474171" y="417156"/>
                    <a:pt x="490704" y="376084"/>
                    <a:pt x="510455" y="336327"/>
                  </a:cubicBezTo>
                  <a:cubicBezTo>
                    <a:pt x="526402" y="303001"/>
                    <a:pt x="541032" y="268945"/>
                    <a:pt x="554492" y="234596"/>
                  </a:cubicBezTo>
                  <a:cubicBezTo>
                    <a:pt x="558589" y="226703"/>
                    <a:pt x="560198" y="215886"/>
                    <a:pt x="555077" y="209017"/>
                  </a:cubicBezTo>
                  <a:cubicBezTo>
                    <a:pt x="558735" y="190307"/>
                    <a:pt x="559467" y="168675"/>
                    <a:pt x="559174" y="148066"/>
                  </a:cubicBezTo>
                  <a:cubicBezTo>
                    <a:pt x="580095" y="143096"/>
                    <a:pt x="584777" y="107578"/>
                    <a:pt x="597067" y="89892"/>
                  </a:cubicBezTo>
                  <a:cubicBezTo>
                    <a:pt x="607893" y="70159"/>
                    <a:pt x="617842" y="48235"/>
                    <a:pt x="628376" y="26748"/>
                  </a:cubicBezTo>
                  <a:cubicBezTo>
                    <a:pt x="628376" y="47796"/>
                    <a:pt x="628815" y="68990"/>
                    <a:pt x="629985" y="90038"/>
                  </a:cubicBezTo>
                  <a:cubicBezTo>
                    <a:pt x="632180" y="126725"/>
                    <a:pt x="636569" y="164582"/>
                    <a:pt x="642275" y="200685"/>
                  </a:cubicBezTo>
                  <a:cubicBezTo>
                    <a:pt x="644323" y="233280"/>
                    <a:pt x="664513" y="255497"/>
                    <a:pt x="689092" y="260613"/>
                  </a:cubicBezTo>
                  <a:cubicBezTo>
                    <a:pt x="767804" y="274645"/>
                    <a:pt x="850904" y="271722"/>
                    <a:pt x="931518" y="28034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7" name="Google Shape;1307;p34"/>
            <p:cNvSpPr/>
            <p:nvPr/>
          </p:nvSpPr>
          <p:spPr>
            <a:xfrm>
              <a:off x="15164102" y="5010823"/>
              <a:ext cx="305432" cy="198565"/>
            </a:xfrm>
            <a:custGeom>
              <a:avLst/>
              <a:gdLst/>
              <a:ahLst/>
              <a:cxnLst/>
              <a:rect l="l" t="t" r="r" b="b"/>
              <a:pathLst>
                <a:path w="305432" h="198565" extrusionOk="0">
                  <a:moveTo>
                    <a:pt x="298022" y="12132"/>
                  </a:moveTo>
                  <a:cubicBezTo>
                    <a:pt x="304605" y="73667"/>
                    <a:pt x="308556" y="136519"/>
                    <a:pt x="302264" y="198493"/>
                  </a:cubicBezTo>
                  <a:cubicBezTo>
                    <a:pt x="250765" y="199516"/>
                    <a:pt x="199851" y="189430"/>
                    <a:pt x="148645" y="184899"/>
                  </a:cubicBezTo>
                  <a:cubicBezTo>
                    <a:pt x="107388" y="178322"/>
                    <a:pt x="64667" y="184607"/>
                    <a:pt x="24287" y="172768"/>
                  </a:cubicBezTo>
                  <a:cubicBezTo>
                    <a:pt x="10680" y="118832"/>
                    <a:pt x="8193" y="61828"/>
                    <a:pt x="0" y="6577"/>
                  </a:cubicBezTo>
                  <a:cubicBezTo>
                    <a:pt x="878" y="3946"/>
                    <a:pt x="1610" y="1608"/>
                    <a:pt x="2195" y="0"/>
                  </a:cubicBezTo>
                  <a:cubicBezTo>
                    <a:pt x="12290" y="6431"/>
                    <a:pt x="24141" y="4970"/>
                    <a:pt x="35991" y="3508"/>
                  </a:cubicBezTo>
                  <a:cubicBezTo>
                    <a:pt x="43891" y="2485"/>
                    <a:pt x="51792" y="1462"/>
                    <a:pt x="59253" y="2923"/>
                  </a:cubicBezTo>
                  <a:cubicBezTo>
                    <a:pt x="139867" y="2631"/>
                    <a:pt x="216969" y="1023"/>
                    <a:pt x="298022" y="1213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8" name="Google Shape;1308;p34"/>
            <p:cNvSpPr/>
            <p:nvPr/>
          </p:nvSpPr>
          <p:spPr>
            <a:xfrm>
              <a:off x="14991171" y="5049265"/>
              <a:ext cx="461442" cy="510409"/>
            </a:xfrm>
            <a:custGeom>
              <a:avLst/>
              <a:gdLst/>
              <a:ahLst/>
              <a:cxnLst/>
              <a:rect l="l" t="t" r="r" b="b"/>
              <a:pathLst>
                <a:path w="461442" h="510409" extrusionOk="0">
                  <a:moveTo>
                    <a:pt x="461443" y="224510"/>
                  </a:moveTo>
                  <a:cubicBezTo>
                    <a:pt x="454420" y="236057"/>
                    <a:pt x="447251" y="247604"/>
                    <a:pt x="440229" y="259151"/>
                  </a:cubicBezTo>
                  <a:cubicBezTo>
                    <a:pt x="424867" y="284438"/>
                    <a:pt x="408773" y="309140"/>
                    <a:pt x="392972" y="334280"/>
                  </a:cubicBezTo>
                  <a:cubicBezTo>
                    <a:pt x="392095" y="335596"/>
                    <a:pt x="391509" y="336911"/>
                    <a:pt x="390924" y="338373"/>
                  </a:cubicBezTo>
                  <a:cubicBezTo>
                    <a:pt x="325965" y="344658"/>
                    <a:pt x="261592" y="355913"/>
                    <a:pt x="197949" y="370091"/>
                  </a:cubicBezTo>
                  <a:cubicBezTo>
                    <a:pt x="172639" y="371553"/>
                    <a:pt x="153765" y="399470"/>
                    <a:pt x="156399" y="423003"/>
                  </a:cubicBezTo>
                  <a:cubicBezTo>
                    <a:pt x="143378" y="433527"/>
                    <a:pt x="132551" y="448289"/>
                    <a:pt x="120554" y="458521"/>
                  </a:cubicBezTo>
                  <a:cubicBezTo>
                    <a:pt x="110752" y="473138"/>
                    <a:pt x="80906" y="491555"/>
                    <a:pt x="70811" y="510410"/>
                  </a:cubicBezTo>
                  <a:cubicBezTo>
                    <a:pt x="66861" y="484977"/>
                    <a:pt x="62764" y="460714"/>
                    <a:pt x="60716" y="439958"/>
                  </a:cubicBezTo>
                  <a:cubicBezTo>
                    <a:pt x="62179" y="393770"/>
                    <a:pt x="36722" y="373745"/>
                    <a:pt x="0" y="366583"/>
                  </a:cubicBezTo>
                  <a:cubicBezTo>
                    <a:pt x="11704" y="344804"/>
                    <a:pt x="25018" y="321710"/>
                    <a:pt x="38332" y="298616"/>
                  </a:cubicBezTo>
                  <a:cubicBezTo>
                    <a:pt x="47695" y="279322"/>
                    <a:pt x="61009" y="260613"/>
                    <a:pt x="70079" y="240881"/>
                  </a:cubicBezTo>
                  <a:cubicBezTo>
                    <a:pt x="70079" y="240881"/>
                    <a:pt x="70079" y="240735"/>
                    <a:pt x="70226" y="240735"/>
                  </a:cubicBezTo>
                  <a:cubicBezTo>
                    <a:pt x="88806" y="210040"/>
                    <a:pt x="86466" y="153912"/>
                    <a:pt x="83101" y="109624"/>
                  </a:cubicBezTo>
                  <a:cubicBezTo>
                    <a:pt x="102705" y="73375"/>
                    <a:pt x="124651" y="35080"/>
                    <a:pt x="147621" y="0"/>
                  </a:cubicBezTo>
                  <a:cubicBezTo>
                    <a:pt x="148206" y="9208"/>
                    <a:pt x="148645" y="18271"/>
                    <a:pt x="148791" y="27333"/>
                  </a:cubicBezTo>
                  <a:cubicBezTo>
                    <a:pt x="150547" y="66944"/>
                    <a:pt x="152010" y="106555"/>
                    <a:pt x="156545" y="145873"/>
                  </a:cubicBezTo>
                  <a:cubicBezTo>
                    <a:pt x="157862" y="163413"/>
                    <a:pt x="166786" y="179637"/>
                    <a:pt x="179661" y="186653"/>
                  </a:cubicBezTo>
                  <a:cubicBezTo>
                    <a:pt x="208190" y="202147"/>
                    <a:pt x="240377" y="200685"/>
                    <a:pt x="270662" y="203316"/>
                  </a:cubicBezTo>
                  <a:cubicBezTo>
                    <a:pt x="334158" y="208578"/>
                    <a:pt x="397654" y="221879"/>
                    <a:pt x="461443" y="22451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9" name="Google Shape;1309;p34"/>
            <p:cNvSpPr/>
            <p:nvPr/>
          </p:nvSpPr>
          <p:spPr>
            <a:xfrm>
              <a:off x="15620571" y="5019611"/>
              <a:ext cx="269780" cy="192734"/>
            </a:xfrm>
            <a:custGeom>
              <a:avLst/>
              <a:gdLst/>
              <a:ahLst/>
              <a:cxnLst/>
              <a:rect l="l" t="t" r="r" b="b"/>
              <a:pathLst>
                <a:path w="269780" h="192734" extrusionOk="0">
                  <a:moveTo>
                    <a:pt x="237744" y="1737"/>
                  </a:moveTo>
                  <a:cubicBezTo>
                    <a:pt x="245791" y="64880"/>
                    <a:pt x="274174" y="127001"/>
                    <a:pt x="269199" y="191021"/>
                  </a:cubicBezTo>
                  <a:cubicBezTo>
                    <a:pt x="217847" y="195406"/>
                    <a:pt x="166055" y="190144"/>
                    <a:pt x="114556" y="188828"/>
                  </a:cubicBezTo>
                  <a:cubicBezTo>
                    <a:pt x="105778" y="187952"/>
                    <a:pt x="96122" y="187952"/>
                    <a:pt x="86466" y="187952"/>
                  </a:cubicBezTo>
                  <a:cubicBezTo>
                    <a:pt x="61594" y="187952"/>
                    <a:pt x="35259" y="187952"/>
                    <a:pt x="17118" y="173481"/>
                  </a:cubicBezTo>
                  <a:cubicBezTo>
                    <a:pt x="3072" y="117207"/>
                    <a:pt x="4828" y="58157"/>
                    <a:pt x="0" y="714"/>
                  </a:cubicBezTo>
                  <a:cubicBezTo>
                    <a:pt x="17557" y="23077"/>
                    <a:pt x="48134" y="7876"/>
                    <a:pt x="71396" y="6999"/>
                  </a:cubicBezTo>
                  <a:cubicBezTo>
                    <a:pt x="126553" y="1006"/>
                    <a:pt x="182588" y="-2210"/>
                    <a:pt x="237744" y="173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0" name="Google Shape;1310;p34"/>
            <p:cNvSpPr/>
            <p:nvPr/>
          </p:nvSpPr>
          <p:spPr>
            <a:xfrm>
              <a:off x="15529716" y="4598540"/>
              <a:ext cx="220707" cy="219161"/>
            </a:xfrm>
            <a:custGeom>
              <a:avLst/>
              <a:gdLst/>
              <a:ahLst/>
              <a:cxnLst/>
              <a:rect l="l" t="t" r="r" b="b"/>
              <a:pathLst>
                <a:path w="220707" h="219161" extrusionOk="0">
                  <a:moveTo>
                    <a:pt x="208776" y="24653"/>
                  </a:moveTo>
                  <a:cubicBezTo>
                    <a:pt x="227210" y="72302"/>
                    <a:pt x="220334" y="125653"/>
                    <a:pt x="214189" y="175349"/>
                  </a:cubicBezTo>
                  <a:cubicBezTo>
                    <a:pt x="205411" y="225338"/>
                    <a:pt x="197364" y="219053"/>
                    <a:pt x="151864" y="218760"/>
                  </a:cubicBezTo>
                  <a:cubicBezTo>
                    <a:pt x="111922" y="217299"/>
                    <a:pt x="67007" y="220953"/>
                    <a:pt x="31894" y="199174"/>
                  </a:cubicBezTo>
                  <a:cubicBezTo>
                    <a:pt x="20629" y="184119"/>
                    <a:pt x="19312" y="163364"/>
                    <a:pt x="14484" y="145678"/>
                  </a:cubicBezTo>
                  <a:cubicBezTo>
                    <a:pt x="9802" y="121706"/>
                    <a:pt x="6730" y="96858"/>
                    <a:pt x="4389" y="72010"/>
                  </a:cubicBezTo>
                  <a:cubicBezTo>
                    <a:pt x="8193" y="55201"/>
                    <a:pt x="6145" y="37369"/>
                    <a:pt x="2487" y="20560"/>
                  </a:cubicBezTo>
                  <a:cubicBezTo>
                    <a:pt x="1902" y="19537"/>
                    <a:pt x="1317" y="18806"/>
                    <a:pt x="585" y="18075"/>
                  </a:cubicBezTo>
                  <a:cubicBezTo>
                    <a:pt x="439" y="14859"/>
                    <a:pt x="146" y="11644"/>
                    <a:pt x="0" y="8428"/>
                  </a:cubicBezTo>
                  <a:cubicBezTo>
                    <a:pt x="14192" y="12228"/>
                    <a:pt x="28822" y="9013"/>
                    <a:pt x="43745" y="5797"/>
                  </a:cubicBezTo>
                  <a:cubicBezTo>
                    <a:pt x="54718" y="3312"/>
                    <a:pt x="65690" y="974"/>
                    <a:pt x="76663" y="1412"/>
                  </a:cubicBezTo>
                  <a:cubicBezTo>
                    <a:pt x="86027" y="1558"/>
                    <a:pt x="96122" y="1120"/>
                    <a:pt x="106509" y="681"/>
                  </a:cubicBezTo>
                  <a:cubicBezTo>
                    <a:pt x="143231" y="-780"/>
                    <a:pt x="183758" y="-2388"/>
                    <a:pt x="208776" y="2465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1" name="Google Shape;1311;p34"/>
            <p:cNvSpPr/>
            <p:nvPr/>
          </p:nvSpPr>
          <p:spPr>
            <a:xfrm>
              <a:off x="15123868" y="4581724"/>
              <a:ext cx="235300" cy="240253"/>
            </a:xfrm>
            <a:custGeom>
              <a:avLst/>
              <a:gdLst/>
              <a:ahLst/>
              <a:cxnLst/>
              <a:rect l="l" t="t" r="r" b="b"/>
              <a:pathLst>
                <a:path w="235300" h="240253" extrusionOk="0">
                  <a:moveTo>
                    <a:pt x="227357" y="30214"/>
                  </a:moveTo>
                  <a:cubicBezTo>
                    <a:pt x="235257" y="91019"/>
                    <a:pt x="242572" y="159424"/>
                    <a:pt x="221504" y="220083"/>
                  </a:cubicBezTo>
                  <a:cubicBezTo>
                    <a:pt x="219164" y="227391"/>
                    <a:pt x="212141" y="228560"/>
                    <a:pt x="205557" y="229730"/>
                  </a:cubicBezTo>
                  <a:cubicBezTo>
                    <a:pt x="167372" y="236307"/>
                    <a:pt x="128601" y="241277"/>
                    <a:pt x="89831" y="239961"/>
                  </a:cubicBezTo>
                  <a:lnTo>
                    <a:pt x="93781" y="240253"/>
                  </a:lnTo>
                  <a:cubicBezTo>
                    <a:pt x="51645" y="238938"/>
                    <a:pt x="22092" y="230753"/>
                    <a:pt x="15509" y="184126"/>
                  </a:cubicBezTo>
                  <a:cubicBezTo>
                    <a:pt x="4682" y="128729"/>
                    <a:pt x="3950" y="73040"/>
                    <a:pt x="0" y="16474"/>
                  </a:cubicBezTo>
                  <a:cubicBezTo>
                    <a:pt x="14923" y="22613"/>
                    <a:pt x="28529" y="16036"/>
                    <a:pt x="42429" y="9458"/>
                  </a:cubicBezTo>
                  <a:cubicBezTo>
                    <a:pt x="52962" y="4488"/>
                    <a:pt x="63642" y="-481"/>
                    <a:pt x="75200" y="104"/>
                  </a:cubicBezTo>
                  <a:cubicBezTo>
                    <a:pt x="80760" y="250"/>
                    <a:pt x="89392" y="250"/>
                    <a:pt x="99487" y="104"/>
                  </a:cubicBezTo>
                  <a:cubicBezTo>
                    <a:pt x="145134" y="-335"/>
                    <a:pt x="224138" y="-773"/>
                    <a:pt x="227357" y="3021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2" name="Google Shape;1312;p34"/>
            <p:cNvSpPr/>
            <p:nvPr/>
          </p:nvSpPr>
          <p:spPr>
            <a:xfrm>
              <a:off x="15456213" y="4152978"/>
              <a:ext cx="223885" cy="229013"/>
            </a:xfrm>
            <a:custGeom>
              <a:avLst/>
              <a:gdLst/>
              <a:ahLst/>
              <a:cxnLst/>
              <a:rect l="l" t="t" r="r" b="b"/>
              <a:pathLst>
                <a:path w="223885" h="229013" extrusionOk="0">
                  <a:moveTo>
                    <a:pt x="201664" y="46334"/>
                  </a:moveTo>
                  <a:cubicBezTo>
                    <a:pt x="220245" y="101293"/>
                    <a:pt x="232096" y="161805"/>
                    <a:pt x="217027" y="219102"/>
                  </a:cubicBezTo>
                  <a:cubicBezTo>
                    <a:pt x="198153" y="225241"/>
                    <a:pt x="178110" y="226118"/>
                    <a:pt x="158652" y="227872"/>
                  </a:cubicBezTo>
                  <a:cubicBezTo>
                    <a:pt x="149288" y="227580"/>
                    <a:pt x="139485" y="228018"/>
                    <a:pt x="129537" y="228457"/>
                  </a:cubicBezTo>
                  <a:cubicBezTo>
                    <a:pt x="96472" y="229626"/>
                    <a:pt x="60920" y="230941"/>
                    <a:pt x="35902" y="209894"/>
                  </a:cubicBezTo>
                  <a:cubicBezTo>
                    <a:pt x="5617" y="165898"/>
                    <a:pt x="-6233" y="105678"/>
                    <a:pt x="3130" y="53204"/>
                  </a:cubicBezTo>
                  <a:cubicBezTo>
                    <a:pt x="10299" y="12716"/>
                    <a:pt x="97204" y="0"/>
                    <a:pt x="137730" y="0"/>
                  </a:cubicBezTo>
                  <a:cubicBezTo>
                    <a:pt x="140071" y="0"/>
                    <a:pt x="142119" y="0"/>
                    <a:pt x="144167" y="0"/>
                  </a:cubicBezTo>
                  <a:cubicBezTo>
                    <a:pt x="181914" y="1754"/>
                    <a:pt x="190838" y="10670"/>
                    <a:pt x="201664" y="4633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3" name="Google Shape;1313;p34"/>
            <p:cNvSpPr/>
            <p:nvPr/>
          </p:nvSpPr>
          <p:spPr>
            <a:xfrm>
              <a:off x="15045157" y="4156048"/>
              <a:ext cx="217553" cy="221630"/>
            </a:xfrm>
            <a:custGeom>
              <a:avLst/>
              <a:gdLst/>
              <a:ahLst/>
              <a:cxnLst/>
              <a:rect l="l" t="t" r="r" b="b"/>
              <a:pathLst>
                <a:path w="217553" h="221630" extrusionOk="0">
                  <a:moveTo>
                    <a:pt x="208922" y="38734"/>
                  </a:moveTo>
                  <a:cubicBezTo>
                    <a:pt x="216383" y="92523"/>
                    <a:pt x="223406" y="148943"/>
                    <a:pt x="209946" y="202147"/>
                  </a:cubicBezTo>
                  <a:cubicBezTo>
                    <a:pt x="208776" y="204924"/>
                    <a:pt x="207898" y="208286"/>
                    <a:pt x="205557" y="210332"/>
                  </a:cubicBezTo>
                  <a:cubicBezTo>
                    <a:pt x="186684" y="216179"/>
                    <a:pt x="167225" y="219248"/>
                    <a:pt x="147621" y="221002"/>
                  </a:cubicBezTo>
                  <a:cubicBezTo>
                    <a:pt x="138257" y="220856"/>
                    <a:pt x="128455" y="221002"/>
                    <a:pt x="118799" y="221295"/>
                  </a:cubicBezTo>
                  <a:cubicBezTo>
                    <a:pt x="86026" y="222025"/>
                    <a:pt x="51938" y="222902"/>
                    <a:pt x="23116" y="208140"/>
                  </a:cubicBezTo>
                  <a:cubicBezTo>
                    <a:pt x="5413" y="182707"/>
                    <a:pt x="5706" y="148504"/>
                    <a:pt x="0" y="118833"/>
                  </a:cubicBezTo>
                  <a:cubicBezTo>
                    <a:pt x="4974" y="113424"/>
                    <a:pt x="7900" y="106408"/>
                    <a:pt x="7608" y="99100"/>
                  </a:cubicBezTo>
                  <a:cubicBezTo>
                    <a:pt x="7608" y="70159"/>
                    <a:pt x="3804" y="40196"/>
                    <a:pt x="12143" y="12132"/>
                  </a:cubicBezTo>
                  <a:cubicBezTo>
                    <a:pt x="29700" y="6724"/>
                    <a:pt x="73006" y="0"/>
                    <a:pt x="114556" y="0"/>
                  </a:cubicBezTo>
                  <a:cubicBezTo>
                    <a:pt x="162105" y="0"/>
                    <a:pt x="207313" y="8770"/>
                    <a:pt x="208922" y="3873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4" name="Google Shape;1314;p34"/>
            <p:cNvSpPr/>
            <p:nvPr/>
          </p:nvSpPr>
          <p:spPr>
            <a:xfrm>
              <a:off x="14618096" y="4151370"/>
              <a:ext cx="236607" cy="231479"/>
            </a:xfrm>
            <a:custGeom>
              <a:avLst/>
              <a:gdLst/>
              <a:ahLst/>
              <a:cxnLst/>
              <a:rect l="l" t="t" r="r" b="b"/>
              <a:pathLst>
                <a:path w="236607" h="231479" extrusionOk="0">
                  <a:moveTo>
                    <a:pt x="214043" y="6577"/>
                  </a:moveTo>
                  <a:cubicBezTo>
                    <a:pt x="233940" y="74691"/>
                    <a:pt x="244620" y="149966"/>
                    <a:pt x="229405" y="219979"/>
                  </a:cubicBezTo>
                  <a:cubicBezTo>
                    <a:pt x="202777" y="221587"/>
                    <a:pt x="176296" y="222610"/>
                    <a:pt x="149669" y="224510"/>
                  </a:cubicBezTo>
                  <a:cubicBezTo>
                    <a:pt x="122163" y="226556"/>
                    <a:pt x="94659" y="228895"/>
                    <a:pt x="67153" y="230795"/>
                  </a:cubicBezTo>
                  <a:lnTo>
                    <a:pt x="71104" y="230503"/>
                  </a:lnTo>
                  <a:cubicBezTo>
                    <a:pt x="15508" y="234449"/>
                    <a:pt x="14192" y="228310"/>
                    <a:pt x="0" y="176714"/>
                  </a:cubicBezTo>
                  <a:cubicBezTo>
                    <a:pt x="11558" y="164436"/>
                    <a:pt x="6583" y="146458"/>
                    <a:pt x="5560" y="131257"/>
                  </a:cubicBezTo>
                  <a:cubicBezTo>
                    <a:pt x="3950" y="98515"/>
                    <a:pt x="3219" y="63143"/>
                    <a:pt x="16678" y="32595"/>
                  </a:cubicBezTo>
                  <a:cubicBezTo>
                    <a:pt x="31602" y="19879"/>
                    <a:pt x="53401" y="18271"/>
                    <a:pt x="71689" y="13447"/>
                  </a:cubicBezTo>
                  <a:cubicBezTo>
                    <a:pt x="100364" y="8039"/>
                    <a:pt x="134892" y="0"/>
                    <a:pt x="168103" y="0"/>
                  </a:cubicBezTo>
                  <a:cubicBezTo>
                    <a:pt x="184050" y="0"/>
                    <a:pt x="199558" y="1900"/>
                    <a:pt x="214043" y="657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5" name="Google Shape;1315;p34"/>
            <p:cNvSpPr/>
            <p:nvPr/>
          </p:nvSpPr>
          <p:spPr>
            <a:xfrm>
              <a:off x="14719192" y="4560046"/>
              <a:ext cx="243819" cy="247314"/>
            </a:xfrm>
            <a:custGeom>
              <a:avLst/>
              <a:gdLst/>
              <a:ahLst/>
              <a:cxnLst/>
              <a:rect l="l" t="t" r="r" b="b"/>
              <a:pathLst>
                <a:path w="243819" h="247314" extrusionOk="0">
                  <a:moveTo>
                    <a:pt x="215213" y="15935"/>
                  </a:moveTo>
                  <a:cubicBezTo>
                    <a:pt x="256178" y="23097"/>
                    <a:pt x="245791" y="199373"/>
                    <a:pt x="229258" y="230652"/>
                  </a:cubicBezTo>
                  <a:cubicBezTo>
                    <a:pt x="192829" y="234891"/>
                    <a:pt x="157130" y="244099"/>
                    <a:pt x="120701" y="247315"/>
                  </a:cubicBezTo>
                  <a:cubicBezTo>
                    <a:pt x="89392" y="247315"/>
                    <a:pt x="47549" y="242784"/>
                    <a:pt x="30139" y="213258"/>
                  </a:cubicBezTo>
                  <a:cubicBezTo>
                    <a:pt x="16093" y="157131"/>
                    <a:pt x="11558" y="98811"/>
                    <a:pt x="0" y="42099"/>
                  </a:cubicBezTo>
                  <a:cubicBezTo>
                    <a:pt x="13460" y="40491"/>
                    <a:pt x="20921" y="29236"/>
                    <a:pt x="28237" y="19151"/>
                  </a:cubicBezTo>
                  <a:cubicBezTo>
                    <a:pt x="57204" y="5996"/>
                    <a:pt x="89977" y="3"/>
                    <a:pt x="122895" y="3"/>
                  </a:cubicBezTo>
                  <a:cubicBezTo>
                    <a:pt x="154497" y="-143"/>
                    <a:pt x="186391" y="5411"/>
                    <a:pt x="215213" y="1593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6" name="Google Shape;1316;p34"/>
            <p:cNvSpPr/>
            <p:nvPr/>
          </p:nvSpPr>
          <p:spPr>
            <a:xfrm>
              <a:off x="14406247" y="4219922"/>
              <a:ext cx="433352" cy="396546"/>
            </a:xfrm>
            <a:custGeom>
              <a:avLst/>
              <a:gdLst/>
              <a:ahLst/>
              <a:cxnLst/>
              <a:rect l="l" t="t" r="r" b="b"/>
              <a:pathLst>
                <a:path w="433352" h="396546" extrusionOk="0">
                  <a:moveTo>
                    <a:pt x="53547" y="247897"/>
                  </a:moveTo>
                  <a:cubicBezTo>
                    <a:pt x="55742" y="247897"/>
                    <a:pt x="57644" y="245704"/>
                    <a:pt x="57497" y="243512"/>
                  </a:cubicBezTo>
                  <a:cubicBezTo>
                    <a:pt x="57351" y="241173"/>
                    <a:pt x="55449" y="239565"/>
                    <a:pt x="53108" y="239565"/>
                  </a:cubicBezTo>
                  <a:cubicBezTo>
                    <a:pt x="50914" y="239565"/>
                    <a:pt x="49012" y="241758"/>
                    <a:pt x="49158" y="243950"/>
                  </a:cubicBezTo>
                  <a:cubicBezTo>
                    <a:pt x="49304" y="246289"/>
                    <a:pt x="51206" y="247897"/>
                    <a:pt x="53547" y="247897"/>
                  </a:cubicBezTo>
                  <a:close/>
                  <a:moveTo>
                    <a:pt x="415942" y="215448"/>
                  </a:moveTo>
                  <a:cubicBezTo>
                    <a:pt x="421502" y="215009"/>
                    <a:pt x="427500" y="215009"/>
                    <a:pt x="433352" y="215156"/>
                  </a:cubicBezTo>
                  <a:cubicBezTo>
                    <a:pt x="426476" y="224510"/>
                    <a:pt x="420624" y="232695"/>
                    <a:pt x="416381" y="236203"/>
                  </a:cubicBezTo>
                  <a:cubicBezTo>
                    <a:pt x="405116" y="248481"/>
                    <a:pt x="388583" y="262221"/>
                    <a:pt x="392095" y="277861"/>
                  </a:cubicBezTo>
                  <a:cubicBezTo>
                    <a:pt x="381561" y="279322"/>
                    <a:pt x="371173" y="281076"/>
                    <a:pt x="360932" y="283269"/>
                  </a:cubicBezTo>
                  <a:cubicBezTo>
                    <a:pt x="328014" y="288092"/>
                    <a:pt x="294218" y="301832"/>
                    <a:pt x="279880" y="333988"/>
                  </a:cubicBezTo>
                  <a:cubicBezTo>
                    <a:pt x="276222" y="340566"/>
                    <a:pt x="274905" y="348166"/>
                    <a:pt x="276076" y="355328"/>
                  </a:cubicBezTo>
                  <a:cubicBezTo>
                    <a:pt x="271687" y="360006"/>
                    <a:pt x="267297" y="364683"/>
                    <a:pt x="262616" y="367752"/>
                  </a:cubicBezTo>
                  <a:cubicBezTo>
                    <a:pt x="252960" y="374622"/>
                    <a:pt x="241109" y="385292"/>
                    <a:pt x="238329" y="396547"/>
                  </a:cubicBezTo>
                  <a:cubicBezTo>
                    <a:pt x="234525" y="375061"/>
                    <a:pt x="230868" y="354890"/>
                    <a:pt x="228673" y="337204"/>
                  </a:cubicBezTo>
                  <a:cubicBezTo>
                    <a:pt x="208630" y="273037"/>
                    <a:pt x="77687" y="266898"/>
                    <a:pt x="0" y="291308"/>
                  </a:cubicBezTo>
                  <a:cubicBezTo>
                    <a:pt x="19605" y="260175"/>
                    <a:pt x="37600" y="228018"/>
                    <a:pt x="57351" y="197031"/>
                  </a:cubicBezTo>
                  <a:cubicBezTo>
                    <a:pt x="62618" y="188261"/>
                    <a:pt x="79004" y="165606"/>
                    <a:pt x="60716" y="163851"/>
                  </a:cubicBezTo>
                  <a:cubicBezTo>
                    <a:pt x="64081" y="156251"/>
                    <a:pt x="66715" y="147773"/>
                    <a:pt x="69056" y="138126"/>
                  </a:cubicBezTo>
                  <a:cubicBezTo>
                    <a:pt x="69202" y="137980"/>
                    <a:pt x="69348" y="137688"/>
                    <a:pt x="69494" y="137542"/>
                  </a:cubicBezTo>
                  <a:cubicBezTo>
                    <a:pt x="74176" y="127749"/>
                    <a:pt x="122895" y="52912"/>
                    <a:pt x="151278" y="0"/>
                  </a:cubicBezTo>
                  <a:cubicBezTo>
                    <a:pt x="146889" y="39172"/>
                    <a:pt x="152449" y="80391"/>
                    <a:pt x="163861" y="107285"/>
                  </a:cubicBezTo>
                  <a:cubicBezTo>
                    <a:pt x="170737" y="137103"/>
                    <a:pt x="171468" y="172621"/>
                    <a:pt x="192244" y="196739"/>
                  </a:cubicBezTo>
                  <a:cubicBezTo>
                    <a:pt x="213457" y="217348"/>
                    <a:pt x="242865" y="221002"/>
                    <a:pt x="271540" y="221002"/>
                  </a:cubicBezTo>
                  <a:cubicBezTo>
                    <a:pt x="280611" y="221002"/>
                    <a:pt x="289536" y="220564"/>
                    <a:pt x="298021" y="220271"/>
                  </a:cubicBezTo>
                  <a:cubicBezTo>
                    <a:pt x="337231" y="218225"/>
                    <a:pt x="376586" y="216033"/>
                    <a:pt x="415942" y="21544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7" name="Google Shape;1317;p34"/>
            <p:cNvSpPr/>
            <p:nvPr/>
          </p:nvSpPr>
          <p:spPr>
            <a:xfrm>
              <a:off x="14123734" y="4601560"/>
              <a:ext cx="836127" cy="510409"/>
            </a:xfrm>
            <a:custGeom>
              <a:avLst/>
              <a:gdLst/>
              <a:ahLst/>
              <a:cxnLst/>
              <a:rect l="l" t="t" r="r" b="b"/>
              <a:pathLst>
                <a:path w="836127" h="510409" extrusionOk="0">
                  <a:moveTo>
                    <a:pt x="836127" y="252720"/>
                  </a:moveTo>
                  <a:cubicBezTo>
                    <a:pt x="830568" y="258859"/>
                    <a:pt x="825155" y="265144"/>
                    <a:pt x="819595" y="271137"/>
                  </a:cubicBezTo>
                  <a:cubicBezTo>
                    <a:pt x="807452" y="283561"/>
                    <a:pt x="790042" y="302270"/>
                    <a:pt x="796625" y="317910"/>
                  </a:cubicBezTo>
                  <a:cubicBezTo>
                    <a:pt x="795601" y="317764"/>
                    <a:pt x="794577" y="317764"/>
                    <a:pt x="793407" y="317910"/>
                  </a:cubicBezTo>
                  <a:cubicBezTo>
                    <a:pt x="779361" y="322003"/>
                    <a:pt x="760927" y="337642"/>
                    <a:pt x="766048" y="351820"/>
                  </a:cubicBezTo>
                  <a:cubicBezTo>
                    <a:pt x="747321" y="351674"/>
                    <a:pt x="728740" y="351528"/>
                    <a:pt x="710599" y="350359"/>
                  </a:cubicBezTo>
                  <a:cubicBezTo>
                    <a:pt x="699187" y="350505"/>
                    <a:pt x="687629" y="350359"/>
                    <a:pt x="676217" y="350212"/>
                  </a:cubicBezTo>
                  <a:cubicBezTo>
                    <a:pt x="655881" y="349920"/>
                    <a:pt x="635545" y="349628"/>
                    <a:pt x="615355" y="351382"/>
                  </a:cubicBezTo>
                  <a:cubicBezTo>
                    <a:pt x="604235" y="352697"/>
                    <a:pt x="595603" y="364537"/>
                    <a:pt x="593555" y="378130"/>
                  </a:cubicBezTo>
                  <a:cubicBezTo>
                    <a:pt x="585947" y="365852"/>
                    <a:pt x="577608" y="377545"/>
                    <a:pt x="578193" y="389677"/>
                  </a:cubicBezTo>
                  <a:cubicBezTo>
                    <a:pt x="577901" y="395231"/>
                    <a:pt x="577608" y="400640"/>
                    <a:pt x="577462" y="406048"/>
                  </a:cubicBezTo>
                  <a:cubicBezTo>
                    <a:pt x="550688" y="438496"/>
                    <a:pt x="530352" y="476499"/>
                    <a:pt x="505188" y="510410"/>
                  </a:cubicBezTo>
                  <a:cubicBezTo>
                    <a:pt x="503871" y="476646"/>
                    <a:pt x="502554" y="443028"/>
                    <a:pt x="500213" y="409410"/>
                  </a:cubicBezTo>
                  <a:cubicBezTo>
                    <a:pt x="499628" y="382807"/>
                    <a:pt x="493484" y="354890"/>
                    <a:pt x="472708" y="343197"/>
                  </a:cubicBezTo>
                  <a:cubicBezTo>
                    <a:pt x="404969" y="309140"/>
                    <a:pt x="328453" y="327264"/>
                    <a:pt x="257934" y="334573"/>
                  </a:cubicBezTo>
                  <a:cubicBezTo>
                    <a:pt x="218286" y="340127"/>
                    <a:pt x="142354" y="326388"/>
                    <a:pt x="131820" y="387485"/>
                  </a:cubicBezTo>
                  <a:cubicBezTo>
                    <a:pt x="111776" y="392747"/>
                    <a:pt x="69056" y="448436"/>
                    <a:pt x="36868" y="493893"/>
                  </a:cubicBezTo>
                  <a:cubicBezTo>
                    <a:pt x="35698" y="478546"/>
                    <a:pt x="34235" y="463198"/>
                    <a:pt x="32918" y="447851"/>
                  </a:cubicBezTo>
                  <a:cubicBezTo>
                    <a:pt x="31016" y="413648"/>
                    <a:pt x="28675" y="381346"/>
                    <a:pt x="0" y="368337"/>
                  </a:cubicBezTo>
                  <a:cubicBezTo>
                    <a:pt x="8485" y="357521"/>
                    <a:pt x="13899" y="341004"/>
                    <a:pt x="19605" y="329895"/>
                  </a:cubicBezTo>
                  <a:cubicBezTo>
                    <a:pt x="33650" y="300224"/>
                    <a:pt x="52084" y="272745"/>
                    <a:pt x="64959" y="242488"/>
                  </a:cubicBezTo>
                  <a:cubicBezTo>
                    <a:pt x="86612" y="230211"/>
                    <a:pt x="96561" y="205070"/>
                    <a:pt x="101243" y="167798"/>
                  </a:cubicBezTo>
                  <a:cubicBezTo>
                    <a:pt x="102852" y="150258"/>
                    <a:pt x="104022" y="132572"/>
                    <a:pt x="104900" y="115032"/>
                  </a:cubicBezTo>
                  <a:cubicBezTo>
                    <a:pt x="112069" y="106262"/>
                    <a:pt x="117921" y="94715"/>
                    <a:pt x="123920" y="86968"/>
                  </a:cubicBezTo>
                  <a:cubicBezTo>
                    <a:pt x="140452" y="63874"/>
                    <a:pt x="158155" y="41657"/>
                    <a:pt x="175126" y="19002"/>
                  </a:cubicBezTo>
                  <a:cubicBezTo>
                    <a:pt x="187123" y="25579"/>
                    <a:pt x="203216" y="21925"/>
                    <a:pt x="211117" y="10670"/>
                  </a:cubicBezTo>
                  <a:cubicBezTo>
                    <a:pt x="213896" y="7162"/>
                    <a:pt x="216676" y="3508"/>
                    <a:pt x="219310" y="0"/>
                  </a:cubicBezTo>
                  <a:cubicBezTo>
                    <a:pt x="212726" y="57735"/>
                    <a:pt x="208337" y="115909"/>
                    <a:pt x="218432" y="173352"/>
                  </a:cubicBezTo>
                  <a:cubicBezTo>
                    <a:pt x="229990" y="256374"/>
                    <a:pt x="354934" y="240150"/>
                    <a:pt x="416966" y="246289"/>
                  </a:cubicBezTo>
                  <a:cubicBezTo>
                    <a:pt x="421355" y="246581"/>
                    <a:pt x="425598" y="246727"/>
                    <a:pt x="429695" y="246727"/>
                  </a:cubicBezTo>
                  <a:cubicBezTo>
                    <a:pt x="439497" y="246727"/>
                    <a:pt x="448422" y="245997"/>
                    <a:pt x="456615" y="244535"/>
                  </a:cubicBezTo>
                  <a:cubicBezTo>
                    <a:pt x="447544" y="259298"/>
                    <a:pt x="437888" y="274060"/>
                    <a:pt x="426623" y="288677"/>
                  </a:cubicBezTo>
                  <a:cubicBezTo>
                    <a:pt x="417552" y="301101"/>
                    <a:pt x="422087" y="319225"/>
                    <a:pt x="435401" y="326241"/>
                  </a:cubicBezTo>
                  <a:cubicBezTo>
                    <a:pt x="475488" y="342612"/>
                    <a:pt x="484120" y="278445"/>
                    <a:pt x="499921" y="254182"/>
                  </a:cubicBezTo>
                  <a:cubicBezTo>
                    <a:pt x="505334" y="239565"/>
                    <a:pt x="513820" y="223341"/>
                    <a:pt x="515868" y="207263"/>
                  </a:cubicBezTo>
                  <a:cubicBezTo>
                    <a:pt x="542788" y="164582"/>
                    <a:pt x="534010" y="94277"/>
                    <a:pt x="523329" y="30695"/>
                  </a:cubicBezTo>
                  <a:cubicBezTo>
                    <a:pt x="524354" y="32303"/>
                    <a:pt x="525670" y="34057"/>
                    <a:pt x="527426" y="35664"/>
                  </a:cubicBezTo>
                  <a:cubicBezTo>
                    <a:pt x="541471" y="47796"/>
                    <a:pt x="554346" y="40488"/>
                    <a:pt x="564880" y="29233"/>
                  </a:cubicBezTo>
                  <a:cubicBezTo>
                    <a:pt x="566050" y="68552"/>
                    <a:pt x="569854" y="107870"/>
                    <a:pt x="571171" y="147042"/>
                  </a:cubicBezTo>
                  <a:cubicBezTo>
                    <a:pt x="565318" y="221295"/>
                    <a:pt x="627352" y="260321"/>
                    <a:pt x="694213" y="266460"/>
                  </a:cubicBezTo>
                  <a:cubicBezTo>
                    <a:pt x="700504" y="267044"/>
                    <a:pt x="706795" y="267337"/>
                    <a:pt x="712940" y="267337"/>
                  </a:cubicBezTo>
                  <a:cubicBezTo>
                    <a:pt x="747028" y="267337"/>
                    <a:pt x="780532" y="259298"/>
                    <a:pt x="814182" y="255351"/>
                  </a:cubicBezTo>
                  <a:cubicBezTo>
                    <a:pt x="821643" y="254620"/>
                    <a:pt x="828959" y="254036"/>
                    <a:pt x="836127" y="25272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8" name="Google Shape;1318;p34"/>
            <p:cNvSpPr/>
            <p:nvPr/>
          </p:nvSpPr>
          <p:spPr>
            <a:xfrm>
              <a:off x="14378742" y="4564061"/>
              <a:ext cx="213820" cy="219947"/>
            </a:xfrm>
            <a:custGeom>
              <a:avLst/>
              <a:gdLst/>
              <a:ahLst/>
              <a:cxnLst/>
              <a:rect l="l" t="t" r="r" b="b"/>
              <a:pathLst>
                <a:path w="213820" h="219947" extrusionOk="0">
                  <a:moveTo>
                    <a:pt x="204094" y="86903"/>
                  </a:moveTo>
                  <a:cubicBezTo>
                    <a:pt x="208337" y="128268"/>
                    <a:pt x="223260" y="173726"/>
                    <a:pt x="204826" y="213483"/>
                  </a:cubicBezTo>
                  <a:cubicBezTo>
                    <a:pt x="192829" y="217575"/>
                    <a:pt x="186392" y="218745"/>
                    <a:pt x="171907" y="219914"/>
                  </a:cubicBezTo>
                  <a:cubicBezTo>
                    <a:pt x="167372" y="219914"/>
                    <a:pt x="162836" y="219914"/>
                    <a:pt x="158301" y="219914"/>
                  </a:cubicBezTo>
                  <a:cubicBezTo>
                    <a:pt x="153766" y="219914"/>
                    <a:pt x="149230" y="219914"/>
                    <a:pt x="144695" y="219914"/>
                  </a:cubicBezTo>
                  <a:cubicBezTo>
                    <a:pt x="102413" y="220060"/>
                    <a:pt x="59399" y="220352"/>
                    <a:pt x="19020" y="205736"/>
                  </a:cubicBezTo>
                  <a:cubicBezTo>
                    <a:pt x="-2194" y="150631"/>
                    <a:pt x="3365" y="92311"/>
                    <a:pt x="0" y="32822"/>
                  </a:cubicBezTo>
                  <a:cubicBezTo>
                    <a:pt x="4974" y="33114"/>
                    <a:pt x="9949" y="32237"/>
                    <a:pt x="14630" y="30337"/>
                  </a:cubicBezTo>
                  <a:cubicBezTo>
                    <a:pt x="21653" y="27268"/>
                    <a:pt x="26774" y="22152"/>
                    <a:pt x="30431" y="15721"/>
                  </a:cubicBezTo>
                  <a:cubicBezTo>
                    <a:pt x="81345" y="-2258"/>
                    <a:pt x="143232" y="-7227"/>
                    <a:pt x="193560" y="13674"/>
                  </a:cubicBezTo>
                  <a:cubicBezTo>
                    <a:pt x="198974" y="37792"/>
                    <a:pt x="200290" y="62640"/>
                    <a:pt x="204094" y="8690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9" name="Google Shape;1319;p34"/>
            <p:cNvSpPr/>
            <p:nvPr/>
          </p:nvSpPr>
          <p:spPr>
            <a:xfrm>
              <a:off x="14208298" y="4150201"/>
              <a:ext cx="211290" cy="227794"/>
            </a:xfrm>
            <a:custGeom>
              <a:avLst/>
              <a:gdLst/>
              <a:ahLst/>
              <a:cxnLst/>
              <a:rect l="l" t="t" r="r" b="b"/>
              <a:pathLst>
                <a:path w="211290" h="227794" extrusionOk="0">
                  <a:moveTo>
                    <a:pt x="193853" y="21194"/>
                  </a:moveTo>
                  <a:cubicBezTo>
                    <a:pt x="212872" y="61390"/>
                    <a:pt x="212580" y="106993"/>
                    <a:pt x="210092" y="150404"/>
                  </a:cubicBezTo>
                  <a:cubicBezTo>
                    <a:pt x="206728" y="173498"/>
                    <a:pt x="206728" y="200247"/>
                    <a:pt x="192097" y="219394"/>
                  </a:cubicBezTo>
                  <a:cubicBezTo>
                    <a:pt x="166494" y="225095"/>
                    <a:pt x="139867" y="227433"/>
                    <a:pt x="113678" y="227580"/>
                  </a:cubicBezTo>
                  <a:cubicBezTo>
                    <a:pt x="66861" y="229918"/>
                    <a:pt x="16240" y="213402"/>
                    <a:pt x="0" y="165167"/>
                  </a:cubicBezTo>
                  <a:cubicBezTo>
                    <a:pt x="5999" y="158590"/>
                    <a:pt x="9364" y="149673"/>
                    <a:pt x="7754" y="140757"/>
                  </a:cubicBezTo>
                  <a:cubicBezTo>
                    <a:pt x="585" y="98808"/>
                    <a:pt x="-4389" y="52620"/>
                    <a:pt x="11558" y="11986"/>
                  </a:cubicBezTo>
                  <a:cubicBezTo>
                    <a:pt x="32918" y="9062"/>
                    <a:pt x="84417" y="0"/>
                    <a:pt x="127577" y="0"/>
                  </a:cubicBezTo>
                  <a:cubicBezTo>
                    <a:pt x="159325" y="146"/>
                    <a:pt x="186684" y="5116"/>
                    <a:pt x="193853" y="2119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0" name="Google Shape;1320;p34"/>
            <p:cNvSpPr/>
            <p:nvPr/>
          </p:nvSpPr>
          <p:spPr>
            <a:xfrm>
              <a:off x="13190022" y="4151809"/>
              <a:ext cx="1213884" cy="495647"/>
            </a:xfrm>
            <a:custGeom>
              <a:avLst/>
              <a:gdLst/>
              <a:ahLst/>
              <a:cxnLst/>
              <a:rect l="l" t="t" r="r" b="b"/>
              <a:pathLst>
                <a:path w="1213884" h="495647" extrusionOk="0">
                  <a:moveTo>
                    <a:pt x="1155948" y="285900"/>
                  </a:moveTo>
                  <a:cubicBezTo>
                    <a:pt x="1178771" y="285900"/>
                    <a:pt x="1197937" y="284438"/>
                    <a:pt x="1213884" y="280930"/>
                  </a:cubicBezTo>
                  <a:cubicBezTo>
                    <a:pt x="1186379" y="313963"/>
                    <a:pt x="1164580" y="354305"/>
                    <a:pt x="1136051" y="384854"/>
                  </a:cubicBezTo>
                  <a:cubicBezTo>
                    <a:pt x="1124054" y="402247"/>
                    <a:pt x="1094208" y="423588"/>
                    <a:pt x="1094208" y="444928"/>
                  </a:cubicBezTo>
                  <a:cubicBezTo>
                    <a:pt x="1092745" y="446097"/>
                    <a:pt x="1091428" y="447120"/>
                    <a:pt x="1090404" y="447851"/>
                  </a:cubicBezTo>
                  <a:cubicBezTo>
                    <a:pt x="1072848" y="463052"/>
                    <a:pt x="1056315" y="479277"/>
                    <a:pt x="1039783" y="495647"/>
                  </a:cubicBezTo>
                  <a:cubicBezTo>
                    <a:pt x="1039490" y="474161"/>
                    <a:pt x="1038758" y="452674"/>
                    <a:pt x="1037442" y="431188"/>
                  </a:cubicBezTo>
                  <a:cubicBezTo>
                    <a:pt x="1038612" y="348605"/>
                    <a:pt x="945709" y="335157"/>
                    <a:pt x="881043" y="335596"/>
                  </a:cubicBezTo>
                  <a:cubicBezTo>
                    <a:pt x="823545" y="336619"/>
                    <a:pt x="765170" y="343343"/>
                    <a:pt x="709574" y="358398"/>
                  </a:cubicBezTo>
                  <a:cubicBezTo>
                    <a:pt x="692164" y="364537"/>
                    <a:pt x="677388" y="383538"/>
                    <a:pt x="676949" y="401517"/>
                  </a:cubicBezTo>
                  <a:cubicBezTo>
                    <a:pt x="652077" y="409702"/>
                    <a:pt x="631741" y="436158"/>
                    <a:pt x="612136" y="452090"/>
                  </a:cubicBezTo>
                  <a:cubicBezTo>
                    <a:pt x="604382" y="461444"/>
                    <a:pt x="588874" y="473284"/>
                    <a:pt x="577023" y="486146"/>
                  </a:cubicBezTo>
                  <a:cubicBezTo>
                    <a:pt x="574097" y="468022"/>
                    <a:pt x="570879" y="449897"/>
                    <a:pt x="567660" y="432065"/>
                  </a:cubicBezTo>
                  <a:cubicBezTo>
                    <a:pt x="563270" y="406194"/>
                    <a:pt x="551859" y="379884"/>
                    <a:pt x="529035" y="364829"/>
                  </a:cubicBezTo>
                  <a:cubicBezTo>
                    <a:pt x="453981" y="319810"/>
                    <a:pt x="356104" y="335888"/>
                    <a:pt x="274174" y="351236"/>
                  </a:cubicBezTo>
                  <a:cubicBezTo>
                    <a:pt x="261006" y="354159"/>
                    <a:pt x="247254" y="361321"/>
                    <a:pt x="236135" y="371114"/>
                  </a:cubicBezTo>
                  <a:cubicBezTo>
                    <a:pt x="235257" y="371114"/>
                    <a:pt x="234379" y="371114"/>
                    <a:pt x="233355" y="371260"/>
                  </a:cubicBezTo>
                  <a:cubicBezTo>
                    <a:pt x="190781" y="378715"/>
                    <a:pt x="154205" y="406632"/>
                    <a:pt x="125090" y="437473"/>
                  </a:cubicBezTo>
                  <a:cubicBezTo>
                    <a:pt x="121579" y="441274"/>
                    <a:pt x="117336" y="445366"/>
                    <a:pt x="112947" y="449751"/>
                  </a:cubicBezTo>
                  <a:cubicBezTo>
                    <a:pt x="109143" y="437619"/>
                    <a:pt x="105193" y="425488"/>
                    <a:pt x="101243" y="413502"/>
                  </a:cubicBezTo>
                  <a:cubicBezTo>
                    <a:pt x="91294" y="367899"/>
                    <a:pt x="44038" y="351236"/>
                    <a:pt x="2634" y="345389"/>
                  </a:cubicBezTo>
                  <a:cubicBezTo>
                    <a:pt x="1756" y="345243"/>
                    <a:pt x="878" y="345097"/>
                    <a:pt x="0" y="345097"/>
                  </a:cubicBezTo>
                  <a:cubicBezTo>
                    <a:pt x="16825" y="327264"/>
                    <a:pt x="31309" y="299785"/>
                    <a:pt x="43452" y="287654"/>
                  </a:cubicBezTo>
                  <a:cubicBezTo>
                    <a:pt x="57498" y="268067"/>
                    <a:pt x="73152" y="249504"/>
                    <a:pt x="87344" y="230064"/>
                  </a:cubicBezTo>
                  <a:cubicBezTo>
                    <a:pt x="92025" y="223195"/>
                    <a:pt x="92025" y="214132"/>
                    <a:pt x="87490" y="207555"/>
                  </a:cubicBezTo>
                  <a:cubicBezTo>
                    <a:pt x="90855" y="200247"/>
                    <a:pt x="93196" y="191769"/>
                    <a:pt x="94512" y="182268"/>
                  </a:cubicBezTo>
                  <a:cubicBezTo>
                    <a:pt x="100218" y="159613"/>
                    <a:pt x="100218" y="134034"/>
                    <a:pt x="97877" y="108455"/>
                  </a:cubicBezTo>
                  <a:cubicBezTo>
                    <a:pt x="104461" y="102608"/>
                    <a:pt x="109436" y="93692"/>
                    <a:pt x="113239" y="86091"/>
                  </a:cubicBezTo>
                  <a:cubicBezTo>
                    <a:pt x="128016" y="62266"/>
                    <a:pt x="144695" y="39903"/>
                    <a:pt x="161959" y="17832"/>
                  </a:cubicBezTo>
                  <a:cubicBezTo>
                    <a:pt x="155667" y="49989"/>
                    <a:pt x="160642" y="84922"/>
                    <a:pt x="167957" y="116348"/>
                  </a:cubicBezTo>
                  <a:cubicBezTo>
                    <a:pt x="178784" y="144850"/>
                    <a:pt x="170737" y="200247"/>
                    <a:pt x="210531" y="203901"/>
                  </a:cubicBezTo>
                  <a:cubicBezTo>
                    <a:pt x="222090" y="255790"/>
                    <a:pt x="277832" y="272745"/>
                    <a:pt x="324941" y="276253"/>
                  </a:cubicBezTo>
                  <a:cubicBezTo>
                    <a:pt x="340303" y="276984"/>
                    <a:pt x="358591" y="278007"/>
                    <a:pt x="377465" y="278007"/>
                  </a:cubicBezTo>
                  <a:cubicBezTo>
                    <a:pt x="393851" y="278007"/>
                    <a:pt x="410675" y="277276"/>
                    <a:pt x="426769" y="274937"/>
                  </a:cubicBezTo>
                  <a:cubicBezTo>
                    <a:pt x="425598" y="276107"/>
                    <a:pt x="424575" y="277130"/>
                    <a:pt x="423550" y="277861"/>
                  </a:cubicBezTo>
                  <a:cubicBezTo>
                    <a:pt x="409212" y="293208"/>
                    <a:pt x="388291" y="311771"/>
                    <a:pt x="410822" y="330626"/>
                  </a:cubicBezTo>
                  <a:cubicBezTo>
                    <a:pt x="443301" y="349774"/>
                    <a:pt x="454859" y="300955"/>
                    <a:pt x="469489" y="281515"/>
                  </a:cubicBezTo>
                  <a:cubicBezTo>
                    <a:pt x="474757" y="272014"/>
                    <a:pt x="481048" y="263244"/>
                    <a:pt x="486607" y="254036"/>
                  </a:cubicBezTo>
                  <a:cubicBezTo>
                    <a:pt x="504603" y="241465"/>
                    <a:pt x="516599" y="222610"/>
                    <a:pt x="518063" y="194400"/>
                  </a:cubicBezTo>
                  <a:cubicBezTo>
                    <a:pt x="520989" y="157420"/>
                    <a:pt x="515283" y="120587"/>
                    <a:pt x="507675" y="84337"/>
                  </a:cubicBezTo>
                  <a:cubicBezTo>
                    <a:pt x="509577" y="83022"/>
                    <a:pt x="511333" y="81268"/>
                    <a:pt x="512649" y="79222"/>
                  </a:cubicBezTo>
                  <a:cubicBezTo>
                    <a:pt x="529767" y="51158"/>
                    <a:pt x="550103" y="25287"/>
                    <a:pt x="571025" y="0"/>
                  </a:cubicBezTo>
                  <a:cubicBezTo>
                    <a:pt x="570440" y="4677"/>
                    <a:pt x="570000" y="9501"/>
                    <a:pt x="569854" y="14617"/>
                  </a:cubicBezTo>
                  <a:cubicBezTo>
                    <a:pt x="565026" y="75129"/>
                    <a:pt x="573804" y="141781"/>
                    <a:pt x="606723" y="193377"/>
                  </a:cubicBezTo>
                  <a:cubicBezTo>
                    <a:pt x="640958" y="229918"/>
                    <a:pt x="694798" y="241904"/>
                    <a:pt x="742639" y="248774"/>
                  </a:cubicBezTo>
                  <a:cubicBezTo>
                    <a:pt x="750101" y="250528"/>
                    <a:pt x="757123" y="251697"/>
                    <a:pt x="763853" y="252428"/>
                  </a:cubicBezTo>
                  <a:cubicBezTo>
                    <a:pt x="754343" y="268652"/>
                    <a:pt x="744980" y="284877"/>
                    <a:pt x="733715" y="299932"/>
                  </a:cubicBezTo>
                  <a:cubicBezTo>
                    <a:pt x="722157" y="310163"/>
                    <a:pt x="718792" y="328434"/>
                    <a:pt x="731081" y="339542"/>
                  </a:cubicBezTo>
                  <a:cubicBezTo>
                    <a:pt x="772047" y="367314"/>
                    <a:pt x="785067" y="298324"/>
                    <a:pt x="799259" y="272599"/>
                  </a:cubicBezTo>
                  <a:cubicBezTo>
                    <a:pt x="802185" y="264559"/>
                    <a:pt x="806135" y="256520"/>
                    <a:pt x="810524" y="248335"/>
                  </a:cubicBezTo>
                  <a:cubicBezTo>
                    <a:pt x="859390" y="231818"/>
                    <a:pt x="876215" y="176276"/>
                    <a:pt x="877532" y="117809"/>
                  </a:cubicBezTo>
                  <a:cubicBezTo>
                    <a:pt x="885871" y="104801"/>
                    <a:pt x="893625" y="91938"/>
                    <a:pt x="901233" y="84191"/>
                  </a:cubicBezTo>
                  <a:cubicBezTo>
                    <a:pt x="916741" y="65921"/>
                    <a:pt x="935029" y="46188"/>
                    <a:pt x="955658" y="30987"/>
                  </a:cubicBezTo>
                  <a:cubicBezTo>
                    <a:pt x="946294" y="92523"/>
                    <a:pt x="961656" y="155374"/>
                    <a:pt x="986382" y="211648"/>
                  </a:cubicBezTo>
                  <a:cubicBezTo>
                    <a:pt x="1012424" y="263536"/>
                    <a:pt x="1071238" y="284292"/>
                    <a:pt x="1126248" y="285169"/>
                  </a:cubicBezTo>
                  <a:cubicBezTo>
                    <a:pt x="1137075" y="285607"/>
                    <a:pt x="1146731" y="285900"/>
                    <a:pt x="1155948" y="28590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1" name="Google Shape;1321;p34"/>
            <p:cNvSpPr/>
            <p:nvPr/>
          </p:nvSpPr>
          <p:spPr>
            <a:xfrm>
              <a:off x="13905303" y="4553910"/>
              <a:ext cx="258529" cy="235034"/>
            </a:xfrm>
            <a:custGeom>
              <a:avLst/>
              <a:gdLst/>
              <a:ahLst/>
              <a:cxnLst/>
              <a:rect l="l" t="t" r="r" b="b"/>
              <a:pathLst>
                <a:path w="258529" h="235034" extrusionOk="0">
                  <a:moveTo>
                    <a:pt x="253545" y="18125"/>
                  </a:moveTo>
                  <a:cubicBezTo>
                    <a:pt x="260421" y="51450"/>
                    <a:pt x="258080" y="85945"/>
                    <a:pt x="258373" y="119856"/>
                  </a:cubicBezTo>
                  <a:cubicBezTo>
                    <a:pt x="256763" y="158736"/>
                    <a:pt x="260129" y="195131"/>
                    <a:pt x="248863" y="233719"/>
                  </a:cubicBezTo>
                  <a:cubicBezTo>
                    <a:pt x="229551" y="234742"/>
                    <a:pt x="210239" y="234888"/>
                    <a:pt x="190927" y="235034"/>
                  </a:cubicBezTo>
                  <a:cubicBezTo>
                    <a:pt x="135916" y="234449"/>
                    <a:pt x="75200" y="233426"/>
                    <a:pt x="26188" y="206532"/>
                  </a:cubicBezTo>
                  <a:cubicBezTo>
                    <a:pt x="6437" y="149820"/>
                    <a:pt x="1317" y="90476"/>
                    <a:pt x="0" y="30549"/>
                  </a:cubicBezTo>
                  <a:cubicBezTo>
                    <a:pt x="7169" y="28941"/>
                    <a:pt x="13899" y="24994"/>
                    <a:pt x="18580" y="19002"/>
                  </a:cubicBezTo>
                  <a:cubicBezTo>
                    <a:pt x="18873" y="18563"/>
                    <a:pt x="19166" y="18125"/>
                    <a:pt x="19458" y="17832"/>
                  </a:cubicBezTo>
                  <a:cubicBezTo>
                    <a:pt x="64520" y="7893"/>
                    <a:pt x="114995" y="0"/>
                    <a:pt x="163275" y="0"/>
                  </a:cubicBezTo>
                  <a:cubicBezTo>
                    <a:pt x="171907" y="0"/>
                    <a:pt x="180539" y="292"/>
                    <a:pt x="189025" y="877"/>
                  </a:cubicBezTo>
                  <a:cubicBezTo>
                    <a:pt x="210092" y="4239"/>
                    <a:pt x="238329" y="1316"/>
                    <a:pt x="253545" y="1812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2" name="Google Shape;1322;p34"/>
            <p:cNvSpPr/>
            <p:nvPr/>
          </p:nvSpPr>
          <p:spPr>
            <a:xfrm>
              <a:off x="13657610" y="4579197"/>
              <a:ext cx="483096" cy="480738"/>
            </a:xfrm>
            <a:custGeom>
              <a:avLst/>
              <a:gdLst/>
              <a:ahLst/>
              <a:cxnLst/>
              <a:rect l="l" t="t" r="r" b="b"/>
              <a:pathLst>
                <a:path w="483096" h="480738" extrusionOk="0">
                  <a:moveTo>
                    <a:pt x="472416" y="272306"/>
                  </a:moveTo>
                  <a:cubicBezTo>
                    <a:pt x="476073" y="272745"/>
                    <a:pt x="479731" y="273037"/>
                    <a:pt x="483096" y="273183"/>
                  </a:cubicBezTo>
                  <a:cubicBezTo>
                    <a:pt x="475927" y="283269"/>
                    <a:pt x="470075" y="292185"/>
                    <a:pt x="466564" y="295693"/>
                  </a:cubicBezTo>
                  <a:cubicBezTo>
                    <a:pt x="456615" y="316302"/>
                    <a:pt x="419600" y="350505"/>
                    <a:pt x="420039" y="376376"/>
                  </a:cubicBezTo>
                  <a:cubicBezTo>
                    <a:pt x="374538" y="366875"/>
                    <a:pt x="327428" y="367752"/>
                    <a:pt x="281050" y="368629"/>
                  </a:cubicBezTo>
                  <a:cubicBezTo>
                    <a:pt x="262469" y="369068"/>
                    <a:pt x="244181" y="369360"/>
                    <a:pt x="225893" y="369214"/>
                  </a:cubicBezTo>
                  <a:cubicBezTo>
                    <a:pt x="203363" y="370237"/>
                    <a:pt x="180686" y="369506"/>
                    <a:pt x="158155" y="368483"/>
                  </a:cubicBezTo>
                  <a:cubicBezTo>
                    <a:pt x="155668" y="368483"/>
                    <a:pt x="153180" y="368337"/>
                    <a:pt x="150547" y="368191"/>
                  </a:cubicBezTo>
                  <a:cubicBezTo>
                    <a:pt x="141037" y="367606"/>
                    <a:pt x="131235" y="367168"/>
                    <a:pt x="123188" y="374184"/>
                  </a:cubicBezTo>
                  <a:cubicBezTo>
                    <a:pt x="112069" y="382515"/>
                    <a:pt x="107972" y="400640"/>
                    <a:pt x="112654" y="414818"/>
                  </a:cubicBezTo>
                  <a:cubicBezTo>
                    <a:pt x="97731" y="428119"/>
                    <a:pt x="83393" y="444051"/>
                    <a:pt x="78127" y="448436"/>
                  </a:cubicBezTo>
                  <a:cubicBezTo>
                    <a:pt x="72274" y="456621"/>
                    <a:pt x="58522" y="468022"/>
                    <a:pt x="45062" y="480738"/>
                  </a:cubicBezTo>
                  <a:cubicBezTo>
                    <a:pt x="43452" y="466999"/>
                    <a:pt x="41551" y="453405"/>
                    <a:pt x="39356" y="439958"/>
                  </a:cubicBezTo>
                  <a:cubicBezTo>
                    <a:pt x="37015" y="414671"/>
                    <a:pt x="26189" y="390993"/>
                    <a:pt x="5853" y="385000"/>
                  </a:cubicBezTo>
                  <a:cubicBezTo>
                    <a:pt x="3950" y="384415"/>
                    <a:pt x="1902" y="383831"/>
                    <a:pt x="0" y="383246"/>
                  </a:cubicBezTo>
                  <a:cubicBezTo>
                    <a:pt x="24433" y="357375"/>
                    <a:pt x="46525" y="309725"/>
                    <a:pt x="62619" y="277276"/>
                  </a:cubicBezTo>
                  <a:cubicBezTo>
                    <a:pt x="86759" y="269675"/>
                    <a:pt x="105486" y="254036"/>
                    <a:pt x="111338" y="221879"/>
                  </a:cubicBezTo>
                  <a:cubicBezTo>
                    <a:pt x="119092" y="185923"/>
                    <a:pt x="119384" y="149235"/>
                    <a:pt x="116165" y="112840"/>
                  </a:cubicBezTo>
                  <a:cubicBezTo>
                    <a:pt x="143378" y="114886"/>
                    <a:pt x="158009" y="66505"/>
                    <a:pt x="177028" y="50281"/>
                  </a:cubicBezTo>
                  <a:cubicBezTo>
                    <a:pt x="181271" y="42096"/>
                    <a:pt x="206289" y="19148"/>
                    <a:pt x="221066" y="0"/>
                  </a:cubicBezTo>
                  <a:cubicBezTo>
                    <a:pt x="213311" y="65921"/>
                    <a:pt x="215945" y="133157"/>
                    <a:pt x="226479" y="198639"/>
                  </a:cubicBezTo>
                  <a:cubicBezTo>
                    <a:pt x="256032" y="273329"/>
                    <a:pt x="404092" y="270260"/>
                    <a:pt x="472416" y="27230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3" name="Google Shape;1323;p34"/>
            <p:cNvSpPr/>
            <p:nvPr/>
          </p:nvSpPr>
          <p:spPr>
            <a:xfrm>
              <a:off x="13823573" y="4124915"/>
              <a:ext cx="180094" cy="215886"/>
            </a:xfrm>
            <a:custGeom>
              <a:avLst/>
              <a:gdLst/>
              <a:ahLst/>
              <a:cxnLst/>
              <a:rect l="l" t="t" r="r" b="b"/>
              <a:pathLst>
                <a:path w="180094" h="215886" extrusionOk="0">
                  <a:moveTo>
                    <a:pt x="151663" y="14617"/>
                  </a:moveTo>
                  <a:cubicBezTo>
                    <a:pt x="169804" y="50281"/>
                    <a:pt x="180923" y="94131"/>
                    <a:pt x="180046" y="136519"/>
                  </a:cubicBezTo>
                  <a:cubicBezTo>
                    <a:pt x="170682" y="148796"/>
                    <a:pt x="165708" y="161659"/>
                    <a:pt x="175510" y="175106"/>
                  </a:cubicBezTo>
                  <a:cubicBezTo>
                    <a:pt x="172584" y="188846"/>
                    <a:pt x="167902" y="202001"/>
                    <a:pt x="161611" y="214132"/>
                  </a:cubicBezTo>
                  <a:cubicBezTo>
                    <a:pt x="160733" y="214279"/>
                    <a:pt x="159856" y="214571"/>
                    <a:pt x="158978" y="214717"/>
                  </a:cubicBezTo>
                  <a:cubicBezTo>
                    <a:pt x="155905" y="215156"/>
                    <a:pt x="152979" y="215594"/>
                    <a:pt x="149761" y="215886"/>
                  </a:cubicBezTo>
                  <a:cubicBezTo>
                    <a:pt x="102797" y="214863"/>
                    <a:pt x="36960" y="213548"/>
                    <a:pt x="4627" y="173206"/>
                  </a:cubicBezTo>
                  <a:cubicBezTo>
                    <a:pt x="18818" y="149527"/>
                    <a:pt x="-1518" y="120879"/>
                    <a:pt x="91" y="95008"/>
                  </a:cubicBezTo>
                  <a:cubicBezTo>
                    <a:pt x="2286" y="65482"/>
                    <a:pt x="-7516" y="16517"/>
                    <a:pt x="28475" y="5554"/>
                  </a:cubicBezTo>
                  <a:cubicBezTo>
                    <a:pt x="45299" y="1023"/>
                    <a:pt x="62564" y="0"/>
                    <a:pt x="80120" y="0"/>
                  </a:cubicBezTo>
                  <a:cubicBezTo>
                    <a:pt x="89337" y="0"/>
                    <a:pt x="98408" y="292"/>
                    <a:pt x="107479" y="438"/>
                  </a:cubicBezTo>
                  <a:cubicBezTo>
                    <a:pt x="122255" y="2777"/>
                    <a:pt x="142153" y="1169"/>
                    <a:pt x="151663" y="1461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4" name="Google Shape;1324;p34"/>
            <p:cNvSpPr/>
            <p:nvPr/>
          </p:nvSpPr>
          <p:spPr>
            <a:xfrm>
              <a:off x="13415547" y="4137923"/>
              <a:ext cx="228839" cy="232983"/>
            </a:xfrm>
            <a:custGeom>
              <a:avLst/>
              <a:gdLst/>
              <a:ahLst/>
              <a:cxnLst/>
              <a:rect l="l" t="t" r="r" b="b"/>
              <a:pathLst>
                <a:path w="228839" h="232983" extrusionOk="0">
                  <a:moveTo>
                    <a:pt x="208559" y="68113"/>
                  </a:moveTo>
                  <a:cubicBezTo>
                    <a:pt x="218216" y="116494"/>
                    <a:pt x="236796" y="167944"/>
                    <a:pt x="225092" y="217202"/>
                  </a:cubicBezTo>
                  <a:cubicBezTo>
                    <a:pt x="202707" y="226995"/>
                    <a:pt x="177982" y="229918"/>
                    <a:pt x="153988" y="232695"/>
                  </a:cubicBezTo>
                  <a:cubicBezTo>
                    <a:pt x="145210" y="232257"/>
                    <a:pt x="135553" y="232403"/>
                    <a:pt x="125605" y="232695"/>
                  </a:cubicBezTo>
                  <a:cubicBezTo>
                    <a:pt x="89468" y="233572"/>
                    <a:pt x="48795" y="234449"/>
                    <a:pt x="29922" y="202878"/>
                  </a:cubicBezTo>
                  <a:cubicBezTo>
                    <a:pt x="17632" y="180368"/>
                    <a:pt x="11049" y="151720"/>
                    <a:pt x="8123" y="125702"/>
                  </a:cubicBezTo>
                  <a:cubicBezTo>
                    <a:pt x="3295" y="96177"/>
                    <a:pt x="-4898" y="65628"/>
                    <a:pt x="3880" y="36103"/>
                  </a:cubicBezTo>
                  <a:cubicBezTo>
                    <a:pt x="22753" y="9793"/>
                    <a:pt x="65913" y="0"/>
                    <a:pt x="107902" y="0"/>
                  </a:cubicBezTo>
                  <a:cubicBezTo>
                    <a:pt x="137748" y="0"/>
                    <a:pt x="167155" y="4970"/>
                    <a:pt x="187199" y="12278"/>
                  </a:cubicBezTo>
                  <a:cubicBezTo>
                    <a:pt x="203000" y="24263"/>
                    <a:pt x="201976" y="50427"/>
                    <a:pt x="208559" y="6811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5" name="Google Shape;1325;p34"/>
            <p:cNvSpPr/>
            <p:nvPr/>
          </p:nvSpPr>
          <p:spPr>
            <a:xfrm>
              <a:off x="13000779" y="4131346"/>
              <a:ext cx="223965" cy="216338"/>
            </a:xfrm>
            <a:custGeom>
              <a:avLst/>
              <a:gdLst/>
              <a:ahLst/>
              <a:cxnLst/>
              <a:rect l="l" t="t" r="r" b="b"/>
              <a:pathLst>
                <a:path w="223965" h="216338" extrusionOk="0">
                  <a:moveTo>
                    <a:pt x="210165" y="57297"/>
                  </a:moveTo>
                  <a:cubicBezTo>
                    <a:pt x="216895" y="105970"/>
                    <a:pt x="235476" y="160636"/>
                    <a:pt x="213677" y="207701"/>
                  </a:cubicBezTo>
                  <a:cubicBezTo>
                    <a:pt x="211189" y="208286"/>
                    <a:pt x="208702" y="209017"/>
                    <a:pt x="206069" y="209601"/>
                  </a:cubicBezTo>
                  <a:cubicBezTo>
                    <a:pt x="189097" y="212817"/>
                    <a:pt x="171980" y="214571"/>
                    <a:pt x="154862" y="215886"/>
                  </a:cubicBezTo>
                  <a:cubicBezTo>
                    <a:pt x="145791" y="215740"/>
                    <a:pt x="136282" y="215886"/>
                    <a:pt x="126918" y="216033"/>
                  </a:cubicBezTo>
                  <a:cubicBezTo>
                    <a:pt x="93268" y="216763"/>
                    <a:pt x="58155" y="217494"/>
                    <a:pt x="28895" y="201562"/>
                  </a:cubicBezTo>
                  <a:cubicBezTo>
                    <a:pt x="14264" y="178468"/>
                    <a:pt x="11777" y="149527"/>
                    <a:pt x="5486" y="123217"/>
                  </a:cubicBezTo>
                  <a:cubicBezTo>
                    <a:pt x="10168" y="116202"/>
                    <a:pt x="11923" y="107285"/>
                    <a:pt x="9582" y="98662"/>
                  </a:cubicBezTo>
                  <a:cubicBezTo>
                    <a:pt x="1243" y="70598"/>
                    <a:pt x="-5341" y="39757"/>
                    <a:pt x="6217" y="11693"/>
                  </a:cubicBezTo>
                  <a:cubicBezTo>
                    <a:pt x="39867" y="3070"/>
                    <a:pt x="72639" y="0"/>
                    <a:pt x="106728" y="0"/>
                  </a:cubicBezTo>
                  <a:cubicBezTo>
                    <a:pt x="119018" y="0"/>
                    <a:pt x="131454" y="439"/>
                    <a:pt x="144182" y="1169"/>
                  </a:cubicBezTo>
                  <a:cubicBezTo>
                    <a:pt x="182075" y="585"/>
                    <a:pt x="206508" y="18417"/>
                    <a:pt x="210165" y="5729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6" name="Google Shape;1326;p34"/>
            <p:cNvSpPr/>
            <p:nvPr/>
          </p:nvSpPr>
          <p:spPr>
            <a:xfrm>
              <a:off x="12617535" y="4178117"/>
              <a:ext cx="207978" cy="213163"/>
            </a:xfrm>
            <a:custGeom>
              <a:avLst/>
              <a:gdLst/>
              <a:ahLst/>
              <a:cxnLst/>
              <a:rect l="l" t="t" r="r" b="b"/>
              <a:pathLst>
                <a:path w="207978" h="213163" extrusionOk="0">
                  <a:moveTo>
                    <a:pt x="188439" y="27920"/>
                  </a:moveTo>
                  <a:cubicBezTo>
                    <a:pt x="200290" y="81563"/>
                    <a:pt x="217993" y="144852"/>
                    <a:pt x="200875" y="199957"/>
                  </a:cubicBezTo>
                  <a:cubicBezTo>
                    <a:pt x="181710" y="207411"/>
                    <a:pt x="161227" y="210773"/>
                    <a:pt x="140891" y="212819"/>
                  </a:cubicBezTo>
                  <a:cubicBezTo>
                    <a:pt x="99633" y="213550"/>
                    <a:pt x="52962" y="215304"/>
                    <a:pt x="17556" y="190894"/>
                  </a:cubicBezTo>
                  <a:cubicBezTo>
                    <a:pt x="6437" y="177739"/>
                    <a:pt x="4535" y="159030"/>
                    <a:pt x="0" y="142952"/>
                  </a:cubicBezTo>
                  <a:cubicBezTo>
                    <a:pt x="4535" y="97933"/>
                    <a:pt x="-3072" y="51160"/>
                    <a:pt x="3804" y="5995"/>
                  </a:cubicBezTo>
                  <a:cubicBezTo>
                    <a:pt x="17556" y="2341"/>
                    <a:pt x="43452" y="2"/>
                    <a:pt x="71543" y="2"/>
                  </a:cubicBezTo>
                  <a:cubicBezTo>
                    <a:pt x="119677" y="-144"/>
                    <a:pt x="174394" y="7018"/>
                    <a:pt x="188439" y="2792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7" name="Google Shape;1327;p34"/>
            <p:cNvSpPr/>
            <p:nvPr/>
          </p:nvSpPr>
          <p:spPr>
            <a:xfrm>
              <a:off x="12202482" y="4139970"/>
              <a:ext cx="199375" cy="211696"/>
            </a:xfrm>
            <a:custGeom>
              <a:avLst/>
              <a:gdLst/>
              <a:ahLst/>
              <a:cxnLst/>
              <a:rect l="l" t="t" r="r" b="b"/>
              <a:pathLst>
                <a:path w="199375" h="211696" extrusionOk="0">
                  <a:moveTo>
                    <a:pt x="192378" y="95885"/>
                  </a:moveTo>
                  <a:cubicBezTo>
                    <a:pt x="195743" y="133303"/>
                    <a:pt x="205252" y="172329"/>
                    <a:pt x="194133" y="209309"/>
                  </a:cubicBezTo>
                  <a:cubicBezTo>
                    <a:pt x="193987" y="209309"/>
                    <a:pt x="193694" y="209309"/>
                    <a:pt x="193548" y="209455"/>
                  </a:cubicBezTo>
                  <a:cubicBezTo>
                    <a:pt x="189013" y="210186"/>
                    <a:pt x="184477" y="210624"/>
                    <a:pt x="179942" y="210917"/>
                  </a:cubicBezTo>
                  <a:cubicBezTo>
                    <a:pt x="133125" y="212378"/>
                    <a:pt x="85868" y="212525"/>
                    <a:pt x="39490" y="204632"/>
                  </a:cubicBezTo>
                  <a:cubicBezTo>
                    <a:pt x="19300" y="203462"/>
                    <a:pt x="14618" y="184022"/>
                    <a:pt x="8766" y="167944"/>
                  </a:cubicBezTo>
                  <a:cubicBezTo>
                    <a:pt x="7742" y="166044"/>
                    <a:pt x="8181" y="163998"/>
                    <a:pt x="7888" y="161805"/>
                  </a:cubicBezTo>
                  <a:cubicBezTo>
                    <a:pt x="5401" y="114886"/>
                    <a:pt x="-6742" y="66213"/>
                    <a:pt x="5108" y="19879"/>
                  </a:cubicBezTo>
                  <a:cubicBezTo>
                    <a:pt x="35540" y="6577"/>
                    <a:pt x="69190" y="0"/>
                    <a:pt x="102839" y="0"/>
                  </a:cubicBezTo>
                  <a:cubicBezTo>
                    <a:pt x="126980" y="0"/>
                    <a:pt x="151266" y="3362"/>
                    <a:pt x="174236" y="10085"/>
                  </a:cubicBezTo>
                  <a:cubicBezTo>
                    <a:pt x="187257" y="36395"/>
                    <a:pt x="187550" y="67236"/>
                    <a:pt x="192378" y="9588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8" name="Google Shape;1328;p34"/>
            <p:cNvSpPr/>
            <p:nvPr/>
          </p:nvSpPr>
          <p:spPr>
            <a:xfrm>
              <a:off x="11782285" y="4188058"/>
              <a:ext cx="231640" cy="194200"/>
            </a:xfrm>
            <a:custGeom>
              <a:avLst/>
              <a:gdLst/>
              <a:ahLst/>
              <a:cxnLst/>
              <a:rect l="l" t="t" r="r" b="b"/>
              <a:pathLst>
                <a:path w="231640" h="194200" extrusionOk="0">
                  <a:moveTo>
                    <a:pt x="197657" y="0"/>
                  </a:moveTo>
                  <a:cubicBezTo>
                    <a:pt x="213019" y="55689"/>
                    <a:pt x="239500" y="118833"/>
                    <a:pt x="229405" y="177445"/>
                  </a:cubicBezTo>
                  <a:cubicBezTo>
                    <a:pt x="220041" y="180222"/>
                    <a:pt x="210385" y="182268"/>
                    <a:pt x="200876" y="184315"/>
                  </a:cubicBezTo>
                  <a:cubicBezTo>
                    <a:pt x="178930" y="188700"/>
                    <a:pt x="156984" y="192208"/>
                    <a:pt x="134746" y="193962"/>
                  </a:cubicBezTo>
                  <a:cubicBezTo>
                    <a:pt x="25164" y="197762"/>
                    <a:pt x="29992" y="156251"/>
                    <a:pt x="0" y="66798"/>
                  </a:cubicBezTo>
                  <a:cubicBezTo>
                    <a:pt x="9071" y="56128"/>
                    <a:pt x="4536" y="42242"/>
                    <a:pt x="6145" y="29818"/>
                  </a:cubicBezTo>
                  <a:cubicBezTo>
                    <a:pt x="64959" y="4531"/>
                    <a:pt x="133868" y="1169"/>
                    <a:pt x="197657" y="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9" name="Google Shape;1329;p34"/>
            <p:cNvSpPr/>
            <p:nvPr/>
          </p:nvSpPr>
          <p:spPr>
            <a:xfrm>
              <a:off x="11424718" y="4235396"/>
              <a:ext cx="207631" cy="170022"/>
            </a:xfrm>
            <a:custGeom>
              <a:avLst/>
              <a:gdLst/>
              <a:ahLst/>
              <a:cxnLst/>
              <a:rect l="l" t="t" r="r" b="b"/>
              <a:pathLst>
                <a:path w="207631" h="170022" extrusionOk="0">
                  <a:moveTo>
                    <a:pt x="199851" y="66087"/>
                  </a:moveTo>
                  <a:cubicBezTo>
                    <a:pt x="208630" y="96197"/>
                    <a:pt x="216676" y="148378"/>
                    <a:pt x="184197" y="165772"/>
                  </a:cubicBezTo>
                  <a:cubicBezTo>
                    <a:pt x="156692" y="168987"/>
                    <a:pt x="129040" y="170156"/>
                    <a:pt x="100803" y="170010"/>
                  </a:cubicBezTo>
                  <a:cubicBezTo>
                    <a:pt x="83247" y="169864"/>
                    <a:pt x="67007" y="164456"/>
                    <a:pt x="58814" y="147939"/>
                  </a:cubicBezTo>
                  <a:cubicBezTo>
                    <a:pt x="36430" y="114321"/>
                    <a:pt x="20336" y="78072"/>
                    <a:pt x="4828" y="40654"/>
                  </a:cubicBezTo>
                  <a:cubicBezTo>
                    <a:pt x="3219" y="37584"/>
                    <a:pt x="1902" y="34369"/>
                    <a:pt x="439" y="31007"/>
                  </a:cubicBezTo>
                  <a:lnTo>
                    <a:pt x="439" y="31007"/>
                  </a:lnTo>
                  <a:cubicBezTo>
                    <a:pt x="1024" y="26622"/>
                    <a:pt x="732" y="21652"/>
                    <a:pt x="0" y="17267"/>
                  </a:cubicBezTo>
                  <a:cubicBezTo>
                    <a:pt x="585" y="12298"/>
                    <a:pt x="4389" y="9228"/>
                    <a:pt x="8632" y="6890"/>
                  </a:cubicBezTo>
                  <a:cubicBezTo>
                    <a:pt x="16093" y="18144"/>
                    <a:pt x="30139" y="25014"/>
                    <a:pt x="44184" y="20775"/>
                  </a:cubicBezTo>
                  <a:cubicBezTo>
                    <a:pt x="77248" y="11859"/>
                    <a:pt x="104607" y="5866"/>
                    <a:pt x="140891" y="1043"/>
                  </a:cubicBezTo>
                  <a:cubicBezTo>
                    <a:pt x="183465" y="-7288"/>
                    <a:pt x="187562" y="36123"/>
                    <a:pt x="199851" y="6608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0" name="Google Shape;1330;p34"/>
            <p:cNvSpPr/>
            <p:nvPr/>
          </p:nvSpPr>
          <p:spPr>
            <a:xfrm>
              <a:off x="10980978" y="4259564"/>
              <a:ext cx="315963" cy="195812"/>
            </a:xfrm>
            <a:custGeom>
              <a:avLst/>
              <a:gdLst/>
              <a:ahLst/>
              <a:cxnLst/>
              <a:rect l="l" t="t" r="r" b="b"/>
              <a:pathLst>
                <a:path w="315963" h="195812" extrusionOk="0">
                  <a:moveTo>
                    <a:pt x="294949" y="57120"/>
                  </a:moveTo>
                  <a:cubicBezTo>
                    <a:pt x="305044" y="93077"/>
                    <a:pt x="322161" y="131664"/>
                    <a:pt x="313676" y="169375"/>
                  </a:cubicBezTo>
                  <a:cubicBezTo>
                    <a:pt x="262908" y="182676"/>
                    <a:pt x="210970" y="190423"/>
                    <a:pt x="158301" y="194954"/>
                  </a:cubicBezTo>
                  <a:cubicBezTo>
                    <a:pt x="153327" y="194808"/>
                    <a:pt x="148060" y="195100"/>
                    <a:pt x="142646" y="195393"/>
                  </a:cubicBezTo>
                  <a:cubicBezTo>
                    <a:pt x="125968" y="196123"/>
                    <a:pt x="108558" y="197000"/>
                    <a:pt x="94659" y="187646"/>
                  </a:cubicBezTo>
                  <a:cubicBezTo>
                    <a:pt x="50621" y="144965"/>
                    <a:pt x="31894" y="84307"/>
                    <a:pt x="0" y="33003"/>
                  </a:cubicBezTo>
                  <a:cubicBezTo>
                    <a:pt x="59692" y="26425"/>
                    <a:pt x="118799" y="3477"/>
                    <a:pt x="179808" y="700"/>
                  </a:cubicBezTo>
                  <a:cubicBezTo>
                    <a:pt x="187415" y="992"/>
                    <a:pt x="195755" y="700"/>
                    <a:pt x="204094" y="408"/>
                  </a:cubicBezTo>
                  <a:cubicBezTo>
                    <a:pt x="228966" y="-469"/>
                    <a:pt x="255593" y="-1346"/>
                    <a:pt x="274320" y="14001"/>
                  </a:cubicBezTo>
                  <a:cubicBezTo>
                    <a:pt x="284415" y="26425"/>
                    <a:pt x="289682" y="42065"/>
                    <a:pt x="294949" y="5712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1" name="Google Shape;1331;p34"/>
            <p:cNvSpPr/>
            <p:nvPr/>
          </p:nvSpPr>
          <p:spPr>
            <a:xfrm>
              <a:off x="10250775" y="4313322"/>
              <a:ext cx="582582" cy="274639"/>
            </a:xfrm>
            <a:custGeom>
              <a:avLst/>
              <a:gdLst/>
              <a:ahLst/>
              <a:cxnLst/>
              <a:rect l="l" t="t" r="r" b="b"/>
              <a:pathLst>
                <a:path w="582582" h="274639" extrusionOk="0">
                  <a:moveTo>
                    <a:pt x="524646" y="26748"/>
                  </a:moveTo>
                  <a:cubicBezTo>
                    <a:pt x="546007" y="78637"/>
                    <a:pt x="579949" y="135057"/>
                    <a:pt x="582583" y="192500"/>
                  </a:cubicBezTo>
                  <a:cubicBezTo>
                    <a:pt x="441107" y="218371"/>
                    <a:pt x="301386" y="279322"/>
                    <a:pt x="154497" y="274353"/>
                  </a:cubicBezTo>
                  <a:cubicBezTo>
                    <a:pt x="124944" y="273183"/>
                    <a:pt x="99487" y="274937"/>
                    <a:pt x="69494" y="268360"/>
                  </a:cubicBezTo>
                  <a:cubicBezTo>
                    <a:pt x="37308" y="218810"/>
                    <a:pt x="17556" y="162828"/>
                    <a:pt x="0" y="106262"/>
                  </a:cubicBezTo>
                  <a:cubicBezTo>
                    <a:pt x="53986" y="75860"/>
                    <a:pt x="117482" y="65336"/>
                    <a:pt x="178491" y="55104"/>
                  </a:cubicBezTo>
                  <a:cubicBezTo>
                    <a:pt x="237451" y="45604"/>
                    <a:pt x="295534" y="31279"/>
                    <a:pt x="354056" y="19732"/>
                  </a:cubicBezTo>
                  <a:cubicBezTo>
                    <a:pt x="395167" y="11401"/>
                    <a:pt x="436425" y="3654"/>
                    <a:pt x="478414" y="585"/>
                  </a:cubicBezTo>
                  <a:cubicBezTo>
                    <a:pt x="481779" y="146"/>
                    <a:pt x="484851" y="0"/>
                    <a:pt x="487777" y="0"/>
                  </a:cubicBezTo>
                  <a:cubicBezTo>
                    <a:pt x="505480" y="0"/>
                    <a:pt x="518209" y="7454"/>
                    <a:pt x="524646" y="2674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2" name="Google Shape;1332;p34"/>
            <p:cNvSpPr/>
            <p:nvPr/>
          </p:nvSpPr>
          <p:spPr>
            <a:xfrm>
              <a:off x="10080184" y="4447356"/>
              <a:ext cx="208922" cy="370237"/>
            </a:xfrm>
            <a:custGeom>
              <a:avLst/>
              <a:gdLst/>
              <a:ahLst/>
              <a:cxnLst/>
              <a:rect l="l" t="t" r="r" b="b"/>
              <a:pathLst>
                <a:path w="208922" h="370237" extrusionOk="0">
                  <a:moveTo>
                    <a:pt x="208922" y="187676"/>
                  </a:moveTo>
                  <a:cubicBezTo>
                    <a:pt x="206142" y="190746"/>
                    <a:pt x="203509" y="193669"/>
                    <a:pt x="200875" y="196300"/>
                  </a:cubicBezTo>
                  <a:cubicBezTo>
                    <a:pt x="173955" y="228310"/>
                    <a:pt x="151278" y="263682"/>
                    <a:pt x="125675" y="297008"/>
                  </a:cubicBezTo>
                  <a:cubicBezTo>
                    <a:pt x="109874" y="318056"/>
                    <a:pt x="93488" y="338812"/>
                    <a:pt x="77248" y="359567"/>
                  </a:cubicBezTo>
                  <a:cubicBezTo>
                    <a:pt x="74469" y="362783"/>
                    <a:pt x="71250" y="366291"/>
                    <a:pt x="68470" y="370237"/>
                  </a:cubicBezTo>
                  <a:cubicBezTo>
                    <a:pt x="55303" y="342904"/>
                    <a:pt x="42428" y="315571"/>
                    <a:pt x="30139" y="287800"/>
                  </a:cubicBezTo>
                  <a:cubicBezTo>
                    <a:pt x="20044" y="263244"/>
                    <a:pt x="10095" y="238688"/>
                    <a:pt x="0" y="214132"/>
                  </a:cubicBezTo>
                  <a:cubicBezTo>
                    <a:pt x="11997" y="195569"/>
                    <a:pt x="19458" y="168383"/>
                    <a:pt x="30724" y="154351"/>
                  </a:cubicBezTo>
                  <a:cubicBezTo>
                    <a:pt x="61740" y="101439"/>
                    <a:pt x="92903" y="47358"/>
                    <a:pt x="132113" y="0"/>
                  </a:cubicBezTo>
                  <a:cubicBezTo>
                    <a:pt x="140159" y="46627"/>
                    <a:pt x="152888" y="90330"/>
                    <a:pt x="171761" y="134765"/>
                  </a:cubicBezTo>
                  <a:cubicBezTo>
                    <a:pt x="180100" y="161513"/>
                    <a:pt x="192829" y="177737"/>
                    <a:pt x="208922" y="18767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3" name="Google Shape;1333;p34"/>
            <p:cNvSpPr/>
            <p:nvPr/>
          </p:nvSpPr>
          <p:spPr>
            <a:xfrm>
              <a:off x="10172502" y="4579051"/>
              <a:ext cx="642713" cy="357374"/>
            </a:xfrm>
            <a:custGeom>
              <a:avLst/>
              <a:gdLst/>
              <a:ahLst/>
              <a:cxnLst/>
              <a:rect l="l" t="t" r="r" b="b"/>
              <a:pathLst>
                <a:path w="642713" h="357374" extrusionOk="0">
                  <a:moveTo>
                    <a:pt x="629546" y="68990"/>
                  </a:moveTo>
                  <a:cubicBezTo>
                    <a:pt x="634374" y="71183"/>
                    <a:pt x="638763" y="72498"/>
                    <a:pt x="642714" y="72790"/>
                  </a:cubicBezTo>
                  <a:cubicBezTo>
                    <a:pt x="631594" y="74983"/>
                    <a:pt x="620622" y="77029"/>
                    <a:pt x="609649" y="78783"/>
                  </a:cubicBezTo>
                  <a:cubicBezTo>
                    <a:pt x="552883" y="99685"/>
                    <a:pt x="189464" y="140173"/>
                    <a:pt x="208337" y="203609"/>
                  </a:cubicBezTo>
                  <a:cubicBezTo>
                    <a:pt x="206581" y="204193"/>
                    <a:pt x="204826" y="204924"/>
                    <a:pt x="203363" y="205655"/>
                  </a:cubicBezTo>
                  <a:cubicBezTo>
                    <a:pt x="202631" y="196446"/>
                    <a:pt x="193853" y="187969"/>
                    <a:pt x="183904" y="190308"/>
                  </a:cubicBezTo>
                  <a:cubicBezTo>
                    <a:pt x="174102" y="192354"/>
                    <a:pt x="165470" y="198054"/>
                    <a:pt x="157423" y="204047"/>
                  </a:cubicBezTo>
                  <a:cubicBezTo>
                    <a:pt x="108996" y="244827"/>
                    <a:pt x="72420" y="297447"/>
                    <a:pt x="37161" y="349628"/>
                  </a:cubicBezTo>
                  <a:cubicBezTo>
                    <a:pt x="35844" y="352113"/>
                    <a:pt x="34235" y="354597"/>
                    <a:pt x="32479" y="357375"/>
                  </a:cubicBezTo>
                  <a:cubicBezTo>
                    <a:pt x="28968" y="349482"/>
                    <a:pt x="25457" y="341735"/>
                    <a:pt x="21946" y="333988"/>
                  </a:cubicBezTo>
                  <a:cubicBezTo>
                    <a:pt x="14777" y="318641"/>
                    <a:pt x="7461" y="303293"/>
                    <a:pt x="0" y="287946"/>
                  </a:cubicBezTo>
                  <a:cubicBezTo>
                    <a:pt x="7461" y="283123"/>
                    <a:pt x="13460" y="274499"/>
                    <a:pt x="17264" y="266021"/>
                  </a:cubicBezTo>
                  <a:cubicBezTo>
                    <a:pt x="40234" y="229480"/>
                    <a:pt x="65105" y="194400"/>
                    <a:pt x="87490" y="157420"/>
                  </a:cubicBezTo>
                  <a:cubicBezTo>
                    <a:pt x="105924" y="127310"/>
                    <a:pt x="122310" y="96177"/>
                    <a:pt x="140891" y="66213"/>
                  </a:cubicBezTo>
                  <a:cubicBezTo>
                    <a:pt x="163714" y="72206"/>
                    <a:pt x="190488" y="72060"/>
                    <a:pt x="219017" y="73083"/>
                  </a:cubicBezTo>
                  <a:cubicBezTo>
                    <a:pt x="230721" y="73960"/>
                    <a:pt x="242426" y="74252"/>
                    <a:pt x="254130" y="74252"/>
                  </a:cubicBezTo>
                  <a:cubicBezTo>
                    <a:pt x="384048" y="74252"/>
                    <a:pt x="507968" y="27479"/>
                    <a:pt x="634228" y="0"/>
                  </a:cubicBezTo>
                  <a:cubicBezTo>
                    <a:pt x="616818" y="23971"/>
                    <a:pt x="601309" y="50135"/>
                    <a:pt x="629546" y="6899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4" name="Google Shape;1334;p34"/>
            <p:cNvSpPr/>
            <p:nvPr/>
          </p:nvSpPr>
          <p:spPr>
            <a:xfrm>
              <a:off x="10827944" y="4285843"/>
              <a:ext cx="463930" cy="452089"/>
            </a:xfrm>
            <a:custGeom>
              <a:avLst/>
              <a:gdLst/>
              <a:ahLst/>
              <a:cxnLst/>
              <a:rect l="l" t="t" r="r" b="b"/>
              <a:pathLst>
                <a:path w="463930" h="452089" extrusionOk="0">
                  <a:moveTo>
                    <a:pt x="451055" y="213402"/>
                  </a:moveTo>
                  <a:cubicBezTo>
                    <a:pt x="455298" y="212671"/>
                    <a:pt x="459687" y="211940"/>
                    <a:pt x="463930" y="211063"/>
                  </a:cubicBezTo>
                  <a:cubicBezTo>
                    <a:pt x="449885" y="232403"/>
                    <a:pt x="437888" y="251405"/>
                    <a:pt x="432621" y="255790"/>
                  </a:cubicBezTo>
                  <a:cubicBezTo>
                    <a:pt x="424282" y="263829"/>
                    <a:pt x="415503" y="275083"/>
                    <a:pt x="414479" y="286046"/>
                  </a:cubicBezTo>
                  <a:lnTo>
                    <a:pt x="414479" y="286046"/>
                  </a:lnTo>
                  <a:cubicBezTo>
                    <a:pt x="396045" y="308555"/>
                    <a:pt x="380244" y="333696"/>
                    <a:pt x="363127" y="356790"/>
                  </a:cubicBezTo>
                  <a:cubicBezTo>
                    <a:pt x="356982" y="365852"/>
                    <a:pt x="359762" y="378569"/>
                    <a:pt x="369564" y="383830"/>
                  </a:cubicBezTo>
                  <a:cubicBezTo>
                    <a:pt x="371905" y="384708"/>
                    <a:pt x="374099" y="385292"/>
                    <a:pt x="376148" y="385438"/>
                  </a:cubicBezTo>
                  <a:cubicBezTo>
                    <a:pt x="365614" y="398739"/>
                    <a:pt x="356104" y="411748"/>
                    <a:pt x="348496" y="419933"/>
                  </a:cubicBezTo>
                  <a:cubicBezTo>
                    <a:pt x="340303" y="430457"/>
                    <a:pt x="332549" y="441273"/>
                    <a:pt x="324795" y="452090"/>
                  </a:cubicBezTo>
                  <a:cubicBezTo>
                    <a:pt x="309287" y="417302"/>
                    <a:pt x="294656" y="379153"/>
                    <a:pt x="263201" y="356790"/>
                  </a:cubicBezTo>
                  <a:cubicBezTo>
                    <a:pt x="180539" y="318348"/>
                    <a:pt x="87490" y="344950"/>
                    <a:pt x="0" y="363367"/>
                  </a:cubicBezTo>
                  <a:cubicBezTo>
                    <a:pt x="15801" y="355182"/>
                    <a:pt x="23848" y="330188"/>
                    <a:pt x="32918" y="314110"/>
                  </a:cubicBezTo>
                  <a:cubicBezTo>
                    <a:pt x="48573" y="285607"/>
                    <a:pt x="66276" y="258421"/>
                    <a:pt x="85295" y="232111"/>
                  </a:cubicBezTo>
                  <a:cubicBezTo>
                    <a:pt x="90270" y="224802"/>
                    <a:pt x="90855" y="215302"/>
                    <a:pt x="85880" y="207701"/>
                  </a:cubicBezTo>
                  <a:cubicBezTo>
                    <a:pt x="80760" y="201854"/>
                    <a:pt x="75493" y="198931"/>
                    <a:pt x="70080" y="197908"/>
                  </a:cubicBezTo>
                  <a:cubicBezTo>
                    <a:pt x="67300" y="173060"/>
                    <a:pt x="58522" y="146458"/>
                    <a:pt x="48719" y="123071"/>
                  </a:cubicBezTo>
                  <a:cubicBezTo>
                    <a:pt x="51060" y="118394"/>
                    <a:pt x="52962" y="113571"/>
                    <a:pt x="54425" y="109039"/>
                  </a:cubicBezTo>
                  <a:cubicBezTo>
                    <a:pt x="73152" y="70744"/>
                    <a:pt x="92464" y="31426"/>
                    <a:pt x="121871" y="0"/>
                  </a:cubicBezTo>
                  <a:cubicBezTo>
                    <a:pt x="122603" y="438"/>
                    <a:pt x="123188" y="585"/>
                    <a:pt x="123920" y="731"/>
                  </a:cubicBezTo>
                  <a:cubicBezTo>
                    <a:pt x="128601" y="15347"/>
                    <a:pt x="136063" y="31279"/>
                    <a:pt x="136941" y="36980"/>
                  </a:cubicBezTo>
                  <a:cubicBezTo>
                    <a:pt x="166787" y="106408"/>
                    <a:pt x="178637" y="224510"/>
                    <a:pt x="273003" y="229041"/>
                  </a:cubicBezTo>
                  <a:cubicBezTo>
                    <a:pt x="282659" y="229772"/>
                    <a:pt x="292315" y="230064"/>
                    <a:pt x="301825" y="230064"/>
                  </a:cubicBezTo>
                  <a:cubicBezTo>
                    <a:pt x="352300" y="229918"/>
                    <a:pt x="402043" y="221587"/>
                    <a:pt x="451055" y="21340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5" name="Google Shape;1335;p34"/>
            <p:cNvSpPr/>
            <p:nvPr/>
          </p:nvSpPr>
          <p:spPr>
            <a:xfrm>
              <a:off x="11235108" y="4252809"/>
              <a:ext cx="402336" cy="394208"/>
            </a:xfrm>
            <a:custGeom>
              <a:avLst/>
              <a:gdLst/>
              <a:ahLst/>
              <a:cxnLst/>
              <a:rect l="l" t="t" r="r" b="b"/>
              <a:pathLst>
                <a:path w="402336" h="394208" extrusionOk="0">
                  <a:moveTo>
                    <a:pt x="402336" y="203609"/>
                  </a:moveTo>
                  <a:cubicBezTo>
                    <a:pt x="385511" y="239565"/>
                    <a:pt x="370734" y="280345"/>
                    <a:pt x="363127" y="290577"/>
                  </a:cubicBezTo>
                  <a:cubicBezTo>
                    <a:pt x="347765" y="322880"/>
                    <a:pt x="330062" y="354013"/>
                    <a:pt x="311335" y="384561"/>
                  </a:cubicBezTo>
                  <a:cubicBezTo>
                    <a:pt x="309579" y="387485"/>
                    <a:pt x="308555" y="390846"/>
                    <a:pt x="308409" y="394208"/>
                  </a:cubicBezTo>
                  <a:cubicBezTo>
                    <a:pt x="307970" y="392600"/>
                    <a:pt x="307531" y="391139"/>
                    <a:pt x="307092" y="389677"/>
                  </a:cubicBezTo>
                  <a:cubicBezTo>
                    <a:pt x="302264" y="374768"/>
                    <a:pt x="294803" y="360006"/>
                    <a:pt x="280465" y="351966"/>
                  </a:cubicBezTo>
                  <a:cubicBezTo>
                    <a:pt x="249741" y="327264"/>
                    <a:pt x="103730" y="338081"/>
                    <a:pt x="37015" y="375353"/>
                  </a:cubicBezTo>
                  <a:cubicBezTo>
                    <a:pt x="35845" y="374622"/>
                    <a:pt x="34674" y="374038"/>
                    <a:pt x="33357" y="373599"/>
                  </a:cubicBezTo>
                  <a:cubicBezTo>
                    <a:pt x="22238" y="371699"/>
                    <a:pt x="10973" y="376961"/>
                    <a:pt x="0" y="385731"/>
                  </a:cubicBezTo>
                  <a:cubicBezTo>
                    <a:pt x="3804" y="375645"/>
                    <a:pt x="7169" y="365414"/>
                    <a:pt x="10826" y="358836"/>
                  </a:cubicBezTo>
                  <a:cubicBezTo>
                    <a:pt x="13606" y="352697"/>
                    <a:pt x="16532" y="346558"/>
                    <a:pt x="19605" y="340566"/>
                  </a:cubicBezTo>
                  <a:cubicBezTo>
                    <a:pt x="49890" y="356205"/>
                    <a:pt x="64081" y="311625"/>
                    <a:pt x="75785" y="291015"/>
                  </a:cubicBezTo>
                  <a:cubicBezTo>
                    <a:pt x="86612" y="266460"/>
                    <a:pt x="100803" y="242489"/>
                    <a:pt x="111191" y="217494"/>
                  </a:cubicBezTo>
                  <a:cubicBezTo>
                    <a:pt x="115580" y="212086"/>
                    <a:pt x="119238" y="205509"/>
                    <a:pt x="121432" y="197762"/>
                  </a:cubicBezTo>
                  <a:cubicBezTo>
                    <a:pt x="136063" y="154789"/>
                    <a:pt x="123188" y="109186"/>
                    <a:pt x="110606" y="66798"/>
                  </a:cubicBezTo>
                  <a:cubicBezTo>
                    <a:pt x="123920" y="41803"/>
                    <a:pt x="139135" y="20756"/>
                    <a:pt x="159032" y="0"/>
                  </a:cubicBezTo>
                  <a:cubicBezTo>
                    <a:pt x="172346" y="49112"/>
                    <a:pt x="184197" y="99100"/>
                    <a:pt x="205411" y="145581"/>
                  </a:cubicBezTo>
                  <a:cubicBezTo>
                    <a:pt x="215798" y="179637"/>
                    <a:pt x="242572" y="204778"/>
                    <a:pt x="279002" y="207701"/>
                  </a:cubicBezTo>
                  <a:cubicBezTo>
                    <a:pt x="301533" y="208286"/>
                    <a:pt x="326404" y="211648"/>
                    <a:pt x="350691" y="211648"/>
                  </a:cubicBezTo>
                  <a:cubicBezTo>
                    <a:pt x="368832" y="211648"/>
                    <a:pt x="386389" y="209894"/>
                    <a:pt x="402336" y="20360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6" name="Google Shape;1336;p34"/>
            <p:cNvSpPr/>
            <p:nvPr/>
          </p:nvSpPr>
          <p:spPr>
            <a:xfrm>
              <a:off x="11598527" y="4250763"/>
              <a:ext cx="415064" cy="393331"/>
            </a:xfrm>
            <a:custGeom>
              <a:avLst/>
              <a:gdLst/>
              <a:ahLst/>
              <a:cxnLst/>
              <a:rect l="l" t="t" r="r" b="b"/>
              <a:pathLst>
                <a:path w="415064" h="393331" extrusionOk="0">
                  <a:moveTo>
                    <a:pt x="415065" y="180222"/>
                  </a:moveTo>
                  <a:cubicBezTo>
                    <a:pt x="412577" y="183876"/>
                    <a:pt x="409944" y="187384"/>
                    <a:pt x="407164" y="190746"/>
                  </a:cubicBezTo>
                  <a:cubicBezTo>
                    <a:pt x="392095" y="211209"/>
                    <a:pt x="376587" y="231380"/>
                    <a:pt x="360640" y="250966"/>
                  </a:cubicBezTo>
                  <a:cubicBezTo>
                    <a:pt x="347033" y="266021"/>
                    <a:pt x="324941" y="287800"/>
                    <a:pt x="340888" y="307532"/>
                  </a:cubicBezTo>
                  <a:cubicBezTo>
                    <a:pt x="337377" y="304755"/>
                    <a:pt x="333719" y="302124"/>
                    <a:pt x="329769" y="299785"/>
                  </a:cubicBezTo>
                  <a:cubicBezTo>
                    <a:pt x="280757" y="274499"/>
                    <a:pt x="222967" y="283561"/>
                    <a:pt x="171176" y="293208"/>
                  </a:cubicBezTo>
                  <a:cubicBezTo>
                    <a:pt x="128162" y="304901"/>
                    <a:pt x="53986" y="299201"/>
                    <a:pt x="42136" y="353574"/>
                  </a:cubicBezTo>
                  <a:cubicBezTo>
                    <a:pt x="41697" y="355036"/>
                    <a:pt x="41551" y="356498"/>
                    <a:pt x="41258" y="357959"/>
                  </a:cubicBezTo>
                  <a:cubicBezTo>
                    <a:pt x="27944" y="363514"/>
                    <a:pt x="13460" y="377107"/>
                    <a:pt x="0" y="393331"/>
                  </a:cubicBezTo>
                  <a:cubicBezTo>
                    <a:pt x="878" y="391431"/>
                    <a:pt x="1609" y="389531"/>
                    <a:pt x="2341" y="387777"/>
                  </a:cubicBezTo>
                  <a:cubicBezTo>
                    <a:pt x="17703" y="355767"/>
                    <a:pt x="31455" y="323318"/>
                    <a:pt x="44330" y="290285"/>
                  </a:cubicBezTo>
                  <a:cubicBezTo>
                    <a:pt x="60863" y="248481"/>
                    <a:pt x="74030" y="205362"/>
                    <a:pt x="92172" y="164290"/>
                  </a:cubicBezTo>
                  <a:cubicBezTo>
                    <a:pt x="94512" y="160051"/>
                    <a:pt x="96561" y="154789"/>
                    <a:pt x="93488" y="150258"/>
                  </a:cubicBezTo>
                  <a:cubicBezTo>
                    <a:pt x="92318" y="149089"/>
                    <a:pt x="91148" y="148212"/>
                    <a:pt x="89977" y="147481"/>
                  </a:cubicBezTo>
                  <a:cubicBezTo>
                    <a:pt x="99341" y="121171"/>
                    <a:pt x="99926" y="91792"/>
                    <a:pt x="95390" y="62997"/>
                  </a:cubicBezTo>
                  <a:cubicBezTo>
                    <a:pt x="98755" y="55835"/>
                    <a:pt x="101389" y="48088"/>
                    <a:pt x="104022" y="42096"/>
                  </a:cubicBezTo>
                  <a:cubicBezTo>
                    <a:pt x="110752" y="27333"/>
                    <a:pt x="118799" y="13009"/>
                    <a:pt x="128601" y="0"/>
                  </a:cubicBezTo>
                  <a:cubicBezTo>
                    <a:pt x="132113" y="6724"/>
                    <a:pt x="137965" y="11986"/>
                    <a:pt x="144695" y="14909"/>
                  </a:cubicBezTo>
                  <a:cubicBezTo>
                    <a:pt x="164446" y="134326"/>
                    <a:pt x="183465" y="192646"/>
                    <a:pt x="317919" y="192646"/>
                  </a:cubicBezTo>
                  <a:cubicBezTo>
                    <a:pt x="318211" y="192646"/>
                    <a:pt x="318504" y="192646"/>
                    <a:pt x="318797" y="192646"/>
                  </a:cubicBezTo>
                  <a:cubicBezTo>
                    <a:pt x="351130" y="191477"/>
                    <a:pt x="383609" y="187384"/>
                    <a:pt x="415065" y="18022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7" name="Google Shape;1337;p34"/>
            <p:cNvSpPr/>
            <p:nvPr/>
          </p:nvSpPr>
          <p:spPr>
            <a:xfrm>
              <a:off x="12354188" y="4195805"/>
              <a:ext cx="846222" cy="424756"/>
            </a:xfrm>
            <a:custGeom>
              <a:avLst/>
              <a:gdLst/>
              <a:ahLst/>
              <a:cxnLst/>
              <a:rect l="l" t="t" r="r" b="b"/>
              <a:pathLst>
                <a:path w="846222" h="424756" extrusionOk="0">
                  <a:moveTo>
                    <a:pt x="810963" y="212817"/>
                  </a:moveTo>
                  <a:cubicBezTo>
                    <a:pt x="822960" y="212817"/>
                    <a:pt x="834811" y="212232"/>
                    <a:pt x="846222" y="210771"/>
                  </a:cubicBezTo>
                  <a:cubicBezTo>
                    <a:pt x="830275" y="228749"/>
                    <a:pt x="814328" y="246581"/>
                    <a:pt x="796918" y="263244"/>
                  </a:cubicBezTo>
                  <a:cubicBezTo>
                    <a:pt x="785506" y="270991"/>
                    <a:pt x="777752" y="284584"/>
                    <a:pt x="780239" y="297154"/>
                  </a:cubicBezTo>
                  <a:cubicBezTo>
                    <a:pt x="740883" y="296570"/>
                    <a:pt x="701381" y="300955"/>
                    <a:pt x="663635" y="312648"/>
                  </a:cubicBezTo>
                  <a:cubicBezTo>
                    <a:pt x="641836" y="319518"/>
                    <a:pt x="619890" y="328434"/>
                    <a:pt x="602626" y="343927"/>
                  </a:cubicBezTo>
                  <a:cubicBezTo>
                    <a:pt x="601309" y="345097"/>
                    <a:pt x="600285" y="346412"/>
                    <a:pt x="599261" y="347728"/>
                  </a:cubicBezTo>
                  <a:cubicBezTo>
                    <a:pt x="579949" y="355767"/>
                    <a:pt x="540008" y="389969"/>
                    <a:pt x="512356" y="424757"/>
                  </a:cubicBezTo>
                  <a:cubicBezTo>
                    <a:pt x="508553" y="409263"/>
                    <a:pt x="504749" y="394793"/>
                    <a:pt x="501676" y="382077"/>
                  </a:cubicBezTo>
                  <a:cubicBezTo>
                    <a:pt x="475488" y="317764"/>
                    <a:pt x="360786" y="332234"/>
                    <a:pt x="303434" y="334134"/>
                  </a:cubicBezTo>
                  <a:cubicBezTo>
                    <a:pt x="274612" y="341004"/>
                    <a:pt x="213165" y="338519"/>
                    <a:pt x="204533" y="373160"/>
                  </a:cubicBezTo>
                  <a:cubicBezTo>
                    <a:pt x="203216" y="372868"/>
                    <a:pt x="201900" y="372576"/>
                    <a:pt x="200436" y="372430"/>
                  </a:cubicBezTo>
                  <a:cubicBezTo>
                    <a:pt x="193560" y="370529"/>
                    <a:pt x="179661" y="373307"/>
                    <a:pt x="165031" y="378715"/>
                  </a:cubicBezTo>
                  <a:cubicBezTo>
                    <a:pt x="144402" y="375791"/>
                    <a:pt x="106363" y="388508"/>
                    <a:pt x="79882" y="406925"/>
                  </a:cubicBezTo>
                  <a:cubicBezTo>
                    <a:pt x="74908" y="394208"/>
                    <a:pt x="70372" y="382223"/>
                    <a:pt x="66568" y="371407"/>
                  </a:cubicBezTo>
                  <a:cubicBezTo>
                    <a:pt x="50036" y="349628"/>
                    <a:pt x="26481" y="338519"/>
                    <a:pt x="0" y="333111"/>
                  </a:cubicBezTo>
                  <a:cubicBezTo>
                    <a:pt x="14630" y="332819"/>
                    <a:pt x="26774" y="317471"/>
                    <a:pt x="32918" y="303440"/>
                  </a:cubicBezTo>
                  <a:cubicBezTo>
                    <a:pt x="52377" y="268506"/>
                    <a:pt x="71396" y="233280"/>
                    <a:pt x="88660" y="197323"/>
                  </a:cubicBezTo>
                  <a:cubicBezTo>
                    <a:pt x="90708" y="195131"/>
                    <a:pt x="92610" y="192938"/>
                    <a:pt x="94366" y="190454"/>
                  </a:cubicBezTo>
                  <a:cubicBezTo>
                    <a:pt x="96414" y="192792"/>
                    <a:pt x="101096" y="192646"/>
                    <a:pt x="101827" y="188407"/>
                  </a:cubicBezTo>
                  <a:cubicBezTo>
                    <a:pt x="102413" y="185046"/>
                    <a:pt x="102413" y="181538"/>
                    <a:pt x="101535" y="178322"/>
                  </a:cubicBezTo>
                  <a:cubicBezTo>
                    <a:pt x="111045" y="158151"/>
                    <a:pt x="113678" y="131841"/>
                    <a:pt x="112069" y="102754"/>
                  </a:cubicBezTo>
                  <a:cubicBezTo>
                    <a:pt x="111776" y="99539"/>
                    <a:pt x="111484" y="96469"/>
                    <a:pt x="111045" y="93254"/>
                  </a:cubicBezTo>
                  <a:cubicBezTo>
                    <a:pt x="114117" y="89453"/>
                    <a:pt x="116897" y="85653"/>
                    <a:pt x="119384" y="82291"/>
                  </a:cubicBezTo>
                  <a:cubicBezTo>
                    <a:pt x="135916" y="62705"/>
                    <a:pt x="153327" y="43850"/>
                    <a:pt x="174102" y="28502"/>
                  </a:cubicBezTo>
                  <a:cubicBezTo>
                    <a:pt x="181856" y="22509"/>
                    <a:pt x="190195" y="17394"/>
                    <a:pt x="198827" y="12570"/>
                  </a:cubicBezTo>
                  <a:cubicBezTo>
                    <a:pt x="197072" y="48088"/>
                    <a:pt x="197218" y="83753"/>
                    <a:pt x="203801" y="118686"/>
                  </a:cubicBezTo>
                  <a:cubicBezTo>
                    <a:pt x="205557" y="128041"/>
                    <a:pt x="210531" y="136372"/>
                    <a:pt x="218871" y="141196"/>
                  </a:cubicBezTo>
                  <a:cubicBezTo>
                    <a:pt x="220480" y="215302"/>
                    <a:pt x="269346" y="244243"/>
                    <a:pt x="337231" y="252866"/>
                  </a:cubicBezTo>
                  <a:cubicBezTo>
                    <a:pt x="354787" y="254766"/>
                    <a:pt x="376879" y="256667"/>
                    <a:pt x="399849" y="256667"/>
                  </a:cubicBezTo>
                  <a:cubicBezTo>
                    <a:pt x="404092" y="256667"/>
                    <a:pt x="408334" y="256667"/>
                    <a:pt x="412577" y="256374"/>
                  </a:cubicBezTo>
                  <a:cubicBezTo>
                    <a:pt x="405701" y="263683"/>
                    <a:pt x="398532" y="270845"/>
                    <a:pt x="391071" y="277714"/>
                  </a:cubicBezTo>
                  <a:cubicBezTo>
                    <a:pt x="375709" y="289115"/>
                    <a:pt x="362102" y="308263"/>
                    <a:pt x="379074" y="324926"/>
                  </a:cubicBezTo>
                  <a:cubicBezTo>
                    <a:pt x="407018" y="347582"/>
                    <a:pt x="425745" y="306801"/>
                    <a:pt x="440960" y="288677"/>
                  </a:cubicBezTo>
                  <a:cubicBezTo>
                    <a:pt x="451494" y="275376"/>
                    <a:pt x="461589" y="261782"/>
                    <a:pt x="471245" y="247750"/>
                  </a:cubicBezTo>
                  <a:cubicBezTo>
                    <a:pt x="492167" y="241319"/>
                    <a:pt x="510016" y="230503"/>
                    <a:pt x="520696" y="213255"/>
                  </a:cubicBezTo>
                  <a:cubicBezTo>
                    <a:pt x="538838" y="177299"/>
                    <a:pt x="537813" y="135057"/>
                    <a:pt x="533863" y="96031"/>
                  </a:cubicBezTo>
                  <a:cubicBezTo>
                    <a:pt x="532400" y="86092"/>
                    <a:pt x="531084" y="76152"/>
                    <a:pt x="529620" y="66213"/>
                  </a:cubicBezTo>
                  <a:cubicBezTo>
                    <a:pt x="546445" y="54374"/>
                    <a:pt x="558150" y="25871"/>
                    <a:pt x="572049" y="12863"/>
                  </a:cubicBezTo>
                  <a:cubicBezTo>
                    <a:pt x="575706" y="8624"/>
                    <a:pt x="579364" y="4239"/>
                    <a:pt x="583168" y="0"/>
                  </a:cubicBezTo>
                  <a:cubicBezTo>
                    <a:pt x="586240" y="18709"/>
                    <a:pt x="592092" y="37126"/>
                    <a:pt x="599700" y="53935"/>
                  </a:cubicBezTo>
                  <a:cubicBezTo>
                    <a:pt x="603065" y="62413"/>
                    <a:pt x="610088" y="68259"/>
                    <a:pt x="618427" y="70744"/>
                  </a:cubicBezTo>
                  <a:cubicBezTo>
                    <a:pt x="620914" y="167798"/>
                    <a:pt x="631741" y="200247"/>
                    <a:pt x="736055" y="209601"/>
                  </a:cubicBezTo>
                  <a:cubicBezTo>
                    <a:pt x="758147" y="210332"/>
                    <a:pt x="784628" y="212817"/>
                    <a:pt x="810963" y="21281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8" name="Google Shape;1338;p34"/>
            <p:cNvSpPr/>
            <p:nvPr/>
          </p:nvSpPr>
          <p:spPr>
            <a:xfrm>
              <a:off x="12788125" y="4580220"/>
              <a:ext cx="477828" cy="518010"/>
            </a:xfrm>
            <a:custGeom>
              <a:avLst/>
              <a:gdLst/>
              <a:ahLst/>
              <a:cxnLst/>
              <a:rect l="l" t="t" r="r" b="b"/>
              <a:pathLst>
                <a:path w="477828" h="518010" extrusionOk="0">
                  <a:moveTo>
                    <a:pt x="477829" y="244973"/>
                  </a:moveTo>
                  <a:cubicBezTo>
                    <a:pt x="466710" y="263098"/>
                    <a:pt x="457346" y="280199"/>
                    <a:pt x="452080" y="286192"/>
                  </a:cubicBezTo>
                  <a:cubicBezTo>
                    <a:pt x="433645" y="315133"/>
                    <a:pt x="414479" y="343781"/>
                    <a:pt x="392973" y="370529"/>
                  </a:cubicBezTo>
                  <a:cubicBezTo>
                    <a:pt x="386535" y="377107"/>
                    <a:pt x="378781" y="384854"/>
                    <a:pt x="373075" y="393331"/>
                  </a:cubicBezTo>
                  <a:cubicBezTo>
                    <a:pt x="355080" y="391870"/>
                    <a:pt x="336499" y="393185"/>
                    <a:pt x="320552" y="391139"/>
                  </a:cubicBezTo>
                  <a:cubicBezTo>
                    <a:pt x="296558" y="391139"/>
                    <a:pt x="272564" y="392308"/>
                    <a:pt x="248571" y="393477"/>
                  </a:cubicBezTo>
                  <a:cubicBezTo>
                    <a:pt x="221212" y="394793"/>
                    <a:pt x="193999" y="396255"/>
                    <a:pt x="166640" y="395816"/>
                  </a:cubicBezTo>
                  <a:cubicBezTo>
                    <a:pt x="164592" y="395816"/>
                    <a:pt x="162690" y="395816"/>
                    <a:pt x="160642" y="395816"/>
                  </a:cubicBezTo>
                  <a:cubicBezTo>
                    <a:pt x="147474" y="395816"/>
                    <a:pt x="132991" y="395816"/>
                    <a:pt x="124358" y="409994"/>
                  </a:cubicBezTo>
                  <a:cubicBezTo>
                    <a:pt x="119531" y="417595"/>
                    <a:pt x="118214" y="427388"/>
                    <a:pt x="119677" y="436450"/>
                  </a:cubicBezTo>
                  <a:cubicBezTo>
                    <a:pt x="96415" y="461298"/>
                    <a:pt x="76956" y="489801"/>
                    <a:pt x="57790" y="518010"/>
                  </a:cubicBezTo>
                  <a:cubicBezTo>
                    <a:pt x="50621" y="483808"/>
                    <a:pt x="42867" y="454867"/>
                    <a:pt x="37454" y="439666"/>
                  </a:cubicBezTo>
                  <a:cubicBezTo>
                    <a:pt x="30870" y="420080"/>
                    <a:pt x="17410" y="407948"/>
                    <a:pt x="0" y="400640"/>
                  </a:cubicBezTo>
                  <a:cubicBezTo>
                    <a:pt x="6437" y="391431"/>
                    <a:pt x="12290" y="383100"/>
                    <a:pt x="17264" y="377253"/>
                  </a:cubicBezTo>
                  <a:cubicBezTo>
                    <a:pt x="45062" y="330626"/>
                    <a:pt x="70519" y="284292"/>
                    <a:pt x="100950" y="239127"/>
                  </a:cubicBezTo>
                  <a:cubicBezTo>
                    <a:pt x="104022" y="230795"/>
                    <a:pt x="98609" y="223195"/>
                    <a:pt x="91148" y="220418"/>
                  </a:cubicBezTo>
                  <a:cubicBezTo>
                    <a:pt x="100804" y="189138"/>
                    <a:pt x="99341" y="151135"/>
                    <a:pt x="93635" y="113571"/>
                  </a:cubicBezTo>
                  <a:cubicBezTo>
                    <a:pt x="105193" y="99392"/>
                    <a:pt x="110898" y="73960"/>
                    <a:pt x="121140" y="60805"/>
                  </a:cubicBezTo>
                  <a:cubicBezTo>
                    <a:pt x="133722" y="39026"/>
                    <a:pt x="151132" y="20609"/>
                    <a:pt x="165177" y="0"/>
                  </a:cubicBezTo>
                  <a:cubicBezTo>
                    <a:pt x="168103" y="4385"/>
                    <a:pt x="172346" y="8039"/>
                    <a:pt x="177467" y="10085"/>
                  </a:cubicBezTo>
                  <a:cubicBezTo>
                    <a:pt x="177467" y="66213"/>
                    <a:pt x="188732" y="122340"/>
                    <a:pt x="196779" y="177883"/>
                  </a:cubicBezTo>
                  <a:cubicBezTo>
                    <a:pt x="202046" y="235619"/>
                    <a:pt x="240963" y="260028"/>
                    <a:pt x="295827" y="262805"/>
                  </a:cubicBezTo>
                  <a:cubicBezTo>
                    <a:pt x="305922" y="263536"/>
                    <a:pt x="316163" y="263975"/>
                    <a:pt x="326112" y="263975"/>
                  </a:cubicBezTo>
                  <a:cubicBezTo>
                    <a:pt x="377318" y="263390"/>
                    <a:pt x="428086" y="255059"/>
                    <a:pt x="477829" y="24497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9" name="Google Shape;1339;p34"/>
            <p:cNvSpPr/>
            <p:nvPr/>
          </p:nvSpPr>
          <p:spPr>
            <a:xfrm>
              <a:off x="13217527" y="4580512"/>
              <a:ext cx="458077" cy="482053"/>
            </a:xfrm>
            <a:custGeom>
              <a:avLst/>
              <a:gdLst/>
              <a:ahLst/>
              <a:cxnLst/>
              <a:rect l="l" t="t" r="r" b="b"/>
              <a:pathLst>
                <a:path w="458077" h="482053" extrusionOk="0">
                  <a:moveTo>
                    <a:pt x="423404" y="282684"/>
                  </a:moveTo>
                  <a:cubicBezTo>
                    <a:pt x="434962" y="282830"/>
                    <a:pt x="446666" y="282976"/>
                    <a:pt x="458078" y="282538"/>
                  </a:cubicBezTo>
                  <a:cubicBezTo>
                    <a:pt x="445057" y="299785"/>
                    <a:pt x="432475" y="317325"/>
                    <a:pt x="417405" y="332965"/>
                  </a:cubicBezTo>
                  <a:cubicBezTo>
                    <a:pt x="405701" y="343343"/>
                    <a:pt x="386242" y="356644"/>
                    <a:pt x="382585" y="371699"/>
                  </a:cubicBezTo>
                  <a:cubicBezTo>
                    <a:pt x="348789" y="368776"/>
                    <a:pt x="314700" y="370529"/>
                    <a:pt x="280611" y="372283"/>
                  </a:cubicBezTo>
                  <a:cubicBezTo>
                    <a:pt x="250472" y="373891"/>
                    <a:pt x="220334" y="375353"/>
                    <a:pt x="190634" y="373745"/>
                  </a:cubicBezTo>
                  <a:cubicBezTo>
                    <a:pt x="170152" y="372283"/>
                    <a:pt x="141622" y="369945"/>
                    <a:pt x="119677" y="370237"/>
                  </a:cubicBezTo>
                  <a:cubicBezTo>
                    <a:pt x="111776" y="370529"/>
                    <a:pt x="104607" y="375061"/>
                    <a:pt x="99926" y="382223"/>
                  </a:cubicBezTo>
                  <a:cubicBezTo>
                    <a:pt x="91586" y="373453"/>
                    <a:pt x="77395" y="382661"/>
                    <a:pt x="77834" y="396547"/>
                  </a:cubicBezTo>
                  <a:cubicBezTo>
                    <a:pt x="78273" y="398886"/>
                    <a:pt x="78712" y="401370"/>
                    <a:pt x="79151" y="403709"/>
                  </a:cubicBezTo>
                  <a:cubicBezTo>
                    <a:pt x="73445" y="407217"/>
                    <a:pt x="68178" y="411894"/>
                    <a:pt x="64081" y="415548"/>
                  </a:cubicBezTo>
                  <a:cubicBezTo>
                    <a:pt x="55010" y="424026"/>
                    <a:pt x="31894" y="451213"/>
                    <a:pt x="10680" y="482054"/>
                  </a:cubicBezTo>
                  <a:cubicBezTo>
                    <a:pt x="9802" y="461737"/>
                    <a:pt x="7608" y="441858"/>
                    <a:pt x="1609" y="423295"/>
                  </a:cubicBezTo>
                  <a:cubicBezTo>
                    <a:pt x="1024" y="422418"/>
                    <a:pt x="439" y="421541"/>
                    <a:pt x="0" y="420810"/>
                  </a:cubicBezTo>
                  <a:cubicBezTo>
                    <a:pt x="18727" y="398155"/>
                    <a:pt x="33943" y="363952"/>
                    <a:pt x="45062" y="348459"/>
                  </a:cubicBezTo>
                  <a:cubicBezTo>
                    <a:pt x="70080" y="304317"/>
                    <a:pt x="91733" y="258274"/>
                    <a:pt x="112215" y="211794"/>
                  </a:cubicBezTo>
                  <a:cubicBezTo>
                    <a:pt x="114556" y="205655"/>
                    <a:pt x="116604" y="199224"/>
                    <a:pt x="113678" y="193085"/>
                  </a:cubicBezTo>
                  <a:cubicBezTo>
                    <a:pt x="109435" y="187823"/>
                    <a:pt x="104607" y="186215"/>
                    <a:pt x="99341" y="187384"/>
                  </a:cubicBezTo>
                  <a:cubicBezTo>
                    <a:pt x="108119" y="153474"/>
                    <a:pt x="107095" y="118979"/>
                    <a:pt x="101242" y="84922"/>
                  </a:cubicBezTo>
                  <a:cubicBezTo>
                    <a:pt x="114556" y="78052"/>
                    <a:pt x="125236" y="60659"/>
                    <a:pt x="134307" y="49112"/>
                  </a:cubicBezTo>
                  <a:cubicBezTo>
                    <a:pt x="146743" y="33618"/>
                    <a:pt x="161081" y="18417"/>
                    <a:pt x="177028" y="6285"/>
                  </a:cubicBezTo>
                  <a:cubicBezTo>
                    <a:pt x="179954" y="4093"/>
                    <a:pt x="183026" y="1900"/>
                    <a:pt x="186099" y="0"/>
                  </a:cubicBezTo>
                  <a:cubicBezTo>
                    <a:pt x="186538" y="1754"/>
                    <a:pt x="187123" y="3362"/>
                    <a:pt x="187708" y="5116"/>
                  </a:cubicBezTo>
                  <a:cubicBezTo>
                    <a:pt x="178491" y="76737"/>
                    <a:pt x="189903" y="151281"/>
                    <a:pt x="214628" y="218810"/>
                  </a:cubicBezTo>
                  <a:cubicBezTo>
                    <a:pt x="240377" y="280638"/>
                    <a:pt x="328160" y="277276"/>
                    <a:pt x="384779" y="283123"/>
                  </a:cubicBezTo>
                  <a:cubicBezTo>
                    <a:pt x="396630" y="282246"/>
                    <a:pt x="409798" y="282538"/>
                    <a:pt x="423404" y="28268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0" name="Google Shape;1340;p34"/>
            <p:cNvSpPr/>
            <p:nvPr/>
          </p:nvSpPr>
          <p:spPr>
            <a:xfrm>
              <a:off x="13430107" y="4554608"/>
              <a:ext cx="280383" cy="246760"/>
            </a:xfrm>
            <a:custGeom>
              <a:avLst/>
              <a:gdLst/>
              <a:ahLst/>
              <a:cxnLst/>
              <a:rect l="l" t="t" r="r" b="b"/>
              <a:pathLst>
                <a:path w="280383" h="246760" extrusionOk="0">
                  <a:moveTo>
                    <a:pt x="263055" y="43591"/>
                  </a:moveTo>
                  <a:cubicBezTo>
                    <a:pt x="273150" y="107903"/>
                    <a:pt x="290706" y="176163"/>
                    <a:pt x="272418" y="240329"/>
                  </a:cubicBezTo>
                  <a:cubicBezTo>
                    <a:pt x="242718" y="244130"/>
                    <a:pt x="212726" y="246614"/>
                    <a:pt x="182880" y="246761"/>
                  </a:cubicBezTo>
                  <a:cubicBezTo>
                    <a:pt x="140305" y="244714"/>
                    <a:pt x="92611" y="246322"/>
                    <a:pt x="54572" y="225713"/>
                  </a:cubicBezTo>
                  <a:cubicBezTo>
                    <a:pt x="24433" y="171485"/>
                    <a:pt x="6291" y="110681"/>
                    <a:pt x="0" y="47829"/>
                  </a:cubicBezTo>
                  <a:cubicBezTo>
                    <a:pt x="17118" y="49876"/>
                    <a:pt x="28968" y="35990"/>
                    <a:pt x="36137" y="21958"/>
                  </a:cubicBezTo>
                  <a:cubicBezTo>
                    <a:pt x="50768" y="6465"/>
                    <a:pt x="76810" y="8803"/>
                    <a:pt x="96707" y="4711"/>
                  </a:cubicBezTo>
                  <a:cubicBezTo>
                    <a:pt x="127870" y="326"/>
                    <a:pt x="159179" y="-1136"/>
                    <a:pt x="190488" y="910"/>
                  </a:cubicBezTo>
                  <a:cubicBezTo>
                    <a:pt x="219748" y="3103"/>
                    <a:pt x="261445" y="6172"/>
                    <a:pt x="263055" y="4359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1" name="Google Shape;1341;p34"/>
            <p:cNvSpPr/>
            <p:nvPr/>
          </p:nvSpPr>
          <p:spPr>
            <a:xfrm>
              <a:off x="12987245" y="4558417"/>
              <a:ext cx="270449" cy="224368"/>
            </a:xfrm>
            <a:custGeom>
              <a:avLst/>
              <a:gdLst/>
              <a:ahLst/>
              <a:cxnLst/>
              <a:rect l="l" t="t" r="r" b="b"/>
              <a:pathLst>
                <a:path w="270449" h="224368" extrusionOk="0">
                  <a:moveTo>
                    <a:pt x="237013" y="16980"/>
                  </a:moveTo>
                  <a:cubicBezTo>
                    <a:pt x="257349" y="75592"/>
                    <a:pt x="284269" y="142974"/>
                    <a:pt x="262177" y="204510"/>
                  </a:cubicBezTo>
                  <a:cubicBezTo>
                    <a:pt x="253399" y="206849"/>
                    <a:pt x="244474" y="208749"/>
                    <a:pt x="235696" y="210649"/>
                  </a:cubicBezTo>
                  <a:cubicBezTo>
                    <a:pt x="205850" y="216496"/>
                    <a:pt x="175711" y="220881"/>
                    <a:pt x="145280" y="223365"/>
                  </a:cubicBezTo>
                  <a:cubicBezTo>
                    <a:pt x="138257" y="223219"/>
                    <a:pt x="130650" y="223365"/>
                    <a:pt x="122895" y="223804"/>
                  </a:cubicBezTo>
                  <a:cubicBezTo>
                    <a:pt x="97292" y="224973"/>
                    <a:pt x="69494" y="225996"/>
                    <a:pt x="51353" y="208603"/>
                  </a:cubicBezTo>
                  <a:cubicBezTo>
                    <a:pt x="25311" y="153644"/>
                    <a:pt x="17849" y="91524"/>
                    <a:pt x="0" y="33643"/>
                  </a:cubicBezTo>
                  <a:cubicBezTo>
                    <a:pt x="44038" y="12741"/>
                    <a:pt x="94220" y="25"/>
                    <a:pt x="143817" y="25"/>
                  </a:cubicBezTo>
                  <a:cubicBezTo>
                    <a:pt x="175711" y="-414"/>
                    <a:pt x="207459" y="4994"/>
                    <a:pt x="237013" y="1698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2" name="Google Shape;1342;p34"/>
            <p:cNvSpPr/>
            <p:nvPr/>
          </p:nvSpPr>
          <p:spPr>
            <a:xfrm>
              <a:off x="12565889" y="4592850"/>
              <a:ext cx="254566" cy="208924"/>
            </a:xfrm>
            <a:custGeom>
              <a:avLst/>
              <a:gdLst/>
              <a:ahLst/>
              <a:cxnLst/>
              <a:rect l="l" t="t" r="r" b="b"/>
              <a:pathLst>
                <a:path w="254566" h="208924" extrusionOk="0">
                  <a:moveTo>
                    <a:pt x="229112" y="9880"/>
                  </a:moveTo>
                  <a:cubicBezTo>
                    <a:pt x="243303" y="70246"/>
                    <a:pt x="264371" y="135290"/>
                    <a:pt x="249448" y="197264"/>
                  </a:cubicBezTo>
                  <a:cubicBezTo>
                    <a:pt x="229551" y="200772"/>
                    <a:pt x="209215" y="202233"/>
                    <a:pt x="189171" y="203695"/>
                  </a:cubicBezTo>
                  <a:cubicBezTo>
                    <a:pt x="168250" y="205157"/>
                    <a:pt x="147474" y="207057"/>
                    <a:pt x="126553" y="208519"/>
                  </a:cubicBezTo>
                  <a:cubicBezTo>
                    <a:pt x="121871" y="208519"/>
                    <a:pt x="117043" y="208519"/>
                    <a:pt x="112069" y="208665"/>
                  </a:cubicBezTo>
                  <a:cubicBezTo>
                    <a:pt x="92464" y="209249"/>
                    <a:pt x="71396" y="209980"/>
                    <a:pt x="56766" y="196971"/>
                  </a:cubicBezTo>
                  <a:cubicBezTo>
                    <a:pt x="23847" y="139090"/>
                    <a:pt x="11119" y="72585"/>
                    <a:pt x="0" y="7541"/>
                  </a:cubicBezTo>
                  <a:cubicBezTo>
                    <a:pt x="731" y="7687"/>
                    <a:pt x="1609" y="7541"/>
                    <a:pt x="2341" y="7249"/>
                  </a:cubicBezTo>
                  <a:cubicBezTo>
                    <a:pt x="16386" y="21134"/>
                    <a:pt x="38039" y="13388"/>
                    <a:pt x="55742" y="10026"/>
                  </a:cubicBezTo>
                  <a:cubicBezTo>
                    <a:pt x="109143" y="-790"/>
                    <a:pt x="174833" y="-5614"/>
                    <a:pt x="229112" y="988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3" name="Google Shape;1343;p34"/>
            <p:cNvSpPr/>
            <p:nvPr/>
          </p:nvSpPr>
          <p:spPr>
            <a:xfrm>
              <a:off x="11892013" y="4607407"/>
              <a:ext cx="915716" cy="534819"/>
            </a:xfrm>
            <a:custGeom>
              <a:avLst/>
              <a:gdLst/>
              <a:ahLst/>
              <a:cxnLst/>
              <a:rect l="l" t="t" r="r" b="b"/>
              <a:pathLst>
                <a:path w="915716" h="534819" extrusionOk="0">
                  <a:moveTo>
                    <a:pt x="878702" y="249797"/>
                  </a:moveTo>
                  <a:cubicBezTo>
                    <a:pt x="890553" y="248481"/>
                    <a:pt x="903281" y="248627"/>
                    <a:pt x="915717" y="247897"/>
                  </a:cubicBezTo>
                  <a:cubicBezTo>
                    <a:pt x="898453" y="271868"/>
                    <a:pt x="882799" y="297301"/>
                    <a:pt x="864218" y="320395"/>
                  </a:cubicBezTo>
                  <a:cubicBezTo>
                    <a:pt x="855147" y="334719"/>
                    <a:pt x="834957" y="348897"/>
                    <a:pt x="820619" y="364391"/>
                  </a:cubicBezTo>
                  <a:cubicBezTo>
                    <a:pt x="784775" y="366144"/>
                    <a:pt x="749077" y="373014"/>
                    <a:pt x="726985" y="374330"/>
                  </a:cubicBezTo>
                  <a:cubicBezTo>
                    <a:pt x="689092" y="377107"/>
                    <a:pt x="650029" y="379153"/>
                    <a:pt x="611990" y="382515"/>
                  </a:cubicBezTo>
                  <a:cubicBezTo>
                    <a:pt x="593263" y="385000"/>
                    <a:pt x="566489" y="382661"/>
                    <a:pt x="548201" y="393624"/>
                  </a:cubicBezTo>
                  <a:cubicBezTo>
                    <a:pt x="537960" y="386461"/>
                    <a:pt x="534302" y="395962"/>
                    <a:pt x="533863" y="412187"/>
                  </a:cubicBezTo>
                  <a:cubicBezTo>
                    <a:pt x="500506" y="431919"/>
                    <a:pt x="483681" y="469922"/>
                    <a:pt x="464662" y="502225"/>
                  </a:cubicBezTo>
                  <a:cubicBezTo>
                    <a:pt x="459102" y="468606"/>
                    <a:pt x="452080" y="435281"/>
                    <a:pt x="443155" y="403124"/>
                  </a:cubicBezTo>
                  <a:cubicBezTo>
                    <a:pt x="412431" y="333111"/>
                    <a:pt x="269053" y="370091"/>
                    <a:pt x="215213" y="375061"/>
                  </a:cubicBezTo>
                  <a:cubicBezTo>
                    <a:pt x="187416" y="380030"/>
                    <a:pt x="116751" y="374622"/>
                    <a:pt x="102120" y="412187"/>
                  </a:cubicBezTo>
                  <a:cubicBezTo>
                    <a:pt x="94951" y="414379"/>
                    <a:pt x="92172" y="426803"/>
                    <a:pt x="92172" y="444782"/>
                  </a:cubicBezTo>
                  <a:cubicBezTo>
                    <a:pt x="61887" y="470068"/>
                    <a:pt x="36869" y="501348"/>
                    <a:pt x="15655" y="534819"/>
                  </a:cubicBezTo>
                  <a:cubicBezTo>
                    <a:pt x="11412" y="516110"/>
                    <a:pt x="7901" y="497109"/>
                    <a:pt x="5267" y="477815"/>
                  </a:cubicBezTo>
                  <a:cubicBezTo>
                    <a:pt x="3804" y="463929"/>
                    <a:pt x="2195" y="451651"/>
                    <a:pt x="0" y="440981"/>
                  </a:cubicBezTo>
                  <a:cubicBezTo>
                    <a:pt x="19605" y="425195"/>
                    <a:pt x="30870" y="382515"/>
                    <a:pt x="42721" y="365414"/>
                  </a:cubicBezTo>
                  <a:cubicBezTo>
                    <a:pt x="47695" y="355474"/>
                    <a:pt x="76810" y="290577"/>
                    <a:pt x="87782" y="245704"/>
                  </a:cubicBezTo>
                  <a:cubicBezTo>
                    <a:pt x="95537" y="241027"/>
                    <a:pt x="102120" y="234303"/>
                    <a:pt x="106802" y="224949"/>
                  </a:cubicBezTo>
                  <a:cubicBezTo>
                    <a:pt x="124212" y="193815"/>
                    <a:pt x="123042" y="158151"/>
                    <a:pt x="116604" y="124094"/>
                  </a:cubicBezTo>
                  <a:cubicBezTo>
                    <a:pt x="125968" y="115471"/>
                    <a:pt x="130357" y="97492"/>
                    <a:pt x="137380" y="87115"/>
                  </a:cubicBezTo>
                  <a:cubicBezTo>
                    <a:pt x="148060" y="70744"/>
                    <a:pt x="160934" y="53497"/>
                    <a:pt x="176882" y="40634"/>
                  </a:cubicBezTo>
                  <a:cubicBezTo>
                    <a:pt x="179662" y="57297"/>
                    <a:pt x="183465" y="73083"/>
                    <a:pt x="184489" y="82876"/>
                  </a:cubicBezTo>
                  <a:cubicBezTo>
                    <a:pt x="209215" y="184461"/>
                    <a:pt x="218432" y="257543"/>
                    <a:pt x="342205" y="257105"/>
                  </a:cubicBezTo>
                  <a:cubicBezTo>
                    <a:pt x="348496" y="257543"/>
                    <a:pt x="354787" y="257836"/>
                    <a:pt x="361078" y="257836"/>
                  </a:cubicBezTo>
                  <a:cubicBezTo>
                    <a:pt x="394582" y="257836"/>
                    <a:pt x="427647" y="251843"/>
                    <a:pt x="460858" y="248043"/>
                  </a:cubicBezTo>
                  <a:cubicBezTo>
                    <a:pt x="470806" y="246727"/>
                    <a:pt x="481048" y="246289"/>
                    <a:pt x="491289" y="245412"/>
                  </a:cubicBezTo>
                  <a:cubicBezTo>
                    <a:pt x="479438" y="265290"/>
                    <a:pt x="467734" y="285461"/>
                    <a:pt x="455737" y="305193"/>
                  </a:cubicBezTo>
                  <a:cubicBezTo>
                    <a:pt x="443594" y="328141"/>
                    <a:pt x="405262" y="360736"/>
                    <a:pt x="439205" y="382077"/>
                  </a:cubicBezTo>
                  <a:cubicBezTo>
                    <a:pt x="451787" y="388946"/>
                    <a:pt x="467734" y="383830"/>
                    <a:pt x="474903" y="371260"/>
                  </a:cubicBezTo>
                  <a:cubicBezTo>
                    <a:pt x="501823" y="323757"/>
                    <a:pt x="524939" y="274060"/>
                    <a:pt x="550835" y="226118"/>
                  </a:cubicBezTo>
                  <a:cubicBezTo>
                    <a:pt x="595750" y="182707"/>
                    <a:pt x="582875" y="112547"/>
                    <a:pt x="561515" y="48527"/>
                  </a:cubicBezTo>
                  <a:cubicBezTo>
                    <a:pt x="571171" y="41949"/>
                    <a:pt x="580827" y="32887"/>
                    <a:pt x="590337" y="24848"/>
                  </a:cubicBezTo>
                  <a:cubicBezTo>
                    <a:pt x="597213" y="27187"/>
                    <a:pt x="605406" y="25579"/>
                    <a:pt x="610380" y="19879"/>
                  </a:cubicBezTo>
                  <a:cubicBezTo>
                    <a:pt x="614916" y="14763"/>
                    <a:pt x="619598" y="9355"/>
                    <a:pt x="624572" y="4093"/>
                  </a:cubicBezTo>
                  <a:cubicBezTo>
                    <a:pt x="632033" y="1608"/>
                    <a:pt x="640665" y="1608"/>
                    <a:pt x="648273" y="0"/>
                  </a:cubicBezTo>
                  <a:cubicBezTo>
                    <a:pt x="646517" y="30987"/>
                    <a:pt x="654857" y="76591"/>
                    <a:pt x="655588" y="89453"/>
                  </a:cubicBezTo>
                  <a:cubicBezTo>
                    <a:pt x="665391" y="135934"/>
                    <a:pt x="669195" y="189869"/>
                    <a:pt x="700357" y="227726"/>
                  </a:cubicBezTo>
                  <a:cubicBezTo>
                    <a:pt x="718938" y="244973"/>
                    <a:pt x="745273" y="250528"/>
                    <a:pt x="769852" y="252720"/>
                  </a:cubicBezTo>
                  <a:cubicBezTo>
                    <a:pt x="778191" y="253305"/>
                    <a:pt x="786677" y="253451"/>
                    <a:pt x="795162" y="253451"/>
                  </a:cubicBezTo>
                  <a:cubicBezTo>
                    <a:pt x="822960" y="253012"/>
                    <a:pt x="850904" y="250528"/>
                    <a:pt x="878702" y="24979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4" name="Google Shape;1344;p34"/>
            <p:cNvSpPr/>
            <p:nvPr/>
          </p:nvSpPr>
          <p:spPr>
            <a:xfrm>
              <a:off x="12101228" y="4590418"/>
              <a:ext cx="305307" cy="212558"/>
            </a:xfrm>
            <a:custGeom>
              <a:avLst/>
              <a:gdLst/>
              <a:ahLst/>
              <a:cxnLst/>
              <a:rect l="l" t="t" r="r" b="b"/>
              <a:pathLst>
                <a:path w="305307" h="212558" extrusionOk="0">
                  <a:moveTo>
                    <a:pt x="263347" y="11581"/>
                  </a:moveTo>
                  <a:cubicBezTo>
                    <a:pt x="279587" y="69755"/>
                    <a:pt x="319967" y="132752"/>
                    <a:pt x="299777" y="194142"/>
                  </a:cubicBezTo>
                  <a:cubicBezTo>
                    <a:pt x="247985" y="201742"/>
                    <a:pt x="195609" y="210658"/>
                    <a:pt x="143232" y="212559"/>
                  </a:cubicBezTo>
                  <a:cubicBezTo>
                    <a:pt x="117775" y="210951"/>
                    <a:pt x="87490" y="214166"/>
                    <a:pt x="65983" y="198527"/>
                  </a:cubicBezTo>
                  <a:cubicBezTo>
                    <a:pt x="35406" y="152338"/>
                    <a:pt x="20044" y="97965"/>
                    <a:pt x="6145" y="44468"/>
                  </a:cubicBezTo>
                  <a:cubicBezTo>
                    <a:pt x="7901" y="44614"/>
                    <a:pt x="9949" y="43737"/>
                    <a:pt x="10388" y="41399"/>
                  </a:cubicBezTo>
                  <a:cubicBezTo>
                    <a:pt x="10973" y="37598"/>
                    <a:pt x="11704" y="33652"/>
                    <a:pt x="10095" y="30144"/>
                  </a:cubicBezTo>
                  <a:cubicBezTo>
                    <a:pt x="7169" y="27513"/>
                    <a:pt x="4096" y="25613"/>
                    <a:pt x="878" y="24297"/>
                  </a:cubicBezTo>
                  <a:cubicBezTo>
                    <a:pt x="585" y="23274"/>
                    <a:pt x="293" y="22105"/>
                    <a:pt x="0" y="21082"/>
                  </a:cubicBezTo>
                  <a:cubicBezTo>
                    <a:pt x="23116" y="29852"/>
                    <a:pt x="47841" y="12897"/>
                    <a:pt x="71396" y="10558"/>
                  </a:cubicBezTo>
                  <a:cubicBezTo>
                    <a:pt x="134015" y="3396"/>
                    <a:pt x="202485" y="-9613"/>
                    <a:pt x="263347" y="1158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5" name="Google Shape;1345;p34"/>
            <p:cNvSpPr/>
            <p:nvPr/>
          </p:nvSpPr>
          <p:spPr>
            <a:xfrm>
              <a:off x="11946585" y="4155609"/>
              <a:ext cx="437887" cy="521956"/>
            </a:xfrm>
            <a:custGeom>
              <a:avLst/>
              <a:gdLst/>
              <a:ahLst/>
              <a:cxnLst/>
              <a:rect l="l" t="t" r="r" b="b"/>
              <a:pathLst>
                <a:path w="437887" h="521956" extrusionOk="0">
                  <a:moveTo>
                    <a:pt x="422233" y="257544"/>
                  </a:moveTo>
                  <a:cubicBezTo>
                    <a:pt x="427793" y="258128"/>
                    <a:pt x="432913" y="258421"/>
                    <a:pt x="437888" y="258421"/>
                  </a:cubicBezTo>
                  <a:cubicBezTo>
                    <a:pt x="425598" y="277422"/>
                    <a:pt x="415211" y="295108"/>
                    <a:pt x="410236" y="300516"/>
                  </a:cubicBezTo>
                  <a:cubicBezTo>
                    <a:pt x="399849" y="316302"/>
                    <a:pt x="377025" y="336765"/>
                    <a:pt x="383024" y="355474"/>
                  </a:cubicBezTo>
                  <a:cubicBezTo>
                    <a:pt x="381414" y="360444"/>
                    <a:pt x="381268" y="365998"/>
                    <a:pt x="383463" y="370091"/>
                  </a:cubicBezTo>
                  <a:cubicBezTo>
                    <a:pt x="346009" y="367022"/>
                    <a:pt x="305775" y="371991"/>
                    <a:pt x="273442" y="373160"/>
                  </a:cubicBezTo>
                  <a:cubicBezTo>
                    <a:pt x="232184" y="380323"/>
                    <a:pt x="156253" y="376668"/>
                    <a:pt x="138403" y="421980"/>
                  </a:cubicBezTo>
                  <a:cubicBezTo>
                    <a:pt x="123042" y="426511"/>
                    <a:pt x="118653" y="442881"/>
                    <a:pt x="119091" y="462321"/>
                  </a:cubicBezTo>
                  <a:cubicBezTo>
                    <a:pt x="92464" y="474161"/>
                    <a:pt x="65544" y="502078"/>
                    <a:pt x="52230" y="518157"/>
                  </a:cubicBezTo>
                  <a:cubicBezTo>
                    <a:pt x="51206" y="519326"/>
                    <a:pt x="50182" y="520641"/>
                    <a:pt x="49012" y="521957"/>
                  </a:cubicBezTo>
                  <a:cubicBezTo>
                    <a:pt x="39209" y="481323"/>
                    <a:pt x="29261" y="437619"/>
                    <a:pt x="0" y="409117"/>
                  </a:cubicBezTo>
                  <a:cubicBezTo>
                    <a:pt x="30139" y="428703"/>
                    <a:pt x="49743" y="384269"/>
                    <a:pt x="64520" y="362929"/>
                  </a:cubicBezTo>
                  <a:cubicBezTo>
                    <a:pt x="89099" y="321564"/>
                    <a:pt x="121871" y="283415"/>
                    <a:pt x="139135" y="238542"/>
                  </a:cubicBezTo>
                  <a:cubicBezTo>
                    <a:pt x="140159" y="230503"/>
                    <a:pt x="135916" y="223633"/>
                    <a:pt x="129772" y="219687"/>
                  </a:cubicBezTo>
                  <a:cubicBezTo>
                    <a:pt x="131235" y="214132"/>
                    <a:pt x="132113" y="208432"/>
                    <a:pt x="132551" y="202732"/>
                  </a:cubicBezTo>
                  <a:cubicBezTo>
                    <a:pt x="136063" y="154935"/>
                    <a:pt x="121286" y="107724"/>
                    <a:pt x="110752" y="61536"/>
                  </a:cubicBezTo>
                  <a:cubicBezTo>
                    <a:pt x="110460" y="60513"/>
                    <a:pt x="110020" y="59489"/>
                    <a:pt x="109728" y="58466"/>
                  </a:cubicBezTo>
                  <a:cubicBezTo>
                    <a:pt x="131235" y="64898"/>
                    <a:pt x="145719" y="36688"/>
                    <a:pt x="160496" y="23387"/>
                  </a:cubicBezTo>
                  <a:cubicBezTo>
                    <a:pt x="170444" y="15055"/>
                    <a:pt x="181271" y="6577"/>
                    <a:pt x="192829" y="0"/>
                  </a:cubicBezTo>
                  <a:cubicBezTo>
                    <a:pt x="186391" y="29672"/>
                    <a:pt x="190488" y="63582"/>
                    <a:pt x="194145" y="91500"/>
                  </a:cubicBezTo>
                  <a:cubicBezTo>
                    <a:pt x="197803" y="113717"/>
                    <a:pt x="202338" y="135495"/>
                    <a:pt x="207459" y="157566"/>
                  </a:cubicBezTo>
                  <a:cubicBezTo>
                    <a:pt x="209654" y="166629"/>
                    <a:pt x="216530" y="173498"/>
                    <a:pt x="224869" y="176568"/>
                  </a:cubicBezTo>
                  <a:cubicBezTo>
                    <a:pt x="235110" y="268798"/>
                    <a:pt x="354787" y="250381"/>
                    <a:pt x="422233" y="25754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6" name="Google Shape;1346;p34"/>
            <p:cNvSpPr/>
            <p:nvPr/>
          </p:nvSpPr>
          <p:spPr>
            <a:xfrm>
              <a:off x="11671533" y="4599368"/>
              <a:ext cx="275912" cy="220479"/>
            </a:xfrm>
            <a:custGeom>
              <a:avLst/>
              <a:gdLst/>
              <a:ahLst/>
              <a:cxnLst/>
              <a:rect l="l" t="t" r="r" b="b"/>
              <a:pathLst>
                <a:path w="275912" h="220479" extrusionOk="0">
                  <a:moveTo>
                    <a:pt x="261299" y="96762"/>
                  </a:moveTo>
                  <a:cubicBezTo>
                    <a:pt x="268029" y="129795"/>
                    <a:pt x="283830" y="165752"/>
                    <a:pt x="271101" y="199077"/>
                  </a:cubicBezTo>
                  <a:cubicBezTo>
                    <a:pt x="222089" y="203462"/>
                    <a:pt x="174248" y="215448"/>
                    <a:pt x="125090" y="219248"/>
                  </a:cubicBezTo>
                  <a:cubicBezTo>
                    <a:pt x="83832" y="227287"/>
                    <a:pt x="64520" y="194546"/>
                    <a:pt x="49012" y="162244"/>
                  </a:cubicBezTo>
                  <a:cubicBezTo>
                    <a:pt x="29407" y="121171"/>
                    <a:pt x="14484" y="80245"/>
                    <a:pt x="0" y="36834"/>
                  </a:cubicBezTo>
                  <a:cubicBezTo>
                    <a:pt x="19751" y="34641"/>
                    <a:pt x="37600" y="20755"/>
                    <a:pt x="58668" y="18709"/>
                  </a:cubicBezTo>
                  <a:cubicBezTo>
                    <a:pt x="88514" y="16371"/>
                    <a:pt x="139135" y="0"/>
                    <a:pt x="180393" y="0"/>
                  </a:cubicBezTo>
                  <a:cubicBezTo>
                    <a:pt x="205557" y="0"/>
                    <a:pt x="227210" y="6139"/>
                    <a:pt x="238476" y="25579"/>
                  </a:cubicBezTo>
                  <a:cubicBezTo>
                    <a:pt x="249302" y="48088"/>
                    <a:pt x="255008" y="72498"/>
                    <a:pt x="261299" y="9676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7" name="Google Shape;1347;p34"/>
            <p:cNvSpPr/>
            <p:nvPr/>
          </p:nvSpPr>
          <p:spPr>
            <a:xfrm>
              <a:off x="11168686" y="4643363"/>
              <a:ext cx="769705" cy="474891"/>
            </a:xfrm>
            <a:custGeom>
              <a:avLst/>
              <a:gdLst/>
              <a:ahLst/>
              <a:cxnLst/>
              <a:rect l="l" t="t" r="r" b="b"/>
              <a:pathLst>
                <a:path w="769705" h="474891" extrusionOk="0">
                  <a:moveTo>
                    <a:pt x="760342" y="221148"/>
                  </a:moveTo>
                  <a:cubicBezTo>
                    <a:pt x="763414" y="221148"/>
                    <a:pt x="766487" y="221002"/>
                    <a:pt x="769705" y="220710"/>
                  </a:cubicBezTo>
                  <a:cubicBezTo>
                    <a:pt x="752003" y="257836"/>
                    <a:pt x="735617" y="296131"/>
                    <a:pt x="712793" y="330626"/>
                  </a:cubicBezTo>
                  <a:cubicBezTo>
                    <a:pt x="708989" y="337935"/>
                    <a:pt x="702406" y="346412"/>
                    <a:pt x="696261" y="355182"/>
                  </a:cubicBezTo>
                  <a:cubicBezTo>
                    <a:pt x="685727" y="348751"/>
                    <a:pt x="671535" y="346266"/>
                    <a:pt x="651931" y="347143"/>
                  </a:cubicBezTo>
                  <a:cubicBezTo>
                    <a:pt x="582583" y="345097"/>
                    <a:pt x="516453" y="377838"/>
                    <a:pt x="447690" y="383100"/>
                  </a:cubicBezTo>
                  <a:cubicBezTo>
                    <a:pt x="424135" y="386023"/>
                    <a:pt x="399995" y="388069"/>
                    <a:pt x="377464" y="397278"/>
                  </a:cubicBezTo>
                  <a:cubicBezTo>
                    <a:pt x="373075" y="399324"/>
                    <a:pt x="369271" y="403709"/>
                    <a:pt x="366492" y="408825"/>
                  </a:cubicBezTo>
                  <a:cubicBezTo>
                    <a:pt x="349374" y="416133"/>
                    <a:pt x="334012" y="429580"/>
                    <a:pt x="321723" y="442589"/>
                  </a:cubicBezTo>
                  <a:cubicBezTo>
                    <a:pt x="315724" y="450774"/>
                    <a:pt x="303581" y="462321"/>
                    <a:pt x="293047" y="474892"/>
                  </a:cubicBezTo>
                  <a:cubicBezTo>
                    <a:pt x="284854" y="450190"/>
                    <a:pt x="277100" y="424318"/>
                    <a:pt x="253837" y="412479"/>
                  </a:cubicBezTo>
                  <a:cubicBezTo>
                    <a:pt x="186245" y="387192"/>
                    <a:pt x="113971" y="407071"/>
                    <a:pt x="45501" y="417449"/>
                  </a:cubicBezTo>
                  <a:cubicBezTo>
                    <a:pt x="30285" y="419203"/>
                    <a:pt x="15216" y="421395"/>
                    <a:pt x="0" y="423734"/>
                  </a:cubicBezTo>
                  <a:cubicBezTo>
                    <a:pt x="12875" y="405025"/>
                    <a:pt x="18727" y="371553"/>
                    <a:pt x="28676" y="356351"/>
                  </a:cubicBezTo>
                  <a:cubicBezTo>
                    <a:pt x="32918" y="342612"/>
                    <a:pt x="62618" y="286631"/>
                    <a:pt x="42136" y="280784"/>
                  </a:cubicBezTo>
                  <a:cubicBezTo>
                    <a:pt x="49890" y="235180"/>
                    <a:pt x="28237" y="192792"/>
                    <a:pt x="8632" y="150989"/>
                  </a:cubicBezTo>
                  <a:cubicBezTo>
                    <a:pt x="9802" y="148650"/>
                    <a:pt x="10973" y="146458"/>
                    <a:pt x="12290" y="144411"/>
                  </a:cubicBezTo>
                  <a:cubicBezTo>
                    <a:pt x="31602" y="110501"/>
                    <a:pt x="53547" y="78052"/>
                    <a:pt x="76810" y="46919"/>
                  </a:cubicBezTo>
                  <a:cubicBezTo>
                    <a:pt x="77541" y="48235"/>
                    <a:pt x="78419" y="49550"/>
                    <a:pt x="79443" y="50866"/>
                  </a:cubicBezTo>
                  <a:cubicBezTo>
                    <a:pt x="96414" y="125995"/>
                    <a:pt x="126699" y="198054"/>
                    <a:pt x="150401" y="271283"/>
                  </a:cubicBezTo>
                  <a:cubicBezTo>
                    <a:pt x="179076" y="310163"/>
                    <a:pt x="236281" y="305193"/>
                    <a:pt x="279587" y="309286"/>
                  </a:cubicBezTo>
                  <a:cubicBezTo>
                    <a:pt x="289828" y="310163"/>
                    <a:pt x="299484" y="310602"/>
                    <a:pt x="308701" y="310602"/>
                  </a:cubicBezTo>
                  <a:cubicBezTo>
                    <a:pt x="326989" y="310602"/>
                    <a:pt x="343229" y="308848"/>
                    <a:pt x="357567" y="305340"/>
                  </a:cubicBezTo>
                  <a:cubicBezTo>
                    <a:pt x="343668" y="331796"/>
                    <a:pt x="331232" y="359275"/>
                    <a:pt x="314407" y="383977"/>
                  </a:cubicBezTo>
                  <a:cubicBezTo>
                    <a:pt x="306946" y="396401"/>
                    <a:pt x="314115" y="413941"/>
                    <a:pt x="327575" y="418618"/>
                  </a:cubicBezTo>
                  <a:cubicBezTo>
                    <a:pt x="364151" y="431627"/>
                    <a:pt x="374977" y="358690"/>
                    <a:pt x="387998" y="334865"/>
                  </a:cubicBezTo>
                  <a:cubicBezTo>
                    <a:pt x="390193" y="327703"/>
                    <a:pt x="399995" y="303001"/>
                    <a:pt x="404092" y="282684"/>
                  </a:cubicBezTo>
                  <a:cubicBezTo>
                    <a:pt x="439497" y="251697"/>
                    <a:pt x="442570" y="196154"/>
                    <a:pt x="411700" y="123071"/>
                  </a:cubicBezTo>
                  <a:cubicBezTo>
                    <a:pt x="410675" y="120294"/>
                    <a:pt x="409798" y="117517"/>
                    <a:pt x="408920" y="114886"/>
                  </a:cubicBezTo>
                  <a:cubicBezTo>
                    <a:pt x="419015" y="104070"/>
                    <a:pt x="422819" y="83022"/>
                    <a:pt x="429402" y="70744"/>
                  </a:cubicBezTo>
                  <a:cubicBezTo>
                    <a:pt x="440814" y="47796"/>
                    <a:pt x="453250" y="20609"/>
                    <a:pt x="471245" y="0"/>
                  </a:cubicBezTo>
                  <a:cubicBezTo>
                    <a:pt x="473732" y="17394"/>
                    <a:pt x="478853" y="34787"/>
                    <a:pt x="481486" y="51596"/>
                  </a:cubicBezTo>
                  <a:cubicBezTo>
                    <a:pt x="500213" y="112255"/>
                    <a:pt x="512210" y="209894"/>
                    <a:pt x="581705" y="232257"/>
                  </a:cubicBezTo>
                  <a:cubicBezTo>
                    <a:pt x="596774" y="235911"/>
                    <a:pt x="611990" y="237227"/>
                    <a:pt x="627205" y="237227"/>
                  </a:cubicBezTo>
                  <a:cubicBezTo>
                    <a:pt x="671389" y="237227"/>
                    <a:pt x="716304" y="225095"/>
                    <a:pt x="760342" y="22114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8" name="Google Shape;1348;p34"/>
            <p:cNvSpPr/>
            <p:nvPr/>
          </p:nvSpPr>
          <p:spPr>
            <a:xfrm>
              <a:off x="10382344" y="4688664"/>
              <a:ext cx="766760" cy="314924"/>
            </a:xfrm>
            <a:custGeom>
              <a:avLst/>
              <a:gdLst/>
              <a:ahLst/>
              <a:cxnLst/>
              <a:rect l="l" t="t" r="r" b="b"/>
              <a:pathLst>
                <a:path w="766760" h="314924" extrusionOk="0">
                  <a:moveTo>
                    <a:pt x="741427" y="144861"/>
                  </a:moveTo>
                  <a:cubicBezTo>
                    <a:pt x="755180" y="171755"/>
                    <a:pt x="770688" y="198942"/>
                    <a:pt x="765860" y="228760"/>
                  </a:cubicBezTo>
                  <a:cubicBezTo>
                    <a:pt x="573324" y="276556"/>
                    <a:pt x="373326" y="285034"/>
                    <a:pt x="177425" y="314121"/>
                  </a:cubicBezTo>
                  <a:cubicBezTo>
                    <a:pt x="147433" y="314851"/>
                    <a:pt x="116709" y="316752"/>
                    <a:pt x="87156" y="309882"/>
                  </a:cubicBezTo>
                  <a:cubicBezTo>
                    <a:pt x="72818" y="292196"/>
                    <a:pt x="59065" y="276264"/>
                    <a:pt x="48678" y="255362"/>
                  </a:cubicBezTo>
                  <a:cubicBezTo>
                    <a:pt x="30536" y="215020"/>
                    <a:pt x="6542" y="175556"/>
                    <a:pt x="105" y="131121"/>
                  </a:cubicBezTo>
                  <a:cubicBezTo>
                    <a:pt x="-188" y="125129"/>
                    <a:pt x="-42" y="118697"/>
                    <a:pt x="2884" y="113289"/>
                  </a:cubicBezTo>
                  <a:cubicBezTo>
                    <a:pt x="4933" y="113143"/>
                    <a:pt x="6981" y="112997"/>
                    <a:pt x="9029" y="112851"/>
                  </a:cubicBezTo>
                  <a:cubicBezTo>
                    <a:pt x="15320" y="118259"/>
                    <a:pt x="23806" y="121036"/>
                    <a:pt x="32292" y="119720"/>
                  </a:cubicBezTo>
                  <a:cubicBezTo>
                    <a:pt x="64186" y="113582"/>
                    <a:pt x="94617" y="102034"/>
                    <a:pt x="126219" y="94434"/>
                  </a:cubicBezTo>
                  <a:cubicBezTo>
                    <a:pt x="259209" y="64031"/>
                    <a:pt x="389420" y="38745"/>
                    <a:pt x="523727" y="11704"/>
                  </a:cubicBezTo>
                  <a:cubicBezTo>
                    <a:pt x="568349" y="3519"/>
                    <a:pt x="614435" y="-4959"/>
                    <a:pt x="659643" y="3519"/>
                  </a:cubicBezTo>
                  <a:cubicBezTo>
                    <a:pt x="679394" y="5127"/>
                    <a:pt x="686563" y="23397"/>
                    <a:pt x="694463" y="38891"/>
                  </a:cubicBezTo>
                  <a:cubicBezTo>
                    <a:pt x="707484" y="64324"/>
                    <a:pt x="717726" y="90633"/>
                    <a:pt x="728991" y="116943"/>
                  </a:cubicBezTo>
                  <a:cubicBezTo>
                    <a:pt x="729138" y="117382"/>
                    <a:pt x="729284" y="117674"/>
                    <a:pt x="729430" y="118113"/>
                  </a:cubicBezTo>
                  <a:cubicBezTo>
                    <a:pt x="727382" y="128344"/>
                    <a:pt x="729869" y="137845"/>
                    <a:pt x="741427" y="14486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9" name="Google Shape;1349;p34"/>
            <p:cNvSpPr/>
            <p:nvPr/>
          </p:nvSpPr>
          <p:spPr>
            <a:xfrm>
              <a:off x="10234974" y="4816423"/>
              <a:ext cx="219456" cy="418179"/>
            </a:xfrm>
            <a:custGeom>
              <a:avLst/>
              <a:gdLst/>
              <a:ahLst/>
              <a:cxnLst/>
              <a:rect l="l" t="t" r="r" b="b"/>
              <a:pathLst>
                <a:path w="219456" h="418179" extrusionOk="0">
                  <a:moveTo>
                    <a:pt x="177467" y="165459"/>
                  </a:moveTo>
                  <a:cubicBezTo>
                    <a:pt x="190488" y="193815"/>
                    <a:pt x="199266" y="216471"/>
                    <a:pt x="219456" y="229772"/>
                  </a:cubicBezTo>
                  <a:cubicBezTo>
                    <a:pt x="193707" y="261929"/>
                    <a:pt x="164299" y="313671"/>
                    <a:pt x="159471" y="323318"/>
                  </a:cubicBezTo>
                  <a:cubicBezTo>
                    <a:pt x="141622" y="355328"/>
                    <a:pt x="123042" y="386900"/>
                    <a:pt x="104168" y="418179"/>
                  </a:cubicBezTo>
                  <a:cubicBezTo>
                    <a:pt x="94366" y="399178"/>
                    <a:pt x="84564" y="380176"/>
                    <a:pt x="74761" y="361175"/>
                  </a:cubicBezTo>
                  <a:cubicBezTo>
                    <a:pt x="47841" y="306948"/>
                    <a:pt x="24140" y="247897"/>
                    <a:pt x="0" y="189577"/>
                  </a:cubicBezTo>
                  <a:cubicBezTo>
                    <a:pt x="6876" y="177299"/>
                    <a:pt x="12436" y="162975"/>
                    <a:pt x="18142" y="152889"/>
                  </a:cubicBezTo>
                  <a:cubicBezTo>
                    <a:pt x="45647" y="101877"/>
                    <a:pt x="78712" y="54081"/>
                    <a:pt x="115727" y="9355"/>
                  </a:cubicBezTo>
                  <a:cubicBezTo>
                    <a:pt x="118214" y="6285"/>
                    <a:pt x="120847" y="3216"/>
                    <a:pt x="123334" y="0"/>
                  </a:cubicBezTo>
                  <a:cubicBezTo>
                    <a:pt x="120993" y="49404"/>
                    <a:pt x="168396" y="134618"/>
                    <a:pt x="177467" y="16545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0" name="Google Shape;1350;p34"/>
            <p:cNvSpPr/>
            <p:nvPr/>
          </p:nvSpPr>
          <p:spPr>
            <a:xfrm>
              <a:off x="10359918" y="4981737"/>
              <a:ext cx="800868" cy="375791"/>
            </a:xfrm>
            <a:custGeom>
              <a:avLst/>
              <a:gdLst/>
              <a:ahLst/>
              <a:cxnLst/>
              <a:rect l="l" t="t" r="r" b="b"/>
              <a:pathLst>
                <a:path w="800868" h="375791" extrusionOk="0">
                  <a:moveTo>
                    <a:pt x="800868" y="0"/>
                  </a:moveTo>
                  <a:cubicBezTo>
                    <a:pt x="790481" y="18855"/>
                    <a:pt x="780532" y="38295"/>
                    <a:pt x="768681" y="55835"/>
                  </a:cubicBezTo>
                  <a:cubicBezTo>
                    <a:pt x="759757" y="66359"/>
                    <a:pt x="759610" y="82583"/>
                    <a:pt x="769120" y="91792"/>
                  </a:cubicBezTo>
                  <a:cubicBezTo>
                    <a:pt x="725375" y="99246"/>
                    <a:pt x="681630" y="106847"/>
                    <a:pt x="637447" y="110063"/>
                  </a:cubicBezTo>
                  <a:cubicBezTo>
                    <a:pt x="517916" y="118832"/>
                    <a:pt x="400434" y="123802"/>
                    <a:pt x="280465" y="136519"/>
                  </a:cubicBezTo>
                  <a:cubicBezTo>
                    <a:pt x="243304" y="147627"/>
                    <a:pt x="172346" y="138711"/>
                    <a:pt x="150839" y="177445"/>
                  </a:cubicBezTo>
                  <a:cubicBezTo>
                    <a:pt x="149376" y="177152"/>
                    <a:pt x="147767" y="177152"/>
                    <a:pt x="146011" y="177445"/>
                  </a:cubicBezTo>
                  <a:cubicBezTo>
                    <a:pt x="123188" y="193815"/>
                    <a:pt x="116312" y="223341"/>
                    <a:pt x="104900" y="247750"/>
                  </a:cubicBezTo>
                  <a:cubicBezTo>
                    <a:pt x="94366" y="272160"/>
                    <a:pt x="82515" y="296131"/>
                    <a:pt x="70811" y="319956"/>
                  </a:cubicBezTo>
                  <a:cubicBezTo>
                    <a:pt x="62326" y="336911"/>
                    <a:pt x="52231" y="356205"/>
                    <a:pt x="42282" y="375791"/>
                  </a:cubicBezTo>
                  <a:cubicBezTo>
                    <a:pt x="28237" y="348312"/>
                    <a:pt x="14192" y="320833"/>
                    <a:pt x="0" y="293354"/>
                  </a:cubicBezTo>
                  <a:cubicBezTo>
                    <a:pt x="9656" y="293646"/>
                    <a:pt x="19458" y="288823"/>
                    <a:pt x="23848" y="279761"/>
                  </a:cubicBezTo>
                  <a:cubicBezTo>
                    <a:pt x="35552" y="255497"/>
                    <a:pt x="47403" y="231088"/>
                    <a:pt x="58814" y="206678"/>
                  </a:cubicBezTo>
                  <a:cubicBezTo>
                    <a:pt x="77687" y="162244"/>
                    <a:pt x="99779" y="118686"/>
                    <a:pt x="118945" y="74544"/>
                  </a:cubicBezTo>
                  <a:cubicBezTo>
                    <a:pt x="123773" y="75714"/>
                    <a:pt x="129040" y="76444"/>
                    <a:pt x="134746" y="76883"/>
                  </a:cubicBezTo>
                  <a:cubicBezTo>
                    <a:pt x="152449" y="79660"/>
                    <a:pt x="170152" y="80829"/>
                    <a:pt x="187854" y="80829"/>
                  </a:cubicBezTo>
                  <a:cubicBezTo>
                    <a:pt x="241255" y="80829"/>
                    <a:pt x="294656" y="70598"/>
                    <a:pt x="348057" y="65921"/>
                  </a:cubicBezTo>
                  <a:cubicBezTo>
                    <a:pt x="456322" y="57004"/>
                    <a:pt x="564587" y="46188"/>
                    <a:pt x="671535" y="26017"/>
                  </a:cubicBezTo>
                  <a:cubicBezTo>
                    <a:pt x="708111" y="16370"/>
                    <a:pt x="761512" y="16517"/>
                    <a:pt x="800868" y="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1" name="Google Shape;1351;p34"/>
            <p:cNvSpPr/>
            <p:nvPr/>
          </p:nvSpPr>
          <p:spPr>
            <a:xfrm>
              <a:off x="11264369" y="4657045"/>
              <a:ext cx="276256" cy="243895"/>
            </a:xfrm>
            <a:custGeom>
              <a:avLst/>
              <a:gdLst/>
              <a:ahLst/>
              <a:cxnLst/>
              <a:rect l="l" t="t" r="r" b="b"/>
              <a:pathLst>
                <a:path w="276256" h="243895" extrusionOk="0">
                  <a:moveTo>
                    <a:pt x="268029" y="162594"/>
                  </a:moveTo>
                  <a:cubicBezTo>
                    <a:pt x="289536" y="221499"/>
                    <a:pt x="268468" y="239623"/>
                    <a:pt x="209654" y="242400"/>
                  </a:cubicBezTo>
                  <a:cubicBezTo>
                    <a:pt x="209654" y="242400"/>
                    <a:pt x="210093" y="242400"/>
                    <a:pt x="210239" y="242400"/>
                  </a:cubicBezTo>
                  <a:cubicBezTo>
                    <a:pt x="200290" y="242254"/>
                    <a:pt x="190049" y="242693"/>
                    <a:pt x="179515" y="243131"/>
                  </a:cubicBezTo>
                  <a:cubicBezTo>
                    <a:pt x="147913" y="244447"/>
                    <a:pt x="114849" y="245909"/>
                    <a:pt x="88660" y="230415"/>
                  </a:cubicBezTo>
                  <a:cubicBezTo>
                    <a:pt x="58960" y="169756"/>
                    <a:pt x="28237" y="105882"/>
                    <a:pt x="0" y="43908"/>
                  </a:cubicBezTo>
                  <a:cubicBezTo>
                    <a:pt x="1317" y="44054"/>
                    <a:pt x="2633" y="44054"/>
                    <a:pt x="3950" y="43908"/>
                  </a:cubicBezTo>
                  <a:cubicBezTo>
                    <a:pt x="11119" y="43762"/>
                    <a:pt x="17995" y="40984"/>
                    <a:pt x="23116" y="35576"/>
                  </a:cubicBezTo>
                  <a:cubicBezTo>
                    <a:pt x="80321" y="7513"/>
                    <a:pt x="151425" y="-7104"/>
                    <a:pt x="215213" y="3420"/>
                  </a:cubicBezTo>
                  <a:cubicBezTo>
                    <a:pt x="231160" y="56186"/>
                    <a:pt x="248132" y="110559"/>
                    <a:pt x="268029" y="16259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2" name="Google Shape;1352;p34"/>
            <p:cNvSpPr/>
            <p:nvPr/>
          </p:nvSpPr>
          <p:spPr>
            <a:xfrm>
              <a:off x="10547187" y="5917634"/>
              <a:ext cx="6370420" cy="455359"/>
            </a:xfrm>
            <a:custGeom>
              <a:avLst/>
              <a:gdLst/>
              <a:ahLst/>
              <a:cxnLst/>
              <a:rect l="l" t="t" r="r" b="b"/>
              <a:pathLst>
                <a:path w="6370420" h="455359" extrusionOk="0">
                  <a:moveTo>
                    <a:pt x="6361591" y="46042"/>
                  </a:moveTo>
                  <a:cubicBezTo>
                    <a:pt x="6361737" y="161367"/>
                    <a:pt x="6372856" y="273475"/>
                    <a:pt x="6369930" y="389823"/>
                  </a:cubicBezTo>
                  <a:cubicBezTo>
                    <a:pt x="6321503" y="396985"/>
                    <a:pt x="6273808" y="381053"/>
                    <a:pt x="6225382" y="380323"/>
                  </a:cubicBezTo>
                  <a:cubicBezTo>
                    <a:pt x="6052743" y="379738"/>
                    <a:pt x="5880543" y="372576"/>
                    <a:pt x="5708051" y="369360"/>
                  </a:cubicBezTo>
                  <a:cubicBezTo>
                    <a:pt x="5617489" y="367752"/>
                    <a:pt x="5526341" y="364537"/>
                    <a:pt x="5435633" y="365560"/>
                  </a:cubicBezTo>
                  <a:cubicBezTo>
                    <a:pt x="5436511" y="363513"/>
                    <a:pt x="5437535" y="361467"/>
                    <a:pt x="5438413" y="359421"/>
                  </a:cubicBezTo>
                  <a:cubicBezTo>
                    <a:pt x="5216030" y="379299"/>
                    <a:pt x="4991161" y="377838"/>
                    <a:pt x="4768048" y="387485"/>
                  </a:cubicBezTo>
                  <a:cubicBezTo>
                    <a:pt x="4587509" y="396547"/>
                    <a:pt x="4406970" y="397570"/>
                    <a:pt x="4226284" y="403270"/>
                  </a:cubicBezTo>
                  <a:cubicBezTo>
                    <a:pt x="3990881" y="417010"/>
                    <a:pt x="3755331" y="419933"/>
                    <a:pt x="3519782" y="427096"/>
                  </a:cubicBezTo>
                  <a:cubicBezTo>
                    <a:pt x="3280867" y="444051"/>
                    <a:pt x="3041660" y="444197"/>
                    <a:pt x="2802307" y="444928"/>
                  </a:cubicBezTo>
                  <a:cubicBezTo>
                    <a:pt x="2560613" y="452236"/>
                    <a:pt x="2319065" y="443612"/>
                    <a:pt x="2077517" y="438350"/>
                  </a:cubicBezTo>
                  <a:cubicBezTo>
                    <a:pt x="1715268" y="445805"/>
                    <a:pt x="1352727" y="441858"/>
                    <a:pt x="990624" y="452674"/>
                  </a:cubicBezTo>
                  <a:cubicBezTo>
                    <a:pt x="753905" y="457206"/>
                    <a:pt x="516892" y="455159"/>
                    <a:pt x="280172" y="452674"/>
                  </a:cubicBezTo>
                  <a:cubicBezTo>
                    <a:pt x="187123" y="448728"/>
                    <a:pt x="92757" y="444928"/>
                    <a:pt x="0" y="453844"/>
                  </a:cubicBezTo>
                  <a:cubicBezTo>
                    <a:pt x="17995" y="418179"/>
                    <a:pt x="26481" y="369214"/>
                    <a:pt x="36576" y="342466"/>
                  </a:cubicBezTo>
                  <a:cubicBezTo>
                    <a:pt x="53986" y="271137"/>
                    <a:pt x="83247" y="203462"/>
                    <a:pt x="103730" y="133157"/>
                  </a:cubicBezTo>
                  <a:cubicBezTo>
                    <a:pt x="105046" y="128626"/>
                    <a:pt x="105193" y="123948"/>
                    <a:pt x="104461" y="119856"/>
                  </a:cubicBezTo>
                  <a:cubicBezTo>
                    <a:pt x="114849" y="122779"/>
                    <a:pt x="125968" y="123656"/>
                    <a:pt x="137087" y="123656"/>
                  </a:cubicBezTo>
                  <a:cubicBezTo>
                    <a:pt x="155960" y="123656"/>
                    <a:pt x="175419" y="121025"/>
                    <a:pt x="193853" y="120733"/>
                  </a:cubicBezTo>
                  <a:cubicBezTo>
                    <a:pt x="386828" y="117809"/>
                    <a:pt x="579510" y="107724"/>
                    <a:pt x="772485" y="108601"/>
                  </a:cubicBezTo>
                  <a:cubicBezTo>
                    <a:pt x="1099767" y="105970"/>
                    <a:pt x="1426464" y="86968"/>
                    <a:pt x="1753454" y="77760"/>
                  </a:cubicBezTo>
                  <a:cubicBezTo>
                    <a:pt x="2034357" y="61828"/>
                    <a:pt x="2314383" y="35810"/>
                    <a:pt x="2596018" y="30987"/>
                  </a:cubicBezTo>
                  <a:cubicBezTo>
                    <a:pt x="2805233" y="21925"/>
                    <a:pt x="3014448" y="26164"/>
                    <a:pt x="3223663" y="30402"/>
                  </a:cubicBezTo>
                  <a:cubicBezTo>
                    <a:pt x="3406981" y="34057"/>
                    <a:pt x="3590447" y="37711"/>
                    <a:pt x="3773912" y="32595"/>
                  </a:cubicBezTo>
                  <a:cubicBezTo>
                    <a:pt x="3970398" y="33033"/>
                    <a:pt x="4166446" y="22656"/>
                    <a:pt x="4362785" y="15055"/>
                  </a:cubicBezTo>
                  <a:cubicBezTo>
                    <a:pt x="4653491" y="6723"/>
                    <a:pt x="4944344" y="13740"/>
                    <a:pt x="5235050" y="13740"/>
                  </a:cubicBezTo>
                  <a:cubicBezTo>
                    <a:pt x="5290060" y="14324"/>
                    <a:pt x="5344632" y="11985"/>
                    <a:pt x="5399642" y="9355"/>
                  </a:cubicBezTo>
                  <a:cubicBezTo>
                    <a:pt x="5399496" y="6285"/>
                    <a:pt x="5399642" y="3069"/>
                    <a:pt x="5399788" y="0"/>
                  </a:cubicBezTo>
                  <a:cubicBezTo>
                    <a:pt x="5437827" y="4239"/>
                    <a:pt x="5476598" y="3654"/>
                    <a:pt x="5514783" y="6285"/>
                  </a:cubicBezTo>
                  <a:cubicBezTo>
                    <a:pt x="5567014" y="10670"/>
                    <a:pt x="5618952" y="20902"/>
                    <a:pt x="5671621" y="21194"/>
                  </a:cubicBezTo>
                  <a:cubicBezTo>
                    <a:pt x="5902343" y="29672"/>
                    <a:pt x="6130138" y="36834"/>
                    <a:pt x="6361591" y="46042"/>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3" name="Google Shape;1353;p34"/>
            <p:cNvSpPr/>
            <p:nvPr/>
          </p:nvSpPr>
          <p:spPr>
            <a:xfrm>
              <a:off x="9708719" y="4188935"/>
              <a:ext cx="906060" cy="2131677"/>
            </a:xfrm>
            <a:custGeom>
              <a:avLst/>
              <a:gdLst/>
              <a:ahLst/>
              <a:cxnLst/>
              <a:rect l="l" t="t" r="r" b="b"/>
              <a:pathLst>
                <a:path w="906060" h="2131677" extrusionOk="0">
                  <a:moveTo>
                    <a:pt x="906061" y="1822830"/>
                  </a:moveTo>
                  <a:cubicBezTo>
                    <a:pt x="902988" y="1823414"/>
                    <a:pt x="900062" y="1824730"/>
                    <a:pt x="896990" y="1826630"/>
                  </a:cubicBezTo>
                  <a:cubicBezTo>
                    <a:pt x="874605" y="1844608"/>
                    <a:pt x="871533" y="1877934"/>
                    <a:pt x="859829" y="1903074"/>
                  </a:cubicBezTo>
                  <a:cubicBezTo>
                    <a:pt x="830422" y="1977619"/>
                    <a:pt x="812719" y="2055817"/>
                    <a:pt x="787262" y="2131677"/>
                  </a:cubicBezTo>
                  <a:cubicBezTo>
                    <a:pt x="683825" y="1944586"/>
                    <a:pt x="604967" y="1746385"/>
                    <a:pt x="524354" y="1548623"/>
                  </a:cubicBezTo>
                  <a:cubicBezTo>
                    <a:pt x="477536" y="1437245"/>
                    <a:pt x="424282" y="1328790"/>
                    <a:pt x="376001" y="1218143"/>
                  </a:cubicBezTo>
                  <a:cubicBezTo>
                    <a:pt x="376733" y="1214781"/>
                    <a:pt x="376587" y="1211127"/>
                    <a:pt x="375416" y="1207765"/>
                  </a:cubicBezTo>
                  <a:cubicBezTo>
                    <a:pt x="359030" y="1164208"/>
                    <a:pt x="341766" y="1120943"/>
                    <a:pt x="323917" y="1077970"/>
                  </a:cubicBezTo>
                  <a:cubicBezTo>
                    <a:pt x="273588" y="935020"/>
                    <a:pt x="215798" y="794994"/>
                    <a:pt x="155960" y="655698"/>
                  </a:cubicBezTo>
                  <a:cubicBezTo>
                    <a:pt x="107972" y="533943"/>
                    <a:pt x="58522" y="411310"/>
                    <a:pt x="0" y="294377"/>
                  </a:cubicBezTo>
                  <a:cubicBezTo>
                    <a:pt x="22531" y="288092"/>
                    <a:pt x="25457" y="254182"/>
                    <a:pt x="31602" y="232988"/>
                  </a:cubicBezTo>
                  <a:cubicBezTo>
                    <a:pt x="44038" y="189577"/>
                    <a:pt x="59399" y="147189"/>
                    <a:pt x="70080" y="103193"/>
                  </a:cubicBezTo>
                  <a:cubicBezTo>
                    <a:pt x="77980" y="68698"/>
                    <a:pt x="85442" y="34203"/>
                    <a:pt x="94512" y="0"/>
                  </a:cubicBezTo>
                  <a:cubicBezTo>
                    <a:pt x="103876" y="24702"/>
                    <a:pt x="115434" y="48965"/>
                    <a:pt x="124797" y="73083"/>
                  </a:cubicBezTo>
                  <a:cubicBezTo>
                    <a:pt x="132551" y="89307"/>
                    <a:pt x="140013" y="105531"/>
                    <a:pt x="147474" y="122048"/>
                  </a:cubicBezTo>
                  <a:cubicBezTo>
                    <a:pt x="143671" y="136080"/>
                    <a:pt x="146304" y="149089"/>
                    <a:pt x="163422" y="157859"/>
                  </a:cubicBezTo>
                  <a:cubicBezTo>
                    <a:pt x="181563" y="199224"/>
                    <a:pt x="199266" y="240881"/>
                    <a:pt x="217408" y="282246"/>
                  </a:cubicBezTo>
                  <a:cubicBezTo>
                    <a:pt x="277246" y="407655"/>
                    <a:pt x="313383" y="544759"/>
                    <a:pt x="392680" y="660522"/>
                  </a:cubicBezTo>
                  <a:cubicBezTo>
                    <a:pt x="393850" y="662130"/>
                    <a:pt x="395167" y="663737"/>
                    <a:pt x="396484" y="665053"/>
                  </a:cubicBezTo>
                  <a:cubicBezTo>
                    <a:pt x="442716" y="765761"/>
                    <a:pt x="482950" y="869100"/>
                    <a:pt x="525817" y="971270"/>
                  </a:cubicBezTo>
                  <a:cubicBezTo>
                    <a:pt x="587703" y="1103842"/>
                    <a:pt x="658222" y="1232175"/>
                    <a:pt x="719962" y="1364893"/>
                  </a:cubicBezTo>
                  <a:cubicBezTo>
                    <a:pt x="765170" y="1465747"/>
                    <a:pt x="794870" y="1572741"/>
                    <a:pt x="839931" y="1673741"/>
                  </a:cubicBezTo>
                  <a:cubicBezTo>
                    <a:pt x="858512" y="1717298"/>
                    <a:pt x="875191" y="1761732"/>
                    <a:pt x="896112" y="1804267"/>
                  </a:cubicBezTo>
                  <a:cubicBezTo>
                    <a:pt x="898892" y="1810552"/>
                    <a:pt x="902111" y="1816983"/>
                    <a:pt x="906061" y="1822830"/>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4" name="Google Shape;1354;p34"/>
            <p:cNvSpPr/>
            <p:nvPr/>
          </p:nvSpPr>
          <p:spPr>
            <a:xfrm>
              <a:off x="9832053" y="4149431"/>
              <a:ext cx="124358" cy="103670"/>
            </a:xfrm>
            <a:custGeom>
              <a:avLst/>
              <a:gdLst/>
              <a:ahLst/>
              <a:cxnLst/>
              <a:rect l="l" t="t" r="r" b="b"/>
              <a:pathLst>
                <a:path w="124358" h="103670" extrusionOk="0">
                  <a:moveTo>
                    <a:pt x="112215" y="9540"/>
                  </a:moveTo>
                  <a:cubicBezTo>
                    <a:pt x="116312" y="10125"/>
                    <a:pt x="120262" y="10710"/>
                    <a:pt x="124358" y="11294"/>
                  </a:cubicBezTo>
                  <a:cubicBezTo>
                    <a:pt x="89831" y="53975"/>
                    <a:pt x="63350" y="91101"/>
                    <a:pt x="57205" y="103671"/>
                  </a:cubicBezTo>
                  <a:cubicBezTo>
                    <a:pt x="38771" y="69760"/>
                    <a:pt x="19751" y="36435"/>
                    <a:pt x="0" y="3401"/>
                  </a:cubicBezTo>
                  <a:cubicBezTo>
                    <a:pt x="1317" y="2524"/>
                    <a:pt x="2341" y="1355"/>
                    <a:pt x="3072" y="39"/>
                  </a:cubicBezTo>
                  <a:cubicBezTo>
                    <a:pt x="39795" y="-399"/>
                    <a:pt x="76224" y="2817"/>
                    <a:pt x="112215" y="9540"/>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55" name="Google Shape;1355;p34"/>
          <p:cNvSpPr txBox="1"/>
          <p:nvPr/>
        </p:nvSpPr>
        <p:spPr>
          <a:xfrm>
            <a:off x="1086832" y="577011"/>
            <a:ext cx="8582400" cy="110744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IN" sz="7200">
                <a:ln/>
                <a:solidFill>
                  <a:schemeClr val="tx1"/>
                </a:solidFill>
                <a:effectLst>
                  <a:outerShdw blurRad="38100" dist="19050" dir="2700000" algn="tl" rotWithShape="0">
                    <a:schemeClr val="dk1">
                      <a:alpha val="40000"/>
                    </a:schemeClr>
                  </a:outerShdw>
                </a:effectLst>
                <a:latin typeface="Luckiest Guy" panose="02000506000000020004"/>
                <a:ea typeface="Luckiest Guy" panose="02000506000000020004"/>
                <a:cs typeface="Luckiest Guy" panose="02000506000000020004"/>
                <a:sym typeface="Luckiest Guy" panose="02000506000000020004"/>
              </a:rPr>
              <a:t>CONCLUSION</a:t>
            </a:r>
            <a:endParaRPr lang="en-IN" sz="7200">
              <a:ln/>
              <a:solidFill>
                <a:schemeClr val="tx1"/>
              </a:solidFill>
              <a:effectLst>
                <a:outerShdw blurRad="38100" dist="19050" dir="2700000" algn="tl" rotWithShape="0">
                  <a:schemeClr val="dk1">
                    <a:alpha val="40000"/>
                  </a:schemeClr>
                </a:outerShdw>
              </a:effectLst>
              <a:latin typeface="Luckiest Guy" panose="02000506000000020004"/>
              <a:ea typeface="Luckiest Guy" panose="02000506000000020004"/>
              <a:cs typeface="Luckiest Guy" panose="02000506000000020004"/>
              <a:sym typeface="Luckiest Guy" panose="02000506000000020004"/>
            </a:endParaRPr>
          </a:p>
        </p:txBody>
      </p:sp>
      <p:sp>
        <p:nvSpPr>
          <p:cNvPr id="1356" name="Google Shape;1356;p34"/>
          <p:cNvSpPr/>
          <p:nvPr/>
        </p:nvSpPr>
        <p:spPr>
          <a:xfrm>
            <a:off x="16019809" y="8090153"/>
            <a:ext cx="3276260" cy="3659715"/>
          </a:xfrm>
          <a:custGeom>
            <a:avLst/>
            <a:gdLst/>
            <a:ahLst/>
            <a:cxnLst/>
            <a:rect l="l" t="t" r="r" b="b"/>
            <a:pathLst>
              <a:path w="3276260" h="3659715" extrusionOk="0">
                <a:moveTo>
                  <a:pt x="3264014" y="2623971"/>
                </a:moveTo>
                <a:cubicBezTo>
                  <a:pt x="3252808" y="2510155"/>
                  <a:pt x="3206669" y="2405709"/>
                  <a:pt x="3157746" y="2303751"/>
                </a:cubicBezTo>
                <a:cubicBezTo>
                  <a:pt x="3094029" y="2145653"/>
                  <a:pt x="3038002" y="1985287"/>
                  <a:pt x="3013467" y="1815625"/>
                </a:cubicBezTo>
                <a:cubicBezTo>
                  <a:pt x="2988713" y="1645232"/>
                  <a:pt x="2997867" y="1474106"/>
                  <a:pt x="3047083" y="1308177"/>
                </a:cubicBezTo>
                <a:cubicBezTo>
                  <a:pt x="3090733" y="1153154"/>
                  <a:pt x="3146320" y="998936"/>
                  <a:pt x="3141340" y="835496"/>
                </a:cubicBezTo>
                <a:cubicBezTo>
                  <a:pt x="3141340" y="762595"/>
                  <a:pt x="3114535" y="692037"/>
                  <a:pt x="3081505" y="627993"/>
                </a:cubicBezTo>
                <a:cubicBezTo>
                  <a:pt x="3047742" y="565852"/>
                  <a:pt x="3000138" y="511836"/>
                  <a:pt x="2948725" y="463674"/>
                </a:cubicBezTo>
                <a:cubicBezTo>
                  <a:pt x="2903171" y="422028"/>
                  <a:pt x="2854614" y="381113"/>
                  <a:pt x="2824733" y="326071"/>
                </a:cubicBezTo>
                <a:cubicBezTo>
                  <a:pt x="2773613" y="198276"/>
                  <a:pt x="2770025" y="173976"/>
                  <a:pt x="2648963" y="95513"/>
                </a:cubicBezTo>
                <a:cubicBezTo>
                  <a:pt x="2630360" y="81167"/>
                  <a:pt x="2606997" y="64113"/>
                  <a:pt x="2585319" y="53427"/>
                </a:cubicBezTo>
                <a:cubicBezTo>
                  <a:pt x="2577629" y="49035"/>
                  <a:pt x="2570012" y="44131"/>
                  <a:pt x="2561370" y="41789"/>
                </a:cubicBezTo>
                <a:cubicBezTo>
                  <a:pt x="2550092" y="38569"/>
                  <a:pt x="2538007" y="46034"/>
                  <a:pt x="2535664" y="57452"/>
                </a:cubicBezTo>
                <a:cubicBezTo>
                  <a:pt x="2298373" y="-7397"/>
                  <a:pt x="2036987" y="-30745"/>
                  <a:pt x="1803139" y="59209"/>
                </a:cubicBezTo>
                <a:cubicBezTo>
                  <a:pt x="1688302" y="104662"/>
                  <a:pt x="1587966" y="181295"/>
                  <a:pt x="1498543" y="265394"/>
                </a:cubicBezTo>
                <a:cubicBezTo>
                  <a:pt x="1388393" y="378478"/>
                  <a:pt x="1307758" y="519740"/>
                  <a:pt x="1256492" y="668542"/>
                </a:cubicBezTo>
                <a:cubicBezTo>
                  <a:pt x="1220385" y="775331"/>
                  <a:pt x="1260080" y="865871"/>
                  <a:pt x="1162820" y="948360"/>
                </a:cubicBezTo>
                <a:cubicBezTo>
                  <a:pt x="1088338" y="1007719"/>
                  <a:pt x="1001697" y="1043218"/>
                  <a:pt x="916522" y="1086036"/>
                </a:cubicBezTo>
                <a:cubicBezTo>
                  <a:pt x="828636" y="1125780"/>
                  <a:pt x="743314" y="1169696"/>
                  <a:pt x="656967" y="1212806"/>
                </a:cubicBezTo>
                <a:cubicBezTo>
                  <a:pt x="552676" y="1265725"/>
                  <a:pt x="449557" y="1323182"/>
                  <a:pt x="357277" y="1395423"/>
                </a:cubicBezTo>
                <a:cubicBezTo>
                  <a:pt x="274812" y="1463639"/>
                  <a:pt x="200988" y="1543127"/>
                  <a:pt x="137051" y="1628836"/>
                </a:cubicBezTo>
                <a:cubicBezTo>
                  <a:pt x="29025" y="1779761"/>
                  <a:pt x="-8253" y="1972332"/>
                  <a:pt x="1488" y="2155315"/>
                </a:cubicBezTo>
                <a:cubicBezTo>
                  <a:pt x="12327" y="2280914"/>
                  <a:pt x="48580" y="2408124"/>
                  <a:pt x="118376" y="2513961"/>
                </a:cubicBezTo>
                <a:cubicBezTo>
                  <a:pt x="213585" y="2658371"/>
                  <a:pt x="356106" y="2760622"/>
                  <a:pt x="513054" y="2829204"/>
                </a:cubicBezTo>
                <a:cubicBezTo>
                  <a:pt x="655648" y="2889955"/>
                  <a:pt x="811718" y="2911620"/>
                  <a:pt x="965151" y="2925526"/>
                </a:cubicBezTo>
                <a:cubicBezTo>
                  <a:pt x="1095954" y="2937237"/>
                  <a:pt x="1229027" y="2933651"/>
                  <a:pt x="1357047" y="2966441"/>
                </a:cubicBezTo>
                <a:cubicBezTo>
                  <a:pt x="1454380" y="2995426"/>
                  <a:pt x="1556620" y="3025801"/>
                  <a:pt x="1634911" y="3093358"/>
                </a:cubicBezTo>
                <a:cubicBezTo>
                  <a:pt x="1739349" y="3189388"/>
                  <a:pt x="1808632" y="3315792"/>
                  <a:pt x="1900765" y="3422508"/>
                </a:cubicBezTo>
                <a:cubicBezTo>
                  <a:pt x="2039917" y="3573286"/>
                  <a:pt x="2243298" y="3660239"/>
                  <a:pt x="2448291" y="3658995"/>
                </a:cubicBezTo>
                <a:cubicBezTo>
                  <a:pt x="2527461" y="3663240"/>
                  <a:pt x="2605606" y="3648236"/>
                  <a:pt x="2681480" y="3626790"/>
                </a:cubicBezTo>
                <a:cubicBezTo>
                  <a:pt x="2731648" y="3613249"/>
                  <a:pt x="2782402" y="3599050"/>
                  <a:pt x="2828322" y="3574164"/>
                </a:cubicBezTo>
                <a:cubicBezTo>
                  <a:pt x="2916866" y="3524978"/>
                  <a:pt x="2982707" y="3445710"/>
                  <a:pt x="3050013" y="3371858"/>
                </a:cubicBezTo>
                <a:cubicBezTo>
                  <a:pt x="3107358" y="3306497"/>
                  <a:pt x="3164557" y="3239452"/>
                  <a:pt x="3200590" y="3159525"/>
                </a:cubicBezTo>
                <a:cubicBezTo>
                  <a:pt x="3277856" y="2993450"/>
                  <a:pt x="3289720" y="2803440"/>
                  <a:pt x="3264014" y="2623971"/>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7" name="Google Shape;1357;p34"/>
          <p:cNvSpPr/>
          <p:nvPr/>
        </p:nvSpPr>
        <p:spPr>
          <a:xfrm>
            <a:off x="16019809" y="8090153"/>
            <a:ext cx="3276260" cy="3659715"/>
          </a:xfrm>
          <a:custGeom>
            <a:avLst/>
            <a:gdLst/>
            <a:ahLst/>
            <a:cxnLst/>
            <a:rect l="l" t="t" r="r" b="b"/>
            <a:pathLst>
              <a:path w="3276260" h="3659715" extrusionOk="0">
                <a:moveTo>
                  <a:pt x="2448291" y="3658995"/>
                </a:moveTo>
                <a:cubicBezTo>
                  <a:pt x="2243298" y="3660239"/>
                  <a:pt x="2039917" y="3573286"/>
                  <a:pt x="1900765" y="3422508"/>
                </a:cubicBezTo>
                <a:cubicBezTo>
                  <a:pt x="1808632" y="3315792"/>
                  <a:pt x="1739349" y="3189388"/>
                  <a:pt x="1634911" y="3093358"/>
                </a:cubicBezTo>
                <a:cubicBezTo>
                  <a:pt x="1556620" y="3025801"/>
                  <a:pt x="1454380" y="2995426"/>
                  <a:pt x="1357047" y="2966441"/>
                </a:cubicBezTo>
                <a:cubicBezTo>
                  <a:pt x="1229027" y="2933651"/>
                  <a:pt x="1095954" y="2937237"/>
                  <a:pt x="965151" y="2925526"/>
                </a:cubicBezTo>
                <a:cubicBezTo>
                  <a:pt x="811718" y="2911620"/>
                  <a:pt x="655648" y="2889955"/>
                  <a:pt x="513054" y="2829204"/>
                </a:cubicBezTo>
                <a:cubicBezTo>
                  <a:pt x="356106" y="2760622"/>
                  <a:pt x="213585" y="2658371"/>
                  <a:pt x="118376" y="2513961"/>
                </a:cubicBezTo>
                <a:cubicBezTo>
                  <a:pt x="48580" y="2408124"/>
                  <a:pt x="12327" y="2280914"/>
                  <a:pt x="1488" y="2155315"/>
                </a:cubicBezTo>
                <a:cubicBezTo>
                  <a:pt x="-8253" y="1972332"/>
                  <a:pt x="29025" y="1779761"/>
                  <a:pt x="137051" y="1628836"/>
                </a:cubicBezTo>
                <a:cubicBezTo>
                  <a:pt x="200988" y="1543127"/>
                  <a:pt x="274812" y="1463639"/>
                  <a:pt x="357277" y="1395423"/>
                </a:cubicBezTo>
                <a:cubicBezTo>
                  <a:pt x="449557" y="1323182"/>
                  <a:pt x="552676" y="1265725"/>
                  <a:pt x="656967" y="1212806"/>
                </a:cubicBezTo>
                <a:cubicBezTo>
                  <a:pt x="743314" y="1169696"/>
                  <a:pt x="828636" y="1125780"/>
                  <a:pt x="916522" y="1086036"/>
                </a:cubicBezTo>
                <a:cubicBezTo>
                  <a:pt x="1001697" y="1043218"/>
                  <a:pt x="1088338" y="1007719"/>
                  <a:pt x="1162820" y="948360"/>
                </a:cubicBezTo>
                <a:cubicBezTo>
                  <a:pt x="1260080" y="865871"/>
                  <a:pt x="1220385" y="775331"/>
                  <a:pt x="1256492" y="668542"/>
                </a:cubicBezTo>
                <a:cubicBezTo>
                  <a:pt x="1307758" y="519740"/>
                  <a:pt x="1388393" y="378478"/>
                  <a:pt x="1498543" y="265394"/>
                </a:cubicBezTo>
                <a:cubicBezTo>
                  <a:pt x="1587966" y="181295"/>
                  <a:pt x="1688302" y="104662"/>
                  <a:pt x="1803139" y="59209"/>
                </a:cubicBezTo>
                <a:cubicBezTo>
                  <a:pt x="2036987" y="-30745"/>
                  <a:pt x="2298373" y="-7397"/>
                  <a:pt x="2535664" y="57452"/>
                </a:cubicBezTo>
                <a:cubicBezTo>
                  <a:pt x="2538007" y="46034"/>
                  <a:pt x="2550092" y="38569"/>
                  <a:pt x="2561370" y="41789"/>
                </a:cubicBezTo>
                <a:cubicBezTo>
                  <a:pt x="2570012" y="44131"/>
                  <a:pt x="2577629" y="49035"/>
                  <a:pt x="2585319" y="53427"/>
                </a:cubicBezTo>
                <a:cubicBezTo>
                  <a:pt x="2606997" y="64113"/>
                  <a:pt x="2630360" y="81167"/>
                  <a:pt x="2648963" y="95513"/>
                </a:cubicBezTo>
                <a:cubicBezTo>
                  <a:pt x="2770025" y="173976"/>
                  <a:pt x="2773613" y="198276"/>
                  <a:pt x="2824733" y="326071"/>
                </a:cubicBezTo>
                <a:cubicBezTo>
                  <a:pt x="2854614" y="381113"/>
                  <a:pt x="2903171" y="422028"/>
                  <a:pt x="2948725" y="463674"/>
                </a:cubicBezTo>
                <a:cubicBezTo>
                  <a:pt x="3000138" y="511836"/>
                  <a:pt x="3047742" y="565852"/>
                  <a:pt x="3081505" y="627993"/>
                </a:cubicBezTo>
                <a:cubicBezTo>
                  <a:pt x="3114535" y="692037"/>
                  <a:pt x="3141340" y="762595"/>
                  <a:pt x="3141340" y="835496"/>
                </a:cubicBezTo>
                <a:cubicBezTo>
                  <a:pt x="3146320" y="998936"/>
                  <a:pt x="3090733" y="1153154"/>
                  <a:pt x="3047083" y="1308177"/>
                </a:cubicBezTo>
                <a:cubicBezTo>
                  <a:pt x="2997867" y="1474106"/>
                  <a:pt x="2988713" y="1645232"/>
                  <a:pt x="3013467" y="1815625"/>
                </a:cubicBezTo>
                <a:cubicBezTo>
                  <a:pt x="3038002" y="1985287"/>
                  <a:pt x="3094029" y="2145653"/>
                  <a:pt x="3157746" y="2303751"/>
                </a:cubicBezTo>
                <a:cubicBezTo>
                  <a:pt x="3206669" y="2405709"/>
                  <a:pt x="3252808" y="2510155"/>
                  <a:pt x="3264014" y="2623971"/>
                </a:cubicBezTo>
                <a:cubicBezTo>
                  <a:pt x="3289720" y="2803440"/>
                  <a:pt x="3277856" y="2993450"/>
                  <a:pt x="3200590" y="3159525"/>
                </a:cubicBezTo>
                <a:cubicBezTo>
                  <a:pt x="3164557" y="3239452"/>
                  <a:pt x="3107358" y="3306497"/>
                  <a:pt x="3050013" y="3371858"/>
                </a:cubicBezTo>
                <a:cubicBezTo>
                  <a:pt x="2982707" y="3445710"/>
                  <a:pt x="2916866" y="3524978"/>
                  <a:pt x="2828322" y="3574164"/>
                </a:cubicBezTo>
                <a:cubicBezTo>
                  <a:pt x="2782402" y="3599050"/>
                  <a:pt x="2731648" y="3613249"/>
                  <a:pt x="2681480" y="3626790"/>
                </a:cubicBezTo>
                <a:cubicBezTo>
                  <a:pt x="2605606" y="3648236"/>
                  <a:pt x="2527461" y="3663240"/>
                  <a:pt x="2448291" y="3658995"/>
                </a:cubicBezTo>
                <a:close/>
                <a:moveTo>
                  <a:pt x="2418923" y="3616397"/>
                </a:moveTo>
                <a:cubicBezTo>
                  <a:pt x="2505270" y="3623204"/>
                  <a:pt x="2591031" y="3610468"/>
                  <a:pt x="2673790" y="3585802"/>
                </a:cubicBezTo>
                <a:cubicBezTo>
                  <a:pt x="2790971" y="3559086"/>
                  <a:pt x="2868603" y="3510267"/>
                  <a:pt x="2948652" y="3420971"/>
                </a:cubicBezTo>
                <a:cubicBezTo>
                  <a:pt x="3113656" y="3248381"/>
                  <a:pt x="3205863" y="3130541"/>
                  <a:pt x="3230471" y="2884612"/>
                </a:cubicBezTo>
                <a:cubicBezTo>
                  <a:pt x="3241969" y="2750961"/>
                  <a:pt x="3230471" y="2613358"/>
                  <a:pt x="3190996" y="2484977"/>
                </a:cubicBezTo>
                <a:cubicBezTo>
                  <a:pt x="3165729" y="2411710"/>
                  <a:pt x="3127279" y="2344007"/>
                  <a:pt x="3099375" y="2271838"/>
                </a:cubicBezTo>
                <a:cubicBezTo>
                  <a:pt x="3072497" y="2200768"/>
                  <a:pt x="3049134" y="2128233"/>
                  <a:pt x="3025039" y="2056138"/>
                </a:cubicBezTo>
                <a:cubicBezTo>
                  <a:pt x="2963006" y="1851124"/>
                  <a:pt x="2937227" y="1629568"/>
                  <a:pt x="2978386" y="1417967"/>
                </a:cubicBezTo>
                <a:cubicBezTo>
                  <a:pt x="3006290" y="1266603"/>
                  <a:pt x="3068689" y="1123438"/>
                  <a:pt x="3091099" y="971049"/>
                </a:cubicBezTo>
                <a:cubicBezTo>
                  <a:pt x="3098276" y="913080"/>
                  <a:pt x="3102378" y="858991"/>
                  <a:pt x="3097764" y="801900"/>
                </a:cubicBezTo>
                <a:cubicBezTo>
                  <a:pt x="3079015" y="669128"/>
                  <a:pt x="2995084" y="556776"/>
                  <a:pt x="2895554" y="471213"/>
                </a:cubicBezTo>
                <a:cubicBezTo>
                  <a:pt x="2858642" y="439594"/>
                  <a:pt x="2825099" y="403436"/>
                  <a:pt x="2797928" y="363034"/>
                </a:cubicBezTo>
                <a:cubicBezTo>
                  <a:pt x="2770025" y="318020"/>
                  <a:pt x="2760797" y="264003"/>
                  <a:pt x="2732234" y="219282"/>
                </a:cubicBezTo>
                <a:cubicBezTo>
                  <a:pt x="2708358" y="183564"/>
                  <a:pt x="2668151" y="160582"/>
                  <a:pt x="2634608" y="135769"/>
                </a:cubicBezTo>
                <a:cubicBezTo>
                  <a:pt x="2612856" y="120984"/>
                  <a:pt x="2592130" y="102759"/>
                  <a:pt x="2567888" y="91707"/>
                </a:cubicBezTo>
                <a:cubicBezTo>
                  <a:pt x="2422951" y="48230"/>
                  <a:pt x="2270689" y="30151"/>
                  <a:pt x="2119673" y="32786"/>
                </a:cubicBezTo>
                <a:cubicBezTo>
                  <a:pt x="2001613" y="35934"/>
                  <a:pt x="1884140" y="60014"/>
                  <a:pt x="1776700" y="109639"/>
                </a:cubicBezTo>
                <a:cubicBezTo>
                  <a:pt x="1623779" y="189127"/>
                  <a:pt x="1487777" y="306529"/>
                  <a:pt x="1399965" y="455916"/>
                </a:cubicBezTo>
                <a:cubicBezTo>
                  <a:pt x="1356827" y="530719"/>
                  <a:pt x="1315228" y="608158"/>
                  <a:pt x="1291719" y="691598"/>
                </a:cubicBezTo>
                <a:cubicBezTo>
                  <a:pt x="1277877" y="737124"/>
                  <a:pt x="1276705" y="785212"/>
                  <a:pt x="1272457" y="831397"/>
                </a:cubicBezTo>
                <a:cubicBezTo>
                  <a:pt x="1261472" y="929110"/>
                  <a:pt x="1181203" y="997253"/>
                  <a:pt x="1098737" y="1039778"/>
                </a:cubicBezTo>
                <a:cubicBezTo>
                  <a:pt x="896894" y="1148616"/>
                  <a:pt x="681648" y="1232569"/>
                  <a:pt x="487348" y="1355314"/>
                </a:cubicBezTo>
                <a:cubicBezTo>
                  <a:pt x="403124" y="1405451"/>
                  <a:pt x="328934" y="1469861"/>
                  <a:pt x="263167" y="1542249"/>
                </a:cubicBezTo>
                <a:cubicBezTo>
                  <a:pt x="199230" y="1610904"/>
                  <a:pt x="139102" y="1685342"/>
                  <a:pt x="103801" y="1773100"/>
                </a:cubicBezTo>
                <a:cubicBezTo>
                  <a:pt x="11741" y="1997364"/>
                  <a:pt x="18552" y="2267300"/>
                  <a:pt x="143789" y="2477511"/>
                </a:cubicBezTo>
                <a:cubicBezTo>
                  <a:pt x="243612" y="2633705"/>
                  <a:pt x="395068" y="2738006"/>
                  <a:pt x="565053" y="2805856"/>
                </a:cubicBezTo>
                <a:cubicBezTo>
                  <a:pt x="716216" y="2859945"/>
                  <a:pt x="879903" y="2878829"/>
                  <a:pt x="1038975" y="2889296"/>
                </a:cubicBezTo>
                <a:cubicBezTo>
                  <a:pt x="1164578" y="2896103"/>
                  <a:pt x="1292305" y="2900128"/>
                  <a:pt x="1413001" y="2939214"/>
                </a:cubicBezTo>
                <a:cubicBezTo>
                  <a:pt x="1492903" y="2966441"/>
                  <a:pt x="1575296" y="2993230"/>
                  <a:pt x="1642675" y="3045783"/>
                </a:cubicBezTo>
                <a:cubicBezTo>
                  <a:pt x="1760368" y="3142032"/>
                  <a:pt x="1832947" y="3279781"/>
                  <a:pt x="1931012" y="3393889"/>
                </a:cubicBezTo>
                <a:cubicBezTo>
                  <a:pt x="2055589" y="3528419"/>
                  <a:pt x="2235242" y="3611493"/>
                  <a:pt x="2418923" y="3616397"/>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8" name="Google Shape;1358;p34"/>
          <p:cNvSpPr/>
          <p:nvPr/>
        </p:nvSpPr>
        <p:spPr>
          <a:xfrm>
            <a:off x="16061024" y="8122749"/>
            <a:ext cx="3193493" cy="3585667"/>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9" name="Google Shape;1359;p34"/>
          <p:cNvSpPr/>
          <p:nvPr/>
        </p:nvSpPr>
        <p:spPr>
          <a:xfrm>
            <a:off x="15144821" y="-2568615"/>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0" name="Google Shape;1360;p34"/>
          <p:cNvSpPr/>
          <p:nvPr/>
        </p:nvSpPr>
        <p:spPr>
          <a:xfrm>
            <a:off x="15144821" y="-2568615"/>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1" name="Google Shape;1361;p34"/>
          <p:cNvSpPr/>
          <p:nvPr/>
        </p:nvSpPr>
        <p:spPr>
          <a:xfrm>
            <a:off x="15202673" y="-2522860"/>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2" name="Google Shape;1362;p34"/>
          <p:cNvSpPr/>
          <p:nvPr/>
        </p:nvSpPr>
        <p:spPr>
          <a:xfrm rot="3720695">
            <a:off x="-2440006" y="-3669713"/>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3" name="Google Shape;1363;p34"/>
          <p:cNvSpPr/>
          <p:nvPr/>
        </p:nvSpPr>
        <p:spPr>
          <a:xfrm rot="3720695">
            <a:off x="-2440006" y="-3669713"/>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4" name="Google Shape;1364;p34"/>
          <p:cNvSpPr/>
          <p:nvPr/>
        </p:nvSpPr>
        <p:spPr>
          <a:xfrm rot="3720695">
            <a:off x="-2376539" y="-3620870"/>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5" name="Google Shape;1365;p34"/>
          <p:cNvSpPr/>
          <p:nvPr/>
        </p:nvSpPr>
        <p:spPr>
          <a:xfrm rot="-1937347">
            <a:off x="-2717265" y="8639627"/>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6" name="Google Shape;1366;p34"/>
          <p:cNvSpPr/>
          <p:nvPr/>
        </p:nvSpPr>
        <p:spPr>
          <a:xfrm rot="-1937347">
            <a:off x="-2717265" y="8639627"/>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7" name="Google Shape;1367;p34"/>
          <p:cNvSpPr/>
          <p:nvPr/>
        </p:nvSpPr>
        <p:spPr>
          <a:xfrm rot="-1937347">
            <a:off x="-2662696" y="8686471"/>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68" name="Google Shape;1368;p34"/>
          <p:cNvPicPr preferRelativeResize="0"/>
          <p:nvPr/>
        </p:nvPicPr>
        <p:blipFill rotWithShape="1">
          <a:blip r:embed="rId1"/>
          <a:srcRect/>
          <a:stretch>
            <a:fillRect/>
          </a:stretch>
        </p:blipFill>
        <p:spPr>
          <a:xfrm>
            <a:off x="15753027" y="993291"/>
            <a:ext cx="1689381" cy="1919752"/>
          </a:xfrm>
          <a:prstGeom prst="rect">
            <a:avLst/>
          </a:prstGeom>
          <a:noFill/>
          <a:ln>
            <a:noFill/>
          </a:ln>
        </p:spPr>
      </p:pic>
      <p:sp>
        <p:nvSpPr>
          <p:cNvPr id="1369" name="Google Shape;1369;p34"/>
          <p:cNvSpPr/>
          <p:nvPr/>
        </p:nvSpPr>
        <p:spPr>
          <a:xfrm>
            <a:off x="13326778" y="7477100"/>
            <a:ext cx="1046628" cy="1781200"/>
          </a:xfrm>
          <a:custGeom>
            <a:avLst/>
            <a:gdLst/>
            <a:ahLst/>
            <a:cxnLst/>
            <a:rect l="l" t="t" r="r" b="b"/>
            <a:pathLst>
              <a:path w="1046628" h="1781200" extrusionOk="0">
                <a:moveTo>
                  <a:pt x="1043384" y="948917"/>
                </a:moveTo>
                <a:cubicBezTo>
                  <a:pt x="1033529" y="940117"/>
                  <a:pt x="1023887" y="931069"/>
                  <a:pt x="1014351" y="921878"/>
                </a:cubicBezTo>
                <a:cubicBezTo>
                  <a:pt x="910885" y="823449"/>
                  <a:pt x="810407" y="721885"/>
                  <a:pt x="705909" y="624560"/>
                </a:cubicBezTo>
                <a:cubicBezTo>
                  <a:pt x="593619" y="519291"/>
                  <a:pt x="477770" y="418119"/>
                  <a:pt x="363203" y="315379"/>
                </a:cubicBezTo>
                <a:cubicBezTo>
                  <a:pt x="252656" y="214706"/>
                  <a:pt x="146877" y="108938"/>
                  <a:pt x="34800" y="10046"/>
                </a:cubicBezTo>
                <a:cubicBezTo>
                  <a:pt x="35618" y="7837"/>
                  <a:pt x="31954" y="8300"/>
                  <a:pt x="30993" y="6590"/>
                </a:cubicBezTo>
                <a:cubicBezTo>
                  <a:pt x="27506" y="3242"/>
                  <a:pt x="24873" y="1817"/>
                  <a:pt x="23094" y="1674"/>
                </a:cubicBezTo>
                <a:cubicBezTo>
                  <a:pt x="23343" y="1104"/>
                  <a:pt x="23557" y="534"/>
                  <a:pt x="23806" y="0"/>
                </a:cubicBezTo>
                <a:cubicBezTo>
                  <a:pt x="18896" y="0"/>
                  <a:pt x="14520" y="2280"/>
                  <a:pt x="11282" y="8051"/>
                </a:cubicBezTo>
                <a:cubicBezTo>
                  <a:pt x="8151" y="23797"/>
                  <a:pt x="10713" y="40398"/>
                  <a:pt x="8898" y="56393"/>
                </a:cubicBezTo>
                <a:cubicBezTo>
                  <a:pt x="6621" y="92801"/>
                  <a:pt x="1604" y="129422"/>
                  <a:pt x="1782" y="166008"/>
                </a:cubicBezTo>
                <a:cubicBezTo>
                  <a:pt x="1319" y="186100"/>
                  <a:pt x="2992" y="206085"/>
                  <a:pt x="4237" y="226106"/>
                </a:cubicBezTo>
                <a:cubicBezTo>
                  <a:pt x="-4267" y="330270"/>
                  <a:pt x="1995" y="434720"/>
                  <a:pt x="6016" y="538920"/>
                </a:cubicBezTo>
                <a:cubicBezTo>
                  <a:pt x="7688" y="612804"/>
                  <a:pt x="15907" y="686118"/>
                  <a:pt x="18932" y="760002"/>
                </a:cubicBezTo>
                <a:cubicBezTo>
                  <a:pt x="20960" y="822416"/>
                  <a:pt x="29605" y="884330"/>
                  <a:pt x="33377" y="946637"/>
                </a:cubicBezTo>
                <a:cubicBezTo>
                  <a:pt x="41916" y="1062165"/>
                  <a:pt x="50064" y="1177231"/>
                  <a:pt x="56575" y="1293222"/>
                </a:cubicBezTo>
                <a:cubicBezTo>
                  <a:pt x="58105" y="1320582"/>
                  <a:pt x="59493" y="1347834"/>
                  <a:pt x="61378" y="1375158"/>
                </a:cubicBezTo>
                <a:cubicBezTo>
                  <a:pt x="61948" y="1383458"/>
                  <a:pt x="62517" y="1393112"/>
                  <a:pt x="63086" y="1402766"/>
                </a:cubicBezTo>
                <a:cubicBezTo>
                  <a:pt x="63086" y="1410319"/>
                  <a:pt x="64545" y="1419866"/>
                  <a:pt x="73369" y="1421398"/>
                </a:cubicBezTo>
                <a:cubicBezTo>
                  <a:pt x="92795" y="1424426"/>
                  <a:pt x="114392" y="1375229"/>
                  <a:pt x="125956" y="1360766"/>
                </a:cubicBezTo>
                <a:cubicBezTo>
                  <a:pt x="144956" y="1331981"/>
                  <a:pt x="169008" y="1307009"/>
                  <a:pt x="187901" y="1278189"/>
                </a:cubicBezTo>
                <a:cubicBezTo>
                  <a:pt x="212095" y="1237115"/>
                  <a:pt x="239385" y="1198356"/>
                  <a:pt x="263935" y="1157246"/>
                </a:cubicBezTo>
                <a:cubicBezTo>
                  <a:pt x="287311" y="1119627"/>
                  <a:pt x="305884" y="1079265"/>
                  <a:pt x="329509" y="1041824"/>
                </a:cubicBezTo>
                <a:cubicBezTo>
                  <a:pt x="332924" y="1047452"/>
                  <a:pt x="337052" y="1052832"/>
                  <a:pt x="339898" y="1058496"/>
                </a:cubicBezTo>
                <a:cubicBezTo>
                  <a:pt x="377720" y="1115209"/>
                  <a:pt x="402305" y="1178834"/>
                  <a:pt x="430342" y="1240606"/>
                </a:cubicBezTo>
                <a:cubicBezTo>
                  <a:pt x="449698" y="1286596"/>
                  <a:pt x="476169" y="1329096"/>
                  <a:pt x="495347" y="1375158"/>
                </a:cubicBezTo>
                <a:cubicBezTo>
                  <a:pt x="523241" y="1437286"/>
                  <a:pt x="548112" y="1500697"/>
                  <a:pt x="578960" y="1561436"/>
                </a:cubicBezTo>
                <a:cubicBezTo>
                  <a:pt x="603474" y="1613197"/>
                  <a:pt x="623684" y="1666776"/>
                  <a:pt x="644000" y="1720319"/>
                </a:cubicBezTo>
                <a:cubicBezTo>
                  <a:pt x="649408" y="1735031"/>
                  <a:pt x="654389" y="1749887"/>
                  <a:pt x="660331" y="1764386"/>
                </a:cubicBezTo>
                <a:cubicBezTo>
                  <a:pt x="662822" y="1772116"/>
                  <a:pt x="667411" y="1779205"/>
                  <a:pt x="676022" y="1780594"/>
                </a:cubicBezTo>
                <a:cubicBezTo>
                  <a:pt x="678726" y="1781022"/>
                  <a:pt x="681430" y="1781200"/>
                  <a:pt x="684063" y="1781200"/>
                </a:cubicBezTo>
                <a:cubicBezTo>
                  <a:pt x="707759" y="1781200"/>
                  <a:pt x="729143" y="1765917"/>
                  <a:pt x="749672" y="1755408"/>
                </a:cubicBezTo>
                <a:cubicBezTo>
                  <a:pt x="759635" y="1750421"/>
                  <a:pt x="770131" y="1745291"/>
                  <a:pt x="780556" y="1740019"/>
                </a:cubicBezTo>
                <a:cubicBezTo>
                  <a:pt x="804679" y="1728762"/>
                  <a:pt x="830510" y="1716685"/>
                  <a:pt x="854064" y="1703611"/>
                </a:cubicBezTo>
                <a:cubicBezTo>
                  <a:pt x="862496" y="1699158"/>
                  <a:pt x="874593" y="1696522"/>
                  <a:pt x="875945" y="1685407"/>
                </a:cubicBezTo>
                <a:cubicBezTo>
                  <a:pt x="877902" y="1664033"/>
                  <a:pt x="867940" y="1643442"/>
                  <a:pt x="862247" y="1623208"/>
                </a:cubicBezTo>
                <a:cubicBezTo>
                  <a:pt x="847695" y="1575187"/>
                  <a:pt x="828624" y="1528733"/>
                  <a:pt x="811795" y="1481495"/>
                </a:cubicBezTo>
                <a:cubicBezTo>
                  <a:pt x="800765" y="1450396"/>
                  <a:pt x="785466" y="1421148"/>
                  <a:pt x="773155" y="1390583"/>
                </a:cubicBezTo>
                <a:cubicBezTo>
                  <a:pt x="764580" y="1367035"/>
                  <a:pt x="755863" y="1343595"/>
                  <a:pt x="744904" y="1321045"/>
                </a:cubicBezTo>
                <a:cubicBezTo>
                  <a:pt x="731135" y="1290800"/>
                  <a:pt x="720283" y="1259308"/>
                  <a:pt x="706087" y="1229277"/>
                </a:cubicBezTo>
                <a:cubicBezTo>
                  <a:pt x="687123" y="1192157"/>
                  <a:pt x="669689" y="1154146"/>
                  <a:pt x="650582" y="1117026"/>
                </a:cubicBezTo>
                <a:cubicBezTo>
                  <a:pt x="646028" y="1107978"/>
                  <a:pt x="641367" y="1098609"/>
                  <a:pt x="636741" y="1089133"/>
                </a:cubicBezTo>
                <a:cubicBezTo>
                  <a:pt x="623862" y="1058247"/>
                  <a:pt x="605751" y="1029462"/>
                  <a:pt x="588139" y="1001070"/>
                </a:cubicBezTo>
                <a:cubicBezTo>
                  <a:pt x="566507" y="968617"/>
                  <a:pt x="552097" y="931853"/>
                  <a:pt x="530678" y="899328"/>
                </a:cubicBezTo>
                <a:cubicBezTo>
                  <a:pt x="532990" y="900040"/>
                  <a:pt x="535303" y="900219"/>
                  <a:pt x="537153" y="899079"/>
                </a:cubicBezTo>
                <a:cubicBezTo>
                  <a:pt x="541921" y="900325"/>
                  <a:pt x="546511" y="902178"/>
                  <a:pt x="551350" y="903068"/>
                </a:cubicBezTo>
                <a:cubicBezTo>
                  <a:pt x="551670" y="903211"/>
                  <a:pt x="551954" y="903318"/>
                  <a:pt x="552275" y="903389"/>
                </a:cubicBezTo>
                <a:cubicBezTo>
                  <a:pt x="558074" y="905811"/>
                  <a:pt x="564763" y="906702"/>
                  <a:pt x="570705" y="908234"/>
                </a:cubicBezTo>
                <a:cubicBezTo>
                  <a:pt x="652646" y="920097"/>
                  <a:pt x="733981" y="935593"/>
                  <a:pt x="816420" y="944321"/>
                </a:cubicBezTo>
                <a:cubicBezTo>
                  <a:pt x="856127" y="952336"/>
                  <a:pt x="896439" y="955792"/>
                  <a:pt x="936716" y="960387"/>
                </a:cubicBezTo>
                <a:cubicBezTo>
                  <a:pt x="964646" y="964769"/>
                  <a:pt x="993928" y="971680"/>
                  <a:pt x="1022606" y="971360"/>
                </a:cubicBezTo>
                <a:cubicBezTo>
                  <a:pt x="1026057" y="971467"/>
                  <a:pt x="1029579" y="971716"/>
                  <a:pt x="1033031" y="971217"/>
                </a:cubicBezTo>
                <a:cubicBezTo>
                  <a:pt x="1036802" y="970576"/>
                  <a:pt x="1039079" y="968189"/>
                  <a:pt x="1040076" y="965304"/>
                </a:cubicBezTo>
                <a:cubicBezTo>
                  <a:pt x="1041641" y="964769"/>
                  <a:pt x="1043064" y="963914"/>
                  <a:pt x="1044203" y="962632"/>
                </a:cubicBezTo>
                <a:cubicBezTo>
                  <a:pt x="1047761" y="958677"/>
                  <a:pt x="1047334" y="952443"/>
                  <a:pt x="1043384" y="9489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370" name="Google Shape;1370;p34"/>
          <p:cNvGrpSpPr/>
          <p:nvPr/>
        </p:nvGrpSpPr>
        <p:grpSpPr>
          <a:xfrm>
            <a:off x="13326778" y="7477100"/>
            <a:ext cx="1046628" cy="1781200"/>
            <a:chOff x="13326778" y="7477100"/>
            <a:chExt cx="1046628" cy="1781200"/>
          </a:xfrm>
        </p:grpSpPr>
        <p:sp>
          <p:nvSpPr>
            <p:cNvPr id="1371" name="Google Shape;1371;p34"/>
            <p:cNvSpPr/>
            <p:nvPr/>
          </p:nvSpPr>
          <p:spPr>
            <a:xfrm>
              <a:off x="13326778" y="7477100"/>
              <a:ext cx="1046628" cy="1781200"/>
            </a:xfrm>
            <a:custGeom>
              <a:avLst/>
              <a:gdLst/>
              <a:ahLst/>
              <a:cxnLst/>
              <a:rect l="l" t="t" r="r" b="b"/>
              <a:pathLst>
                <a:path w="1046628" h="1781200" extrusionOk="0">
                  <a:moveTo>
                    <a:pt x="1043384" y="948917"/>
                  </a:moveTo>
                  <a:cubicBezTo>
                    <a:pt x="1033529" y="940117"/>
                    <a:pt x="1023887" y="931069"/>
                    <a:pt x="1014351" y="921878"/>
                  </a:cubicBezTo>
                  <a:cubicBezTo>
                    <a:pt x="910885" y="823449"/>
                    <a:pt x="810407" y="721885"/>
                    <a:pt x="705909" y="624560"/>
                  </a:cubicBezTo>
                  <a:cubicBezTo>
                    <a:pt x="593619" y="519291"/>
                    <a:pt x="477770" y="418119"/>
                    <a:pt x="363203" y="315379"/>
                  </a:cubicBezTo>
                  <a:cubicBezTo>
                    <a:pt x="252656" y="214706"/>
                    <a:pt x="146877" y="108938"/>
                    <a:pt x="34800" y="10046"/>
                  </a:cubicBezTo>
                  <a:cubicBezTo>
                    <a:pt x="35618" y="7837"/>
                    <a:pt x="31954" y="8300"/>
                    <a:pt x="30993" y="6590"/>
                  </a:cubicBezTo>
                  <a:cubicBezTo>
                    <a:pt x="27506" y="3242"/>
                    <a:pt x="24873" y="1817"/>
                    <a:pt x="23094" y="1674"/>
                  </a:cubicBezTo>
                  <a:cubicBezTo>
                    <a:pt x="23343" y="1104"/>
                    <a:pt x="23557" y="534"/>
                    <a:pt x="23806" y="0"/>
                  </a:cubicBezTo>
                  <a:cubicBezTo>
                    <a:pt x="18896" y="0"/>
                    <a:pt x="14520" y="2280"/>
                    <a:pt x="11282" y="8051"/>
                  </a:cubicBezTo>
                  <a:cubicBezTo>
                    <a:pt x="8151" y="23797"/>
                    <a:pt x="10713" y="40398"/>
                    <a:pt x="8898" y="56393"/>
                  </a:cubicBezTo>
                  <a:cubicBezTo>
                    <a:pt x="6621" y="92801"/>
                    <a:pt x="1604" y="129422"/>
                    <a:pt x="1782" y="166008"/>
                  </a:cubicBezTo>
                  <a:cubicBezTo>
                    <a:pt x="1319" y="186100"/>
                    <a:pt x="2992" y="206085"/>
                    <a:pt x="4237" y="226106"/>
                  </a:cubicBezTo>
                  <a:cubicBezTo>
                    <a:pt x="-4267" y="330270"/>
                    <a:pt x="1995" y="434720"/>
                    <a:pt x="6016" y="538920"/>
                  </a:cubicBezTo>
                  <a:cubicBezTo>
                    <a:pt x="7688" y="612804"/>
                    <a:pt x="15907" y="686118"/>
                    <a:pt x="18932" y="760002"/>
                  </a:cubicBezTo>
                  <a:cubicBezTo>
                    <a:pt x="20960" y="822416"/>
                    <a:pt x="29605" y="884330"/>
                    <a:pt x="33377" y="946637"/>
                  </a:cubicBezTo>
                  <a:cubicBezTo>
                    <a:pt x="41916" y="1062165"/>
                    <a:pt x="50064" y="1177231"/>
                    <a:pt x="56575" y="1293222"/>
                  </a:cubicBezTo>
                  <a:cubicBezTo>
                    <a:pt x="58105" y="1320582"/>
                    <a:pt x="59493" y="1347834"/>
                    <a:pt x="61378" y="1375158"/>
                  </a:cubicBezTo>
                  <a:cubicBezTo>
                    <a:pt x="61948" y="1383458"/>
                    <a:pt x="62517" y="1393112"/>
                    <a:pt x="63086" y="1402766"/>
                  </a:cubicBezTo>
                  <a:cubicBezTo>
                    <a:pt x="63086" y="1410319"/>
                    <a:pt x="64545" y="1419866"/>
                    <a:pt x="73369" y="1421398"/>
                  </a:cubicBezTo>
                  <a:cubicBezTo>
                    <a:pt x="92795" y="1424426"/>
                    <a:pt x="114392" y="1375229"/>
                    <a:pt x="125956" y="1360766"/>
                  </a:cubicBezTo>
                  <a:cubicBezTo>
                    <a:pt x="144956" y="1331981"/>
                    <a:pt x="169008" y="1307009"/>
                    <a:pt x="187901" y="1278189"/>
                  </a:cubicBezTo>
                  <a:cubicBezTo>
                    <a:pt x="212095" y="1237115"/>
                    <a:pt x="239385" y="1198356"/>
                    <a:pt x="263935" y="1157246"/>
                  </a:cubicBezTo>
                  <a:cubicBezTo>
                    <a:pt x="287311" y="1119627"/>
                    <a:pt x="305884" y="1079265"/>
                    <a:pt x="329509" y="1041824"/>
                  </a:cubicBezTo>
                  <a:cubicBezTo>
                    <a:pt x="332924" y="1047452"/>
                    <a:pt x="337052" y="1052832"/>
                    <a:pt x="339898" y="1058496"/>
                  </a:cubicBezTo>
                  <a:cubicBezTo>
                    <a:pt x="377720" y="1115209"/>
                    <a:pt x="402305" y="1178834"/>
                    <a:pt x="430342" y="1240606"/>
                  </a:cubicBezTo>
                  <a:cubicBezTo>
                    <a:pt x="449698" y="1286596"/>
                    <a:pt x="476169" y="1329096"/>
                    <a:pt x="495347" y="1375158"/>
                  </a:cubicBezTo>
                  <a:cubicBezTo>
                    <a:pt x="523241" y="1437286"/>
                    <a:pt x="548112" y="1500697"/>
                    <a:pt x="578960" y="1561436"/>
                  </a:cubicBezTo>
                  <a:cubicBezTo>
                    <a:pt x="603474" y="1613197"/>
                    <a:pt x="623684" y="1666776"/>
                    <a:pt x="644000" y="1720319"/>
                  </a:cubicBezTo>
                  <a:cubicBezTo>
                    <a:pt x="649408" y="1735031"/>
                    <a:pt x="654389" y="1749887"/>
                    <a:pt x="660331" y="1764386"/>
                  </a:cubicBezTo>
                  <a:cubicBezTo>
                    <a:pt x="662822" y="1772116"/>
                    <a:pt x="667411" y="1779205"/>
                    <a:pt x="676022" y="1780594"/>
                  </a:cubicBezTo>
                  <a:cubicBezTo>
                    <a:pt x="678726" y="1781022"/>
                    <a:pt x="681430" y="1781200"/>
                    <a:pt x="684063" y="1781200"/>
                  </a:cubicBezTo>
                  <a:cubicBezTo>
                    <a:pt x="707759" y="1781200"/>
                    <a:pt x="729143" y="1765917"/>
                    <a:pt x="749672" y="1755408"/>
                  </a:cubicBezTo>
                  <a:cubicBezTo>
                    <a:pt x="759635" y="1750421"/>
                    <a:pt x="770131" y="1745291"/>
                    <a:pt x="780556" y="1740019"/>
                  </a:cubicBezTo>
                  <a:cubicBezTo>
                    <a:pt x="804679" y="1728762"/>
                    <a:pt x="830510" y="1716685"/>
                    <a:pt x="854064" y="1703611"/>
                  </a:cubicBezTo>
                  <a:cubicBezTo>
                    <a:pt x="862496" y="1699158"/>
                    <a:pt x="874593" y="1696522"/>
                    <a:pt x="875945" y="1685407"/>
                  </a:cubicBezTo>
                  <a:cubicBezTo>
                    <a:pt x="877902" y="1664033"/>
                    <a:pt x="867940" y="1643442"/>
                    <a:pt x="862247" y="1623208"/>
                  </a:cubicBezTo>
                  <a:cubicBezTo>
                    <a:pt x="847695" y="1575187"/>
                    <a:pt x="828624" y="1528733"/>
                    <a:pt x="811795" y="1481495"/>
                  </a:cubicBezTo>
                  <a:cubicBezTo>
                    <a:pt x="800765" y="1450396"/>
                    <a:pt x="785466" y="1421148"/>
                    <a:pt x="773155" y="1390583"/>
                  </a:cubicBezTo>
                  <a:cubicBezTo>
                    <a:pt x="764580" y="1367035"/>
                    <a:pt x="755863" y="1343595"/>
                    <a:pt x="744904" y="1321045"/>
                  </a:cubicBezTo>
                  <a:cubicBezTo>
                    <a:pt x="731135" y="1290800"/>
                    <a:pt x="720283" y="1259308"/>
                    <a:pt x="706087" y="1229277"/>
                  </a:cubicBezTo>
                  <a:cubicBezTo>
                    <a:pt x="687123" y="1192157"/>
                    <a:pt x="669689" y="1154146"/>
                    <a:pt x="650582" y="1117026"/>
                  </a:cubicBezTo>
                  <a:cubicBezTo>
                    <a:pt x="646028" y="1107978"/>
                    <a:pt x="641367" y="1098609"/>
                    <a:pt x="636741" y="1089133"/>
                  </a:cubicBezTo>
                  <a:cubicBezTo>
                    <a:pt x="623862" y="1058247"/>
                    <a:pt x="605751" y="1029462"/>
                    <a:pt x="588139" y="1001070"/>
                  </a:cubicBezTo>
                  <a:cubicBezTo>
                    <a:pt x="566507" y="968617"/>
                    <a:pt x="552097" y="931853"/>
                    <a:pt x="530678" y="899328"/>
                  </a:cubicBezTo>
                  <a:cubicBezTo>
                    <a:pt x="532990" y="900040"/>
                    <a:pt x="535303" y="900219"/>
                    <a:pt x="537153" y="899079"/>
                  </a:cubicBezTo>
                  <a:cubicBezTo>
                    <a:pt x="541921" y="900325"/>
                    <a:pt x="546511" y="902178"/>
                    <a:pt x="551350" y="903068"/>
                  </a:cubicBezTo>
                  <a:cubicBezTo>
                    <a:pt x="551670" y="903211"/>
                    <a:pt x="551954" y="903318"/>
                    <a:pt x="552275" y="903389"/>
                  </a:cubicBezTo>
                  <a:cubicBezTo>
                    <a:pt x="558074" y="905811"/>
                    <a:pt x="564763" y="906702"/>
                    <a:pt x="570705" y="908234"/>
                  </a:cubicBezTo>
                  <a:cubicBezTo>
                    <a:pt x="652646" y="920097"/>
                    <a:pt x="733981" y="935593"/>
                    <a:pt x="816420" y="944321"/>
                  </a:cubicBezTo>
                  <a:cubicBezTo>
                    <a:pt x="856127" y="952336"/>
                    <a:pt x="896439" y="955792"/>
                    <a:pt x="936716" y="960387"/>
                  </a:cubicBezTo>
                  <a:cubicBezTo>
                    <a:pt x="964646" y="964769"/>
                    <a:pt x="993928" y="971680"/>
                    <a:pt x="1022606" y="971360"/>
                  </a:cubicBezTo>
                  <a:cubicBezTo>
                    <a:pt x="1026057" y="971467"/>
                    <a:pt x="1029579" y="971716"/>
                    <a:pt x="1033031" y="971217"/>
                  </a:cubicBezTo>
                  <a:cubicBezTo>
                    <a:pt x="1036802" y="970576"/>
                    <a:pt x="1039079" y="968189"/>
                    <a:pt x="1040076" y="965304"/>
                  </a:cubicBezTo>
                  <a:cubicBezTo>
                    <a:pt x="1041641" y="964769"/>
                    <a:pt x="1043064" y="963914"/>
                    <a:pt x="1044203" y="962632"/>
                  </a:cubicBezTo>
                  <a:cubicBezTo>
                    <a:pt x="1047761" y="958677"/>
                    <a:pt x="1047334" y="952443"/>
                    <a:pt x="1043384" y="948917"/>
                  </a:cubicBezTo>
                  <a:close/>
                  <a:moveTo>
                    <a:pt x="868260" y="933669"/>
                  </a:moveTo>
                  <a:cubicBezTo>
                    <a:pt x="826596" y="925832"/>
                    <a:pt x="784078" y="921237"/>
                    <a:pt x="741951" y="916285"/>
                  </a:cubicBezTo>
                  <a:cubicBezTo>
                    <a:pt x="682817" y="908270"/>
                    <a:pt x="622794" y="897654"/>
                    <a:pt x="562949" y="893913"/>
                  </a:cubicBezTo>
                  <a:cubicBezTo>
                    <a:pt x="561988" y="893949"/>
                    <a:pt x="560494" y="893771"/>
                    <a:pt x="558750" y="893521"/>
                  </a:cubicBezTo>
                  <a:cubicBezTo>
                    <a:pt x="556153" y="891491"/>
                    <a:pt x="552310" y="891277"/>
                    <a:pt x="549215" y="890386"/>
                  </a:cubicBezTo>
                  <a:cubicBezTo>
                    <a:pt x="541565" y="889318"/>
                    <a:pt x="533560" y="887750"/>
                    <a:pt x="525910" y="888178"/>
                  </a:cubicBezTo>
                  <a:cubicBezTo>
                    <a:pt x="524380" y="888676"/>
                    <a:pt x="523348" y="889923"/>
                    <a:pt x="522921" y="891384"/>
                  </a:cubicBezTo>
                  <a:cubicBezTo>
                    <a:pt x="520786" y="890671"/>
                    <a:pt x="518830" y="891277"/>
                    <a:pt x="518260" y="894804"/>
                  </a:cubicBezTo>
                  <a:cubicBezTo>
                    <a:pt x="521854" y="916534"/>
                    <a:pt x="534876" y="935807"/>
                    <a:pt x="542988" y="956184"/>
                  </a:cubicBezTo>
                  <a:cubicBezTo>
                    <a:pt x="558039" y="989385"/>
                    <a:pt x="577359" y="1020165"/>
                    <a:pt x="597105" y="1050659"/>
                  </a:cubicBezTo>
                  <a:cubicBezTo>
                    <a:pt x="601873" y="1061239"/>
                    <a:pt x="606676" y="1071855"/>
                    <a:pt x="611658" y="1081937"/>
                  </a:cubicBezTo>
                  <a:cubicBezTo>
                    <a:pt x="639873" y="1139790"/>
                    <a:pt x="669190" y="1196646"/>
                    <a:pt x="696622" y="1255283"/>
                  </a:cubicBezTo>
                  <a:cubicBezTo>
                    <a:pt x="715266" y="1304195"/>
                    <a:pt x="738820" y="1351040"/>
                    <a:pt x="756183" y="1400451"/>
                  </a:cubicBezTo>
                  <a:cubicBezTo>
                    <a:pt x="776357" y="1445729"/>
                    <a:pt x="795819" y="1491221"/>
                    <a:pt x="811830" y="1538209"/>
                  </a:cubicBezTo>
                  <a:cubicBezTo>
                    <a:pt x="823394" y="1567955"/>
                    <a:pt x="834139" y="1597986"/>
                    <a:pt x="843532" y="1628444"/>
                  </a:cubicBezTo>
                  <a:cubicBezTo>
                    <a:pt x="848656" y="1645579"/>
                    <a:pt x="855914" y="1662679"/>
                    <a:pt x="857052" y="1680669"/>
                  </a:cubicBezTo>
                  <a:cubicBezTo>
                    <a:pt x="825422" y="1696878"/>
                    <a:pt x="793542" y="1712481"/>
                    <a:pt x="761485" y="1727907"/>
                  </a:cubicBezTo>
                  <a:cubicBezTo>
                    <a:pt x="735369" y="1738059"/>
                    <a:pt x="709752" y="1761963"/>
                    <a:pt x="680362" y="1761571"/>
                  </a:cubicBezTo>
                  <a:cubicBezTo>
                    <a:pt x="647842" y="1674934"/>
                    <a:pt x="615856" y="1587940"/>
                    <a:pt x="573552" y="1505470"/>
                  </a:cubicBezTo>
                  <a:cubicBezTo>
                    <a:pt x="544803" y="1444375"/>
                    <a:pt x="521285" y="1380893"/>
                    <a:pt x="490899" y="1320546"/>
                  </a:cubicBezTo>
                  <a:cubicBezTo>
                    <a:pt x="435750" y="1225181"/>
                    <a:pt x="406468" y="1114105"/>
                    <a:pt x="334881" y="1028892"/>
                  </a:cubicBezTo>
                  <a:cubicBezTo>
                    <a:pt x="333850" y="1023656"/>
                    <a:pt x="328441" y="1019345"/>
                    <a:pt x="322713" y="1021055"/>
                  </a:cubicBezTo>
                  <a:cubicBezTo>
                    <a:pt x="320222" y="1021732"/>
                    <a:pt x="318230" y="1023371"/>
                    <a:pt x="316878" y="1025544"/>
                  </a:cubicBezTo>
                  <a:cubicBezTo>
                    <a:pt x="312039" y="1033274"/>
                    <a:pt x="307129" y="1040969"/>
                    <a:pt x="302504" y="1048806"/>
                  </a:cubicBezTo>
                  <a:cubicBezTo>
                    <a:pt x="280266" y="1087316"/>
                    <a:pt x="260768" y="1127286"/>
                    <a:pt x="236681" y="1164727"/>
                  </a:cubicBezTo>
                  <a:cubicBezTo>
                    <a:pt x="213305" y="1201348"/>
                    <a:pt x="189644" y="1237934"/>
                    <a:pt x="166766" y="1275019"/>
                  </a:cubicBezTo>
                  <a:cubicBezTo>
                    <a:pt x="154029" y="1293329"/>
                    <a:pt x="137662" y="1311248"/>
                    <a:pt x="124462" y="1329559"/>
                  </a:cubicBezTo>
                  <a:cubicBezTo>
                    <a:pt x="108913" y="1349580"/>
                    <a:pt x="96638" y="1371880"/>
                    <a:pt x="82050" y="1392542"/>
                  </a:cubicBezTo>
                  <a:cubicBezTo>
                    <a:pt x="70416" y="1198178"/>
                    <a:pt x="59137" y="1003457"/>
                    <a:pt x="40493" y="809555"/>
                  </a:cubicBezTo>
                  <a:cubicBezTo>
                    <a:pt x="36686" y="739982"/>
                    <a:pt x="32132" y="669232"/>
                    <a:pt x="26403" y="599623"/>
                  </a:cubicBezTo>
                  <a:cubicBezTo>
                    <a:pt x="24767" y="564391"/>
                    <a:pt x="22916" y="529159"/>
                    <a:pt x="21173" y="493927"/>
                  </a:cubicBezTo>
                  <a:cubicBezTo>
                    <a:pt x="21707" y="480425"/>
                    <a:pt x="22276" y="466959"/>
                    <a:pt x="22454" y="453458"/>
                  </a:cubicBezTo>
                  <a:cubicBezTo>
                    <a:pt x="22240" y="370810"/>
                    <a:pt x="23592" y="288163"/>
                    <a:pt x="24945" y="205479"/>
                  </a:cubicBezTo>
                  <a:cubicBezTo>
                    <a:pt x="24838" y="168965"/>
                    <a:pt x="25051" y="132486"/>
                    <a:pt x="28040" y="96042"/>
                  </a:cubicBezTo>
                  <a:cubicBezTo>
                    <a:pt x="29890" y="77055"/>
                    <a:pt x="29107" y="57818"/>
                    <a:pt x="29748" y="38759"/>
                  </a:cubicBezTo>
                  <a:cubicBezTo>
                    <a:pt x="29499" y="38153"/>
                    <a:pt x="29250" y="37548"/>
                    <a:pt x="29001" y="36978"/>
                  </a:cubicBezTo>
                  <a:lnTo>
                    <a:pt x="29001" y="36978"/>
                  </a:lnTo>
                  <a:cubicBezTo>
                    <a:pt x="28965" y="36906"/>
                    <a:pt x="28965" y="36871"/>
                    <a:pt x="28929" y="36800"/>
                  </a:cubicBezTo>
                  <a:cubicBezTo>
                    <a:pt x="27435" y="33166"/>
                    <a:pt x="25905" y="29532"/>
                    <a:pt x="24268" y="25934"/>
                  </a:cubicBezTo>
                  <a:cubicBezTo>
                    <a:pt x="24767" y="26860"/>
                    <a:pt x="25300" y="27822"/>
                    <a:pt x="25798" y="28749"/>
                  </a:cubicBezTo>
                  <a:cubicBezTo>
                    <a:pt x="25763" y="28749"/>
                    <a:pt x="25763" y="28713"/>
                    <a:pt x="25727" y="28642"/>
                  </a:cubicBezTo>
                  <a:cubicBezTo>
                    <a:pt x="25763" y="28677"/>
                    <a:pt x="25763" y="28713"/>
                    <a:pt x="25798" y="28749"/>
                  </a:cubicBezTo>
                  <a:cubicBezTo>
                    <a:pt x="23094" y="23832"/>
                    <a:pt x="21066" y="19344"/>
                    <a:pt x="20782" y="13644"/>
                  </a:cubicBezTo>
                  <a:cubicBezTo>
                    <a:pt x="20782" y="13537"/>
                    <a:pt x="20782" y="13430"/>
                    <a:pt x="20782" y="13323"/>
                  </a:cubicBezTo>
                  <a:cubicBezTo>
                    <a:pt x="20746" y="12326"/>
                    <a:pt x="20782" y="11328"/>
                    <a:pt x="20853" y="10331"/>
                  </a:cubicBezTo>
                  <a:cubicBezTo>
                    <a:pt x="20888" y="9975"/>
                    <a:pt x="20960" y="9583"/>
                    <a:pt x="20995" y="9191"/>
                  </a:cubicBezTo>
                  <a:cubicBezTo>
                    <a:pt x="21066" y="8621"/>
                    <a:pt x="21173" y="8051"/>
                    <a:pt x="21280" y="7481"/>
                  </a:cubicBezTo>
                  <a:cubicBezTo>
                    <a:pt x="21885" y="8977"/>
                    <a:pt x="22845" y="10652"/>
                    <a:pt x="24268" y="12397"/>
                  </a:cubicBezTo>
                  <a:cubicBezTo>
                    <a:pt x="48285" y="44779"/>
                    <a:pt x="80947" y="69253"/>
                    <a:pt x="109091" y="97752"/>
                  </a:cubicBezTo>
                  <a:cubicBezTo>
                    <a:pt x="224157" y="212034"/>
                    <a:pt x="342211" y="323680"/>
                    <a:pt x="464036" y="430837"/>
                  </a:cubicBezTo>
                  <a:cubicBezTo>
                    <a:pt x="562486" y="517403"/>
                    <a:pt x="658659" y="606534"/>
                    <a:pt x="753871" y="696627"/>
                  </a:cubicBezTo>
                  <a:cubicBezTo>
                    <a:pt x="842536" y="781127"/>
                    <a:pt x="928710" y="868228"/>
                    <a:pt x="1018123" y="951945"/>
                  </a:cubicBezTo>
                  <a:cubicBezTo>
                    <a:pt x="991082" y="950805"/>
                    <a:pt x="964504" y="945069"/>
                    <a:pt x="937748" y="940972"/>
                  </a:cubicBezTo>
                  <a:cubicBezTo>
                    <a:pt x="914656" y="937980"/>
                    <a:pt x="891423" y="936092"/>
                    <a:pt x="868260" y="9336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72" name="Google Shape;1372;p34"/>
            <p:cNvSpPr/>
            <p:nvPr/>
          </p:nvSpPr>
          <p:spPr>
            <a:xfrm>
              <a:off x="13881648" y="8366061"/>
              <a:ext cx="2422" cy="2422"/>
            </a:xfrm>
            <a:custGeom>
              <a:avLst/>
              <a:gdLst/>
              <a:ahLst/>
              <a:cxnLst/>
              <a:rect l="l" t="t" r="r" b="b"/>
              <a:pathLst>
                <a:path w="2422" h="2422" extrusionOk="0">
                  <a:moveTo>
                    <a:pt x="1140" y="0"/>
                  </a:moveTo>
                  <a:cubicBezTo>
                    <a:pt x="464" y="0"/>
                    <a:pt x="-34" y="677"/>
                    <a:pt x="2" y="1282"/>
                  </a:cubicBezTo>
                  <a:cubicBezTo>
                    <a:pt x="37" y="1959"/>
                    <a:pt x="642" y="2422"/>
                    <a:pt x="1283" y="2422"/>
                  </a:cubicBezTo>
                  <a:cubicBezTo>
                    <a:pt x="1923" y="2422"/>
                    <a:pt x="2457" y="1746"/>
                    <a:pt x="2421" y="1140"/>
                  </a:cubicBezTo>
                  <a:cubicBezTo>
                    <a:pt x="2386" y="428"/>
                    <a:pt x="1816" y="0"/>
                    <a:pt x="114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73" name="Google Shape;1373;p34"/>
          <p:cNvSpPr/>
          <p:nvPr/>
        </p:nvSpPr>
        <p:spPr>
          <a:xfrm>
            <a:off x="13347547" y="7484581"/>
            <a:ext cx="997353" cy="1754059"/>
          </a:xfrm>
          <a:custGeom>
            <a:avLst/>
            <a:gdLst/>
            <a:ahLst/>
            <a:cxnLst/>
            <a:rect l="l" t="t" r="r" b="b"/>
            <a:pathLst>
              <a:path w="997353" h="1754059" extrusionOk="0">
                <a:moveTo>
                  <a:pt x="535384" y="883903"/>
                </a:moveTo>
                <a:cubicBezTo>
                  <a:pt x="536060" y="883903"/>
                  <a:pt x="536558" y="883226"/>
                  <a:pt x="536523" y="882620"/>
                </a:cubicBezTo>
                <a:cubicBezTo>
                  <a:pt x="536487" y="881943"/>
                  <a:pt x="535882" y="881480"/>
                  <a:pt x="535242" y="881480"/>
                </a:cubicBezTo>
                <a:cubicBezTo>
                  <a:pt x="534566" y="881480"/>
                  <a:pt x="534068" y="882157"/>
                  <a:pt x="534103" y="882763"/>
                </a:cubicBezTo>
                <a:cubicBezTo>
                  <a:pt x="534139" y="883440"/>
                  <a:pt x="534708" y="883903"/>
                  <a:pt x="535384" y="883903"/>
                </a:cubicBezTo>
                <a:close/>
                <a:moveTo>
                  <a:pt x="997354" y="944535"/>
                </a:moveTo>
                <a:cubicBezTo>
                  <a:pt x="970313" y="943395"/>
                  <a:pt x="943735" y="937659"/>
                  <a:pt x="916979" y="933527"/>
                </a:cubicBezTo>
                <a:cubicBezTo>
                  <a:pt x="893887" y="930463"/>
                  <a:pt x="870654" y="928611"/>
                  <a:pt x="847491" y="926153"/>
                </a:cubicBezTo>
                <a:cubicBezTo>
                  <a:pt x="805827" y="918316"/>
                  <a:pt x="763309" y="913720"/>
                  <a:pt x="721183" y="908768"/>
                </a:cubicBezTo>
                <a:cubicBezTo>
                  <a:pt x="662049" y="900753"/>
                  <a:pt x="602025" y="890101"/>
                  <a:pt x="542180" y="886396"/>
                </a:cubicBezTo>
                <a:cubicBezTo>
                  <a:pt x="541219" y="886432"/>
                  <a:pt x="539760" y="886254"/>
                  <a:pt x="538017" y="886040"/>
                </a:cubicBezTo>
                <a:cubicBezTo>
                  <a:pt x="535420" y="883974"/>
                  <a:pt x="531541" y="883796"/>
                  <a:pt x="528446" y="882905"/>
                </a:cubicBezTo>
                <a:cubicBezTo>
                  <a:pt x="520796" y="881801"/>
                  <a:pt x="512791" y="880269"/>
                  <a:pt x="505141" y="880697"/>
                </a:cubicBezTo>
                <a:cubicBezTo>
                  <a:pt x="503611" y="881160"/>
                  <a:pt x="502544" y="882442"/>
                  <a:pt x="502117" y="883867"/>
                </a:cubicBezTo>
                <a:cubicBezTo>
                  <a:pt x="500018" y="883155"/>
                  <a:pt x="498061" y="883760"/>
                  <a:pt x="497491" y="887287"/>
                </a:cubicBezTo>
                <a:cubicBezTo>
                  <a:pt x="501085" y="908982"/>
                  <a:pt x="514107" y="928290"/>
                  <a:pt x="522220" y="948667"/>
                </a:cubicBezTo>
                <a:cubicBezTo>
                  <a:pt x="537234" y="981833"/>
                  <a:pt x="556554" y="1012612"/>
                  <a:pt x="576301" y="1043106"/>
                </a:cubicBezTo>
                <a:cubicBezTo>
                  <a:pt x="581069" y="1053722"/>
                  <a:pt x="585872" y="1064303"/>
                  <a:pt x="590889" y="1074420"/>
                </a:cubicBezTo>
                <a:cubicBezTo>
                  <a:pt x="619104" y="1132273"/>
                  <a:pt x="648422" y="1189129"/>
                  <a:pt x="675854" y="1247766"/>
                </a:cubicBezTo>
                <a:cubicBezTo>
                  <a:pt x="694498" y="1296678"/>
                  <a:pt x="718051" y="1343524"/>
                  <a:pt x="735414" y="1392934"/>
                </a:cubicBezTo>
                <a:cubicBezTo>
                  <a:pt x="755588" y="1438212"/>
                  <a:pt x="775051" y="1483704"/>
                  <a:pt x="791062" y="1530692"/>
                </a:cubicBezTo>
                <a:cubicBezTo>
                  <a:pt x="802625" y="1560438"/>
                  <a:pt x="813370" y="1590469"/>
                  <a:pt x="822763" y="1620928"/>
                </a:cubicBezTo>
                <a:cubicBezTo>
                  <a:pt x="827887" y="1638063"/>
                  <a:pt x="835145" y="1655162"/>
                  <a:pt x="836284" y="1673152"/>
                </a:cubicBezTo>
                <a:cubicBezTo>
                  <a:pt x="804653" y="1689361"/>
                  <a:pt x="772773" y="1704965"/>
                  <a:pt x="740716" y="1720390"/>
                </a:cubicBezTo>
                <a:cubicBezTo>
                  <a:pt x="714600" y="1730543"/>
                  <a:pt x="688983" y="1754446"/>
                  <a:pt x="659594" y="1754055"/>
                </a:cubicBezTo>
                <a:cubicBezTo>
                  <a:pt x="627074" y="1667417"/>
                  <a:pt x="595087" y="1580423"/>
                  <a:pt x="552783" y="1497954"/>
                </a:cubicBezTo>
                <a:cubicBezTo>
                  <a:pt x="524034" y="1436858"/>
                  <a:pt x="500516" y="1373376"/>
                  <a:pt x="470131" y="1313029"/>
                </a:cubicBezTo>
                <a:cubicBezTo>
                  <a:pt x="414946" y="1217664"/>
                  <a:pt x="385735" y="1106517"/>
                  <a:pt x="314148" y="1021340"/>
                </a:cubicBezTo>
                <a:cubicBezTo>
                  <a:pt x="313081" y="1016103"/>
                  <a:pt x="307673" y="1011829"/>
                  <a:pt x="301980" y="1013574"/>
                </a:cubicBezTo>
                <a:cubicBezTo>
                  <a:pt x="299489" y="1014251"/>
                  <a:pt x="297497" y="1015890"/>
                  <a:pt x="296145" y="1018063"/>
                </a:cubicBezTo>
                <a:cubicBezTo>
                  <a:pt x="291306" y="1025793"/>
                  <a:pt x="286396" y="1033488"/>
                  <a:pt x="281770" y="1041325"/>
                </a:cubicBezTo>
                <a:cubicBezTo>
                  <a:pt x="259533" y="1079835"/>
                  <a:pt x="240035" y="1119769"/>
                  <a:pt x="215947" y="1157246"/>
                </a:cubicBezTo>
                <a:cubicBezTo>
                  <a:pt x="192571" y="1193867"/>
                  <a:pt x="168911" y="1230453"/>
                  <a:pt x="146033" y="1267538"/>
                </a:cubicBezTo>
                <a:cubicBezTo>
                  <a:pt x="133260" y="1285848"/>
                  <a:pt x="116928" y="1303767"/>
                  <a:pt x="103728" y="1322078"/>
                </a:cubicBezTo>
                <a:cubicBezTo>
                  <a:pt x="88180" y="1342099"/>
                  <a:pt x="75905" y="1364399"/>
                  <a:pt x="61317" y="1385061"/>
                </a:cubicBezTo>
                <a:cubicBezTo>
                  <a:pt x="49682" y="1190697"/>
                  <a:pt x="38404" y="995976"/>
                  <a:pt x="19760" y="802074"/>
                </a:cubicBezTo>
                <a:cubicBezTo>
                  <a:pt x="15917" y="732536"/>
                  <a:pt x="11398" y="661751"/>
                  <a:pt x="5670" y="592142"/>
                </a:cubicBezTo>
                <a:cubicBezTo>
                  <a:pt x="4033" y="556946"/>
                  <a:pt x="2183" y="521714"/>
                  <a:pt x="440" y="486481"/>
                </a:cubicBezTo>
                <a:cubicBezTo>
                  <a:pt x="938" y="472980"/>
                  <a:pt x="1543" y="459478"/>
                  <a:pt x="1721" y="445977"/>
                </a:cubicBezTo>
                <a:cubicBezTo>
                  <a:pt x="1472" y="363329"/>
                  <a:pt x="2824" y="280682"/>
                  <a:pt x="4176" y="197998"/>
                </a:cubicBezTo>
                <a:cubicBezTo>
                  <a:pt x="4069" y="161484"/>
                  <a:pt x="4282" y="125005"/>
                  <a:pt x="7271" y="88561"/>
                </a:cubicBezTo>
                <a:cubicBezTo>
                  <a:pt x="9121" y="69574"/>
                  <a:pt x="8339" y="50337"/>
                  <a:pt x="8979" y="31278"/>
                </a:cubicBezTo>
                <a:cubicBezTo>
                  <a:pt x="8730" y="30672"/>
                  <a:pt x="8481" y="30067"/>
                  <a:pt x="8232" y="29497"/>
                </a:cubicBezTo>
                <a:cubicBezTo>
                  <a:pt x="6702" y="25792"/>
                  <a:pt x="5136" y="22087"/>
                  <a:pt x="3464" y="18418"/>
                </a:cubicBezTo>
                <a:cubicBezTo>
                  <a:pt x="3820" y="19094"/>
                  <a:pt x="4176" y="19736"/>
                  <a:pt x="4531" y="20377"/>
                </a:cubicBezTo>
                <a:cubicBezTo>
                  <a:pt x="2076" y="15781"/>
                  <a:pt x="262" y="11507"/>
                  <a:pt x="13" y="6163"/>
                </a:cubicBezTo>
                <a:cubicBezTo>
                  <a:pt x="-23" y="4774"/>
                  <a:pt x="13" y="3420"/>
                  <a:pt x="155" y="2102"/>
                </a:cubicBezTo>
                <a:cubicBezTo>
                  <a:pt x="191" y="1746"/>
                  <a:pt x="262" y="1425"/>
                  <a:pt x="297" y="1069"/>
                </a:cubicBezTo>
                <a:cubicBezTo>
                  <a:pt x="297" y="997"/>
                  <a:pt x="333" y="962"/>
                  <a:pt x="333" y="926"/>
                </a:cubicBezTo>
                <a:cubicBezTo>
                  <a:pt x="369" y="606"/>
                  <a:pt x="404" y="321"/>
                  <a:pt x="475" y="0"/>
                </a:cubicBezTo>
                <a:cubicBezTo>
                  <a:pt x="1080" y="1496"/>
                  <a:pt x="2076" y="3206"/>
                  <a:pt x="3500" y="4916"/>
                </a:cubicBezTo>
                <a:cubicBezTo>
                  <a:pt x="27552" y="37298"/>
                  <a:pt x="60178" y="61772"/>
                  <a:pt x="88322" y="90271"/>
                </a:cubicBezTo>
                <a:cubicBezTo>
                  <a:pt x="203423" y="204589"/>
                  <a:pt x="321442" y="316234"/>
                  <a:pt x="443268" y="423356"/>
                </a:cubicBezTo>
                <a:cubicBezTo>
                  <a:pt x="541717" y="509958"/>
                  <a:pt x="637890" y="599053"/>
                  <a:pt x="733137" y="689146"/>
                </a:cubicBezTo>
                <a:cubicBezTo>
                  <a:pt x="821803" y="773682"/>
                  <a:pt x="907942" y="860854"/>
                  <a:pt x="997354" y="94453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 name="Text Box 0"/>
          <p:cNvSpPr txBox="1"/>
          <p:nvPr/>
        </p:nvSpPr>
        <p:spPr>
          <a:xfrm>
            <a:off x="1301115" y="1913890"/>
            <a:ext cx="10841355" cy="10617200"/>
          </a:xfrm>
          <a:prstGeom prst="rect">
            <a:avLst/>
          </a:prstGeom>
          <a:noFill/>
        </p:spPr>
        <p:txBody>
          <a:bodyPr wrap="square" rtlCol="0">
            <a:spAutoFit/>
          </a:bodyPr>
          <a:p>
            <a:pPr algn="l"/>
            <a:r>
              <a:rPr lang="en-US" sz="3600"/>
              <a:t>"In conclusion, the Arduino-based voting machine is a innovative solution for conducting secure, accurate, and transparent elections. By combining the simplicity and versatility of the Arduino microcontroller with the latest advancements in electronic voting technology, this machine offers a cost-effective alternative to traditional electronic voting machines.</a:t>
            </a:r>
            <a:endParaRPr lang="en-US" sz="3600"/>
          </a:p>
          <a:p>
            <a:pPr algn="l"/>
            <a:endParaRPr lang="en-US" sz="3600"/>
          </a:p>
          <a:p>
            <a:pPr algn="l"/>
            <a:r>
              <a:rPr lang="en-US" sz="3600"/>
              <a:t>The machine has been tested and found to be reliable, user-friendly, and secure. It has the potential to revolutionize the way we vote and increase voter turnout and participation in elections.</a:t>
            </a:r>
            <a:endParaRPr lang="en-US" sz="3600"/>
          </a:p>
          <a:p>
            <a:pPr algn="l"/>
            <a:endParaRPr lang="en-US" sz="3600"/>
          </a:p>
          <a:p>
            <a:pPr algn="l"/>
            <a:r>
              <a:rPr lang="en-US" sz="3600"/>
              <a:t>We hope that this presentation has provided you with a comprehensive understanding of the Arduino-based voting machine and its potential to improve the electoral process. Thank you for your time and attention."</a:t>
            </a:r>
            <a:endParaRPr lang="en-US"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D925"/>
        </a:solidFill>
        <a:effectLst/>
      </p:bgPr>
    </p:bg>
    <p:spTree>
      <p:nvGrpSpPr>
        <p:cNvPr id="720" name="Shape 720"/>
        <p:cNvGrpSpPr/>
        <p:nvPr/>
      </p:nvGrpSpPr>
      <p:grpSpPr>
        <a:xfrm>
          <a:off x="0" y="0"/>
          <a:ext cx="0" cy="0"/>
          <a:chOff x="0" y="0"/>
          <a:chExt cx="0" cy="0"/>
        </a:xfrm>
      </p:grpSpPr>
      <p:sp>
        <p:nvSpPr>
          <p:cNvPr id="721" name="Google Shape;721;p25"/>
          <p:cNvSpPr/>
          <p:nvPr/>
        </p:nvSpPr>
        <p:spPr>
          <a:xfrm rot="3720695">
            <a:off x="-2190889" y="-2566955"/>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2" name="Google Shape;722;p25"/>
          <p:cNvSpPr/>
          <p:nvPr/>
        </p:nvSpPr>
        <p:spPr>
          <a:xfrm rot="3720695">
            <a:off x="-2190889" y="-2566955"/>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3" name="Google Shape;723;p25"/>
          <p:cNvSpPr/>
          <p:nvPr/>
        </p:nvSpPr>
        <p:spPr>
          <a:xfrm rot="3720695">
            <a:off x="-2127422" y="-2518112"/>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4" name="Google Shape;724;p25"/>
          <p:cNvSpPr/>
          <p:nvPr/>
        </p:nvSpPr>
        <p:spPr>
          <a:xfrm>
            <a:off x="15121968" y="-2340839"/>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5" name="Google Shape;725;p25"/>
          <p:cNvSpPr/>
          <p:nvPr/>
        </p:nvSpPr>
        <p:spPr>
          <a:xfrm>
            <a:off x="15121968" y="-2340839"/>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6" name="Google Shape;726;p25"/>
          <p:cNvSpPr/>
          <p:nvPr/>
        </p:nvSpPr>
        <p:spPr>
          <a:xfrm>
            <a:off x="15179820" y="-2295084"/>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7" name="Google Shape;727;p25"/>
          <p:cNvSpPr/>
          <p:nvPr/>
        </p:nvSpPr>
        <p:spPr>
          <a:xfrm>
            <a:off x="16019809" y="8090153"/>
            <a:ext cx="3276260" cy="3659715"/>
          </a:xfrm>
          <a:custGeom>
            <a:avLst/>
            <a:gdLst/>
            <a:ahLst/>
            <a:cxnLst/>
            <a:rect l="l" t="t" r="r" b="b"/>
            <a:pathLst>
              <a:path w="3276260" h="3659715" extrusionOk="0">
                <a:moveTo>
                  <a:pt x="3264014" y="2623971"/>
                </a:moveTo>
                <a:cubicBezTo>
                  <a:pt x="3252808" y="2510155"/>
                  <a:pt x="3206669" y="2405709"/>
                  <a:pt x="3157746" y="2303751"/>
                </a:cubicBezTo>
                <a:cubicBezTo>
                  <a:pt x="3094029" y="2145653"/>
                  <a:pt x="3038002" y="1985287"/>
                  <a:pt x="3013467" y="1815625"/>
                </a:cubicBezTo>
                <a:cubicBezTo>
                  <a:pt x="2988713" y="1645232"/>
                  <a:pt x="2997867" y="1474106"/>
                  <a:pt x="3047083" y="1308177"/>
                </a:cubicBezTo>
                <a:cubicBezTo>
                  <a:pt x="3090733" y="1153154"/>
                  <a:pt x="3146320" y="998936"/>
                  <a:pt x="3141340" y="835496"/>
                </a:cubicBezTo>
                <a:cubicBezTo>
                  <a:pt x="3141340" y="762595"/>
                  <a:pt x="3114535" y="692037"/>
                  <a:pt x="3081505" y="627993"/>
                </a:cubicBezTo>
                <a:cubicBezTo>
                  <a:pt x="3047742" y="565852"/>
                  <a:pt x="3000138" y="511836"/>
                  <a:pt x="2948725" y="463674"/>
                </a:cubicBezTo>
                <a:cubicBezTo>
                  <a:pt x="2903171" y="422028"/>
                  <a:pt x="2854614" y="381113"/>
                  <a:pt x="2824733" y="326071"/>
                </a:cubicBezTo>
                <a:cubicBezTo>
                  <a:pt x="2773613" y="198276"/>
                  <a:pt x="2770025" y="173976"/>
                  <a:pt x="2648963" y="95513"/>
                </a:cubicBezTo>
                <a:cubicBezTo>
                  <a:pt x="2630360" y="81167"/>
                  <a:pt x="2606997" y="64113"/>
                  <a:pt x="2585319" y="53427"/>
                </a:cubicBezTo>
                <a:cubicBezTo>
                  <a:pt x="2577629" y="49035"/>
                  <a:pt x="2570012" y="44131"/>
                  <a:pt x="2561370" y="41789"/>
                </a:cubicBezTo>
                <a:cubicBezTo>
                  <a:pt x="2550092" y="38569"/>
                  <a:pt x="2538007" y="46034"/>
                  <a:pt x="2535664" y="57452"/>
                </a:cubicBezTo>
                <a:cubicBezTo>
                  <a:pt x="2298373" y="-7397"/>
                  <a:pt x="2036987" y="-30745"/>
                  <a:pt x="1803139" y="59209"/>
                </a:cubicBezTo>
                <a:cubicBezTo>
                  <a:pt x="1688302" y="104662"/>
                  <a:pt x="1587966" y="181295"/>
                  <a:pt x="1498543" y="265394"/>
                </a:cubicBezTo>
                <a:cubicBezTo>
                  <a:pt x="1388393" y="378478"/>
                  <a:pt x="1307758" y="519740"/>
                  <a:pt x="1256492" y="668542"/>
                </a:cubicBezTo>
                <a:cubicBezTo>
                  <a:pt x="1220385" y="775331"/>
                  <a:pt x="1260080" y="865871"/>
                  <a:pt x="1162820" y="948360"/>
                </a:cubicBezTo>
                <a:cubicBezTo>
                  <a:pt x="1088338" y="1007719"/>
                  <a:pt x="1001697" y="1043218"/>
                  <a:pt x="916522" y="1086036"/>
                </a:cubicBezTo>
                <a:cubicBezTo>
                  <a:pt x="828636" y="1125780"/>
                  <a:pt x="743314" y="1169696"/>
                  <a:pt x="656967" y="1212806"/>
                </a:cubicBezTo>
                <a:cubicBezTo>
                  <a:pt x="552676" y="1265725"/>
                  <a:pt x="449557" y="1323182"/>
                  <a:pt x="357277" y="1395423"/>
                </a:cubicBezTo>
                <a:cubicBezTo>
                  <a:pt x="274812" y="1463639"/>
                  <a:pt x="200988" y="1543127"/>
                  <a:pt x="137051" y="1628836"/>
                </a:cubicBezTo>
                <a:cubicBezTo>
                  <a:pt x="29025" y="1779761"/>
                  <a:pt x="-8253" y="1972332"/>
                  <a:pt x="1488" y="2155315"/>
                </a:cubicBezTo>
                <a:cubicBezTo>
                  <a:pt x="12327" y="2280914"/>
                  <a:pt x="48580" y="2408124"/>
                  <a:pt x="118376" y="2513961"/>
                </a:cubicBezTo>
                <a:cubicBezTo>
                  <a:pt x="213585" y="2658371"/>
                  <a:pt x="356106" y="2760622"/>
                  <a:pt x="513054" y="2829204"/>
                </a:cubicBezTo>
                <a:cubicBezTo>
                  <a:pt x="655648" y="2889955"/>
                  <a:pt x="811718" y="2911620"/>
                  <a:pt x="965151" y="2925526"/>
                </a:cubicBezTo>
                <a:cubicBezTo>
                  <a:pt x="1095954" y="2937237"/>
                  <a:pt x="1229027" y="2933651"/>
                  <a:pt x="1357047" y="2966441"/>
                </a:cubicBezTo>
                <a:cubicBezTo>
                  <a:pt x="1454380" y="2995426"/>
                  <a:pt x="1556620" y="3025801"/>
                  <a:pt x="1634911" y="3093358"/>
                </a:cubicBezTo>
                <a:cubicBezTo>
                  <a:pt x="1739349" y="3189388"/>
                  <a:pt x="1808632" y="3315792"/>
                  <a:pt x="1900765" y="3422508"/>
                </a:cubicBezTo>
                <a:cubicBezTo>
                  <a:pt x="2039917" y="3573286"/>
                  <a:pt x="2243298" y="3660239"/>
                  <a:pt x="2448291" y="3658995"/>
                </a:cubicBezTo>
                <a:cubicBezTo>
                  <a:pt x="2527461" y="3663240"/>
                  <a:pt x="2605606" y="3648236"/>
                  <a:pt x="2681480" y="3626790"/>
                </a:cubicBezTo>
                <a:cubicBezTo>
                  <a:pt x="2731648" y="3613249"/>
                  <a:pt x="2782402" y="3599050"/>
                  <a:pt x="2828322" y="3574164"/>
                </a:cubicBezTo>
                <a:cubicBezTo>
                  <a:pt x="2916866" y="3524978"/>
                  <a:pt x="2982707" y="3445710"/>
                  <a:pt x="3050013" y="3371858"/>
                </a:cubicBezTo>
                <a:cubicBezTo>
                  <a:pt x="3107358" y="3306497"/>
                  <a:pt x="3164557" y="3239452"/>
                  <a:pt x="3200590" y="3159525"/>
                </a:cubicBezTo>
                <a:cubicBezTo>
                  <a:pt x="3277856" y="2993450"/>
                  <a:pt x="3289720" y="2803440"/>
                  <a:pt x="3264014" y="2623971"/>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8" name="Google Shape;728;p25"/>
          <p:cNvSpPr/>
          <p:nvPr/>
        </p:nvSpPr>
        <p:spPr>
          <a:xfrm>
            <a:off x="16019809" y="8090153"/>
            <a:ext cx="3276260" cy="3659715"/>
          </a:xfrm>
          <a:custGeom>
            <a:avLst/>
            <a:gdLst/>
            <a:ahLst/>
            <a:cxnLst/>
            <a:rect l="l" t="t" r="r" b="b"/>
            <a:pathLst>
              <a:path w="3276260" h="3659715" extrusionOk="0">
                <a:moveTo>
                  <a:pt x="2448291" y="3658995"/>
                </a:moveTo>
                <a:cubicBezTo>
                  <a:pt x="2243298" y="3660239"/>
                  <a:pt x="2039917" y="3573286"/>
                  <a:pt x="1900765" y="3422508"/>
                </a:cubicBezTo>
                <a:cubicBezTo>
                  <a:pt x="1808632" y="3315792"/>
                  <a:pt x="1739349" y="3189388"/>
                  <a:pt x="1634911" y="3093358"/>
                </a:cubicBezTo>
                <a:cubicBezTo>
                  <a:pt x="1556620" y="3025801"/>
                  <a:pt x="1454380" y="2995426"/>
                  <a:pt x="1357047" y="2966441"/>
                </a:cubicBezTo>
                <a:cubicBezTo>
                  <a:pt x="1229027" y="2933651"/>
                  <a:pt x="1095954" y="2937237"/>
                  <a:pt x="965151" y="2925526"/>
                </a:cubicBezTo>
                <a:cubicBezTo>
                  <a:pt x="811718" y="2911620"/>
                  <a:pt x="655648" y="2889955"/>
                  <a:pt x="513054" y="2829204"/>
                </a:cubicBezTo>
                <a:cubicBezTo>
                  <a:pt x="356106" y="2760622"/>
                  <a:pt x="213585" y="2658371"/>
                  <a:pt x="118376" y="2513961"/>
                </a:cubicBezTo>
                <a:cubicBezTo>
                  <a:pt x="48580" y="2408124"/>
                  <a:pt x="12327" y="2280914"/>
                  <a:pt x="1488" y="2155315"/>
                </a:cubicBezTo>
                <a:cubicBezTo>
                  <a:pt x="-8253" y="1972332"/>
                  <a:pt x="29025" y="1779761"/>
                  <a:pt x="137051" y="1628836"/>
                </a:cubicBezTo>
                <a:cubicBezTo>
                  <a:pt x="200988" y="1543127"/>
                  <a:pt x="274812" y="1463639"/>
                  <a:pt x="357277" y="1395423"/>
                </a:cubicBezTo>
                <a:cubicBezTo>
                  <a:pt x="449557" y="1323182"/>
                  <a:pt x="552676" y="1265725"/>
                  <a:pt x="656967" y="1212806"/>
                </a:cubicBezTo>
                <a:cubicBezTo>
                  <a:pt x="743314" y="1169696"/>
                  <a:pt x="828636" y="1125780"/>
                  <a:pt x="916522" y="1086036"/>
                </a:cubicBezTo>
                <a:cubicBezTo>
                  <a:pt x="1001697" y="1043218"/>
                  <a:pt x="1088338" y="1007719"/>
                  <a:pt x="1162820" y="948360"/>
                </a:cubicBezTo>
                <a:cubicBezTo>
                  <a:pt x="1260080" y="865871"/>
                  <a:pt x="1220385" y="775331"/>
                  <a:pt x="1256492" y="668542"/>
                </a:cubicBezTo>
                <a:cubicBezTo>
                  <a:pt x="1307758" y="519740"/>
                  <a:pt x="1388393" y="378478"/>
                  <a:pt x="1498543" y="265394"/>
                </a:cubicBezTo>
                <a:cubicBezTo>
                  <a:pt x="1587966" y="181295"/>
                  <a:pt x="1688302" y="104662"/>
                  <a:pt x="1803139" y="59209"/>
                </a:cubicBezTo>
                <a:cubicBezTo>
                  <a:pt x="2036987" y="-30745"/>
                  <a:pt x="2298373" y="-7397"/>
                  <a:pt x="2535664" y="57452"/>
                </a:cubicBezTo>
                <a:cubicBezTo>
                  <a:pt x="2538007" y="46034"/>
                  <a:pt x="2550092" y="38569"/>
                  <a:pt x="2561370" y="41789"/>
                </a:cubicBezTo>
                <a:cubicBezTo>
                  <a:pt x="2570012" y="44131"/>
                  <a:pt x="2577629" y="49035"/>
                  <a:pt x="2585319" y="53427"/>
                </a:cubicBezTo>
                <a:cubicBezTo>
                  <a:pt x="2606997" y="64113"/>
                  <a:pt x="2630360" y="81167"/>
                  <a:pt x="2648963" y="95513"/>
                </a:cubicBezTo>
                <a:cubicBezTo>
                  <a:pt x="2770025" y="173976"/>
                  <a:pt x="2773613" y="198276"/>
                  <a:pt x="2824733" y="326071"/>
                </a:cubicBezTo>
                <a:cubicBezTo>
                  <a:pt x="2854614" y="381113"/>
                  <a:pt x="2903171" y="422028"/>
                  <a:pt x="2948725" y="463674"/>
                </a:cubicBezTo>
                <a:cubicBezTo>
                  <a:pt x="3000138" y="511836"/>
                  <a:pt x="3047742" y="565852"/>
                  <a:pt x="3081505" y="627993"/>
                </a:cubicBezTo>
                <a:cubicBezTo>
                  <a:pt x="3114535" y="692037"/>
                  <a:pt x="3141340" y="762595"/>
                  <a:pt x="3141340" y="835496"/>
                </a:cubicBezTo>
                <a:cubicBezTo>
                  <a:pt x="3146320" y="998936"/>
                  <a:pt x="3090733" y="1153154"/>
                  <a:pt x="3047083" y="1308177"/>
                </a:cubicBezTo>
                <a:cubicBezTo>
                  <a:pt x="2997867" y="1474106"/>
                  <a:pt x="2988713" y="1645232"/>
                  <a:pt x="3013467" y="1815625"/>
                </a:cubicBezTo>
                <a:cubicBezTo>
                  <a:pt x="3038002" y="1985287"/>
                  <a:pt x="3094029" y="2145653"/>
                  <a:pt x="3157746" y="2303751"/>
                </a:cubicBezTo>
                <a:cubicBezTo>
                  <a:pt x="3206669" y="2405709"/>
                  <a:pt x="3252808" y="2510155"/>
                  <a:pt x="3264014" y="2623971"/>
                </a:cubicBezTo>
                <a:cubicBezTo>
                  <a:pt x="3289720" y="2803440"/>
                  <a:pt x="3277856" y="2993450"/>
                  <a:pt x="3200590" y="3159525"/>
                </a:cubicBezTo>
                <a:cubicBezTo>
                  <a:pt x="3164557" y="3239452"/>
                  <a:pt x="3107358" y="3306497"/>
                  <a:pt x="3050013" y="3371858"/>
                </a:cubicBezTo>
                <a:cubicBezTo>
                  <a:pt x="2982707" y="3445710"/>
                  <a:pt x="2916866" y="3524978"/>
                  <a:pt x="2828322" y="3574164"/>
                </a:cubicBezTo>
                <a:cubicBezTo>
                  <a:pt x="2782402" y="3599050"/>
                  <a:pt x="2731648" y="3613249"/>
                  <a:pt x="2681480" y="3626790"/>
                </a:cubicBezTo>
                <a:cubicBezTo>
                  <a:pt x="2605606" y="3648236"/>
                  <a:pt x="2527461" y="3663240"/>
                  <a:pt x="2448291" y="3658995"/>
                </a:cubicBezTo>
                <a:close/>
                <a:moveTo>
                  <a:pt x="2418923" y="3616397"/>
                </a:moveTo>
                <a:cubicBezTo>
                  <a:pt x="2505270" y="3623204"/>
                  <a:pt x="2591031" y="3610468"/>
                  <a:pt x="2673790" y="3585802"/>
                </a:cubicBezTo>
                <a:cubicBezTo>
                  <a:pt x="2790971" y="3559086"/>
                  <a:pt x="2868603" y="3510267"/>
                  <a:pt x="2948652" y="3420971"/>
                </a:cubicBezTo>
                <a:cubicBezTo>
                  <a:pt x="3113656" y="3248381"/>
                  <a:pt x="3205863" y="3130541"/>
                  <a:pt x="3230471" y="2884612"/>
                </a:cubicBezTo>
                <a:cubicBezTo>
                  <a:pt x="3241969" y="2750961"/>
                  <a:pt x="3230471" y="2613358"/>
                  <a:pt x="3190996" y="2484977"/>
                </a:cubicBezTo>
                <a:cubicBezTo>
                  <a:pt x="3165729" y="2411710"/>
                  <a:pt x="3127279" y="2344007"/>
                  <a:pt x="3099375" y="2271838"/>
                </a:cubicBezTo>
                <a:cubicBezTo>
                  <a:pt x="3072497" y="2200768"/>
                  <a:pt x="3049134" y="2128233"/>
                  <a:pt x="3025039" y="2056138"/>
                </a:cubicBezTo>
                <a:cubicBezTo>
                  <a:pt x="2963006" y="1851124"/>
                  <a:pt x="2937227" y="1629568"/>
                  <a:pt x="2978386" y="1417967"/>
                </a:cubicBezTo>
                <a:cubicBezTo>
                  <a:pt x="3006290" y="1266603"/>
                  <a:pt x="3068689" y="1123438"/>
                  <a:pt x="3091099" y="971049"/>
                </a:cubicBezTo>
                <a:cubicBezTo>
                  <a:pt x="3098276" y="913080"/>
                  <a:pt x="3102378" y="858991"/>
                  <a:pt x="3097764" y="801900"/>
                </a:cubicBezTo>
                <a:cubicBezTo>
                  <a:pt x="3079015" y="669128"/>
                  <a:pt x="2995084" y="556776"/>
                  <a:pt x="2895554" y="471213"/>
                </a:cubicBezTo>
                <a:cubicBezTo>
                  <a:pt x="2858642" y="439594"/>
                  <a:pt x="2825099" y="403436"/>
                  <a:pt x="2797928" y="363034"/>
                </a:cubicBezTo>
                <a:cubicBezTo>
                  <a:pt x="2770025" y="318020"/>
                  <a:pt x="2760797" y="264003"/>
                  <a:pt x="2732234" y="219282"/>
                </a:cubicBezTo>
                <a:cubicBezTo>
                  <a:pt x="2708358" y="183564"/>
                  <a:pt x="2668151" y="160582"/>
                  <a:pt x="2634608" y="135769"/>
                </a:cubicBezTo>
                <a:cubicBezTo>
                  <a:pt x="2612856" y="120984"/>
                  <a:pt x="2592130" y="102759"/>
                  <a:pt x="2567888" y="91707"/>
                </a:cubicBezTo>
                <a:cubicBezTo>
                  <a:pt x="2422951" y="48230"/>
                  <a:pt x="2270689" y="30151"/>
                  <a:pt x="2119673" y="32786"/>
                </a:cubicBezTo>
                <a:cubicBezTo>
                  <a:pt x="2001613" y="35934"/>
                  <a:pt x="1884140" y="60014"/>
                  <a:pt x="1776700" y="109639"/>
                </a:cubicBezTo>
                <a:cubicBezTo>
                  <a:pt x="1623779" y="189127"/>
                  <a:pt x="1487777" y="306529"/>
                  <a:pt x="1399965" y="455916"/>
                </a:cubicBezTo>
                <a:cubicBezTo>
                  <a:pt x="1356827" y="530719"/>
                  <a:pt x="1315228" y="608158"/>
                  <a:pt x="1291719" y="691598"/>
                </a:cubicBezTo>
                <a:cubicBezTo>
                  <a:pt x="1277877" y="737124"/>
                  <a:pt x="1276705" y="785212"/>
                  <a:pt x="1272457" y="831397"/>
                </a:cubicBezTo>
                <a:cubicBezTo>
                  <a:pt x="1261472" y="929110"/>
                  <a:pt x="1181203" y="997253"/>
                  <a:pt x="1098737" y="1039778"/>
                </a:cubicBezTo>
                <a:cubicBezTo>
                  <a:pt x="896894" y="1148616"/>
                  <a:pt x="681648" y="1232569"/>
                  <a:pt x="487348" y="1355314"/>
                </a:cubicBezTo>
                <a:cubicBezTo>
                  <a:pt x="403124" y="1405451"/>
                  <a:pt x="328934" y="1469861"/>
                  <a:pt x="263167" y="1542249"/>
                </a:cubicBezTo>
                <a:cubicBezTo>
                  <a:pt x="199230" y="1610904"/>
                  <a:pt x="139102" y="1685342"/>
                  <a:pt x="103801" y="1773100"/>
                </a:cubicBezTo>
                <a:cubicBezTo>
                  <a:pt x="11741" y="1997364"/>
                  <a:pt x="18552" y="2267300"/>
                  <a:pt x="143789" y="2477511"/>
                </a:cubicBezTo>
                <a:cubicBezTo>
                  <a:pt x="243612" y="2633705"/>
                  <a:pt x="395068" y="2738006"/>
                  <a:pt x="565053" y="2805856"/>
                </a:cubicBezTo>
                <a:cubicBezTo>
                  <a:pt x="716216" y="2859945"/>
                  <a:pt x="879903" y="2878829"/>
                  <a:pt x="1038975" y="2889296"/>
                </a:cubicBezTo>
                <a:cubicBezTo>
                  <a:pt x="1164578" y="2896103"/>
                  <a:pt x="1292305" y="2900128"/>
                  <a:pt x="1413001" y="2939214"/>
                </a:cubicBezTo>
                <a:cubicBezTo>
                  <a:pt x="1492903" y="2966441"/>
                  <a:pt x="1575296" y="2993230"/>
                  <a:pt x="1642675" y="3045783"/>
                </a:cubicBezTo>
                <a:cubicBezTo>
                  <a:pt x="1760368" y="3142032"/>
                  <a:pt x="1832947" y="3279781"/>
                  <a:pt x="1931012" y="3393889"/>
                </a:cubicBezTo>
                <a:cubicBezTo>
                  <a:pt x="2055589" y="3528419"/>
                  <a:pt x="2235242" y="3611493"/>
                  <a:pt x="2418923" y="3616397"/>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9" name="Google Shape;729;p25"/>
          <p:cNvSpPr/>
          <p:nvPr/>
        </p:nvSpPr>
        <p:spPr>
          <a:xfrm>
            <a:off x="16061024" y="8122749"/>
            <a:ext cx="3193493" cy="3585667"/>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0" name="Google Shape;730;p25"/>
          <p:cNvSpPr/>
          <p:nvPr/>
        </p:nvSpPr>
        <p:spPr>
          <a:xfrm rot="-2174372">
            <a:off x="-2046845" y="8053168"/>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1" name="Google Shape;731;p25"/>
          <p:cNvSpPr/>
          <p:nvPr/>
        </p:nvSpPr>
        <p:spPr>
          <a:xfrm rot="-2174372">
            <a:off x="-2046845" y="8053168"/>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2" name="Google Shape;732;p25"/>
          <p:cNvSpPr/>
          <p:nvPr/>
        </p:nvSpPr>
        <p:spPr>
          <a:xfrm rot="-2174372">
            <a:off x="-1992621" y="8100267"/>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3" name="Google Shape;733;p25"/>
          <p:cNvSpPr txBox="1"/>
          <p:nvPr/>
        </p:nvSpPr>
        <p:spPr>
          <a:xfrm>
            <a:off x="3229043" y="1748296"/>
            <a:ext cx="11296800" cy="41559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9000">
                <a:solidFill>
                  <a:srgbClr val="883DF8"/>
                </a:solidFill>
                <a:latin typeface="Luckiest Guy" panose="02000506000000020004"/>
                <a:ea typeface="Luckiest Guy" panose="02000506000000020004"/>
                <a:cs typeface="Luckiest Guy" panose="02000506000000020004"/>
                <a:sym typeface="Luckiest Guy" panose="02000506000000020004"/>
              </a:rPr>
              <a:t>It's so lovely </a:t>
            </a:r>
            <a:endParaRPr sz="9000">
              <a:solidFill>
                <a:srgbClr val="883DF8"/>
              </a:solidFill>
              <a:latin typeface="Luckiest Guy" panose="02000506000000020004"/>
              <a:ea typeface="Luckiest Guy" panose="02000506000000020004"/>
              <a:cs typeface="Luckiest Guy" panose="02000506000000020004"/>
              <a:sym typeface="Luckiest Guy" panose="02000506000000020004"/>
            </a:endParaRPr>
          </a:p>
          <a:p>
            <a:pPr marL="0" marR="0" lvl="0" indent="0" algn="ctr" rtl="0">
              <a:lnSpc>
                <a:spcPct val="100000"/>
              </a:lnSpc>
              <a:spcBef>
                <a:spcPts val="0"/>
              </a:spcBef>
              <a:spcAft>
                <a:spcPts val="0"/>
              </a:spcAft>
              <a:buNone/>
            </a:pPr>
            <a:r>
              <a:rPr lang="en-US" sz="9000">
                <a:solidFill>
                  <a:srgbClr val="883DF8"/>
                </a:solidFill>
                <a:latin typeface="Luckiest Guy" panose="02000506000000020004"/>
                <a:ea typeface="Luckiest Guy" panose="02000506000000020004"/>
                <a:cs typeface="Luckiest Guy" panose="02000506000000020004"/>
                <a:sym typeface="Luckiest Guy" panose="02000506000000020004"/>
              </a:rPr>
              <a:t>to meet all </a:t>
            </a:r>
            <a:endParaRPr sz="9000">
              <a:solidFill>
                <a:srgbClr val="883DF8"/>
              </a:solidFill>
              <a:latin typeface="Luckiest Guy" panose="02000506000000020004"/>
              <a:ea typeface="Luckiest Guy" panose="02000506000000020004"/>
              <a:cs typeface="Luckiest Guy" panose="02000506000000020004"/>
              <a:sym typeface="Luckiest Guy" panose="02000506000000020004"/>
            </a:endParaRPr>
          </a:p>
          <a:p>
            <a:pPr marL="0" marR="0" lvl="0" indent="0" algn="ctr" rtl="0">
              <a:lnSpc>
                <a:spcPct val="100000"/>
              </a:lnSpc>
              <a:spcBef>
                <a:spcPts val="0"/>
              </a:spcBef>
              <a:spcAft>
                <a:spcPts val="0"/>
              </a:spcAft>
              <a:buNone/>
            </a:pPr>
            <a:r>
              <a:rPr lang="en-US" sz="9000">
                <a:solidFill>
                  <a:srgbClr val="883DF8"/>
                </a:solidFill>
                <a:latin typeface="Luckiest Guy" panose="02000506000000020004"/>
                <a:ea typeface="Luckiest Guy" panose="02000506000000020004"/>
                <a:cs typeface="Luckiest Guy" panose="02000506000000020004"/>
                <a:sym typeface="Luckiest Guy" panose="02000506000000020004"/>
              </a:rPr>
              <a:t>of you!</a:t>
            </a:r>
            <a:endParaRPr>
              <a:latin typeface="Luckiest Guy" panose="02000506000000020004"/>
              <a:ea typeface="Luckiest Guy" panose="02000506000000020004"/>
              <a:cs typeface="Luckiest Guy" panose="02000506000000020004"/>
              <a:sym typeface="Luckiest Guy" panose="02000506000000020004"/>
            </a:endParaRPr>
          </a:p>
        </p:txBody>
      </p:sp>
      <p:grpSp>
        <p:nvGrpSpPr>
          <p:cNvPr id="734" name="Google Shape;734;p25"/>
          <p:cNvGrpSpPr/>
          <p:nvPr/>
        </p:nvGrpSpPr>
        <p:grpSpPr>
          <a:xfrm>
            <a:off x="11936237" y="3943574"/>
            <a:ext cx="3137293" cy="4179184"/>
            <a:chOff x="12486612" y="4382274"/>
            <a:chExt cx="3137293" cy="4179184"/>
          </a:xfrm>
        </p:grpSpPr>
        <p:sp>
          <p:nvSpPr>
            <p:cNvPr id="735" name="Google Shape;735;p25"/>
            <p:cNvSpPr/>
            <p:nvPr/>
          </p:nvSpPr>
          <p:spPr>
            <a:xfrm>
              <a:off x="12766847" y="6183779"/>
              <a:ext cx="1654190" cy="464521"/>
            </a:xfrm>
            <a:custGeom>
              <a:avLst/>
              <a:gdLst/>
              <a:ahLst/>
              <a:cxnLst/>
              <a:rect l="l" t="t" r="r" b="b"/>
              <a:pathLst>
                <a:path w="1654190" h="464521" extrusionOk="0">
                  <a:moveTo>
                    <a:pt x="1650006" y="245947"/>
                  </a:moveTo>
                  <a:cubicBezTo>
                    <a:pt x="1651094" y="248120"/>
                    <a:pt x="1652516" y="250042"/>
                    <a:pt x="1654190" y="251798"/>
                  </a:cubicBezTo>
                  <a:cubicBezTo>
                    <a:pt x="1568330" y="326187"/>
                    <a:pt x="1461967" y="377089"/>
                    <a:pt x="1355688" y="415788"/>
                  </a:cubicBezTo>
                  <a:cubicBezTo>
                    <a:pt x="1286564" y="435346"/>
                    <a:pt x="1214261" y="444457"/>
                    <a:pt x="1143464" y="456493"/>
                  </a:cubicBezTo>
                  <a:cubicBezTo>
                    <a:pt x="1069320" y="466941"/>
                    <a:pt x="994087" y="464767"/>
                    <a:pt x="919441" y="463179"/>
                  </a:cubicBezTo>
                  <a:cubicBezTo>
                    <a:pt x="757093" y="457997"/>
                    <a:pt x="594662" y="447382"/>
                    <a:pt x="435243" y="414367"/>
                  </a:cubicBezTo>
                  <a:cubicBezTo>
                    <a:pt x="296578" y="386116"/>
                    <a:pt x="162097" y="341148"/>
                    <a:pt x="31967" y="283726"/>
                  </a:cubicBezTo>
                  <a:cubicBezTo>
                    <a:pt x="21340" y="277207"/>
                    <a:pt x="10628" y="270855"/>
                    <a:pt x="0" y="264586"/>
                  </a:cubicBezTo>
                  <a:cubicBezTo>
                    <a:pt x="8201" y="257816"/>
                    <a:pt x="16067" y="250711"/>
                    <a:pt x="24436" y="244108"/>
                  </a:cubicBezTo>
                  <a:cubicBezTo>
                    <a:pt x="76906" y="206663"/>
                    <a:pt x="128790" y="168047"/>
                    <a:pt x="183185" y="133444"/>
                  </a:cubicBezTo>
                  <a:cubicBezTo>
                    <a:pt x="274652" y="86219"/>
                    <a:pt x="370053" y="46434"/>
                    <a:pt x="471562" y="24953"/>
                  </a:cubicBezTo>
                  <a:cubicBezTo>
                    <a:pt x="600854" y="-1794"/>
                    <a:pt x="733076" y="-456"/>
                    <a:pt x="864376" y="296"/>
                  </a:cubicBezTo>
                  <a:cubicBezTo>
                    <a:pt x="998774" y="881"/>
                    <a:pt x="1131414" y="16177"/>
                    <a:pt x="1262714" y="46267"/>
                  </a:cubicBezTo>
                  <a:cubicBezTo>
                    <a:pt x="1323637" y="57133"/>
                    <a:pt x="1383136" y="72178"/>
                    <a:pt x="1440376" y="96166"/>
                  </a:cubicBezTo>
                  <a:cubicBezTo>
                    <a:pt x="1506236" y="120572"/>
                    <a:pt x="1570673" y="156095"/>
                    <a:pt x="1617285" y="209588"/>
                  </a:cubicBezTo>
                  <a:cubicBezTo>
                    <a:pt x="1628834" y="222209"/>
                    <a:pt x="1639127" y="231570"/>
                    <a:pt x="1650006" y="245947"/>
                  </a:cubicBezTo>
                  <a:close/>
                </a:path>
              </a:pathLst>
            </a:custGeom>
            <a:solidFill>
              <a:srgbClr val="F487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6" name="Google Shape;736;p25"/>
            <p:cNvSpPr/>
            <p:nvPr/>
          </p:nvSpPr>
          <p:spPr>
            <a:xfrm>
              <a:off x="12525402" y="5895880"/>
              <a:ext cx="2181673" cy="2448869"/>
            </a:xfrm>
            <a:custGeom>
              <a:avLst/>
              <a:gdLst/>
              <a:ahLst/>
              <a:cxnLst/>
              <a:rect l="l" t="t" r="r" b="b"/>
              <a:pathLst>
                <a:path w="2181673" h="2448869" extrusionOk="0">
                  <a:moveTo>
                    <a:pt x="2074887" y="312601"/>
                  </a:moveTo>
                  <a:cubicBezTo>
                    <a:pt x="2075472" y="293711"/>
                    <a:pt x="2050283" y="283514"/>
                    <a:pt x="2037647" y="297221"/>
                  </a:cubicBezTo>
                  <a:cubicBezTo>
                    <a:pt x="2026433" y="309759"/>
                    <a:pt x="2032542" y="328314"/>
                    <a:pt x="2030032" y="343694"/>
                  </a:cubicBezTo>
                  <a:cubicBezTo>
                    <a:pt x="2025764" y="402871"/>
                    <a:pt x="1982834" y="447922"/>
                    <a:pt x="1945929" y="490633"/>
                  </a:cubicBezTo>
                  <a:cubicBezTo>
                    <a:pt x="1940155" y="497069"/>
                    <a:pt x="1934129" y="503337"/>
                    <a:pt x="1928020" y="509523"/>
                  </a:cubicBezTo>
                  <a:cubicBezTo>
                    <a:pt x="1916974" y="491552"/>
                    <a:pt x="1893542" y="473415"/>
                    <a:pt x="1884253" y="460877"/>
                  </a:cubicBezTo>
                  <a:cubicBezTo>
                    <a:pt x="1844085" y="415826"/>
                    <a:pt x="1790276" y="384064"/>
                    <a:pt x="1735965" y="358655"/>
                  </a:cubicBezTo>
                  <a:cubicBezTo>
                    <a:pt x="1703244" y="344780"/>
                    <a:pt x="1669603" y="333162"/>
                    <a:pt x="1636380" y="320708"/>
                  </a:cubicBezTo>
                  <a:cubicBezTo>
                    <a:pt x="1585416" y="302905"/>
                    <a:pt x="1531272" y="296887"/>
                    <a:pt x="1478970" y="283848"/>
                  </a:cubicBezTo>
                  <a:cubicBezTo>
                    <a:pt x="1355033" y="258355"/>
                    <a:pt x="1228251" y="244731"/>
                    <a:pt x="1101720" y="244648"/>
                  </a:cubicBezTo>
                  <a:cubicBezTo>
                    <a:pt x="973599" y="243979"/>
                    <a:pt x="844642" y="243227"/>
                    <a:pt x="718446" y="268051"/>
                  </a:cubicBezTo>
                  <a:cubicBezTo>
                    <a:pt x="644971" y="281341"/>
                    <a:pt x="575094" y="306917"/>
                    <a:pt x="507059" y="337007"/>
                  </a:cubicBezTo>
                  <a:cubicBezTo>
                    <a:pt x="437433" y="363587"/>
                    <a:pt x="374586" y="403121"/>
                    <a:pt x="317346" y="450513"/>
                  </a:cubicBezTo>
                  <a:cubicBezTo>
                    <a:pt x="291571" y="471242"/>
                    <a:pt x="238432" y="503672"/>
                    <a:pt x="218013" y="538275"/>
                  </a:cubicBezTo>
                  <a:cubicBezTo>
                    <a:pt x="145960" y="493893"/>
                    <a:pt x="84452" y="444411"/>
                    <a:pt x="98846" y="343944"/>
                  </a:cubicBezTo>
                  <a:cubicBezTo>
                    <a:pt x="98344" y="339013"/>
                    <a:pt x="104202" y="317532"/>
                    <a:pt x="94829" y="319204"/>
                  </a:cubicBezTo>
                  <a:cubicBezTo>
                    <a:pt x="86210" y="325723"/>
                    <a:pt x="85624" y="339347"/>
                    <a:pt x="82528" y="349210"/>
                  </a:cubicBezTo>
                  <a:cubicBezTo>
                    <a:pt x="53656" y="453856"/>
                    <a:pt x="125709" y="521475"/>
                    <a:pt x="206632" y="573046"/>
                  </a:cubicBezTo>
                  <a:cubicBezTo>
                    <a:pt x="241277" y="598371"/>
                    <a:pt x="279437" y="618599"/>
                    <a:pt x="319689" y="633727"/>
                  </a:cubicBezTo>
                  <a:cubicBezTo>
                    <a:pt x="397934" y="663901"/>
                    <a:pt x="475761" y="695746"/>
                    <a:pt x="557186" y="716809"/>
                  </a:cubicBezTo>
                  <a:cubicBezTo>
                    <a:pt x="782380" y="778744"/>
                    <a:pt x="1017199" y="793454"/>
                    <a:pt x="1249842" y="795627"/>
                  </a:cubicBezTo>
                  <a:cubicBezTo>
                    <a:pt x="1335032" y="797550"/>
                    <a:pt x="1419386" y="784845"/>
                    <a:pt x="1502736" y="768380"/>
                  </a:cubicBezTo>
                  <a:cubicBezTo>
                    <a:pt x="1604831" y="754170"/>
                    <a:pt x="1702993" y="715639"/>
                    <a:pt x="1791447" y="663232"/>
                  </a:cubicBezTo>
                  <a:cubicBezTo>
                    <a:pt x="1862077" y="623279"/>
                    <a:pt x="1930112" y="577643"/>
                    <a:pt x="1982666" y="514955"/>
                  </a:cubicBezTo>
                  <a:cubicBezTo>
                    <a:pt x="2013713" y="479433"/>
                    <a:pt x="2045346" y="443074"/>
                    <a:pt x="2062334" y="398441"/>
                  </a:cubicBezTo>
                  <a:cubicBezTo>
                    <a:pt x="2072794" y="371193"/>
                    <a:pt x="2074887" y="341688"/>
                    <a:pt x="2074887" y="312601"/>
                  </a:cubicBezTo>
                  <a:close/>
                  <a:moveTo>
                    <a:pt x="2181333" y="613918"/>
                  </a:moveTo>
                  <a:cubicBezTo>
                    <a:pt x="2181501" y="718564"/>
                    <a:pt x="2181668" y="823210"/>
                    <a:pt x="2177149" y="927772"/>
                  </a:cubicBezTo>
                  <a:cubicBezTo>
                    <a:pt x="2164596" y="1250988"/>
                    <a:pt x="2139826" y="1573703"/>
                    <a:pt x="2061999" y="1888895"/>
                  </a:cubicBezTo>
                  <a:cubicBezTo>
                    <a:pt x="2052710" y="1933946"/>
                    <a:pt x="2041831" y="1978579"/>
                    <a:pt x="2029111" y="2022795"/>
                  </a:cubicBezTo>
                  <a:cubicBezTo>
                    <a:pt x="2029027" y="2022962"/>
                    <a:pt x="2028860" y="2023045"/>
                    <a:pt x="2028776" y="2023129"/>
                  </a:cubicBezTo>
                  <a:cubicBezTo>
                    <a:pt x="2028776" y="2023296"/>
                    <a:pt x="2028693" y="2023463"/>
                    <a:pt x="2028693" y="2023547"/>
                  </a:cubicBezTo>
                  <a:cubicBezTo>
                    <a:pt x="2028776" y="2023714"/>
                    <a:pt x="2028776" y="2023881"/>
                    <a:pt x="2028776" y="2024048"/>
                  </a:cubicBezTo>
                  <a:cubicBezTo>
                    <a:pt x="2029195" y="2027977"/>
                    <a:pt x="2027940" y="2031989"/>
                    <a:pt x="2027019" y="2035917"/>
                  </a:cubicBezTo>
                  <a:cubicBezTo>
                    <a:pt x="2026182" y="2039177"/>
                    <a:pt x="2025345" y="2042437"/>
                    <a:pt x="2024257" y="2045613"/>
                  </a:cubicBezTo>
                  <a:cubicBezTo>
                    <a:pt x="2023253" y="2048789"/>
                    <a:pt x="2022165" y="2051882"/>
                    <a:pt x="2021077" y="2054974"/>
                  </a:cubicBezTo>
                  <a:cubicBezTo>
                    <a:pt x="2020743" y="2055810"/>
                    <a:pt x="2020492" y="2056646"/>
                    <a:pt x="2020157" y="2057482"/>
                  </a:cubicBezTo>
                  <a:cubicBezTo>
                    <a:pt x="2019990" y="2057983"/>
                    <a:pt x="2019822" y="2058401"/>
                    <a:pt x="2019739" y="2058819"/>
                  </a:cubicBezTo>
                  <a:cubicBezTo>
                    <a:pt x="2019404" y="2059655"/>
                    <a:pt x="2019069" y="2060407"/>
                    <a:pt x="2018651" y="2061243"/>
                  </a:cubicBezTo>
                  <a:cubicBezTo>
                    <a:pt x="2018651" y="2061327"/>
                    <a:pt x="2018651" y="2061327"/>
                    <a:pt x="2018567" y="2061410"/>
                  </a:cubicBezTo>
                  <a:cubicBezTo>
                    <a:pt x="2018148" y="2062162"/>
                    <a:pt x="2017730" y="2062915"/>
                    <a:pt x="2017312" y="2063667"/>
                  </a:cubicBezTo>
                  <a:cubicBezTo>
                    <a:pt x="2017061" y="2064085"/>
                    <a:pt x="2016810" y="2064419"/>
                    <a:pt x="2016475" y="2064753"/>
                  </a:cubicBezTo>
                  <a:cubicBezTo>
                    <a:pt x="2016475" y="2064837"/>
                    <a:pt x="2016475" y="2064837"/>
                    <a:pt x="2016391" y="2064837"/>
                  </a:cubicBezTo>
                  <a:cubicBezTo>
                    <a:pt x="1999571" y="2118414"/>
                    <a:pt x="1979988" y="2171071"/>
                    <a:pt x="1957394" y="2222558"/>
                  </a:cubicBezTo>
                  <a:cubicBezTo>
                    <a:pt x="1937811" y="2267693"/>
                    <a:pt x="1926263" y="2318010"/>
                    <a:pt x="1896471" y="2357796"/>
                  </a:cubicBezTo>
                  <a:cubicBezTo>
                    <a:pt x="1862579" y="2393068"/>
                    <a:pt x="1811866" y="2404686"/>
                    <a:pt x="1766426" y="2418394"/>
                  </a:cubicBezTo>
                  <a:cubicBezTo>
                    <a:pt x="1706675" y="2435612"/>
                    <a:pt x="1644414" y="2440042"/>
                    <a:pt x="1582571" y="2442800"/>
                  </a:cubicBezTo>
                  <a:cubicBezTo>
                    <a:pt x="1489681" y="2447982"/>
                    <a:pt x="1396624" y="2451074"/>
                    <a:pt x="1303734" y="2446979"/>
                  </a:cubicBezTo>
                  <a:cubicBezTo>
                    <a:pt x="1124482" y="2437785"/>
                    <a:pt x="947239" y="2411038"/>
                    <a:pt x="772171" y="2371253"/>
                  </a:cubicBezTo>
                  <a:cubicBezTo>
                    <a:pt x="547813" y="2324948"/>
                    <a:pt x="216590" y="2230248"/>
                    <a:pt x="141525" y="1986269"/>
                  </a:cubicBezTo>
                  <a:cubicBezTo>
                    <a:pt x="69640" y="1757836"/>
                    <a:pt x="61104" y="1515445"/>
                    <a:pt x="36920" y="1278654"/>
                  </a:cubicBezTo>
                  <a:cubicBezTo>
                    <a:pt x="26543" y="1189304"/>
                    <a:pt x="28886" y="1099619"/>
                    <a:pt x="23530" y="1010018"/>
                  </a:cubicBezTo>
                  <a:cubicBezTo>
                    <a:pt x="20852" y="949588"/>
                    <a:pt x="9136" y="890077"/>
                    <a:pt x="4952" y="829813"/>
                  </a:cubicBezTo>
                  <a:cubicBezTo>
                    <a:pt x="-4337" y="713215"/>
                    <a:pt x="433" y="595864"/>
                    <a:pt x="11061" y="479516"/>
                  </a:cubicBezTo>
                  <a:cubicBezTo>
                    <a:pt x="11898" y="417916"/>
                    <a:pt x="6124" y="355646"/>
                    <a:pt x="19430" y="294798"/>
                  </a:cubicBezTo>
                  <a:cubicBezTo>
                    <a:pt x="25873" y="228516"/>
                    <a:pt x="94411" y="206534"/>
                    <a:pt x="141609" y="172933"/>
                  </a:cubicBezTo>
                  <a:cubicBezTo>
                    <a:pt x="170313" y="152539"/>
                    <a:pt x="201527" y="136408"/>
                    <a:pt x="231904" y="118855"/>
                  </a:cubicBezTo>
                  <a:cubicBezTo>
                    <a:pt x="269981" y="96789"/>
                    <a:pt x="308392" y="74305"/>
                    <a:pt x="352494" y="67117"/>
                  </a:cubicBezTo>
                  <a:cubicBezTo>
                    <a:pt x="538357" y="23487"/>
                    <a:pt x="728571" y="0"/>
                    <a:pt x="919623" y="0"/>
                  </a:cubicBezTo>
                  <a:cubicBezTo>
                    <a:pt x="940209" y="0"/>
                    <a:pt x="960796" y="251"/>
                    <a:pt x="981298" y="836"/>
                  </a:cubicBezTo>
                  <a:cubicBezTo>
                    <a:pt x="1012429" y="1087"/>
                    <a:pt x="1043560" y="1087"/>
                    <a:pt x="1074774" y="1003"/>
                  </a:cubicBezTo>
                  <a:cubicBezTo>
                    <a:pt x="1150174" y="836"/>
                    <a:pt x="1225573" y="752"/>
                    <a:pt x="1300889" y="5433"/>
                  </a:cubicBezTo>
                  <a:cubicBezTo>
                    <a:pt x="1389176" y="13540"/>
                    <a:pt x="1477463" y="23403"/>
                    <a:pt x="1565165" y="36526"/>
                  </a:cubicBezTo>
                  <a:cubicBezTo>
                    <a:pt x="1728684" y="60681"/>
                    <a:pt x="1894547" y="90019"/>
                    <a:pt x="2043003" y="165829"/>
                  </a:cubicBezTo>
                  <a:cubicBezTo>
                    <a:pt x="2094050" y="194414"/>
                    <a:pt x="2157316" y="224755"/>
                    <a:pt x="2166019" y="289448"/>
                  </a:cubicBezTo>
                  <a:cubicBezTo>
                    <a:pt x="2187777" y="394011"/>
                    <a:pt x="2180078" y="506681"/>
                    <a:pt x="2181333" y="613918"/>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7" name="Google Shape;737;p25"/>
            <p:cNvSpPr/>
            <p:nvPr/>
          </p:nvSpPr>
          <p:spPr>
            <a:xfrm>
              <a:off x="14612507" y="6548748"/>
              <a:ext cx="967828" cy="1321281"/>
            </a:xfrm>
            <a:custGeom>
              <a:avLst/>
              <a:gdLst/>
              <a:ahLst/>
              <a:cxnLst/>
              <a:rect l="l" t="t" r="r" b="b"/>
              <a:pathLst>
                <a:path w="967828" h="1321281" extrusionOk="0">
                  <a:moveTo>
                    <a:pt x="813831" y="302404"/>
                  </a:moveTo>
                  <a:cubicBezTo>
                    <a:pt x="928562" y="408471"/>
                    <a:pt x="977350" y="569786"/>
                    <a:pt x="966304" y="723078"/>
                  </a:cubicBezTo>
                  <a:cubicBezTo>
                    <a:pt x="957266" y="816607"/>
                    <a:pt x="910236" y="901695"/>
                    <a:pt x="858686" y="978675"/>
                  </a:cubicBezTo>
                  <a:cubicBezTo>
                    <a:pt x="826886" y="1026484"/>
                    <a:pt x="784291" y="1066019"/>
                    <a:pt x="736172" y="1097112"/>
                  </a:cubicBezTo>
                  <a:cubicBezTo>
                    <a:pt x="686296" y="1132969"/>
                    <a:pt x="626964" y="1155202"/>
                    <a:pt x="565623" y="1164396"/>
                  </a:cubicBezTo>
                  <a:cubicBezTo>
                    <a:pt x="525957" y="1169328"/>
                    <a:pt x="485788" y="1168575"/>
                    <a:pt x="446457" y="1176265"/>
                  </a:cubicBezTo>
                  <a:cubicBezTo>
                    <a:pt x="353901" y="1197244"/>
                    <a:pt x="261346" y="1218391"/>
                    <a:pt x="170214" y="1245388"/>
                  </a:cubicBezTo>
                  <a:cubicBezTo>
                    <a:pt x="108790" y="1258260"/>
                    <a:pt x="51382" y="1285007"/>
                    <a:pt x="251" y="1321115"/>
                  </a:cubicBezTo>
                  <a:cubicBezTo>
                    <a:pt x="167" y="1321198"/>
                    <a:pt x="84" y="1321282"/>
                    <a:pt x="0" y="1321282"/>
                  </a:cubicBezTo>
                  <a:cubicBezTo>
                    <a:pt x="12385" y="1270714"/>
                    <a:pt x="23264" y="1219812"/>
                    <a:pt x="34562" y="1168993"/>
                  </a:cubicBezTo>
                  <a:cubicBezTo>
                    <a:pt x="51466" y="1095022"/>
                    <a:pt x="65441" y="1020633"/>
                    <a:pt x="76990" y="945910"/>
                  </a:cubicBezTo>
                  <a:cubicBezTo>
                    <a:pt x="90881" y="960370"/>
                    <a:pt x="120757" y="967558"/>
                    <a:pt x="136657" y="969648"/>
                  </a:cubicBezTo>
                  <a:cubicBezTo>
                    <a:pt x="185361" y="974579"/>
                    <a:pt x="234735" y="970901"/>
                    <a:pt x="282937" y="963212"/>
                  </a:cubicBezTo>
                  <a:cubicBezTo>
                    <a:pt x="361768" y="951426"/>
                    <a:pt x="440013" y="931952"/>
                    <a:pt x="511647" y="896512"/>
                  </a:cubicBezTo>
                  <a:cubicBezTo>
                    <a:pt x="571397" y="857646"/>
                    <a:pt x="640604" y="820034"/>
                    <a:pt x="680522" y="759018"/>
                  </a:cubicBezTo>
                  <a:cubicBezTo>
                    <a:pt x="731904" y="675853"/>
                    <a:pt x="723787" y="561762"/>
                    <a:pt x="652153" y="492806"/>
                  </a:cubicBezTo>
                  <a:cubicBezTo>
                    <a:pt x="602444" y="444996"/>
                    <a:pt x="537422" y="417080"/>
                    <a:pt x="475411" y="388661"/>
                  </a:cubicBezTo>
                  <a:cubicBezTo>
                    <a:pt x="431979" y="371193"/>
                    <a:pt x="389049" y="350631"/>
                    <a:pt x="343357" y="339515"/>
                  </a:cubicBezTo>
                  <a:cubicBezTo>
                    <a:pt x="310720" y="332995"/>
                    <a:pt x="277079" y="332577"/>
                    <a:pt x="243856" y="334416"/>
                  </a:cubicBezTo>
                  <a:cubicBezTo>
                    <a:pt x="216492" y="335921"/>
                    <a:pt x="161511" y="342022"/>
                    <a:pt x="129711" y="362333"/>
                  </a:cubicBezTo>
                  <a:cubicBezTo>
                    <a:pt x="131970" y="313520"/>
                    <a:pt x="133979" y="264708"/>
                    <a:pt x="135820" y="215979"/>
                  </a:cubicBezTo>
                  <a:cubicBezTo>
                    <a:pt x="137745" y="144014"/>
                    <a:pt x="138079" y="72049"/>
                    <a:pt x="138079" y="0"/>
                  </a:cubicBezTo>
                  <a:cubicBezTo>
                    <a:pt x="153561" y="12955"/>
                    <a:pt x="171972" y="22985"/>
                    <a:pt x="189964" y="29672"/>
                  </a:cubicBezTo>
                  <a:cubicBezTo>
                    <a:pt x="239923" y="48896"/>
                    <a:pt x="294235" y="48562"/>
                    <a:pt x="346286" y="58425"/>
                  </a:cubicBezTo>
                  <a:cubicBezTo>
                    <a:pt x="440850" y="81577"/>
                    <a:pt x="533237" y="113756"/>
                    <a:pt x="621859" y="153960"/>
                  </a:cubicBezTo>
                  <a:cubicBezTo>
                    <a:pt x="693493" y="192241"/>
                    <a:pt x="753244" y="249328"/>
                    <a:pt x="813831" y="302404"/>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8" name="Google Shape;738;p25"/>
            <p:cNvSpPr/>
            <p:nvPr/>
          </p:nvSpPr>
          <p:spPr>
            <a:xfrm>
              <a:off x="12868105" y="8166666"/>
              <a:ext cx="1401212" cy="351521"/>
            </a:xfrm>
            <a:custGeom>
              <a:avLst/>
              <a:gdLst/>
              <a:ahLst/>
              <a:cxnLst/>
              <a:rect l="l" t="t" r="r" b="b"/>
              <a:pathLst>
                <a:path w="1401212" h="351521" extrusionOk="0">
                  <a:moveTo>
                    <a:pt x="1401212" y="197590"/>
                  </a:moveTo>
                  <a:cubicBezTo>
                    <a:pt x="1393848" y="228015"/>
                    <a:pt x="1391003" y="259442"/>
                    <a:pt x="1382383" y="289532"/>
                  </a:cubicBezTo>
                  <a:cubicBezTo>
                    <a:pt x="1283803" y="321126"/>
                    <a:pt x="1181206" y="346118"/>
                    <a:pt x="1077270" y="351132"/>
                  </a:cubicBezTo>
                  <a:cubicBezTo>
                    <a:pt x="975928" y="353222"/>
                    <a:pt x="874837" y="347037"/>
                    <a:pt x="775085" y="328899"/>
                  </a:cubicBezTo>
                  <a:cubicBezTo>
                    <a:pt x="705125" y="324219"/>
                    <a:pt x="637843" y="304410"/>
                    <a:pt x="569389" y="290869"/>
                  </a:cubicBezTo>
                  <a:cubicBezTo>
                    <a:pt x="485453" y="272230"/>
                    <a:pt x="398505" y="248910"/>
                    <a:pt x="313900" y="230522"/>
                  </a:cubicBezTo>
                  <a:cubicBezTo>
                    <a:pt x="264359" y="217650"/>
                    <a:pt x="220174" y="197590"/>
                    <a:pt x="169963" y="180289"/>
                  </a:cubicBezTo>
                  <a:cubicBezTo>
                    <a:pt x="131970" y="167333"/>
                    <a:pt x="92890" y="153709"/>
                    <a:pt x="54730" y="135070"/>
                  </a:cubicBezTo>
                  <a:cubicBezTo>
                    <a:pt x="26444" y="122533"/>
                    <a:pt x="20921" y="86843"/>
                    <a:pt x="11800" y="59344"/>
                  </a:cubicBezTo>
                  <a:cubicBezTo>
                    <a:pt x="6946" y="39785"/>
                    <a:pt x="3933" y="19809"/>
                    <a:pt x="0" y="0"/>
                  </a:cubicBezTo>
                  <a:cubicBezTo>
                    <a:pt x="127953" y="72717"/>
                    <a:pt x="282351" y="114007"/>
                    <a:pt x="414991" y="141757"/>
                  </a:cubicBezTo>
                  <a:cubicBezTo>
                    <a:pt x="625960" y="189149"/>
                    <a:pt x="841196" y="221579"/>
                    <a:pt x="1057855" y="221579"/>
                  </a:cubicBezTo>
                  <a:cubicBezTo>
                    <a:pt x="1058943" y="221579"/>
                    <a:pt x="1060114" y="221579"/>
                    <a:pt x="1061202" y="221579"/>
                  </a:cubicBezTo>
                  <a:cubicBezTo>
                    <a:pt x="1174009" y="218319"/>
                    <a:pt x="1290414" y="220409"/>
                    <a:pt x="1401212" y="19759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39" name="Google Shape;739;p25"/>
            <p:cNvGrpSpPr/>
            <p:nvPr/>
          </p:nvGrpSpPr>
          <p:grpSpPr>
            <a:xfrm>
              <a:off x="12486612" y="4382274"/>
              <a:ext cx="3137293" cy="4179184"/>
              <a:chOff x="12486612" y="4382274"/>
              <a:chExt cx="3137293" cy="4179184"/>
            </a:xfrm>
          </p:grpSpPr>
          <p:sp>
            <p:nvSpPr>
              <p:cNvPr id="740" name="Google Shape;740;p25"/>
              <p:cNvSpPr/>
              <p:nvPr/>
            </p:nvSpPr>
            <p:spPr>
              <a:xfrm>
                <a:off x="12601380" y="6140305"/>
                <a:ext cx="1998835" cy="551394"/>
              </a:xfrm>
              <a:custGeom>
                <a:avLst/>
                <a:gdLst/>
                <a:ahLst/>
                <a:cxnLst/>
                <a:rect l="l" t="t" r="r" b="b"/>
                <a:pathLst>
                  <a:path w="1998835" h="551394" extrusionOk="0">
                    <a:moveTo>
                      <a:pt x="1998825" y="68176"/>
                    </a:moveTo>
                    <a:cubicBezTo>
                      <a:pt x="1999411" y="49286"/>
                      <a:pt x="1974222" y="39089"/>
                      <a:pt x="1961586" y="52796"/>
                    </a:cubicBezTo>
                    <a:cubicBezTo>
                      <a:pt x="1950372" y="65334"/>
                      <a:pt x="1956481" y="83889"/>
                      <a:pt x="1953971" y="99185"/>
                    </a:cubicBezTo>
                    <a:cubicBezTo>
                      <a:pt x="1949703" y="158362"/>
                      <a:pt x="1906773" y="203413"/>
                      <a:pt x="1869868" y="246208"/>
                    </a:cubicBezTo>
                    <a:cubicBezTo>
                      <a:pt x="1864010" y="252644"/>
                      <a:pt x="1858068" y="258912"/>
                      <a:pt x="1851959" y="265097"/>
                    </a:cubicBezTo>
                    <a:cubicBezTo>
                      <a:pt x="1840997" y="247127"/>
                      <a:pt x="1817565" y="228906"/>
                      <a:pt x="1808192" y="216452"/>
                    </a:cubicBezTo>
                    <a:cubicBezTo>
                      <a:pt x="1767940" y="171401"/>
                      <a:pt x="1714215" y="139639"/>
                      <a:pt x="1659904" y="114230"/>
                    </a:cubicBezTo>
                    <a:cubicBezTo>
                      <a:pt x="1627267" y="100355"/>
                      <a:pt x="1593542" y="88737"/>
                      <a:pt x="1560319" y="76283"/>
                    </a:cubicBezTo>
                    <a:cubicBezTo>
                      <a:pt x="1509355" y="58480"/>
                      <a:pt x="1455211" y="52462"/>
                      <a:pt x="1402909" y="39423"/>
                    </a:cubicBezTo>
                    <a:cubicBezTo>
                      <a:pt x="1278972" y="13930"/>
                      <a:pt x="1152190" y="306"/>
                      <a:pt x="1025659" y="223"/>
                    </a:cubicBezTo>
                    <a:cubicBezTo>
                      <a:pt x="897538" y="-446"/>
                      <a:pt x="768581" y="-1198"/>
                      <a:pt x="642385" y="23626"/>
                    </a:cubicBezTo>
                    <a:cubicBezTo>
                      <a:pt x="568910" y="36916"/>
                      <a:pt x="499033" y="62492"/>
                      <a:pt x="430998" y="92582"/>
                    </a:cubicBezTo>
                    <a:cubicBezTo>
                      <a:pt x="361372" y="119161"/>
                      <a:pt x="298525" y="158696"/>
                      <a:pt x="241285" y="206088"/>
                    </a:cubicBezTo>
                    <a:cubicBezTo>
                      <a:pt x="215510" y="226816"/>
                      <a:pt x="162454" y="259247"/>
                      <a:pt x="142035" y="293934"/>
                    </a:cubicBezTo>
                    <a:cubicBezTo>
                      <a:pt x="69983" y="249551"/>
                      <a:pt x="8475" y="200070"/>
                      <a:pt x="22785" y="99519"/>
                    </a:cubicBezTo>
                    <a:cubicBezTo>
                      <a:pt x="22283" y="94588"/>
                      <a:pt x="28141" y="73107"/>
                      <a:pt x="18768" y="74779"/>
                    </a:cubicBezTo>
                    <a:cubicBezTo>
                      <a:pt x="10232" y="81298"/>
                      <a:pt x="9563" y="94922"/>
                      <a:pt x="6467" y="104785"/>
                    </a:cubicBezTo>
                    <a:cubicBezTo>
                      <a:pt x="-22321" y="209515"/>
                      <a:pt x="49648" y="277050"/>
                      <a:pt x="130571" y="328621"/>
                    </a:cubicBezTo>
                    <a:cubicBezTo>
                      <a:pt x="165216" y="354030"/>
                      <a:pt x="203376" y="374257"/>
                      <a:pt x="243545" y="389302"/>
                    </a:cubicBezTo>
                    <a:cubicBezTo>
                      <a:pt x="321873" y="419475"/>
                      <a:pt x="399700" y="451321"/>
                      <a:pt x="481041" y="472383"/>
                    </a:cubicBezTo>
                    <a:cubicBezTo>
                      <a:pt x="706236" y="534402"/>
                      <a:pt x="941054" y="549029"/>
                      <a:pt x="1173697" y="551202"/>
                    </a:cubicBezTo>
                    <a:cubicBezTo>
                      <a:pt x="1258888" y="553125"/>
                      <a:pt x="1343242" y="540420"/>
                      <a:pt x="1426591" y="523954"/>
                    </a:cubicBezTo>
                    <a:cubicBezTo>
                      <a:pt x="1528770" y="509829"/>
                      <a:pt x="1626848" y="471297"/>
                      <a:pt x="1715303" y="418807"/>
                    </a:cubicBezTo>
                    <a:cubicBezTo>
                      <a:pt x="1785932" y="378854"/>
                      <a:pt x="1854051" y="333301"/>
                      <a:pt x="1906521" y="270530"/>
                    </a:cubicBezTo>
                    <a:cubicBezTo>
                      <a:pt x="1937568" y="235007"/>
                      <a:pt x="1969201" y="198649"/>
                      <a:pt x="1986189" y="154015"/>
                    </a:cubicBezTo>
                    <a:cubicBezTo>
                      <a:pt x="1996817" y="126767"/>
                      <a:pt x="1998909" y="97263"/>
                      <a:pt x="1998825" y="68176"/>
                    </a:cubicBezTo>
                    <a:close/>
                    <a:moveTo>
                      <a:pt x="1521071" y="459261"/>
                    </a:moveTo>
                    <a:cubicBezTo>
                      <a:pt x="1452031" y="478819"/>
                      <a:pt x="1379728" y="487930"/>
                      <a:pt x="1308847" y="499966"/>
                    </a:cubicBezTo>
                    <a:cubicBezTo>
                      <a:pt x="1234703" y="510414"/>
                      <a:pt x="1159554" y="508241"/>
                      <a:pt x="1084824" y="506653"/>
                    </a:cubicBezTo>
                    <a:cubicBezTo>
                      <a:pt x="922476" y="501470"/>
                      <a:pt x="760045" y="490855"/>
                      <a:pt x="600626" y="457840"/>
                    </a:cubicBezTo>
                    <a:cubicBezTo>
                      <a:pt x="461961" y="429673"/>
                      <a:pt x="327480" y="384621"/>
                      <a:pt x="197434" y="327200"/>
                    </a:cubicBezTo>
                    <a:cubicBezTo>
                      <a:pt x="186806" y="320680"/>
                      <a:pt x="176095" y="314328"/>
                      <a:pt x="165383" y="307975"/>
                    </a:cubicBezTo>
                    <a:cubicBezTo>
                      <a:pt x="173501" y="301205"/>
                      <a:pt x="181451" y="294101"/>
                      <a:pt x="189819" y="287581"/>
                    </a:cubicBezTo>
                    <a:cubicBezTo>
                      <a:pt x="242289" y="250136"/>
                      <a:pt x="294174" y="211521"/>
                      <a:pt x="348568" y="176917"/>
                    </a:cubicBezTo>
                    <a:cubicBezTo>
                      <a:pt x="440036" y="129693"/>
                      <a:pt x="535436" y="89991"/>
                      <a:pt x="636945" y="68426"/>
                    </a:cubicBezTo>
                    <a:cubicBezTo>
                      <a:pt x="766154" y="41763"/>
                      <a:pt x="898375" y="43017"/>
                      <a:pt x="1029760" y="43769"/>
                    </a:cubicBezTo>
                    <a:cubicBezTo>
                      <a:pt x="1164157" y="44354"/>
                      <a:pt x="1296797" y="59734"/>
                      <a:pt x="1428098" y="89740"/>
                    </a:cubicBezTo>
                    <a:cubicBezTo>
                      <a:pt x="1489020" y="100606"/>
                      <a:pt x="1548519" y="115651"/>
                      <a:pt x="1605760" y="139639"/>
                    </a:cubicBezTo>
                    <a:cubicBezTo>
                      <a:pt x="1671619" y="164045"/>
                      <a:pt x="1736056" y="199652"/>
                      <a:pt x="1782669" y="253061"/>
                    </a:cubicBezTo>
                    <a:cubicBezTo>
                      <a:pt x="1794301" y="265682"/>
                      <a:pt x="1804594" y="275044"/>
                      <a:pt x="1815473" y="289420"/>
                    </a:cubicBezTo>
                    <a:cubicBezTo>
                      <a:pt x="1816561" y="291510"/>
                      <a:pt x="1818067" y="293432"/>
                      <a:pt x="1819657" y="295187"/>
                    </a:cubicBezTo>
                    <a:cubicBezTo>
                      <a:pt x="1733713" y="369576"/>
                      <a:pt x="1627434" y="420562"/>
                      <a:pt x="1521071" y="45926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1" name="Google Shape;741;p25"/>
              <p:cNvSpPr/>
              <p:nvPr/>
            </p:nvSpPr>
            <p:spPr>
              <a:xfrm>
                <a:off x="12486612" y="5852561"/>
                <a:ext cx="3137293" cy="2708897"/>
              </a:xfrm>
              <a:custGeom>
                <a:avLst/>
                <a:gdLst/>
                <a:ahLst/>
                <a:cxnLst/>
                <a:rect l="l" t="t" r="r" b="b"/>
                <a:pathLst>
                  <a:path w="3137293" h="2708897" extrusionOk="0">
                    <a:moveTo>
                      <a:pt x="3032615" y="1038209"/>
                    </a:moveTo>
                    <a:cubicBezTo>
                      <a:pt x="2973115" y="961563"/>
                      <a:pt x="2895122" y="900799"/>
                      <a:pt x="2817881" y="842792"/>
                    </a:cubicBezTo>
                    <a:cubicBezTo>
                      <a:pt x="2735870" y="789131"/>
                      <a:pt x="2639466" y="761549"/>
                      <a:pt x="2546576" y="733047"/>
                    </a:cubicBezTo>
                    <a:cubicBezTo>
                      <a:pt x="2484231" y="711566"/>
                      <a:pt x="2418037" y="711901"/>
                      <a:pt x="2353683" y="700617"/>
                    </a:cubicBezTo>
                    <a:cubicBezTo>
                      <a:pt x="2321632" y="693429"/>
                      <a:pt x="2287489" y="680139"/>
                      <a:pt x="2263974" y="656318"/>
                    </a:cubicBezTo>
                    <a:cubicBezTo>
                      <a:pt x="2263890" y="613691"/>
                      <a:pt x="2263806" y="571063"/>
                      <a:pt x="2263890" y="528436"/>
                    </a:cubicBezTo>
                    <a:cubicBezTo>
                      <a:pt x="2264894" y="479038"/>
                      <a:pt x="2263304" y="429808"/>
                      <a:pt x="2256693" y="380828"/>
                    </a:cubicBezTo>
                    <a:cubicBezTo>
                      <a:pt x="2251756" y="344219"/>
                      <a:pt x="2247822" y="306105"/>
                      <a:pt x="2230416" y="272922"/>
                    </a:cubicBezTo>
                    <a:cubicBezTo>
                      <a:pt x="2198198" y="216504"/>
                      <a:pt x="2134095" y="186999"/>
                      <a:pt x="2078110" y="158664"/>
                    </a:cubicBezTo>
                    <a:cubicBezTo>
                      <a:pt x="1884297" y="66973"/>
                      <a:pt x="1667220" y="42985"/>
                      <a:pt x="1456670" y="16489"/>
                    </a:cubicBezTo>
                    <a:cubicBezTo>
                      <a:pt x="1337503" y="-60"/>
                      <a:pt x="1217416" y="23"/>
                      <a:pt x="1097413" y="107"/>
                    </a:cubicBezTo>
                    <a:cubicBezTo>
                      <a:pt x="1082517" y="190"/>
                      <a:pt x="1067705" y="190"/>
                      <a:pt x="1052893" y="190"/>
                    </a:cubicBezTo>
                    <a:cubicBezTo>
                      <a:pt x="922177" y="-227"/>
                      <a:pt x="790709" y="-1565"/>
                      <a:pt x="661166" y="17659"/>
                    </a:cubicBezTo>
                    <a:cubicBezTo>
                      <a:pt x="558067" y="31033"/>
                      <a:pt x="455469" y="49170"/>
                      <a:pt x="354630" y="74162"/>
                    </a:cubicBezTo>
                    <a:cubicBezTo>
                      <a:pt x="307599" y="85947"/>
                      <a:pt x="267179" y="115117"/>
                      <a:pt x="224919" y="137685"/>
                    </a:cubicBezTo>
                    <a:cubicBezTo>
                      <a:pt x="184416" y="158831"/>
                      <a:pt x="147929" y="186414"/>
                      <a:pt x="108848" y="209733"/>
                    </a:cubicBezTo>
                    <a:cubicBezTo>
                      <a:pt x="18971" y="254868"/>
                      <a:pt x="8176" y="325830"/>
                      <a:pt x="10519" y="417688"/>
                    </a:cubicBezTo>
                    <a:cubicBezTo>
                      <a:pt x="11440" y="578084"/>
                      <a:pt x="-12410" y="738731"/>
                      <a:pt x="8846" y="898709"/>
                    </a:cubicBezTo>
                    <a:cubicBezTo>
                      <a:pt x="22486" y="1012215"/>
                      <a:pt x="24578" y="1126974"/>
                      <a:pt x="33114" y="1240982"/>
                    </a:cubicBezTo>
                    <a:cubicBezTo>
                      <a:pt x="39390" y="1317209"/>
                      <a:pt x="28762" y="1395610"/>
                      <a:pt x="48596" y="1470083"/>
                    </a:cubicBezTo>
                    <a:cubicBezTo>
                      <a:pt x="71358" y="1648115"/>
                      <a:pt x="78053" y="1830326"/>
                      <a:pt x="128514" y="2003845"/>
                    </a:cubicBezTo>
                    <a:cubicBezTo>
                      <a:pt x="159059" y="2137494"/>
                      <a:pt x="247514" y="2232110"/>
                      <a:pt x="359400" y="2300648"/>
                    </a:cubicBezTo>
                    <a:cubicBezTo>
                      <a:pt x="358563" y="2309341"/>
                      <a:pt x="359985" y="2320040"/>
                      <a:pt x="360069" y="2325305"/>
                    </a:cubicBezTo>
                    <a:cubicBezTo>
                      <a:pt x="362078" y="2367348"/>
                      <a:pt x="368438" y="2409306"/>
                      <a:pt x="384254" y="2448507"/>
                    </a:cubicBezTo>
                    <a:cubicBezTo>
                      <a:pt x="405426" y="2494227"/>
                      <a:pt x="493713" y="2514120"/>
                      <a:pt x="538735" y="2533427"/>
                    </a:cubicBezTo>
                    <a:cubicBezTo>
                      <a:pt x="583758" y="2550060"/>
                      <a:pt x="628027" y="2569201"/>
                      <a:pt x="674220" y="2582658"/>
                    </a:cubicBezTo>
                    <a:cubicBezTo>
                      <a:pt x="718657" y="2595613"/>
                      <a:pt x="764516" y="2602634"/>
                      <a:pt x="809371" y="2614336"/>
                    </a:cubicBezTo>
                    <a:cubicBezTo>
                      <a:pt x="858243" y="2627793"/>
                      <a:pt x="907282" y="2640581"/>
                      <a:pt x="957074" y="2650109"/>
                    </a:cubicBezTo>
                    <a:cubicBezTo>
                      <a:pt x="1009879" y="2661059"/>
                      <a:pt x="1062433" y="2676856"/>
                      <a:pt x="1116409" y="2682205"/>
                    </a:cubicBezTo>
                    <a:cubicBezTo>
                      <a:pt x="1162184" y="2685966"/>
                      <a:pt x="1206872" y="2696331"/>
                      <a:pt x="1252480" y="2701011"/>
                    </a:cubicBezTo>
                    <a:cubicBezTo>
                      <a:pt x="1321771" y="2708367"/>
                      <a:pt x="1391312" y="2709286"/>
                      <a:pt x="1460938" y="2708785"/>
                    </a:cubicBezTo>
                    <a:cubicBezTo>
                      <a:pt x="1572154" y="2702516"/>
                      <a:pt x="1683622" y="2677775"/>
                      <a:pt x="1788479" y="2640497"/>
                    </a:cubicBezTo>
                    <a:cubicBezTo>
                      <a:pt x="1809818" y="2626622"/>
                      <a:pt x="1809986" y="2597117"/>
                      <a:pt x="1815090" y="2574634"/>
                    </a:cubicBezTo>
                    <a:cubicBezTo>
                      <a:pt x="1819442" y="2549475"/>
                      <a:pt x="1824296" y="2525570"/>
                      <a:pt x="1830656" y="2500245"/>
                    </a:cubicBezTo>
                    <a:cubicBezTo>
                      <a:pt x="1830656" y="2500161"/>
                      <a:pt x="1830656" y="2499994"/>
                      <a:pt x="1830656" y="2499910"/>
                    </a:cubicBezTo>
                    <a:cubicBezTo>
                      <a:pt x="1857100" y="2492472"/>
                      <a:pt x="1883126" y="2483444"/>
                      <a:pt x="1908566" y="2472077"/>
                    </a:cubicBezTo>
                    <a:cubicBezTo>
                      <a:pt x="1975848" y="2446835"/>
                      <a:pt x="2001958" y="2377796"/>
                      <a:pt x="2024134" y="2315275"/>
                    </a:cubicBezTo>
                    <a:cubicBezTo>
                      <a:pt x="2052922" y="2241639"/>
                      <a:pt x="2084805" y="2169088"/>
                      <a:pt x="2106229" y="2092861"/>
                    </a:cubicBezTo>
                    <a:cubicBezTo>
                      <a:pt x="2106563" y="2091774"/>
                      <a:pt x="2106814" y="2090687"/>
                      <a:pt x="2107149" y="2089601"/>
                    </a:cubicBezTo>
                    <a:cubicBezTo>
                      <a:pt x="2111584" y="2084252"/>
                      <a:pt x="2116103" y="2079320"/>
                      <a:pt x="2120957" y="2076227"/>
                    </a:cubicBezTo>
                    <a:cubicBezTo>
                      <a:pt x="2150330" y="2051487"/>
                      <a:pt x="2183218" y="2031176"/>
                      <a:pt x="2217612" y="2014042"/>
                    </a:cubicBezTo>
                    <a:cubicBezTo>
                      <a:pt x="2285564" y="1983701"/>
                      <a:pt x="2360294" y="1971080"/>
                      <a:pt x="2431426" y="1949599"/>
                    </a:cubicBezTo>
                    <a:cubicBezTo>
                      <a:pt x="2501052" y="1936811"/>
                      <a:pt x="2568418" y="1912237"/>
                      <a:pt x="2639549" y="1908393"/>
                    </a:cubicBezTo>
                    <a:cubicBezTo>
                      <a:pt x="2816709" y="1907891"/>
                      <a:pt x="2976965" y="1793299"/>
                      <a:pt x="3058306" y="1639840"/>
                    </a:cubicBezTo>
                    <a:cubicBezTo>
                      <a:pt x="3100316" y="1570048"/>
                      <a:pt x="3131781" y="1492065"/>
                      <a:pt x="3136551" y="1409987"/>
                    </a:cubicBezTo>
                    <a:cubicBezTo>
                      <a:pt x="3142744" y="1279346"/>
                      <a:pt x="3110358" y="1144777"/>
                      <a:pt x="3032615" y="1038209"/>
                    </a:cubicBezTo>
                    <a:close/>
                    <a:moveTo>
                      <a:pt x="2220207" y="1606574"/>
                    </a:moveTo>
                    <a:cubicBezTo>
                      <a:pt x="2219956" y="1606491"/>
                      <a:pt x="2219705" y="1606491"/>
                      <a:pt x="2219537" y="1606491"/>
                    </a:cubicBezTo>
                    <a:cubicBezTo>
                      <a:pt x="2217361" y="1604234"/>
                      <a:pt x="2215186" y="1601977"/>
                      <a:pt x="2213010" y="1599804"/>
                    </a:cubicBezTo>
                    <a:cubicBezTo>
                      <a:pt x="2211838" y="1598383"/>
                      <a:pt x="2210750" y="1596879"/>
                      <a:pt x="2209662" y="1595374"/>
                    </a:cubicBezTo>
                    <a:cubicBezTo>
                      <a:pt x="2233178" y="1428960"/>
                      <a:pt x="2245730" y="1261042"/>
                      <a:pt x="2254099" y="1092956"/>
                    </a:cubicBezTo>
                    <a:cubicBezTo>
                      <a:pt x="2320293" y="1061278"/>
                      <a:pt x="2419376" y="1060442"/>
                      <a:pt x="2487579" y="1083762"/>
                    </a:cubicBezTo>
                    <a:cubicBezTo>
                      <a:pt x="2550174" y="1108335"/>
                      <a:pt x="2612436" y="1133745"/>
                      <a:pt x="2671433" y="1166342"/>
                    </a:cubicBezTo>
                    <a:cubicBezTo>
                      <a:pt x="2721978" y="1191751"/>
                      <a:pt x="2767419" y="1229531"/>
                      <a:pt x="2788591" y="1283275"/>
                    </a:cubicBezTo>
                    <a:cubicBezTo>
                      <a:pt x="2815705" y="1384494"/>
                      <a:pt x="2768005" y="1458966"/>
                      <a:pt x="2683065" y="1510872"/>
                    </a:cubicBezTo>
                    <a:cubicBezTo>
                      <a:pt x="2597289" y="1578490"/>
                      <a:pt x="2488583" y="1605153"/>
                      <a:pt x="2381801" y="1619195"/>
                    </a:cubicBezTo>
                    <a:cubicBezTo>
                      <a:pt x="2341047" y="1624712"/>
                      <a:pt x="2298786" y="1627303"/>
                      <a:pt x="2258032" y="1620950"/>
                    </a:cubicBezTo>
                    <a:cubicBezTo>
                      <a:pt x="2244308" y="1618777"/>
                      <a:pt x="2233680" y="1609249"/>
                      <a:pt x="2220207" y="1606574"/>
                    </a:cubicBezTo>
                    <a:close/>
                    <a:moveTo>
                      <a:pt x="1763875" y="2603637"/>
                    </a:moveTo>
                    <a:cubicBezTo>
                      <a:pt x="1665212" y="2635231"/>
                      <a:pt x="1562698" y="2660223"/>
                      <a:pt x="1458762" y="2665238"/>
                    </a:cubicBezTo>
                    <a:cubicBezTo>
                      <a:pt x="1357420" y="2667244"/>
                      <a:pt x="1256329" y="2661142"/>
                      <a:pt x="1156578" y="2643005"/>
                    </a:cubicBezTo>
                    <a:cubicBezTo>
                      <a:pt x="1086617" y="2638324"/>
                      <a:pt x="1019335" y="2618515"/>
                      <a:pt x="950881" y="2604974"/>
                    </a:cubicBezTo>
                    <a:cubicBezTo>
                      <a:pt x="866946" y="2586335"/>
                      <a:pt x="779998" y="2563016"/>
                      <a:pt x="695393" y="2544627"/>
                    </a:cubicBezTo>
                    <a:cubicBezTo>
                      <a:pt x="645851" y="2531755"/>
                      <a:pt x="601666" y="2511696"/>
                      <a:pt x="551455" y="2494310"/>
                    </a:cubicBezTo>
                    <a:cubicBezTo>
                      <a:pt x="513463" y="2481355"/>
                      <a:pt x="474382" y="2467731"/>
                      <a:pt x="436222" y="2449092"/>
                    </a:cubicBezTo>
                    <a:cubicBezTo>
                      <a:pt x="407937" y="2436554"/>
                      <a:pt x="402413" y="2400865"/>
                      <a:pt x="393292" y="2373366"/>
                    </a:cubicBezTo>
                    <a:cubicBezTo>
                      <a:pt x="388438" y="2353724"/>
                      <a:pt x="385342" y="2333664"/>
                      <a:pt x="381409" y="2313854"/>
                    </a:cubicBezTo>
                    <a:cubicBezTo>
                      <a:pt x="509446" y="2386655"/>
                      <a:pt x="663760" y="2428029"/>
                      <a:pt x="796483" y="2455778"/>
                    </a:cubicBezTo>
                    <a:cubicBezTo>
                      <a:pt x="1007452" y="2503170"/>
                      <a:pt x="1222688" y="2535600"/>
                      <a:pt x="1439347" y="2535600"/>
                    </a:cubicBezTo>
                    <a:cubicBezTo>
                      <a:pt x="1440519" y="2535600"/>
                      <a:pt x="1441607" y="2535600"/>
                      <a:pt x="1442778" y="2535600"/>
                    </a:cubicBezTo>
                    <a:cubicBezTo>
                      <a:pt x="1555501" y="2532508"/>
                      <a:pt x="1671906" y="2534430"/>
                      <a:pt x="1782788" y="2511612"/>
                    </a:cubicBezTo>
                    <a:cubicBezTo>
                      <a:pt x="1775424" y="2541953"/>
                      <a:pt x="1772495" y="2573464"/>
                      <a:pt x="1763875" y="2603637"/>
                    </a:cubicBezTo>
                    <a:close/>
                    <a:moveTo>
                      <a:pt x="1996351" y="2265794"/>
                    </a:moveTo>
                    <a:cubicBezTo>
                      <a:pt x="1976769" y="2310929"/>
                      <a:pt x="1965220" y="2361246"/>
                      <a:pt x="1935429" y="2401032"/>
                    </a:cubicBezTo>
                    <a:cubicBezTo>
                      <a:pt x="1901536" y="2436304"/>
                      <a:pt x="1850824" y="2447922"/>
                      <a:pt x="1805383" y="2461629"/>
                    </a:cubicBezTo>
                    <a:cubicBezTo>
                      <a:pt x="1745632" y="2478847"/>
                      <a:pt x="1683371" y="2483277"/>
                      <a:pt x="1621528" y="2486035"/>
                    </a:cubicBezTo>
                    <a:cubicBezTo>
                      <a:pt x="1528639" y="2491218"/>
                      <a:pt x="1435581" y="2494310"/>
                      <a:pt x="1342692" y="2490215"/>
                    </a:cubicBezTo>
                    <a:cubicBezTo>
                      <a:pt x="1163440" y="2481021"/>
                      <a:pt x="986196" y="2454274"/>
                      <a:pt x="811128" y="2414488"/>
                    </a:cubicBezTo>
                    <a:cubicBezTo>
                      <a:pt x="586770" y="2368184"/>
                      <a:pt x="255547" y="2273484"/>
                      <a:pt x="180482" y="2029505"/>
                    </a:cubicBezTo>
                    <a:cubicBezTo>
                      <a:pt x="108597" y="1801072"/>
                      <a:pt x="100062" y="1558681"/>
                      <a:pt x="75877" y="1321890"/>
                    </a:cubicBezTo>
                    <a:cubicBezTo>
                      <a:pt x="65500" y="1232540"/>
                      <a:pt x="67843" y="1142855"/>
                      <a:pt x="62487" y="1053254"/>
                    </a:cubicBezTo>
                    <a:cubicBezTo>
                      <a:pt x="59809" y="992823"/>
                      <a:pt x="48094" y="933312"/>
                      <a:pt x="43909" y="873049"/>
                    </a:cubicBezTo>
                    <a:cubicBezTo>
                      <a:pt x="34620" y="756450"/>
                      <a:pt x="39390" y="639100"/>
                      <a:pt x="50018" y="522752"/>
                    </a:cubicBezTo>
                    <a:cubicBezTo>
                      <a:pt x="50855" y="461151"/>
                      <a:pt x="45081" y="398882"/>
                      <a:pt x="58387" y="338033"/>
                    </a:cubicBezTo>
                    <a:cubicBezTo>
                      <a:pt x="64830" y="271752"/>
                      <a:pt x="133368" y="249770"/>
                      <a:pt x="180566" y="216169"/>
                    </a:cubicBezTo>
                    <a:cubicBezTo>
                      <a:pt x="209270" y="195775"/>
                      <a:pt x="240484" y="179643"/>
                      <a:pt x="270862" y="162091"/>
                    </a:cubicBezTo>
                    <a:cubicBezTo>
                      <a:pt x="308938" y="140025"/>
                      <a:pt x="347349" y="117541"/>
                      <a:pt x="391451" y="110353"/>
                    </a:cubicBezTo>
                    <a:cubicBezTo>
                      <a:pt x="577314" y="66723"/>
                      <a:pt x="767529" y="43236"/>
                      <a:pt x="958497" y="43236"/>
                    </a:cubicBezTo>
                    <a:cubicBezTo>
                      <a:pt x="979083" y="43236"/>
                      <a:pt x="999669" y="43487"/>
                      <a:pt x="1020256" y="44072"/>
                    </a:cubicBezTo>
                    <a:cubicBezTo>
                      <a:pt x="1051386" y="44322"/>
                      <a:pt x="1082517" y="44322"/>
                      <a:pt x="1113731" y="44239"/>
                    </a:cubicBezTo>
                    <a:cubicBezTo>
                      <a:pt x="1189131" y="44072"/>
                      <a:pt x="1264530" y="43988"/>
                      <a:pt x="1339846" y="48669"/>
                    </a:cubicBezTo>
                    <a:cubicBezTo>
                      <a:pt x="1428134" y="56776"/>
                      <a:pt x="1516421" y="66639"/>
                      <a:pt x="1604122" y="79762"/>
                    </a:cubicBezTo>
                    <a:cubicBezTo>
                      <a:pt x="1767641" y="103917"/>
                      <a:pt x="1933504" y="133255"/>
                      <a:pt x="2081960" y="209065"/>
                    </a:cubicBezTo>
                    <a:cubicBezTo>
                      <a:pt x="2133008" y="237650"/>
                      <a:pt x="2196273" y="267991"/>
                      <a:pt x="2204976" y="332684"/>
                    </a:cubicBezTo>
                    <a:cubicBezTo>
                      <a:pt x="2226734" y="437497"/>
                      <a:pt x="2219035" y="550167"/>
                      <a:pt x="2220290" y="657404"/>
                    </a:cubicBezTo>
                    <a:cubicBezTo>
                      <a:pt x="2220458" y="762051"/>
                      <a:pt x="2220625" y="866696"/>
                      <a:pt x="2216106" y="971259"/>
                    </a:cubicBezTo>
                    <a:cubicBezTo>
                      <a:pt x="2203554" y="1294475"/>
                      <a:pt x="2178783" y="1617189"/>
                      <a:pt x="2100956" y="1932381"/>
                    </a:cubicBezTo>
                    <a:cubicBezTo>
                      <a:pt x="2091667" y="1977432"/>
                      <a:pt x="2080788" y="2022149"/>
                      <a:pt x="2068068" y="2066281"/>
                    </a:cubicBezTo>
                    <a:cubicBezTo>
                      <a:pt x="2067985" y="2066365"/>
                      <a:pt x="2067901" y="2066448"/>
                      <a:pt x="2067734" y="2066615"/>
                    </a:cubicBezTo>
                    <a:cubicBezTo>
                      <a:pt x="2067734" y="2066783"/>
                      <a:pt x="2067650" y="2066950"/>
                      <a:pt x="2067650" y="2067034"/>
                    </a:cubicBezTo>
                    <a:cubicBezTo>
                      <a:pt x="2067734" y="2067702"/>
                      <a:pt x="2067734" y="2068454"/>
                      <a:pt x="2067734" y="2069123"/>
                    </a:cubicBezTo>
                    <a:cubicBezTo>
                      <a:pt x="2067734" y="2069541"/>
                      <a:pt x="2067734" y="2069959"/>
                      <a:pt x="2067734" y="2070293"/>
                    </a:cubicBezTo>
                    <a:cubicBezTo>
                      <a:pt x="2067650" y="2071045"/>
                      <a:pt x="2067566" y="2071798"/>
                      <a:pt x="2067483" y="2072550"/>
                    </a:cubicBezTo>
                    <a:cubicBezTo>
                      <a:pt x="2067483" y="2072801"/>
                      <a:pt x="2067399" y="2073052"/>
                      <a:pt x="2067399" y="2073302"/>
                    </a:cubicBezTo>
                    <a:cubicBezTo>
                      <a:pt x="2067064" y="2075308"/>
                      <a:pt x="2066478" y="2077398"/>
                      <a:pt x="2065976" y="2079320"/>
                    </a:cubicBezTo>
                    <a:cubicBezTo>
                      <a:pt x="2065139" y="2082580"/>
                      <a:pt x="2064302" y="2085840"/>
                      <a:pt x="2063215" y="2089016"/>
                    </a:cubicBezTo>
                    <a:cubicBezTo>
                      <a:pt x="2062210" y="2092192"/>
                      <a:pt x="2061123" y="2095284"/>
                      <a:pt x="2060035" y="2098377"/>
                    </a:cubicBezTo>
                    <a:cubicBezTo>
                      <a:pt x="2058863" y="2101721"/>
                      <a:pt x="2057775" y="2105315"/>
                      <a:pt x="2055516" y="2107989"/>
                    </a:cubicBezTo>
                    <a:lnTo>
                      <a:pt x="2055516" y="2107989"/>
                    </a:lnTo>
                    <a:cubicBezTo>
                      <a:pt x="2055516" y="2107989"/>
                      <a:pt x="2055516" y="2108073"/>
                      <a:pt x="2055432" y="2108073"/>
                    </a:cubicBezTo>
                    <a:cubicBezTo>
                      <a:pt x="2038528" y="2161566"/>
                      <a:pt x="2018946" y="2214223"/>
                      <a:pt x="1996351" y="2265794"/>
                    </a:cubicBezTo>
                    <a:close/>
                    <a:moveTo>
                      <a:pt x="3092199" y="1419348"/>
                    </a:moveTo>
                    <a:cubicBezTo>
                      <a:pt x="3083160" y="1512877"/>
                      <a:pt x="3036130" y="1597965"/>
                      <a:pt x="2984580" y="1674945"/>
                    </a:cubicBezTo>
                    <a:cubicBezTo>
                      <a:pt x="2952780" y="1722755"/>
                      <a:pt x="2910185" y="1762289"/>
                      <a:pt x="2862066" y="1793382"/>
                    </a:cubicBezTo>
                    <a:cubicBezTo>
                      <a:pt x="2812190" y="1829240"/>
                      <a:pt x="2752858" y="1851473"/>
                      <a:pt x="2691517" y="1860667"/>
                    </a:cubicBezTo>
                    <a:cubicBezTo>
                      <a:pt x="2651851" y="1865598"/>
                      <a:pt x="2611682" y="1864846"/>
                      <a:pt x="2572351" y="1872536"/>
                    </a:cubicBezTo>
                    <a:cubicBezTo>
                      <a:pt x="2479796" y="1893515"/>
                      <a:pt x="2387241" y="1914661"/>
                      <a:pt x="2296109" y="1941659"/>
                    </a:cubicBezTo>
                    <a:cubicBezTo>
                      <a:pt x="2234684" y="1954531"/>
                      <a:pt x="2177277" y="1981277"/>
                      <a:pt x="2126145" y="2017385"/>
                    </a:cubicBezTo>
                    <a:cubicBezTo>
                      <a:pt x="2126062" y="2017469"/>
                      <a:pt x="2125978" y="2017552"/>
                      <a:pt x="2125894" y="2017552"/>
                    </a:cubicBezTo>
                    <a:cubicBezTo>
                      <a:pt x="2138280" y="1966985"/>
                      <a:pt x="2149159" y="1916082"/>
                      <a:pt x="2160456" y="1865264"/>
                    </a:cubicBezTo>
                    <a:cubicBezTo>
                      <a:pt x="2177360" y="1791293"/>
                      <a:pt x="2191252" y="1716820"/>
                      <a:pt x="2202800" y="1642013"/>
                    </a:cubicBezTo>
                    <a:cubicBezTo>
                      <a:pt x="2216608" y="1656557"/>
                      <a:pt x="2246567" y="1663745"/>
                      <a:pt x="2262551" y="1665918"/>
                    </a:cubicBezTo>
                    <a:cubicBezTo>
                      <a:pt x="2311255" y="1670849"/>
                      <a:pt x="2360629" y="1667172"/>
                      <a:pt x="2408831" y="1659482"/>
                    </a:cubicBezTo>
                    <a:cubicBezTo>
                      <a:pt x="2487579" y="1647697"/>
                      <a:pt x="2565907" y="1628222"/>
                      <a:pt x="2637541" y="1592783"/>
                    </a:cubicBezTo>
                    <a:cubicBezTo>
                      <a:pt x="2697292" y="1553917"/>
                      <a:pt x="2766499" y="1516304"/>
                      <a:pt x="2806416" y="1455289"/>
                    </a:cubicBezTo>
                    <a:cubicBezTo>
                      <a:pt x="2857798" y="1372124"/>
                      <a:pt x="2849681" y="1257949"/>
                      <a:pt x="2778131" y="1189077"/>
                    </a:cubicBezTo>
                    <a:cubicBezTo>
                      <a:pt x="2728339" y="1141183"/>
                      <a:pt x="2663399" y="1113350"/>
                      <a:pt x="2601389" y="1084932"/>
                    </a:cubicBezTo>
                    <a:cubicBezTo>
                      <a:pt x="2557873" y="1067463"/>
                      <a:pt x="2515027" y="1046902"/>
                      <a:pt x="2469335" y="1035785"/>
                    </a:cubicBezTo>
                    <a:cubicBezTo>
                      <a:pt x="2436698" y="1029266"/>
                      <a:pt x="2402973" y="1028764"/>
                      <a:pt x="2369834" y="1030686"/>
                    </a:cubicBezTo>
                    <a:cubicBezTo>
                      <a:pt x="2342386" y="1032275"/>
                      <a:pt x="2287405" y="1038376"/>
                      <a:pt x="2255605" y="1058687"/>
                    </a:cubicBezTo>
                    <a:cubicBezTo>
                      <a:pt x="2257865" y="1009874"/>
                      <a:pt x="2259873" y="961062"/>
                      <a:pt x="2261714" y="912249"/>
                    </a:cubicBezTo>
                    <a:cubicBezTo>
                      <a:pt x="2263639" y="840201"/>
                      <a:pt x="2263974" y="768236"/>
                      <a:pt x="2263890" y="696187"/>
                    </a:cubicBezTo>
                    <a:cubicBezTo>
                      <a:pt x="2279455" y="709059"/>
                      <a:pt x="2297782" y="719256"/>
                      <a:pt x="2315774" y="725943"/>
                    </a:cubicBezTo>
                    <a:cubicBezTo>
                      <a:pt x="2365734" y="745167"/>
                      <a:pt x="2420045" y="744832"/>
                      <a:pt x="2472097" y="754695"/>
                    </a:cubicBezTo>
                    <a:cubicBezTo>
                      <a:pt x="2566660" y="777848"/>
                      <a:pt x="2659048" y="810027"/>
                      <a:pt x="2747670" y="850231"/>
                    </a:cubicBezTo>
                    <a:cubicBezTo>
                      <a:pt x="2819303" y="888344"/>
                      <a:pt x="2879054" y="945432"/>
                      <a:pt x="2939642" y="998507"/>
                    </a:cubicBezTo>
                    <a:cubicBezTo>
                      <a:pt x="3054457" y="1104741"/>
                      <a:pt x="3103245" y="1266057"/>
                      <a:pt x="3092199" y="14193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2" name="Google Shape;742;p25"/>
              <p:cNvSpPr/>
              <p:nvPr/>
            </p:nvSpPr>
            <p:spPr>
              <a:xfrm>
                <a:off x="13285517" y="4382274"/>
                <a:ext cx="214641" cy="1296184"/>
              </a:xfrm>
              <a:custGeom>
                <a:avLst/>
                <a:gdLst/>
                <a:ahLst/>
                <a:cxnLst/>
                <a:rect l="l" t="t" r="r" b="b"/>
                <a:pathLst>
                  <a:path w="214641" h="1296184" extrusionOk="0">
                    <a:moveTo>
                      <a:pt x="4943" y="1263191"/>
                    </a:moveTo>
                    <a:cubicBezTo>
                      <a:pt x="8709" y="1274475"/>
                      <a:pt x="10131" y="1289437"/>
                      <a:pt x="22600" y="1294368"/>
                    </a:cubicBezTo>
                    <a:cubicBezTo>
                      <a:pt x="37998" y="1301723"/>
                      <a:pt x="56827" y="1285425"/>
                      <a:pt x="51388" y="1269209"/>
                    </a:cubicBezTo>
                    <a:cubicBezTo>
                      <a:pt x="46785" y="1255669"/>
                      <a:pt x="42768" y="1241878"/>
                      <a:pt x="41764" y="1227585"/>
                    </a:cubicBezTo>
                    <a:cubicBezTo>
                      <a:pt x="40258" y="1175931"/>
                      <a:pt x="56911" y="1125530"/>
                      <a:pt x="75656" y="1077971"/>
                    </a:cubicBezTo>
                    <a:cubicBezTo>
                      <a:pt x="120595" y="962209"/>
                      <a:pt x="212731" y="860488"/>
                      <a:pt x="214573" y="731185"/>
                    </a:cubicBezTo>
                    <a:cubicBezTo>
                      <a:pt x="218506" y="500245"/>
                      <a:pt x="52308" y="559338"/>
                      <a:pt x="67623" y="365091"/>
                    </a:cubicBezTo>
                    <a:cubicBezTo>
                      <a:pt x="76158" y="238463"/>
                      <a:pt x="125281" y="110998"/>
                      <a:pt x="207292" y="13958"/>
                    </a:cubicBezTo>
                    <a:cubicBezTo>
                      <a:pt x="208966" y="14627"/>
                      <a:pt x="211225" y="13958"/>
                      <a:pt x="211476" y="11702"/>
                    </a:cubicBezTo>
                    <a:cubicBezTo>
                      <a:pt x="211560" y="11200"/>
                      <a:pt x="211560" y="10699"/>
                      <a:pt x="211644" y="10281"/>
                    </a:cubicBezTo>
                    <a:cubicBezTo>
                      <a:pt x="216079" y="7690"/>
                      <a:pt x="214154" y="501"/>
                      <a:pt x="209300" y="0"/>
                    </a:cubicBezTo>
                    <a:cubicBezTo>
                      <a:pt x="189216" y="2173"/>
                      <a:pt x="176329" y="22567"/>
                      <a:pt x="164111" y="37027"/>
                    </a:cubicBezTo>
                    <a:cubicBezTo>
                      <a:pt x="82435" y="147106"/>
                      <a:pt x="30550" y="283514"/>
                      <a:pt x="35655" y="421677"/>
                    </a:cubicBezTo>
                    <a:cubicBezTo>
                      <a:pt x="37747" y="465558"/>
                      <a:pt x="60007" y="506848"/>
                      <a:pt x="89883" y="538275"/>
                    </a:cubicBezTo>
                    <a:cubicBezTo>
                      <a:pt x="125700" y="573213"/>
                      <a:pt x="162856" y="609990"/>
                      <a:pt x="169299" y="662563"/>
                    </a:cubicBezTo>
                    <a:cubicBezTo>
                      <a:pt x="192229" y="767293"/>
                      <a:pt x="142018" y="866088"/>
                      <a:pt x="90134" y="954101"/>
                    </a:cubicBezTo>
                    <a:cubicBezTo>
                      <a:pt x="41346" y="1046043"/>
                      <a:pt x="-17568" y="1156456"/>
                      <a:pt x="4943" y="12631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3" name="Google Shape;743;p25"/>
              <p:cNvSpPr/>
              <p:nvPr/>
            </p:nvSpPr>
            <p:spPr>
              <a:xfrm>
                <a:off x="13729597" y="4503431"/>
                <a:ext cx="197286" cy="1082610"/>
              </a:xfrm>
              <a:custGeom>
                <a:avLst/>
                <a:gdLst/>
                <a:ahLst/>
                <a:cxnLst/>
                <a:rect l="l" t="t" r="r" b="b"/>
                <a:pathLst>
                  <a:path w="197286" h="1082610" extrusionOk="0">
                    <a:moveTo>
                      <a:pt x="153851" y="504462"/>
                    </a:moveTo>
                    <a:cubicBezTo>
                      <a:pt x="177952" y="624571"/>
                      <a:pt x="96611" y="727880"/>
                      <a:pt x="54434" y="833612"/>
                    </a:cubicBezTo>
                    <a:cubicBezTo>
                      <a:pt x="24726" y="908670"/>
                      <a:pt x="10583" y="994510"/>
                      <a:pt x="46400" y="1070069"/>
                    </a:cubicBezTo>
                    <a:cubicBezTo>
                      <a:pt x="50501" y="1080517"/>
                      <a:pt x="63388" y="1085365"/>
                      <a:pt x="73514" y="1081018"/>
                    </a:cubicBezTo>
                    <a:cubicBezTo>
                      <a:pt x="102050" y="1066726"/>
                      <a:pt x="71589" y="1028862"/>
                      <a:pt x="70166" y="1005626"/>
                    </a:cubicBezTo>
                    <a:cubicBezTo>
                      <a:pt x="61296" y="957984"/>
                      <a:pt x="72426" y="908837"/>
                      <a:pt x="87907" y="863786"/>
                    </a:cubicBezTo>
                    <a:cubicBezTo>
                      <a:pt x="112343" y="791653"/>
                      <a:pt x="157031" y="728047"/>
                      <a:pt x="179458" y="655162"/>
                    </a:cubicBezTo>
                    <a:cubicBezTo>
                      <a:pt x="208413" y="570075"/>
                      <a:pt x="207995" y="460247"/>
                      <a:pt x="133432" y="398395"/>
                    </a:cubicBezTo>
                    <a:cubicBezTo>
                      <a:pt x="98535" y="369057"/>
                      <a:pt x="48994" y="351003"/>
                      <a:pt x="34098" y="303946"/>
                    </a:cubicBezTo>
                    <a:cubicBezTo>
                      <a:pt x="10416" y="203312"/>
                      <a:pt x="61631" y="94654"/>
                      <a:pt x="116695" y="12074"/>
                    </a:cubicBezTo>
                    <a:lnTo>
                      <a:pt x="116695" y="12074"/>
                    </a:lnTo>
                    <a:cubicBezTo>
                      <a:pt x="121716" y="14163"/>
                      <a:pt x="123390" y="8731"/>
                      <a:pt x="123139" y="4384"/>
                    </a:cubicBezTo>
                    <a:cubicBezTo>
                      <a:pt x="123139" y="-129"/>
                      <a:pt x="117030" y="-881"/>
                      <a:pt x="113850" y="874"/>
                    </a:cubicBezTo>
                    <a:cubicBezTo>
                      <a:pt x="41881" y="71000"/>
                      <a:pt x="-29167" y="233151"/>
                      <a:pt x="12257" y="331194"/>
                    </a:cubicBezTo>
                    <a:cubicBezTo>
                      <a:pt x="46735" y="404497"/>
                      <a:pt x="140712" y="414443"/>
                      <a:pt x="153851" y="5044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4" name="Google Shape;744;p25"/>
              <p:cNvSpPr/>
              <p:nvPr/>
            </p:nvSpPr>
            <p:spPr>
              <a:xfrm>
                <a:off x="14234078" y="4488193"/>
                <a:ext cx="202177" cy="1102191"/>
              </a:xfrm>
              <a:custGeom>
                <a:avLst/>
                <a:gdLst/>
                <a:ahLst/>
                <a:cxnLst/>
                <a:rect l="l" t="t" r="r" b="b"/>
                <a:pathLst>
                  <a:path w="202177" h="1102191" extrusionOk="0">
                    <a:moveTo>
                      <a:pt x="155158" y="415221"/>
                    </a:moveTo>
                    <a:cubicBezTo>
                      <a:pt x="187293" y="529814"/>
                      <a:pt x="102939" y="633958"/>
                      <a:pt x="66536" y="737351"/>
                    </a:cubicBezTo>
                    <a:cubicBezTo>
                      <a:pt x="40343" y="814080"/>
                      <a:pt x="12225" y="893567"/>
                      <a:pt x="10217" y="975312"/>
                    </a:cubicBezTo>
                    <a:cubicBezTo>
                      <a:pt x="13983" y="1011754"/>
                      <a:pt x="19924" y="1047945"/>
                      <a:pt x="22100" y="1084638"/>
                    </a:cubicBezTo>
                    <a:cubicBezTo>
                      <a:pt x="23021" y="1095671"/>
                      <a:pt x="34485" y="1103445"/>
                      <a:pt x="45113" y="1102024"/>
                    </a:cubicBezTo>
                    <a:cubicBezTo>
                      <a:pt x="54737" y="1100686"/>
                      <a:pt x="63189" y="1091827"/>
                      <a:pt x="62687" y="1081797"/>
                    </a:cubicBezTo>
                    <a:cubicBezTo>
                      <a:pt x="61599" y="1045689"/>
                      <a:pt x="57666" y="1009748"/>
                      <a:pt x="52561" y="974058"/>
                    </a:cubicBezTo>
                    <a:cubicBezTo>
                      <a:pt x="53900" y="904182"/>
                      <a:pt x="77917" y="836564"/>
                      <a:pt x="98002" y="770282"/>
                    </a:cubicBezTo>
                    <a:cubicBezTo>
                      <a:pt x="137584" y="647582"/>
                      <a:pt x="274074" y="465956"/>
                      <a:pt x="153485" y="352701"/>
                    </a:cubicBezTo>
                    <a:cubicBezTo>
                      <a:pt x="66536" y="295196"/>
                      <a:pt x="-495" y="317763"/>
                      <a:pt x="35740" y="182944"/>
                    </a:cubicBezTo>
                    <a:cubicBezTo>
                      <a:pt x="55908" y="119839"/>
                      <a:pt x="83357" y="52972"/>
                      <a:pt x="134070" y="8172"/>
                    </a:cubicBezTo>
                    <a:cubicBezTo>
                      <a:pt x="134990" y="7921"/>
                      <a:pt x="135995" y="7587"/>
                      <a:pt x="136915" y="7336"/>
                    </a:cubicBezTo>
                    <a:cubicBezTo>
                      <a:pt x="141518" y="5998"/>
                      <a:pt x="139593" y="-1106"/>
                      <a:pt x="134990" y="148"/>
                    </a:cubicBezTo>
                    <a:cubicBezTo>
                      <a:pt x="69465" y="30070"/>
                      <a:pt x="-2922" y="192222"/>
                      <a:pt x="91" y="263602"/>
                    </a:cubicBezTo>
                    <a:cubicBezTo>
                      <a:pt x="2016" y="353788"/>
                      <a:pt x="129718" y="341000"/>
                      <a:pt x="155158" y="4152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745" name="Google Shape;745;p25"/>
          <p:cNvSpPr/>
          <p:nvPr/>
        </p:nvSpPr>
        <p:spPr>
          <a:xfrm>
            <a:off x="16157830" y="381394"/>
            <a:ext cx="1279597" cy="1160216"/>
          </a:xfrm>
          <a:custGeom>
            <a:avLst/>
            <a:gdLst/>
            <a:ahLst/>
            <a:cxnLst/>
            <a:rect l="l" t="t" r="r" b="b"/>
            <a:pathLst>
              <a:path w="1279597" h="1160216" extrusionOk="0">
                <a:moveTo>
                  <a:pt x="1238373" y="549605"/>
                </a:moveTo>
                <a:cubicBezTo>
                  <a:pt x="1194562" y="539786"/>
                  <a:pt x="1149473" y="537920"/>
                  <a:pt x="1104971" y="533087"/>
                </a:cubicBezTo>
                <a:cubicBezTo>
                  <a:pt x="1020959" y="524112"/>
                  <a:pt x="936410" y="519331"/>
                  <a:pt x="851937" y="523038"/>
                </a:cubicBezTo>
                <a:cubicBezTo>
                  <a:pt x="882926" y="492764"/>
                  <a:pt x="915170" y="463717"/>
                  <a:pt x="947336" y="434644"/>
                </a:cubicBezTo>
                <a:cubicBezTo>
                  <a:pt x="963561" y="418766"/>
                  <a:pt x="980859" y="404038"/>
                  <a:pt x="997775" y="388875"/>
                </a:cubicBezTo>
                <a:cubicBezTo>
                  <a:pt x="1013820" y="373814"/>
                  <a:pt x="1029685" y="358575"/>
                  <a:pt x="1046396" y="344230"/>
                </a:cubicBezTo>
                <a:cubicBezTo>
                  <a:pt x="1061494" y="330346"/>
                  <a:pt x="1076285" y="316129"/>
                  <a:pt x="1092637" y="303702"/>
                </a:cubicBezTo>
                <a:cubicBezTo>
                  <a:pt x="1114491" y="285804"/>
                  <a:pt x="1133760" y="264223"/>
                  <a:pt x="1148807" y="240315"/>
                </a:cubicBezTo>
                <a:cubicBezTo>
                  <a:pt x="1158838" y="222647"/>
                  <a:pt x="1170891" y="201757"/>
                  <a:pt x="1163803" y="180968"/>
                </a:cubicBezTo>
                <a:cubicBezTo>
                  <a:pt x="1158404" y="166445"/>
                  <a:pt x="1144892" y="154325"/>
                  <a:pt x="1129282" y="152228"/>
                </a:cubicBezTo>
                <a:cubicBezTo>
                  <a:pt x="1101542" y="149083"/>
                  <a:pt x="1075261" y="162098"/>
                  <a:pt x="1052051" y="175880"/>
                </a:cubicBezTo>
                <a:cubicBezTo>
                  <a:pt x="1018579" y="197180"/>
                  <a:pt x="988792" y="223465"/>
                  <a:pt x="958238" y="248600"/>
                </a:cubicBezTo>
                <a:cubicBezTo>
                  <a:pt x="920876" y="280281"/>
                  <a:pt x="885204" y="313930"/>
                  <a:pt x="849454" y="347426"/>
                </a:cubicBezTo>
                <a:cubicBezTo>
                  <a:pt x="830390" y="366195"/>
                  <a:pt x="813654" y="387187"/>
                  <a:pt x="794026" y="405444"/>
                </a:cubicBezTo>
                <a:cubicBezTo>
                  <a:pt x="784481" y="414828"/>
                  <a:pt x="775627" y="424902"/>
                  <a:pt x="766491" y="434670"/>
                </a:cubicBezTo>
                <a:cubicBezTo>
                  <a:pt x="755564" y="446534"/>
                  <a:pt x="742795" y="456302"/>
                  <a:pt x="730742" y="466913"/>
                </a:cubicBezTo>
                <a:cubicBezTo>
                  <a:pt x="737856" y="362513"/>
                  <a:pt x="762627" y="259927"/>
                  <a:pt x="772966" y="155885"/>
                </a:cubicBezTo>
                <a:cubicBezTo>
                  <a:pt x="777674" y="116022"/>
                  <a:pt x="781999" y="75903"/>
                  <a:pt x="778570" y="35759"/>
                </a:cubicBezTo>
                <a:cubicBezTo>
                  <a:pt x="778263" y="6737"/>
                  <a:pt x="747069" y="-6047"/>
                  <a:pt x="722297" y="2723"/>
                </a:cubicBezTo>
                <a:cubicBezTo>
                  <a:pt x="698319" y="10087"/>
                  <a:pt x="679076" y="28932"/>
                  <a:pt x="667663" y="50870"/>
                </a:cubicBezTo>
                <a:cubicBezTo>
                  <a:pt x="635828" y="114718"/>
                  <a:pt x="625618" y="186543"/>
                  <a:pt x="610980" y="255683"/>
                </a:cubicBezTo>
                <a:cubicBezTo>
                  <a:pt x="605197" y="281789"/>
                  <a:pt x="602024" y="308331"/>
                  <a:pt x="597981" y="334744"/>
                </a:cubicBezTo>
                <a:cubicBezTo>
                  <a:pt x="589945" y="383096"/>
                  <a:pt x="581552" y="431678"/>
                  <a:pt x="578635" y="480670"/>
                </a:cubicBezTo>
                <a:cubicBezTo>
                  <a:pt x="564381" y="458245"/>
                  <a:pt x="551023" y="435130"/>
                  <a:pt x="537383" y="412245"/>
                </a:cubicBezTo>
                <a:cubicBezTo>
                  <a:pt x="522899" y="386420"/>
                  <a:pt x="510795" y="359265"/>
                  <a:pt x="495339" y="333977"/>
                </a:cubicBezTo>
                <a:cubicBezTo>
                  <a:pt x="471335" y="295546"/>
                  <a:pt x="448586" y="256322"/>
                  <a:pt x="421076" y="220243"/>
                </a:cubicBezTo>
                <a:cubicBezTo>
                  <a:pt x="412273" y="206896"/>
                  <a:pt x="404955" y="192628"/>
                  <a:pt x="395230" y="179895"/>
                </a:cubicBezTo>
                <a:cubicBezTo>
                  <a:pt x="385455" y="166931"/>
                  <a:pt x="374938" y="154530"/>
                  <a:pt x="364548" y="142077"/>
                </a:cubicBezTo>
                <a:cubicBezTo>
                  <a:pt x="338983" y="112340"/>
                  <a:pt x="309964" y="83088"/>
                  <a:pt x="272552" y="68948"/>
                </a:cubicBezTo>
                <a:cubicBezTo>
                  <a:pt x="258247" y="63144"/>
                  <a:pt x="242330" y="60024"/>
                  <a:pt x="227078" y="63655"/>
                </a:cubicBezTo>
                <a:cubicBezTo>
                  <a:pt x="204303" y="69562"/>
                  <a:pt x="209165" y="99657"/>
                  <a:pt x="212415" y="117454"/>
                </a:cubicBezTo>
                <a:cubicBezTo>
                  <a:pt x="222523" y="170766"/>
                  <a:pt x="245247" y="220652"/>
                  <a:pt x="275111" y="265706"/>
                </a:cubicBezTo>
                <a:cubicBezTo>
                  <a:pt x="287112" y="285344"/>
                  <a:pt x="297323" y="306055"/>
                  <a:pt x="309632" y="325539"/>
                </a:cubicBezTo>
                <a:cubicBezTo>
                  <a:pt x="326265" y="351185"/>
                  <a:pt x="344920" y="375553"/>
                  <a:pt x="363448" y="399870"/>
                </a:cubicBezTo>
                <a:cubicBezTo>
                  <a:pt x="389754" y="432011"/>
                  <a:pt x="413783" y="465916"/>
                  <a:pt x="442675" y="495883"/>
                </a:cubicBezTo>
                <a:cubicBezTo>
                  <a:pt x="455956" y="511302"/>
                  <a:pt x="468265" y="527487"/>
                  <a:pt x="481699" y="542753"/>
                </a:cubicBezTo>
                <a:cubicBezTo>
                  <a:pt x="489351" y="551779"/>
                  <a:pt x="497437" y="560958"/>
                  <a:pt x="501276" y="572337"/>
                </a:cubicBezTo>
                <a:cubicBezTo>
                  <a:pt x="459462" y="565433"/>
                  <a:pt x="417212" y="568833"/>
                  <a:pt x="375066" y="569447"/>
                </a:cubicBezTo>
                <a:cubicBezTo>
                  <a:pt x="321070" y="571365"/>
                  <a:pt x="266999" y="571109"/>
                  <a:pt x="213080" y="574740"/>
                </a:cubicBezTo>
                <a:cubicBezTo>
                  <a:pt x="186390" y="576172"/>
                  <a:pt x="159623" y="576377"/>
                  <a:pt x="132881" y="577297"/>
                </a:cubicBezTo>
                <a:cubicBezTo>
                  <a:pt x="92014" y="578397"/>
                  <a:pt x="48357" y="578857"/>
                  <a:pt x="11917" y="599645"/>
                </a:cubicBezTo>
                <a:cubicBezTo>
                  <a:pt x="-23602" y="626749"/>
                  <a:pt x="29036" y="663927"/>
                  <a:pt x="55829" y="671240"/>
                </a:cubicBezTo>
                <a:cubicBezTo>
                  <a:pt x="81522" y="679064"/>
                  <a:pt x="108622" y="680598"/>
                  <a:pt x="135261" y="682439"/>
                </a:cubicBezTo>
                <a:cubicBezTo>
                  <a:pt x="176051" y="684203"/>
                  <a:pt x="216970" y="683360"/>
                  <a:pt x="257735" y="681672"/>
                </a:cubicBezTo>
                <a:cubicBezTo>
                  <a:pt x="298884" y="679703"/>
                  <a:pt x="340058" y="678143"/>
                  <a:pt x="381130" y="675075"/>
                </a:cubicBezTo>
                <a:cubicBezTo>
                  <a:pt x="416726" y="672058"/>
                  <a:pt x="452399" y="668811"/>
                  <a:pt x="488148" y="670524"/>
                </a:cubicBezTo>
                <a:cubicBezTo>
                  <a:pt x="473127" y="680573"/>
                  <a:pt x="460076" y="693025"/>
                  <a:pt x="446948" y="705298"/>
                </a:cubicBezTo>
                <a:cubicBezTo>
                  <a:pt x="388347" y="749176"/>
                  <a:pt x="329720" y="793258"/>
                  <a:pt x="275802" y="842939"/>
                </a:cubicBezTo>
                <a:cubicBezTo>
                  <a:pt x="232733" y="878635"/>
                  <a:pt x="192020" y="918446"/>
                  <a:pt x="163333" y="966901"/>
                </a:cubicBezTo>
                <a:cubicBezTo>
                  <a:pt x="148414" y="990757"/>
                  <a:pt x="133649" y="1017963"/>
                  <a:pt x="139841" y="1047010"/>
                </a:cubicBezTo>
                <a:cubicBezTo>
                  <a:pt x="143424" y="1069844"/>
                  <a:pt x="165252" y="1064398"/>
                  <a:pt x="181451" y="1059769"/>
                </a:cubicBezTo>
                <a:cubicBezTo>
                  <a:pt x="206427" y="1051383"/>
                  <a:pt x="230584" y="1040132"/>
                  <a:pt x="253052" y="1026350"/>
                </a:cubicBezTo>
                <a:cubicBezTo>
                  <a:pt x="316413" y="986257"/>
                  <a:pt x="375705" y="939695"/>
                  <a:pt x="428267" y="886203"/>
                </a:cubicBezTo>
                <a:cubicBezTo>
                  <a:pt x="458796" y="859125"/>
                  <a:pt x="485359" y="828058"/>
                  <a:pt x="515376" y="800443"/>
                </a:cubicBezTo>
                <a:cubicBezTo>
                  <a:pt x="548822" y="767049"/>
                  <a:pt x="586209" y="737286"/>
                  <a:pt x="621652" y="705861"/>
                </a:cubicBezTo>
                <a:cubicBezTo>
                  <a:pt x="621524" y="776791"/>
                  <a:pt x="621600" y="847746"/>
                  <a:pt x="623955" y="918651"/>
                </a:cubicBezTo>
                <a:cubicBezTo>
                  <a:pt x="624262" y="973293"/>
                  <a:pt x="633679" y="1027322"/>
                  <a:pt x="647114" y="1080148"/>
                </a:cubicBezTo>
                <a:cubicBezTo>
                  <a:pt x="653946" y="1101422"/>
                  <a:pt x="665666" y="1152536"/>
                  <a:pt x="687930" y="1159849"/>
                </a:cubicBezTo>
                <a:cubicBezTo>
                  <a:pt x="718740" y="1168670"/>
                  <a:pt x="744919" y="1016301"/>
                  <a:pt x="751444" y="990706"/>
                </a:cubicBezTo>
                <a:cubicBezTo>
                  <a:pt x="762013" y="939004"/>
                  <a:pt x="770714" y="886919"/>
                  <a:pt x="774501" y="834246"/>
                </a:cubicBezTo>
                <a:cubicBezTo>
                  <a:pt x="777981" y="788604"/>
                  <a:pt x="780105" y="743116"/>
                  <a:pt x="784737" y="697474"/>
                </a:cubicBezTo>
                <a:cubicBezTo>
                  <a:pt x="800194" y="713302"/>
                  <a:pt x="817262" y="727390"/>
                  <a:pt x="833077" y="742834"/>
                </a:cubicBezTo>
                <a:cubicBezTo>
                  <a:pt x="847075" y="757000"/>
                  <a:pt x="860791" y="771447"/>
                  <a:pt x="875249" y="785178"/>
                </a:cubicBezTo>
                <a:cubicBezTo>
                  <a:pt x="892676" y="802923"/>
                  <a:pt x="908235" y="822407"/>
                  <a:pt x="926557" y="839309"/>
                </a:cubicBezTo>
                <a:cubicBezTo>
                  <a:pt x="938457" y="851071"/>
                  <a:pt x="947746" y="863676"/>
                  <a:pt x="959364" y="876384"/>
                </a:cubicBezTo>
                <a:cubicBezTo>
                  <a:pt x="973208" y="891036"/>
                  <a:pt x="987999" y="904741"/>
                  <a:pt x="1002893" y="918293"/>
                </a:cubicBezTo>
                <a:cubicBezTo>
                  <a:pt x="1029404" y="939260"/>
                  <a:pt x="1071858" y="974341"/>
                  <a:pt x="1107428" y="961071"/>
                </a:cubicBezTo>
                <a:cubicBezTo>
                  <a:pt x="1134835" y="948030"/>
                  <a:pt x="1124599" y="920824"/>
                  <a:pt x="1113672" y="899781"/>
                </a:cubicBezTo>
                <a:cubicBezTo>
                  <a:pt x="1103359" y="879555"/>
                  <a:pt x="1093328" y="858690"/>
                  <a:pt x="1080789" y="839436"/>
                </a:cubicBezTo>
                <a:cubicBezTo>
                  <a:pt x="1070655" y="824555"/>
                  <a:pt x="1059344" y="810517"/>
                  <a:pt x="1048955" y="795789"/>
                </a:cubicBezTo>
                <a:cubicBezTo>
                  <a:pt x="1024798" y="763316"/>
                  <a:pt x="994704" y="735828"/>
                  <a:pt x="963919" y="709773"/>
                </a:cubicBezTo>
                <a:cubicBezTo>
                  <a:pt x="953785" y="700594"/>
                  <a:pt x="944470" y="690596"/>
                  <a:pt x="934234" y="681544"/>
                </a:cubicBezTo>
                <a:cubicBezTo>
                  <a:pt x="923614" y="671853"/>
                  <a:pt x="910845" y="664873"/>
                  <a:pt x="900251" y="655182"/>
                </a:cubicBezTo>
                <a:cubicBezTo>
                  <a:pt x="942295" y="654901"/>
                  <a:pt x="984135" y="660935"/>
                  <a:pt x="1026179" y="658736"/>
                </a:cubicBezTo>
                <a:cubicBezTo>
                  <a:pt x="1058960" y="657432"/>
                  <a:pt x="1091844" y="658864"/>
                  <a:pt x="1124394" y="654108"/>
                </a:cubicBezTo>
                <a:cubicBezTo>
                  <a:pt x="1144534" y="652165"/>
                  <a:pt x="1164929" y="652037"/>
                  <a:pt x="1184761" y="647537"/>
                </a:cubicBezTo>
                <a:cubicBezTo>
                  <a:pt x="1203775" y="643420"/>
                  <a:pt x="1221918" y="636158"/>
                  <a:pt x="1240445" y="630303"/>
                </a:cubicBezTo>
                <a:cubicBezTo>
                  <a:pt x="1250323" y="627030"/>
                  <a:pt x="1260636" y="623578"/>
                  <a:pt x="1268057" y="615933"/>
                </a:cubicBezTo>
                <a:cubicBezTo>
                  <a:pt x="1295873" y="590593"/>
                  <a:pt x="1268415" y="555256"/>
                  <a:pt x="1238373" y="549605"/>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6" name="Google Shape;746;p25"/>
          <p:cNvSpPr/>
          <p:nvPr/>
        </p:nvSpPr>
        <p:spPr>
          <a:xfrm>
            <a:off x="16157830" y="381394"/>
            <a:ext cx="1279597" cy="1160216"/>
          </a:xfrm>
          <a:custGeom>
            <a:avLst/>
            <a:gdLst/>
            <a:ahLst/>
            <a:cxnLst/>
            <a:rect l="l" t="t" r="r" b="b"/>
            <a:pathLst>
              <a:path w="1279597" h="1160216" extrusionOk="0">
                <a:moveTo>
                  <a:pt x="687930" y="1159849"/>
                </a:moveTo>
                <a:cubicBezTo>
                  <a:pt x="665666" y="1152536"/>
                  <a:pt x="653946" y="1101422"/>
                  <a:pt x="647114" y="1080148"/>
                </a:cubicBezTo>
                <a:cubicBezTo>
                  <a:pt x="633679" y="1027322"/>
                  <a:pt x="624262" y="973293"/>
                  <a:pt x="623955" y="918651"/>
                </a:cubicBezTo>
                <a:cubicBezTo>
                  <a:pt x="621600" y="847746"/>
                  <a:pt x="621524" y="776791"/>
                  <a:pt x="621652" y="705861"/>
                </a:cubicBezTo>
                <a:cubicBezTo>
                  <a:pt x="586209" y="737286"/>
                  <a:pt x="548822" y="767049"/>
                  <a:pt x="515376" y="800443"/>
                </a:cubicBezTo>
                <a:cubicBezTo>
                  <a:pt x="485359" y="828058"/>
                  <a:pt x="458796" y="859125"/>
                  <a:pt x="428267" y="886203"/>
                </a:cubicBezTo>
                <a:cubicBezTo>
                  <a:pt x="375705" y="939695"/>
                  <a:pt x="316413" y="986257"/>
                  <a:pt x="253052" y="1026350"/>
                </a:cubicBezTo>
                <a:cubicBezTo>
                  <a:pt x="230584" y="1040132"/>
                  <a:pt x="206427" y="1051383"/>
                  <a:pt x="181451" y="1059769"/>
                </a:cubicBezTo>
                <a:cubicBezTo>
                  <a:pt x="165252" y="1064398"/>
                  <a:pt x="143424" y="1069844"/>
                  <a:pt x="139841" y="1047010"/>
                </a:cubicBezTo>
                <a:cubicBezTo>
                  <a:pt x="133649" y="1017963"/>
                  <a:pt x="148414" y="990757"/>
                  <a:pt x="163333" y="966901"/>
                </a:cubicBezTo>
                <a:cubicBezTo>
                  <a:pt x="192020" y="918446"/>
                  <a:pt x="232733" y="878635"/>
                  <a:pt x="275802" y="842939"/>
                </a:cubicBezTo>
                <a:cubicBezTo>
                  <a:pt x="329720" y="793258"/>
                  <a:pt x="388347" y="749176"/>
                  <a:pt x="446948" y="705298"/>
                </a:cubicBezTo>
                <a:cubicBezTo>
                  <a:pt x="460076" y="693025"/>
                  <a:pt x="473127" y="680573"/>
                  <a:pt x="488148" y="670524"/>
                </a:cubicBezTo>
                <a:cubicBezTo>
                  <a:pt x="452399" y="668811"/>
                  <a:pt x="416726" y="672058"/>
                  <a:pt x="381130" y="675075"/>
                </a:cubicBezTo>
                <a:cubicBezTo>
                  <a:pt x="340058" y="678143"/>
                  <a:pt x="298884" y="679703"/>
                  <a:pt x="257735" y="681672"/>
                </a:cubicBezTo>
                <a:cubicBezTo>
                  <a:pt x="216970" y="683360"/>
                  <a:pt x="176051" y="684203"/>
                  <a:pt x="135261" y="682439"/>
                </a:cubicBezTo>
                <a:cubicBezTo>
                  <a:pt x="108622" y="680598"/>
                  <a:pt x="81522" y="679064"/>
                  <a:pt x="55829" y="671240"/>
                </a:cubicBezTo>
                <a:cubicBezTo>
                  <a:pt x="29036" y="663927"/>
                  <a:pt x="-23602" y="626749"/>
                  <a:pt x="11917" y="599645"/>
                </a:cubicBezTo>
                <a:cubicBezTo>
                  <a:pt x="48357" y="578857"/>
                  <a:pt x="92014" y="578397"/>
                  <a:pt x="132881" y="577297"/>
                </a:cubicBezTo>
                <a:cubicBezTo>
                  <a:pt x="159623" y="576377"/>
                  <a:pt x="186390" y="576172"/>
                  <a:pt x="213080" y="574740"/>
                </a:cubicBezTo>
                <a:cubicBezTo>
                  <a:pt x="266999" y="571109"/>
                  <a:pt x="321070" y="571365"/>
                  <a:pt x="375066" y="569447"/>
                </a:cubicBezTo>
                <a:cubicBezTo>
                  <a:pt x="417212" y="568833"/>
                  <a:pt x="459462" y="565433"/>
                  <a:pt x="501276" y="572337"/>
                </a:cubicBezTo>
                <a:cubicBezTo>
                  <a:pt x="497437" y="560958"/>
                  <a:pt x="489351" y="551779"/>
                  <a:pt x="481699" y="542753"/>
                </a:cubicBezTo>
                <a:cubicBezTo>
                  <a:pt x="468265" y="527487"/>
                  <a:pt x="455956" y="511302"/>
                  <a:pt x="442675" y="495883"/>
                </a:cubicBezTo>
                <a:cubicBezTo>
                  <a:pt x="413783" y="465916"/>
                  <a:pt x="389754" y="432011"/>
                  <a:pt x="363448" y="399870"/>
                </a:cubicBezTo>
                <a:cubicBezTo>
                  <a:pt x="344920" y="375553"/>
                  <a:pt x="326265" y="351185"/>
                  <a:pt x="309632" y="325539"/>
                </a:cubicBezTo>
                <a:cubicBezTo>
                  <a:pt x="297323" y="306055"/>
                  <a:pt x="287112" y="285344"/>
                  <a:pt x="275111" y="265706"/>
                </a:cubicBezTo>
                <a:cubicBezTo>
                  <a:pt x="245247" y="220652"/>
                  <a:pt x="222523" y="170766"/>
                  <a:pt x="212415" y="117454"/>
                </a:cubicBezTo>
                <a:cubicBezTo>
                  <a:pt x="209165" y="99657"/>
                  <a:pt x="204303" y="69562"/>
                  <a:pt x="227078" y="63655"/>
                </a:cubicBezTo>
                <a:cubicBezTo>
                  <a:pt x="242330" y="60024"/>
                  <a:pt x="258247" y="63144"/>
                  <a:pt x="272552" y="68948"/>
                </a:cubicBezTo>
                <a:cubicBezTo>
                  <a:pt x="309964" y="83088"/>
                  <a:pt x="338983" y="112340"/>
                  <a:pt x="364548" y="142077"/>
                </a:cubicBezTo>
                <a:cubicBezTo>
                  <a:pt x="374938" y="154530"/>
                  <a:pt x="385455" y="166931"/>
                  <a:pt x="395230" y="179895"/>
                </a:cubicBezTo>
                <a:cubicBezTo>
                  <a:pt x="404955" y="192628"/>
                  <a:pt x="412273" y="206896"/>
                  <a:pt x="421076" y="220243"/>
                </a:cubicBezTo>
                <a:cubicBezTo>
                  <a:pt x="448586" y="256322"/>
                  <a:pt x="471335" y="295546"/>
                  <a:pt x="495339" y="333977"/>
                </a:cubicBezTo>
                <a:cubicBezTo>
                  <a:pt x="510795" y="359265"/>
                  <a:pt x="522899" y="386420"/>
                  <a:pt x="537383" y="412245"/>
                </a:cubicBezTo>
                <a:cubicBezTo>
                  <a:pt x="551023" y="435130"/>
                  <a:pt x="564381" y="458245"/>
                  <a:pt x="578635" y="480670"/>
                </a:cubicBezTo>
                <a:cubicBezTo>
                  <a:pt x="581552" y="431678"/>
                  <a:pt x="589945" y="383096"/>
                  <a:pt x="597981" y="334744"/>
                </a:cubicBezTo>
                <a:cubicBezTo>
                  <a:pt x="602024" y="308331"/>
                  <a:pt x="605197" y="281789"/>
                  <a:pt x="610980" y="255683"/>
                </a:cubicBezTo>
                <a:cubicBezTo>
                  <a:pt x="625618" y="186543"/>
                  <a:pt x="635828" y="114718"/>
                  <a:pt x="667663" y="50870"/>
                </a:cubicBezTo>
                <a:cubicBezTo>
                  <a:pt x="679076" y="28932"/>
                  <a:pt x="698319" y="10087"/>
                  <a:pt x="722297" y="2723"/>
                </a:cubicBezTo>
                <a:cubicBezTo>
                  <a:pt x="747069" y="-6047"/>
                  <a:pt x="778263" y="6737"/>
                  <a:pt x="778570" y="35759"/>
                </a:cubicBezTo>
                <a:cubicBezTo>
                  <a:pt x="781999" y="75903"/>
                  <a:pt x="777674" y="116022"/>
                  <a:pt x="772966" y="155885"/>
                </a:cubicBezTo>
                <a:cubicBezTo>
                  <a:pt x="762627" y="259927"/>
                  <a:pt x="737856" y="362513"/>
                  <a:pt x="730742" y="466913"/>
                </a:cubicBezTo>
                <a:cubicBezTo>
                  <a:pt x="742795" y="456302"/>
                  <a:pt x="755564" y="446534"/>
                  <a:pt x="766491" y="434670"/>
                </a:cubicBezTo>
                <a:cubicBezTo>
                  <a:pt x="775627" y="424902"/>
                  <a:pt x="784481" y="414828"/>
                  <a:pt x="794026" y="405444"/>
                </a:cubicBezTo>
                <a:cubicBezTo>
                  <a:pt x="813654" y="387187"/>
                  <a:pt x="830390" y="366195"/>
                  <a:pt x="849454" y="347426"/>
                </a:cubicBezTo>
                <a:cubicBezTo>
                  <a:pt x="885204" y="313930"/>
                  <a:pt x="920876" y="280281"/>
                  <a:pt x="958238" y="248600"/>
                </a:cubicBezTo>
                <a:cubicBezTo>
                  <a:pt x="988792" y="223465"/>
                  <a:pt x="1018579" y="197180"/>
                  <a:pt x="1052051" y="175880"/>
                </a:cubicBezTo>
                <a:cubicBezTo>
                  <a:pt x="1075261" y="162098"/>
                  <a:pt x="1101542" y="149083"/>
                  <a:pt x="1129282" y="152228"/>
                </a:cubicBezTo>
                <a:cubicBezTo>
                  <a:pt x="1144892" y="154325"/>
                  <a:pt x="1158404" y="166445"/>
                  <a:pt x="1163803" y="180968"/>
                </a:cubicBezTo>
                <a:cubicBezTo>
                  <a:pt x="1170891" y="201757"/>
                  <a:pt x="1158838" y="222647"/>
                  <a:pt x="1148807" y="240315"/>
                </a:cubicBezTo>
                <a:cubicBezTo>
                  <a:pt x="1133760" y="264223"/>
                  <a:pt x="1114491" y="285804"/>
                  <a:pt x="1092637" y="303702"/>
                </a:cubicBezTo>
                <a:cubicBezTo>
                  <a:pt x="1076285" y="316129"/>
                  <a:pt x="1061494" y="330346"/>
                  <a:pt x="1046396" y="344230"/>
                </a:cubicBezTo>
                <a:cubicBezTo>
                  <a:pt x="1029685" y="358575"/>
                  <a:pt x="1013820" y="373814"/>
                  <a:pt x="997775" y="388875"/>
                </a:cubicBezTo>
                <a:cubicBezTo>
                  <a:pt x="980859" y="404038"/>
                  <a:pt x="963561" y="418766"/>
                  <a:pt x="947336" y="434644"/>
                </a:cubicBezTo>
                <a:cubicBezTo>
                  <a:pt x="915170" y="463717"/>
                  <a:pt x="882926" y="492764"/>
                  <a:pt x="851937" y="523038"/>
                </a:cubicBezTo>
                <a:cubicBezTo>
                  <a:pt x="936410" y="519331"/>
                  <a:pt x="1020959" y="524112"/>
                  <a:pt x="1104971" y="533087"/>
                </a:cubicBezTo>
                <a:cubicBezTo>
                  <a:pt x="1149473" y="537920"/>
                  <a:pt x="1194562" y="539786"/>
                  <a:pt x="1238373" y="549605"/>
                </a:cubicBezTo>
                <a:cubicBezTo>
                  <a:pt x="1268415" y="555256"/>
                  <a:pt x="1295873" y="590593"/>
                  <a:pt x="1268057" y="615933"/>
                </a:cubicBezTo>
                <a:cubicBezTo>
                  <a:pt x="1260636" y="623578"/>
                  <a:pt x="1250323" y="627030"/>
                  <a:pt x="1240445" y="630303"/>
                </a:cubicBezTo>
                <a:cubicBezTo>
                  <a:pt x="1221918" y="636158"/>
                  <a:pt x="1203775" y="643420"/>
                  <a:pt x="1184761" y="647537"/>
                </a:cubicBezTo>
                <a:cubicBezTo>
                  <a:pt x="1164929" y="652037"/>
                  <a:pt x="1144534" y="652165"/>
                  <a:pt x="1124394" y="654108"/>
                </a:cubicBezTo>
                <a:cubicBezTo>
                  <a:pt x="1091844" y="658864"/>
                  <a:pt x="1058960" y="657432"/>
                  <a:pt x="1026179" y="658736"/>
                </a:cubicBezTo>
                <a:cubicBezTo>
                  <a:pt x="984135" y="660935"/>
                  <a:pt x="942295" y="654901"/>
                  <a:pt x="900251" y="655182"/>
                </a:cubicBezTo>
                <a:cubicBezTo>
                  <a:pt x="910845" y="664873"/>
                  <a:pt x="923614" y="671853"/>
                  <a:pt x="934234" y="681544"/>
                </a:cubicBezTo>
                <a:cubicBezTo>
                  <a:pt x="944470" y="690596"/>
                  <a:pt x="953785" y="700594"/>
                  <a:pt x="963919" y="709773"/>
                </a:cubicBezTo>
                <a:cubicBezTo>
                  <a:pt x="994704" y="735828"/>
                  <a:pt x="1024798" y="763316"/>
                  <a:pt x="1048955" y="795789"/>
                </a:cubicBezTo>
                <a:cubicBezTo>
                  <a:pt x="1059344" y="810517"/>
                  <a:pt x="1070655" y="824555"/>
                  <a:pt x="1080789" y="839436"/>
                </a:cubicBezTo>
                <a:cubicBezTo>
                  <a:pt x="1093328" y="858690"/>
                  <a:pt x="1103359" y="879555"/>
                  <a:pt x="1113672" y="899781"/>
                </a:cubicBezTo>
                <a:cubicBezTo>
                  <a:pt x="1124599" y="920824"/>
                  <a:pt x="1134835" y="948030"/>
                  <a:pt x="1107428" y="961071"/>
                </a:cubicBezTo>
                <a:cubicBezTo>
                  <a:pt x="1071858" y="974341"/>
                  <a:pt x="1029404" y="939260"/>
                  <a:pt x="1002893" y="918293"/>
                </a:cubicBezTo>
                <a:cubicBezTo>
                  <a:pt x="987999" y="904741"/>
                  <a:pt x="973208" y="891036"/>
                  <a:pt x="959364" y="876384"/>
                </a:cubicBezTo>
                <a:cubicBezTo>
                  <a:pt x="947746" y="863676"/>
                  <a:pt x="938457" y="851071"/>
                  <a:pt x="926557" y="839309"/>
                </a:cubicBezTo>
                <a:cubicBezTo>
                  <a:pt x="908235" y="822407"/>
                  <a:pt x="892676" y="802923"/>
                  <a:pt x="875249" y="785178"/>
                </a:cubicBezTo>
                <a:cubicBezTo>
                  <a:pt x="860791" y="771447"/>
                  <a:pt x="847075" y="757000"/>
                  <a:pt x="833077" y="742834"/>
                </a:cubicBezTo>
                <a:cubicBezTo>
                  <a:pt x="817262" y="727390"/>
                  <a:pt x="800194" y="713302"/>
                  <a:pt x="784737" y="697474"/>
                </a:cubicBezTo>
                <a:cubicBezTo>
                  <a:pt x="780105" y="743116"/>
                  <a:pt x="777981" y="788604"/>
                  <a:pt x="774501" y="834246"/>
                </a:cubicBezTo>
                <a:cubicBezTo>
                  <a:pt x="770714" y="886919"/>
                  <a:pt x="762013" y="939004"/>
                  <a:pt x="751444" y="990706"/>
                </a:cubicBezTo>
                <a:cubicBezTo>
                  <a:pt x="744919" y="1016301"/>
                  <a:pt x="718740" y="1168670"/>
                  <a:pt x="687930" y="1159849"/>
                </a:cubicBezTo>
                <a:close/>
                <a:moveTo>
                  <a:pt x="690335" y="1146604"/>
                </a:moveTo>
                <a:cubicBezTo>
                  <a:pt x="696810" y="1138473"/>
                  <a:pt x="701621" y="1129268"/>
                  <a:pt x="704973" y="1119449"/>
                </a:cubicBezTo>
                <a:cubicBezTo>
                  <a:pt x="712087" y="1099019"/>
                  <a:pt x="718075" y="1078231"/>
                  <a:pt x="722937" y="1057161"/>
                </a:cubicBezTo>
                <a:cubicBezTo>
                  <a:pt x="740134" y="985413"/>
                  <a:pt x="754950" y="912744"/>
                  <a:pt x="760810" y="839104"/>
                </a:cubicBezTo>
                <a:cubicBezTo>
                  <a:pt x="765161" y="788220"/>
                  <a:pt x="766543" y="737107"/>
                  <a:pt x="772863" y="686428"/>
                </a:cubicBezTo>
                <a:cubicBezTo>
                  <a:pt x="773836" y="680189"/>
                  <a:pt x="780566" y="675510"/>
                  <a:pt x="786093" y="680036"/>
                </a:cubicBezTo>
                <a:cubicBezTo>
                  <a:pt x="792721" y="686607"/>
                  <a:pt x="799119" y="693434"/>
                  <a:pt x="805977" y="699775"/>
                </a:cubicBezTo>
                <a:cubicBezTo>
                  <a:pt x="824197" y="716651"/>
                  <a:pt x="842878" y="733016"/>
                  <a:pt x="859742" y="751272"/>
                </a:cubicBezTo>
                <a:cubicBezTo>
                  <a:pt x="872434" y="764441"/>
                  <a:pt x="886151" y="776561"/>
                  <a:pt x="898280" y="790266"/>
                </a:cubicBezTo>
                <a:cubicBezTo>
                  <a:pt x="911101" y="805633"/>
                  <a:pt x="925355" y="819594"/>
                  <a:pt x="939532" y="833709"/>
                </a:cubicBezTo>
                <a:cubicBezTo>
                  <a:pt x="949153" y="843579"/>
                  <a:pt x="957649" y="854522"/>
                  <a:pt x="966708" y="864904"/>
                </a:cubicBezTo>
                <a:cubicBezTo>
                  <a:pt x="984621" y="883569"/>
                  <a:pt x="1003123" y="901903"/>
                  <a:pt x="1023416" y="918012"/>
                </a:cubicBezTo>
                <a:cubicBezTo>
                  <a:pt x="1044374" y="932228"/>
                  <a:pt x="1079074" y="960687"/>
                  <a:pt x="1104997" y="947289"/>
                </a:cubicBezTo>
                <a:cubicBezTo>
                  <a:pt x="1110192" y="943556"/>
                  <a:pt x="1113518" y="937675"/>
                  <a:pt x="1111420" y="931282"/>
                </a:cubicBezTo>
                <a:cubicBezTo>
                  <a:pt x="1109782" y="922461"/>
                  <a:pt x="1106123" y="914253"/>
                  <a:pt x="1102156" y="906250"/>
                </a:cubicBezTo>
                <a:cubicBezTo>
                  <a:pt x="1091665" y="885615"/>
                  <a:pt x="1081582" y="864674"/>
                  <a:pt x="1068838" y="845292"/>
                </a:cubicBezTo>
                <a:cubicBezTo>
                  <a:pt x="1053305" y="824401"/>
                  <a:pt x="1038693" y="802744"/>
                  <a:pt x="1021701" y="783030"/>
                </a:cubicBezTo>
                <a:cubicBezTo>
                  <a:pt x="1003251" y="762804"/>
                  <a:pt x="983470" y="743269"/>
                  <a:pt x="962435" y="725984"/>
                </a:cubicBezTo>
                <a:cubicBezTo>
                  <a:pt x="949409" y="715092"/>
                  <a:pt x="937894" y="702562"/>
                  <a:pt x="925278" y="691209"/>
                </a:cubicBezTo>
                <a:cubicBezTo>
                  <a:pt x="915426" y="682618"/>
                  <a:pt x="904268" y="675766"/>
                  <a:pt x="894186" y="667481"/>
                </a:cubicBezTo>
                <a:cubicBezTo>
                  <a:pt x="887149" y="661856"/>
                  <a:pt x="873279" y="648074"/>
                  <a:pt x="887532" y="642474"/>
                </a:cubicBezTo>
                <a:cubicBezTo>
                  <a:pt x="903091" y="641068"/>
                  <a:pt x="918880" y="642576"/>
                  <a:pt x="934516" y="642806"/>
                </a:cubicBezTo>
                <a:cubicBezTo>
                  <a:pt x="967501" y="644468"/>
                  <a:pt x="1000410" y="647409"/>
                  <a:pt x="1033447" y="645210"/>
                </a:cubicBezTo>
                <a:cubicBezTo>
                  <a:pt x="1060189" y="644289"/>
                  <a:pt x="1087058" y="645568"/>
                  <a:pt x="1113646" y="641988"/>
                </a:cubicBezTo>
                <a:cubicBezTo>
                  <a:pt x="1134963" y="639278"/>
                  <a:pt x="1156561" y="639508"/>
                  <a:pt x="1177724" y="635519"/>
                </a:cubicBezTo>
                <a:cubicBezTo>
                  <a:pt x="1199348" y="631121"/>
                  <a:pt x="1219871" y="622836"/>
                  <a:pt x="1240855" y="616239"/>
                </a:cubicBezTo>
                <a:cubicBezTo>
                  <a:pt x="1268876" y="607699"/>
                  <a:pt x="1276195" y="584866"/>
                  <a:pt x="1249427" y="567734"/>
                </a:cubicBezTo>
                <a:cubicBezTo>
                  <a:pt x="1231182" y="559015"/>
                  <a:pt x="1210351" y="557992"/>
                  <a:pt x="1190596" y="555000"/>
                </a:cubicBezTo>
                <a:cubicBezTo>
                  <a:pt x="1177724" y="553466"/>
                  <a:pt x="1164827" y="551906"/>
                  <a:pt x="1151904" y="550654"/>
                </a:cubicBezTo>
                <a:cubicBezTo>
                  <a:pt x="1105995" y="546614"/>
                  <a:pt x="1059958" y="541858"/>
                  <a:pt x="1014050" y="538150"/>
                </a:cubicBezTo>
                <a:cubicBezTo>
                  <a:pt x="968218" y="535849"/>
                  <a:pt x="922309" y="533982"/>
                  <a:pt x="876426" y="535414"/>
                </a:cubicBezTo>
                <a:cubicBezTo>
                  <a:pt x="865986" y="534903"/>
                  <a:pt x="839705" y="540451"/>
                  <a:pt x="834305" y="530147"/>
                </a:cubicBezTo>
                <a:cubicBezTo>
                  <a:pt x="831618" y="524061"/>
                  <a:pt x="837581" y="519433"/>
                  <a:pt x="841138" y="515265"/>
                </a:cubicBezTo>
                <a:cubicBezTo>
                  <a:pt x="849378" y="506444"/>
                  <a:pt x="858309" y="498338"/>
                  <a:pt x="867265" y="490284"/>
                </a:cubicBezTo>
                <a:cubicBezTo>
                  <a:pt x="877143" y="481488"/>
                  <a:pt x="886714" y="472334"/>
                  <a:pt x="896131" y="463052"/>
                </a:cubicBezTo>
                <a:cubicBezTo>
                  <a:pt x="914684" y="445563"/>
                  <a:pt x="934183" y="429684"/>
                  <a:pt x="952250" y="411760"/>
                </a:cubicBezTo>
                <a:cubicBezTo>
                  <a:pt x="970444" y="394960"/>
                  <a:pt x="989637" y="379312"/>
                  <a:pt x="1007166" y="361797"/>
                </a:cubicBezTo>
                <a:cubicBezTo>
                  <a:pt x="1025233" y="345176"/>
                  <a:pt x="1043658" y="328991"/>
                  <a:pt x="1061596" y="312243"/>
                </a:cubicBezTo>
                <a:cubicBezTo>
                  <a:pt x="1083911" y="293807"/>
                  <a:pt x="1106584" y="275781"/>
                  <a:pt x="1124164" y="252487"/>
                </a:cubicBezTo>
                <a:cubicBezTo>
                  <a:pt x="1137573" y="234332"/>
                  <a:pt x="1151827" y="214925"/>
                  <a:pt x="1152774" y="191861"/>
                </a:cubicBezTo>
                <a:cubicBezTo>
                  <a:pt x="1146504" y="156192"/>
                  <a:pt x="1108042" y="162431"/>
                  <a:pt x="1083194" y="174269"/>
                </a:cubicBezTo>
                <a:cubicBezTo>
                  <a:pt x="1053714" y="187514"/>
                  <a:pt x="1028508" y="208021"/>
                  <a:pt x="1003558" y="228119"/>
                </a:cubicBezTo>
                <a:cubicBezTo>
                  <a:pt x="975793" y="250850"/>
                  <a:pt x="947823" y="274809"/>
                  <a:pt x="921132" y="298589"/>
                </a:cubicBezTo>
                <a:cubicBezTo>
                  <a:pt x="910589" y="307794"/>
                  <a:pt x="900379" y="317433"/>
                  <a:pt x="890424" y="327278"/>
                </a:cubicBezTo>
                <a:cubicBezTo>
                  <a:pt x="871155" y="345662"/>
                  <a:pt x="850760" y="362870"/>
                  <a:pt x="833717" y="383454"/>
                </a:cubicBezTo>
                <a:cubicBezTo>
                  <a:pt x="820282" y="398975"/>
                  <a:pt x="804851" y="412552"/>
                  <a:pt x="790904" y="427587"/>
                </a:cubicBezTo>
                <a:cubicBezTo>
                  <a:pt x="776472" y="444131"/>
                  <a:pt x="760836" y="459472"/>
                  <a:pt x="743588" y="473075"/>
                </a:cubicBezTo>
                <a:cubicBezTo>
                  <a:pt x="737779" y="477729"/>
                  <a:pt x="733071" y="483815"/>
                  <a:pt x="726827" y="487803"/>
                </a:cubicBezTo>
                <a:cubicBezTo>
                  <a:pt x="723039" y="489977"/>
                  <a:pt x="717921" y="487778"/>
                  <a:pt x="716744" y="483610"/>
                </a:cubicBezTo>
                <a:cubicBezTo>
                  <a:pt x="716105" y="480133"/>
                  <a:pt x="717103" y="476246"/>
                  <a:pt x="717154" y="472820"/>
                </a:cubicBezTo>
                <a:cubicBezTo>
                  <a:pt x="718152" y="454665"/>
                  <a:pt x="719764" y="436588"/>
                  <a:pt x="722016" y="418561"/>
                </a:cubicBezTo>
                <a:cubicBezTo>
                  <a:pt x="728874" y="360058"/>
                  <a:pt x="738777" y="301913"/>
                  <a:pt x="747862" y="243716"/>
                </a:cubicBezTo>
                <a:cubicBezTo>
                  <a:pt x="752724" y="217610"/>
                  <a:pt x="756102" y="191324"/>
                  <a:pt x="758763" y="164911"/>
                </a:cubicBezTo>
                <a:cubicBezTo>
                  <a:pt x="761834" y="133205"/>
                  <a:pt x="766850" y="101575"/>
                  <a:pt x="766466" y="69613"/>
                </a:cubicBezTo>
                <a:cubicBezTo>
                  <a:pt x="765980" y="55243"/>
                  <a:pt x="767438" y="39799"/>
                  <a:pt x="763139" y="25991"/>
                </a:cubicBezTo>
                <a:cubicBezTo>
                  <a:pt x="748911" y="2697"/>
                  <a:pt x="715797" y="15559"/>
                  <a:pt x="699855" y="30568"/>
                </a:cubicBezTo>
                <a:cubicBezTo>
                  <a:pt x="668507" y="58260"/>
                  <a:pt x="654893" y="120599"/>
                  <a:pt x="644145" y="160564"/>
                </a:cubicBezTo>
                <a:cubicBezTo>
                  <a:pt x="633679" y="208993"/>
                  <a:pt x="622547" y="257370"/>
                  <a:pt x="614845" y="306311"/>
                </a:cubicBezTo>
                <a:cubicBezTo>
                  <a:pt x="611697" y="332443"/>
                  <a:pt x="605683" y="358089"/>
                  <a:pt x="602075" y="384144"/>
                </a:cubicBezTo>
                <a:cubicBezTo>
                  <a:pt x="598262" y="408896"/>
                  <a:pt x="593784" y="433570"/>
                  <a:pt x="590815" y="458475"/>
                </a:cubicBezTo>
                <a:cubicBezTo>
                  <a:pt x="589817" y="466351"/>
                  <a:pt x="588819" y="474226"/>
                  <a:pt x="588205" y="482127"/>
                </a:cubicBezTo>
                <a:cubicBezTo>
                  <a:pt x="587668" y="485400"/>
                  <a:pt x="588999" y="489849"/>
                  <a:pt x="585288" y="491537"/>
                </a:cubicBezTo>
                <a:cubicBezTo>
                  <a:pt x="585032" y="496727"/>
                  <a:pt x="578763" y="499463"/>
                  <a:pt x="574719" y="496318"/>
                </a:cubicBezTo>
                <a:cubicBezTo>
                  <a:pt x="563357" y="485323"/>
                  <a:pt x="557472" y="469905"/>
                  <a:pt x="548694" y="456890"/>
                </a:cubicBezTo>
                <a:cubicBezTo>
                  <a:pt x="534415" y="433545"/>
                  <a:pt x="520212" y="410123"/>
                  <a:pt x="508441" y="385372"/>
                </a:cubicBezTo>
                <a:cubicBezTo>
                  <a:pt x="486331" y="341955"/>
                  <a:pt x="459590" y="300967"/>
                  <a:pt x="433436" y="259953"/>
                </a:cubicBezTo>
                <a:cubicBezTo>
                  <a:pt x="418082" y="239293"/>
                  <a:pt x="403547" y="218172"/>
                  <a:pt x="390522" y="195952"/>
                </a:cubicBezTo>
                <a:cubicBezTo>
                  <a:pt x="365751" y="162635"/>
                  <a:pt x="339419" y="129650"/>
                  <a:pt x="306842" y="103595"/>
                </a:cubicBezTo>
                <a:cubicBezTo>
                  <a:pt x="286396" y="88176"/>
                  <a:pt x="251977" y="67951"/>
                  <a:pt x="226489" y="78128"/>
                </a:cubicBezTo>
                <a:cubicBezTo>
                  <a:pt x="219657" y="90478"/>
                  <a:pt x="223930" y="105155"/>
                  <a:pt x="226029" y="118246"/>
                </a:cubicBezTo>
                <a:cubicBezTo>
                  <a:pt x="232733" y="150029"/>
                  <a:pt x="243405" y="180866"/>
                  <a:pt x="257761" y="209990"/>
                </a:cubicBezTo>
                <a:cubicBezTo>
                  <a:pt x="267997" y="230599"/>
                  <a:pt x="281303" y="249444"/>
                  <a:pt x="292691" y="269414"/>
                </a:cubicBezTo>
                <a:cubicBezTo>
                  <a:pt x="309913" y="300915"/>
                  <a:pt x="328005" y="331880"/>
                  <a:pt x="350294" y="360135"/>
                </a:cubicBezTo>
                <a:cubicBezTo>
                  <a:pt x="366390" y="383045"/>
                  <a:pt x="384457" y="404396"/>
                  <a:pt x="401679" y="426436"/>
                </a:cubicBezTo>
                <a:cubicBezTo>
                  <a:pt x="411173" y="438914"/>
                  <a:pt x="420437" y="451648"/>
                  <a:pt x="431031" y="463282"/>
                </a:cubicBezTo>
                <a:cubicBezTo>
                  <a:pt x="449533" y="482843"/>
                  <a:pt x="466601" y="503631"/>
                  <a:pt x="483567" y="524521"/>
                </a:cubicBezTo>
                <a:cubicBezTo>
                  <a:pt x="493701" y="537229"/>
                  <a:pt x="521748" y="564359"/>
                  <a:pt x="513559" y="581414"/>
                </a:cubicBezTo>
                <a:cubicBezTo>
                  <a:pt x="505856" y="590849"/>
                  <a:pt x="475174" y="580621"/>
                  <a:pt x="462712" y="581260"/>
                </a:cubicBezTo>
                <a:cubicBezTo>
                  <a:pt x="395486" y="581005"/>
                  <a:pt x="328287" y="584738"/>
                  <a:pt x="261062" y="585377"/>
                </a:cubicBezTo>
                <a:cubicBezTo>
                  <a:pt x="220476" y="587423"/>
                  <a:pt x="179916" y="589622"/>
                  <a:pt x="139253" y="590286"/>
                </a:cubicBezTo>
                <a:cubicBezTo>
                  <a:pt x="103171" y="591284"/>
                  <a:pt x="68266" y="591258"/>
                  <a:pt x="34308" y="603557"/>
                </a:cubicBezTo>
                <a:cubicBezTo>
                  <a:pt x="26503" y="606881"/>
                  <a:pt x="15653" y="609591"/>
                  <a:pt x="13350" y="618796"/>
                </a:cubicBezTo>
                <a:cubicBezTo>
                  <a:pt x="14194" y="635954"/>
                  <a:pt x="40398" y="651270"/>
                  <a:pt x="54882" y="656997"/>
                </a:cubicBezTo>
                <a:cubicBezTo>
                  <a:pt x="103017" y="671879"/>
                  <a:pt x="154249" y="669833"/>
                  <a:pt x="204073" y="670012"/>
                </a:cubicBezTo>
                <a:cubicBezTo>
                  <a:pt x="258400" y="669194"/>
                  <a:pt x="312677" y="665921"/>
                  <a:pt x="366928" y="662904"/>
                </a:cubicBezTo>
                <a:cubicBezTo>
                  <a:pt x="406260" y="659938"/>
                  <a:pt x="445592" y="655489"/>
                  <a:pt x="485103" y="657176"/>
                </a:cubicBezTo>
                <a:cubicBezTo>
                  <a:pt x="493548" y="658276"/>
                  <a:pt x="510642" y="655489"/>
                  <a:pt x="510667" y="667711"/>
                </a:cubicBezTo>
                <a:cubicBezTo>
                  <a:pt x="510437" y="669322"/>
                  <a:pt x="509567" y="671035"/>
                  <a:pt x="508415" y="672186"/>
                </a:cubicBezTo>
                <a:cubicBezTo>
                  <a:pt x="502351" y="677095"/>
                  <a:pt x="495595" y="681186"/>
                  <a:pt x="489402" y="685942"/>
                </a:cubicBezTo>
                <a:cubicBezTo>
                  <a:pt x="474022" y="696656"/>
                  <a:pt x="461816" y="711051"/>
                  <a:pt x="446871" y="722302"/>
                </a:cubicBezTo>
                <a:cubicBezTo>
                  <a:pt x="414295" y="745366"/>
                  <a:pt x="383229" y="770475"/>
                  <a:pt x="351702" y="794945"/>
                </a:cubicBezTo>
                <a:cubicBezTo>
                  <a:pt x="329131" y="813483"/>
                  <a:pt x="306996" y="832507"/>
                  <a:pt x="285398" y="852119"/>
                </a:cubicBezTo>
                <a:cubicBezTo>
                  <a:pt x="253948" y="878302"/>
                  <a:pt x="223879" y="906378"/>
                  <a:pt x="198520" y="938570"/>
                </a:cubicBezTo>
                <a:cubicBezTo>
                  <a:pt x="189486" y="950459"/>
                  <a:pt x="181349" y="963014"/>
                  <a:pt x="173518" y="975697"/>
                </a:cubicBezTo>
                <a:cubicBezTo>
                  <a:pt x="160442" y="997354"/>
                  <a:pt x="145522" y="1022924"/>
                  <a:pt x="154300" y="1048851"/>
                </a:cubicBezTo>
                <a:cubicBezTo>
                  <a:pt x="157396" y="1053019"/>
                  <a:pt x="164459" y="1049542"/>
                  <a:pt x="168861" y="1049439"/>
                </a:cubicBezTo>
                <a:cubicBezTo>
                  <a:pt x="180632" y="1046908"/>
                  <a:pt x="191713" y="1042152"/>
                  <a:pt x="202742" y="1037473"/>
                </a:cubicBezTo>
                <a:cubicBezTo>
                  <a:pt x="229074" y="1026682"/>
                  <a:pt x="252975" y="1011341"/>
                  <a:pt x="276416" y="995411"/>
                </a:cubicBezTo>
                <a:cubicBezTo>
                  <a:pt x="309683" y="971989"/>
                  <a:pt x="342413" y="947800"/>
                  <a:pt x="372890" y="920824"/>
                </a:cubicBezTo>
                <a:cubicBezTo>
                  <a:pt x="388398" y="907656"/>
                  <a:pt x="402319" y="892826"/>
                  <a:pt x="417008" y="878762"/>
                </a:cubicBezTo>
                <a:cubicBezTo>
                  <a:pt x="426885" y="869660"/>
                  <a:pt x="436994" y="860787"/>
                  <a:pt x="446385" y="851173"/>
                </a:cubicBezTo>
                <a:cubicBezTo>
                  <a:pt x="486126" y="808548"/>
                  <a:pt x="528862" y="768915"/>
                  <a:pt x="572647" y="730510"/>
                </a:cubicBezTo>
                <a:cubicBezTo>
                  <a:pt x="585442" y="719234"/>
                  <a:pt x="599132" y="709006"/>
                  <a:pt x="611569" y="697321"/>
                </a:cubicBezTo>
                <a:cubicBezTo>
                  <a:pt x="617378" y="691925"/>
                  <a:pt x="628561" y="679064"/>
                  <a:pt x="634370" y="691133"/>
                </a:cubicBezTo>
                <a:cubicBezTo>
                  <a:pt x="635700" y="697193"/>
                  <a:pt x="634600" y="703611"/>
                  <a:pt x="634933" y="709799"/>
                </a:cubicBezTo>
                <a:cubicBezTo>
                  <a:pt x="634907" y="773774"/>
                  <a:pt x="634779" y="837774"/>
                  <a:pt x="636775" y="901724"/>
                </a:cubicBezTo>
                <a:cubicBezTo>
                  <a:pt x="637057" y="947877"/>
                  <a:pt x="641100" y="993851"/>
                  <a:pt x="651157" y="1038956"/>
                </a:cubicBezTo>
                <a:cubicBezTo>
                  <a:pt x="655738" y="1060409"/>
                  <a:pt x="660523" y="1081913"/>
                  <a:pt x="667893" y="1102624"/>
                </a:cubicBezTo>
                <a:cubicBezTo>
                  <a:pt x="673830" y="1117787"/>
                  <a:pt x="677336" y="1135686"/>
                  <a:pt x="690335" y="1146604"/>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7" name="Google Shape;747;p25"/>
          <p:cNvSpPr/>
          <p:nvPr/>
        </p:nvSpPr>
        <p:spPr>
          <a:xfrm rot="2572284">
            <a:off x="2984329" y="6778443"/>
            <a:ext cx="2581746" cy="1033278"/>
          </a:xfrm>
          <a:custGeom>
            <a:avLst/>
            <a:gdLst/>
            <a:ahLst/>
            <a:cxnLst/>
            <a:rect l="l" t="t" r="r" b="b"/>
            <a:pathLst>
              <a:path w="2583094" h="1033818" extrusionOk="0">
                <a:moveTo>
                  <a:pt x="2576302" y="674730"/>
                </a:moveTo>
                <a:cubicBezTo>
                  <a:pt x="2598528" y="795058"/>
                  <a:pt x="2560119" y="914543"/>
                  <a:pt x="2548034" y="1033818"/>
                </a:cubicBezTo>
                <a:cubicBezTo>
                  <a:pt x="2492075" y="1029132"/>
                  <a:pt x="2436379" y="1017494"/>
                  <a:pt x="2379947" y="1019390"/>
                </a:cubicBezTo>
                <a:cubicBezTo>
                  <a:pt x="2394975" y="968151"/>
                  <a:pt x="2416202" y="918704"/>
                  <a:pt x="2427289" y="866359"/>
                </a:cubicBezTo>
                <a:cubicBezTo>
                  <a:pt x="2440267" y="810066"/>
                  <a:pt x="2444418" y="751771"/>
                  <a:pt x="2442474" y="694056"/>
                </a:cubicBezTo>
                <a:cubicBezTo>
                  <a:pt x="2435381" y="577993"/>
                  <a:pt x="2353938" y="506849"/>
                  <a:pt x="2259780" y="605482"/>
                </a:cubicBezTo>
                <a:cubicBezTo>
                  <a:pt x="2226257" y="645819"/>
                  <a:pt x="2200564" y="694424"/>
                  <a:pt x="2175605" y="740502"/>
                </a:cubicBezTo>
                <a:cubicBezTo>
                  <a:pt x="2144027" y="794268"/>
                  <a:pt x="2127633" y="854880"/>
                  <a:pt x="2111923" y="914807"/>
                </a:cubicBezTo>
                <a:cubicBezTo>
                  <a:pt x="2062427" y="915123"/>
                  <a:pt x="2013771" y="902010"/>
                  <a:pt x="1964170" y="902800"/>
                </a:cubicBezTo>
                <a:cubicBezTo>
                  <a:pt x="1973786" y="873574"/>
                  <a:pt x="1991545" y="847665"/>
                  <a:pt x="2000215" y="817912"/>
                </a:cubicBezTo>
                <a:cubicBezTo>
                  <a:pt x="2016819" y="764989"/>
                  <a:pt x="2035840" y="712697"/>
                  <a:pt x="2050289" y="659142"/>
                </a:cubicBezTo>
                <a:cubicBezTo>
                  <a:pt x="2062899" y="606271"/>
                  <a:pt x="2067576" y="552032"/>
                  <a:pt x="2068942" y="497844"/>
                </a:cubicBezTo>
                <a:cubicBezTo>
                  <a:pt x="2069940" y="470514"/>
                  <a:pt x="2072988" y="443025"/>
                  <a:pt x="2068311" y="415958"/>
                </a:cubicBezTo>
                <a:cubicBezTo>
                  <a:pt x="2055333" y="339338"/>
                  <a:pt x="2030112" y="263191"/>
                  <a:pt x="1941576" y="253712"/>
                </a:cubicBezTo>
                <a:cubicBezTo>
                  <a:pt x="1899121" y="247077"/>
                  <a:pt x="1858663" y="266403"/>
                  <a:pt x="1822775" y="287046"/>
                </a:cubicBezTo>
                <a:cubicBezTo>
                  <a:pt x="1786310" y="306846"/>
                  <a:pt x="1755467" y="335283"/>
                  <a:pt x="1729931" y="367827"/>
                </a:cubicBezTo>
                <a:cubicBezTo>
                  <a:pt x="1679069" y="430703"/>
                  <a:pt x="1651694" y="508324"/>
                  <a:pt x="1629888" y="585313"/>
                </a:cubicBezTo>
                <a:cubicBezTo>
                  <a:pt x="1605981" y="660090"/>
                  <a:pt x="1583229" y="735236"/>
                  <a:pt x="1569463" y="812699"/>
                </a:cubicBezTo>
                <a:cubicBezTo>
                  <a:pt x="1512716" y="823863"/>
                  <a:pt x="1454761" y="831709"/>
                  <a:pt x="1397173" y="838239"/>
                </a:cubicBezTo>
                <a:cubicBezTo>
                  <a:pt x="1395544" y="801324"/>
                  <a:pt x="1404161" y="762777"/>
                  <a:pt x="1399169" y="725599"/>
                </a:cubicBezTo>
                <a:cubicBezTo>
                  <a:pt x="1387557" y="622807"/>
                  <a:pt x="1368064" y="519119"/>
                  <a:pt x="1322456" y="425489"/>
                </a:cubicBezTo>
                <a:cubicBezTo>
                  <a:pt x="1262556" y="303213"/>
                  <a:pt x="1175754" y="188203"/>
                  <a:pt x="1024849" y="202422"/>
                </a:cubicBezTo>
                <a:cubicBezTo>
                  <a:pt x="987070" y="206266"/>
                  <a:pt x="954546" y="227646"/>
                  <a:pt x="927644" y="253291"/>
                </a:cubicBezTo>
                <a:cubicBezTo>
                  <a:pt x="888341" y="287889"/>
                  <a:pt x="856657" y="329648"/>
                  <a:pt x="831069" y="375252"/>
                </a:cubicBezTo>
                <a:cubicBezTo>
                  <a:pt x="798544" y="427859"/>
                  <a:pt x="773113" y="485469"/>
                  <a:pt x="761606" y="546502"/>
                </a:cubicBezTo>
                <a:cubicBezTo>
                  <a:pt x="744109" y="643081"/>
                  <a:pt x="742953" y="741818"/>
                  <a:pt x="740379" y="839713"/>
                </a:cubicBezTo>
                <a:cubicBezTo>
                  <a:pt x="686416" y="854880"/>
                  <a:pt x="633347" y="873469"/>
                  <a:pt x="579017" y="887371"/>
                </a:cubicBezTo>
                <a:cubicBezTo>
                  <a:pt x="573816" y="853879"/>
                  <a:pt x="578124" y="819650"/>
                  <a:pt x="573395" y="786053"/>
                </a:cubicBezTo>
                <a:cubicBezTo>
                  <a:pt x="562519" y="712855"/>
                  <a:pt x="543288" y="640869"/>
                  <a:pt x="512497" y="573517"/>
                </a:cubicBezTo>
                <a:cubicBezTo>
                  <a:pt x="487276" y="510693"/>
                  <a:pt x="463999" y="443341"/>
                  <a:pt x="409880" y="399107"/>
                </a:cubicBezTo>
                <a:cubicBezTo>
                  <a:pt x="383082" y="374778"/>
                  <a:pt x="345882" y="356189"/>
                  <a:pt x="309101" y="363667"/>
                </a:cubicBezTo>
                <a:cubicBezTo>
                  <a:pt x="282882" y="372145"/>
                  <a:pt x="271848" y="401687"/>
                  <a:pt x="257976" y="423172"/>
                </a:cubicBezTo>
                <a:cubicBezTo>
                  <a:pt x="245523" y="445658"/>
                  <a:pt x="231547" y="467460"/>
                  <a:pt x="220618" y="490788"/>
                </a:cubicBezTo>
                <a:cubicBezTo>
                  <a:pt x="209531" y="515380"/>
                  <a:pt x="203436" y="541763"/>
                  <a:pt x="196921" y="567830"/>
                </a:cubicBezTo>
                <a:cubicBezTo>
                  <a:pt x="170596" y="672570"/>
                  <a:pt x="161244" y="780471"/>
                  <a:pt x="144482" y="886897"/>
                </a:cubicBezTo>
                <a:cubicBezTo>
                  <a:pt x="104181" y="905802"/>
                  <a:pt x="58468" y="894164"/>
                  <a:pt x="15908" y="902063"/>
                </a:cubicBezTo>
                <a:cubicBezTo>
                  <a:pt x="4927" y="863305"/>
                  <a:pt x="7974" y="821862"/>
                  <a:pt x="5925" y="781471"/>
                </a:cubicBezTo>
                <a:cubicBezTo>
                  <a:pt x="3508" y="741976"/>
                  <a:pt x="1826" y="702429"/>
                  <a:pt x="671" y="662828"/>
                </a:cubicBezTo>
                <a:cubicBezTo>
                  <a:pt x="-1431" y="623544"/>
                  <a:pt x="1038" y="583206"/>
                  <a:pt x="13386" y="545712"/>
                </a:cubicBezTo>
                <a:cubicBezTo>
                  <a:pt x="19481" y="533179"/>
                  <a:pt x="25997" y="520962"/>
                  <a:pt x="32932" y="508008"/>
                </a:cubicBezTo>
                <a:cubicBezTo>
                  <a:pt x="34403" y="505322"/>
                  <a:pt x="33720" y="501899"/>
                  <a:pt x="31251" y="500161"/>
                </a:cubicBezTo>
                <a:cubicBezTo>
                  <a:pt x="65352" y="426806"/>
                  <a:pt x="103603" y="354451"/>
                  <a:pt x="159352" y="295156"/>
                </a:cubicBezTo>
                <a:cubicBezTo>
                  <a:pt x="194346" y="253238"/>
                  <a:pt x="241110" y="220273"/>
                  <a:pt x="294074" y="205318"/>
                </a:cubicBezTo>
                <a:cubicBezTo>
                  <a:pt x="365375" y="184622"/>
                  <a:pt x="441826" y="197735"/>
                  <a:pt x="509450" y="225381"/>
                </a:cubicBezTo>
                <a:cubicBezTo>
                  <a:pt x="546125" y="239336"/>
                  <a:pt x="574971" y="266561"/>
                  <a:pt x="604501" y="291575"/>
                </a:cubicBezTo>
                <a:cubicBezTo>
                  <a:pt x="628251" y="305635"/>
                  <a:pt x="629879" y="264982"/>
                  <a:pt x="637708" y="251079"/>
                </a:cubicBezTo>
                <a:cubicBezTo>
                  <a:pt x="649636" y="221379"/>
                  <a:pt x="664558" y="192837"/>
                  <a:pt x="680742" y="165296"/>
                </a:cubicBezTo>
                <a:cubicBezTo>
                  <a:pt x="742323" y="67401"/>
                  <a:pt x="833801" y="-2110"/>
                  <a:pt x="953180" y="49"/>
                </a:cubicBezTo>
                <a:cubicBezTo>
                  <a:pt x="1060264" y="2261"/>
                  <a:pt x="1169029" y="35489"/>
                  <a:pt x="1253151" y="103263"/>
                </a:cubicBezTo>
                <a:cubicBezTo>
                  <a:pt x="1311054" y="146602"/>
                  <a:pt x="1355716" y="201737"/>
                  <a:pt x="1402795" y="256609"/>
                </a:cubicBezTo>
                <a:cubicBezTo>
                  <a:pt x="1432535" y="292260"/>
                  <a:pt x="1454340" y="333545"/>
                  <a:pt x="1480559" y="371671"/>
                </a:cubicBezTo>
                <a:cubicBezTo>
                  <a:pt x="1495955" y="387469"/>
                  <a:pt x="1506673" y="366142"/>
                  <a:pt x="1512191" y="353135"/>
                </a:cubicBezTo>
                <a:cubicBezTo>
                  <a:pt x="1522699" y="331965"/>
                  <a:pt x="1534837" y="311638"/>
                  <a:pt x="1547763" y="291891"/>
                </a:cubicBezTo>
                <a:cubicBezTo>
                  <a:pt x="1581233" y="241811"/>
                  <a:pt x="1623530" y="198103"/>
                  <a:pt x="1665723" y="155449"/>
                </a:cubicBezTo>
                <a:cubicBezTo>
                  <a:pt x="1721997" y="101788"/>
                  <a:pt x="1797187" y="67717"/>
                  <a:pt x="1875109" y="64136"/>
                </a:cubicBezTo>
                <a:cubicBezTo>
                  <a:pt x="1926181" y="61082"/>
                  <a:pt x="1976781" y="78038"/>
                  <a:pt x="2022441" y="100050"/>
                </a:cubicBezTo>
                <a:cubicBezTo>
                  <a:pt x="2067261" y="121588"/>
                  <a:pt x="2106406" y="152447"/>
                  <a:pt x="2139088" y="189888"/>
                </a:cubicBezTo>
                <a:cubicBezTo>
                  <a:pt x="2200721" y="251290"/>
                  <a:pt x="2250007" y="327752"/>
                  <a:pt x="2263143" y="415273"/>
                </a:cubicBezTo>
                <a:cubicBezTo>
                  <a:pt x="2264929" y="429597"/>
                  <a:pt x="2265823" y="442235"/>
                  <a:pt x="2266138" y="457243"/>
                </a:cubicBezTo>
                <a:cubicBezTo>
                  <a:pt x="2266611" y="463931"/>
                  <a:pt x="2265192" y="471462"/>
                  <a:pt x="2269658" y="477149"/>
                </a:cubicBezTo>
                <a:cubicBezTo>
                  <a:pt x="2272969" y="481467"/>
                  <a:pt x="2279642" y="483047"/>
                  <a:pt x="2284633" y="480940"/>
                </a:cubicBezTo>
                <a:cubicBezTo>
                  <a:pt x="2296140" y="475885"/>
                  <a:pt x="2306491" y="468513"/>
                  <a:pt x="2318156" y="463615"/>
                </a:cubicBezTo>
                <a:cubicBezTo>
                  <a:pt x="2345479" y="453031"/>
                  <a:pt x="2376269" y="448397"/>
                  <a:pt x="2405378" y="452451"/>
                </a:cubicBezTo>
                <a:cubicBezTo>
                  <a:pt x="2436537" y="460140"/>
                  <a:pt x="2466329" y="477728"/>
                  <a:pt x="2490867" y="498424"/>
                </a:cubicBezTo>
                <a:cubicBezTo>
                  <a:pt x="2534530" y="540552"/>
                  <a:pt x="2564270" y="615961"/>
                  <a:pt x="2576302" y="67473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8" name="Google Shape;748;p25"/>
          <p:cNvSpPr txBox="1"/>
          <p:nvPr/>
        </p:nvSpPr>
        <p:spPr>
          <a:xfrm>
            <a:off x="6317535" y="6038197"/>
            <a:ext cx="5119811" cy="538314"/>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200">
                <a:solidFill>
                  <a:srgbClr val="000000"/>
                </a:solidFill>
                <a:latin typeface="Poppins" panose="00000500000000000000"/>
                <a:ea typeface="Poppins" panose="00000500000000000000"/>
                <a:cs typeface="Poppins" panose="00000500000000000000"/>
                <a:sym typeface="Poppins" panose="00000500000000000000"/>
              </a:rPr>
              <a:t>Thank you for listening.</a:t>
            </a:r>
            <a:endParaRPr lang="en-US" sz="320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5" name="Google Shape;390;p16"/>
          <p:cNvSpPr/>
          <p:nvPr/>
        </p:nvSpPr>
        <p:spPr>
          <a:xfrm>
            <a:off x="7050745" y="7652267"/>
            <a:ext cx="944343" cy="908939"/>
          </a:xfrm>
          <a:custGeom>
            <a:avLst/>
            <a:gdLst/>
            <a:ahLst/>
            <a:cxnLst/>
            <a:rect l="l" t="t" r="r" b="b"/>
            <a:pathLst>
              <a:path w="12736830" h="12259310" extrusionOk="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solidFill>
            <a:srgbClr val="28C451"/>
          </a:solid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 name="Google Shape;396;p16"/>
          <p:cNvSpPr/>
          <p:nvPr/>
        </p:nvSpPr>
        <p:spPr>
          <a:xfrm>
            <a:off x="2050997" y="7817980"/>
            <a:ext cx="864242" cy="961320"/>
          </a:xfrm>
          <a:custGeom>
            <a:avLst/>
            <a:gdLst/>
            <a:ahLst/>
            <a:cxnLst/>
            <a:rect l="l" t="t" r="r" b="b"/>
            <a:pathLst>
              <a:path w="11148061" h="12400280" extrusionOk="0">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1"/>
                  <a:pt x="2499360" y="12005311"/>
                  <a:pt x="4248150" y="12081511"/>
                </a:cubicBezTo>
                <a:cubicBezTo>
                  <a:pt x="7001510" y="12400280"/>
                  <a:pt x="9088120" y="10502901"/>
                  <a:pt x="10118091" y="8309611"/>
                </a:cubicBezTo>
                <a:cubicBezTo>
                  <a:pt x="11148061" y="6116320"/>
                  <a:pt x="10782300" y="3361691"/>
                  <a:pt x="9215121" y="1497330"/>
                </a:cubicBezTo>
                <a:close/>
              </a:path>
            </a:pathLst>
          </a:custGeom>
          <a:solidFill>
            <a:srgbClr val="FF4F63"/>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30000"/>
              </a:lnSpc>
              <a:spcBef>
                <a:spcPts val="0"/>
              </a:spcBef>
              <a:spcAft>
                <a:spcPts val="0"/>
              </a:spcAft>
              <a:buNone/>
            </a:pPr>
            <a:r>
              <a:rPr lang="en-IN" sz="3600">
                <a:solidFill>
                  <a:schemeClr val="bg1"/>
                </a:solidFill>
                <a:sym typeface="+mn-ea"/>
              </a:rPr>
              <a:t>07</a:t>
            </a:r>
            <a:endParaRPr lang="en-IN" sz="3600">
              <a:solidFill>
                <a:schemeClr val="bg1"/>
              </a:solidFill>
              <a:sym typeface="+mn-ea"/>
            </a:endParaRPr>
          </a:p>
        </p:txBody>
      </p:sp>
      <p:sp>
        <p:nvSpPr>
          <p:cNvPr id="379" name="Google Shape;379;p16"/>
          <p:cNvSpPr txBox="1"/>
          <p:nvPr/>
        </p:nvSpPr>
        <p:spPr>
          <a:xfrm>
            <a:off x="1028700" y="1019175"/>
            <a:ext cx="12258000" cy="1385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a:solidFill>
                  <a:srgbClr val="883DF8"/>
                </a:solidFill>
                <a:latin typeface="Luckiest Guy" panose="02000506000000020004"/>
                <a:ea typeface="Luckiest Guy" panose="02000506000000020004"/>
                <a:cs typeface="Luckiest Guy" panose="02000506000000020004"/>
                <a:sym typeface="Luckiest Guy" panose="02000506000000020004"/>
              </a:rPr>
              <a:t>Table of contents</a:t>
            </a:r>
            <a:endParaRPr>
              <a:latin typeface="Luckiest Guy" panose="02000506000000020004"/>
              <a:ea typeface="Luckiest Guy" panose="02000506000000020004"/>
              <a:cs typeface="Luckiest Guy" panose="02000506000000020004"/>
              <a:sym typeface="Luckiest Guy" panose="02000506000000020004"/>
            </a:endParaRPr>
          </a:p>
        </p:txBody>
      </p:sp>
      <p:sp>
        <p:nvSpPr>
          <p:cNvPr id="380" name="Google Shape;380;p16"/>
          <p:cNvSpPr/>
          <p:nvPr/>
        </p:nvSpPr>
        <p:spPr>
          <a:xfrm>
            <a:off x="2214585" y="3102765"/>
            <a:ext cx="944343" cy="908939"/>
          </a:xfrm>
          <a:custGeom>
            <a:avLst/>
            <a:gdLst/>
            <a:ahLst/>
            <a:cxnLst/>
            <a:rect l="l" t="t" r="r" b="b"/>
            <a:pathLst>
              <a:path w="12736830" h="12259310" extrusionOk="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solidFill>
            <a:srgbClr val="883DF8"/>
          </a:solid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1" name="Google Shape;381;p16"/>
          <p:cNvSpPr txBox="1"/>
          <p:nvPr/>
        </p:nvSpPr>
        <p:spPr>
          <a:xfrm>
            <a:off x="2378370" y="3973509"/>
            <a:ext cx="4076700" cy="72009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IN" sz="3600"/>
              <a:t>Introduction</a:t>
            </a:r>
            <a:endParaRPr lang="en-IN" sz="3600"/>
          </a:p>
        </p:txBody>
      </p:sp>
      <p:sp>
        <p:nvSpPr>
          <p:cNvPr id="382" name="Google Shape;382;p16"/>
          <p:cNvSpPr txBox="1"/>
          <p:nvPr/>
        </p:nvSpPr>
        <p:spPr>
          <a:xfrm>
            <a:off x="2378075" y="3150758"/>
            <a:ext cx="618300" cy="6072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945">
                <a:solidFill>
                  <a:srgbClr val="FFFFFF"/>
                </a:solidFill>
                <a:latin typeface="Arial" panose="020B0604020202020204"/>
                <a:ea typeface="Arial" panose="020B0604020202020204"/>
                <a:cs typeface="Arial" panose="020B0604020202020204"/>
                <a:sym typeface="Arial" panose="020B0604020202020204"/>
              </a:rPr>
              <a:t>01</a:t>
            </a:r>
            <a:endParaRPr lang="en-US" sz="3945">
              <a:solidFill>
                <a:srgbClr val="FFFFFF"/>
              </a:solidFill>
              <a:latin typeface="Arial" panose="020B0604020202020204"/>
              <a:ea typeface="Arial" panose="020B0604020202020204"/>
              <a:cs typeface="Arial" panose="020B0604020202020204"/>
              <a:sym typeface="Arial" panose="020B0604020202020204"/>
            </a:endParaRPr>
          </a:p>
        </p:txBody>
      </p:sp>
      <p:sp>
        <p:nvSpPr>
          <p:cNvPr id="383" name="Google Shape;383;p16"/>
          <p:cNvSpPr/>
          <p:nvPr/>
        </p:nvSpPr>
        <p:spPr>
          <a:xfrm rot="2457769">
            <a:off x="-3018295" y="-2834614"/>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4" name="Google Shape;384;p16"/>
          <p:cNvSpPr/>
          <p:nvPr/>
        </p:nvSpPr>
        <p:spPr>
          <a:xfrm>
            <a:off x="6994346" y="3134368"/>
            <a:ext cx="943237" cy="844254"/>
          </a:xfrm>
          <a:custGeom>
            <a:avLst/>
            <a:gdLst/>
            <a:ahLst/>
            <a:cxnLst/>
            <a:rect l="l" t="t" r="r" b="b"/>
            <a:pathLst>
              <a:path w="13009880" h="11644630" extrusionOk="0">
                <a:moveTo>
                  <a:pt x="10152380" y="938530"/>
                </a:moveTo>
                <a:cubicBezTo>
                  <a:pt x="8962390" y="189230"/>
                  <a:pt x="8643620" y="154940"/>
                  <a:pt x="7245350" y="0"/>
                </a:cubicBezTo>
                <a:cubicBezTo>
                  <a:pt x="4039870" y="38100"/>
                  <a:pt x="1441450" y="1889760"/>
                  <a:pt x="435610" y="4933950"/>
                </a:cubicBezTo>
                <a:cubicBezTo>
                  <a:pt x="91440" y="5975350"/>
                  <a:pt x="0" y="7139940"/>
                  <a:pt x="403860" y="8159750"/>
                </a:cubicBezTo>
                <a:cubicBezTo>
                  <a:pt x="934720" y="9499600"/>
                  <a:pt x="2254250" y="10407650"/>
                  <a:pt x="3648710" y="10773410"/>
                </a:cubicBezTo>
                <a:cubicBezTo>
                  <a:pt x="5043170" y="11140440"/>
                  <a:pt x="6578600" y="11644630"/>
                  <a:pt x="8008619" y="11470640"/>
                </a:cubicBezTo>
                <a:cubicBezTo>
                  <a:pt x="9123679" y="11334750"/>
                  <a:pt x="10237469" y="10519410"/>
                  <a:pt x="11071860" y="9767570"/>
                </a:cubicBezTo>
                <a:cubicBezTo>
                  <a:pt x="11625579" y="9268460"/>
                  <a:pt x="11971019" y="8576310"/>
                  <a:pt x="12202160" y="7867650"/>
                </a:cubicBezTo>
                <a:cubicBezTo>
                  <a:pt x="13009880" y="5401310"/>
                  <a:pt x="12348210" y="2322830"/>
                  <a:pt x="10152380" y="938530"/>
                </a:cubicBezTo>
                <a:close/>
              </a:path>
            </a:pathLst>
          </a:custGeom>
          <a:solidFill>
            <a:srgbClr val="FF4F63"/>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6"/>
          <p:cNvSpPr txBox="1"/>
          <p:nvPr/>
        </p:nvSpPr>
        <p:spPr>
          <a:xfrm>
            <a:off x="7157264" y="3128918"/>
            <a:ext cx="618340" cy="631662"/>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945">
                <a:solidFill>
                  <a:srgbClr val="FFFFFF"/>
                </a:solidFill>
                <a:latin typeface="Arial" panose="020B0604020202020204"/>
                <a:ea typeface="Arial" panose="020B0604020202020204"/>
                <a:cs typeface="Arial" panose="020B0604020202020204"/>
                <a:sym typeface="Arial" panose="020B0604020202020204"/>
              </a:rPr>
              <a:t>02</a:t>
            </a:r>
            <a:endParaRPr lang="en-US" sz="3945">
              <a:solidFill>
                <a:srgbClr val="FFFFFF"/>
              </a:solidFill>
              <a:latin typeface="Arial" panose="020B0604020202020204"/>
              <a:ea typeface="Arial" panose="020B0604020202020204"/>
              <a:cs typeface="Arial" panose="020B0604020202020204"/>
              <a:sym typeface="Arial" panose="020B0604020202020204"/>
            </a:endParaRPr>
          </a:p>
        </p:txBody>
      </p:sp>
      <p:sp>
        <p:nvSpPr>
          <p:cNvPr id="386" name="Google Shape;386;p16"/>
          <p:cNvSpPr txBox="1"/>
          <p:nvPr/>
        </p:nvSpPr>
        <p:spPr>
          <a:xfrm>
            <a:off x="6998514" y="4017323"/>
            <a:ext cx="4076700" cy="72009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IN" sz="3600"/>
              <a:t>Background</a:t>
            </a:r>
            <a:endParaRPr lang="en-IN" sz="3600"/>
          </a:p>
        </p:txBody>
      </p:sp>
      <p:sp>
        <p:nvSpPr>
          <p:cNvPr id="387" name="Google Shape;387;p16"/>
          <p:cNvSpPr/>
          <p:nvPr/>
        </p:nvSpPr>
        <p:spPr>
          <a:xfrm rot="1208772">
            <a:off x="11856032" y="2945897"/>
            <a:ext cx="864242" cy="961320"/>
          </a:xfrm>
          <a:custGeom>
            <a:avLst/>
            <a:gdLst/>
            <a:ahLst/>
            <a:cxnLst/>
            <a:rect l="l" t="t" r="r" b="b"/>
            <a:pathLst>
              <a:path w="11148061" h="12400280" extrusionOk="0">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1"/>
                  <a:pt x="2499360" y="12005311"/>
                  <a:pt x="4248150" y="12081511"/>
                </a:cubicBezTo>
                <a:cubicBezTo>
                  <a:pt x="7001510" y="12400280"/>
                  <a:pt x="9088120" y="10502901"/>
                  <a:pt x="10118091" y="8309611"/>
                </a:cubicBezTo>
                <a:cubicBezTo>
                  <a:pt x="11148061" y="6116320"/>
                  <a:pt x="10782300" y="3361691"/>
                  <a:pt x="9215121" y="1497330"/>
                </a:cubicBezTo>
                <a:close/>
              </a:path>
            </a:pathLst>
          </a:custGeom>
          <a:solidFill>
            <a:srgbClr val="28C451"/>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6"/>
          <p:cNvSpPr txBox="1"/>
          <p:nvPr/>
        </p:nvSpPr>
        <p:spPr>
          <a:xfrm>
            <a:off x="11978408" y="3125966"/>
            <a:ext cx="618300" cy="6072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945">
                <a:solidFill>
                  <a:srgbClr val="FFFFFF"/>
                </a:solidFill>
                <a:latin typeface="Arial" panose="020B0604020202020204"/>
                <a:ea typeface="Arial" panose="020B0604020202020204"/>
                <a:cs typeface="Arial" panose="020B0604020202020204"/>
                <a:sym typeface="Arial" panose="020B0604020202020204"/>
              </a:rPr>
              <a:t>03</a:t>
            </a:r>
            <a:endParaRPr lang="en-US" sz="3945">
              <a:solidFill>
                <a:srgbClr val="FFFFFF"/>
              </a:solidFill>
              <a:latin typeface="Arial" panose="020B0604020202020204"/>
              <a:ea typeface="Arial" panose="020B0604020202020204"/>
              <a:cs typeface="Arial" panose="020B0604020202020204"/>
              <a:sym typeface="Arial" panose="020B0604020202020204"/>
            </a:endParaRPr>
          </a:p>
        </p:txBody>
      </p:sp>
      <p:sp>
        <p:nvSpPr>
          <p:cNvPr id="389" name="Google Shape;389;p16"/>
          <p:cNvSpPr txBox="1"/>
          <p:nvPr/>
        </p:nvSpPr>
        <p:spPr>
          <a:xfrm>
            <a:off x="11935143" y="3857303"/>
            <a:ext cx="4076700" cy="72009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sz="3600"/>
              <a:t>Circuit Diagram</a:t>
            </a:r>
            <a:endParaRPr sz="3600"/>
          </a:p>
        </p:txBody>
      </p:sp>
      <p:sp>
        <p:nvSpPr>
          <p:cNvPr id="390" name="Google Shape;390;p16"/>
          <p:cNvSpPr/>
          <p:nvPr/>
        </p:nvSpPr>
        <p:spPr>
          <a:xfrm>
            <a:off x="2243795" y="4985267"/>
            <a:ext cx="944343" cy="908939"/>
          </a:xfrm>
          <a:custGeom>
            <a:avLst/>
            <a:gdLst/>
            <a:ahLst/>
            <a:cxnLst/>
            <a:rect l="l" t="t" r="r" b="b"/>
            <a:pathLst>
              <a:path w="12736830" h="12259310" extrusionOk="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solidFill>
            <a:srgbClr val="28C451"/>
          </a:solid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1" name="Google Shape;391;p16"/>
          <p:cNvSpPr txBox="1"/>
          <p:nvPr/>
        </p:nvSpPr>
        <p:spPr>
          <a:xfrm>
            <a:off x="1912280" y="5908081"/>
            <a:ext cx="4076700" cy="144018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sz="3600"/>
              <a:t>Components and Materials</a:t>
            </a:r>
            <a:r>
              <a:rPr lang="en-IN" sz="3600"/>
              <a:t> </a:t>
            </a:r>
            <a:endParaRPr lang="en-IN" sz="3600"/>
          </a:p>
        </p:txBody>
      </p:sp>
      <p:sp>
        <p:nvSpPr>
          <p:cNvPr id="392" name="Google Shape;392;p16"/>
          <p:cNvSpPr txBox="1"/>
          <p:nvPr/>
        </p:nvSpPr>
        <p:spPr>
          <a:xfrm>
            <a:off x="2406795" y="5173996"/>
            <a:ext cx="618300" cy="6072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945">
                <a:solidFill>
                  <a:srgbClr val="FFFFFF"/>
                </a:solidFill>
                <a:latin typeface="Arial" panose="020B0604020202020204"/>
                <a:ea typeface="Arial" panose="020B0604020202020204"/>
                <a:cs typeface="Arial" panose="020B0604020202020204"/>
                <a:sym typeface="Arial" panose="020B0604020202020204"/>
              </a:rPr>
              <a:t>04</a:t>
            </a:r>
            <a:endParaRPr lang="en-US" sz="3945">
              <a:solidFill>
                <a:srgbClr val="FFFFFF"/>
              </a:solidFill>
              <a:latin typeface="Arial" panose="020B0604020202020204"/>
              <a:ea typeface="Arial" panose="020B0604020202020204"/>
              <a:cs typeface="Arial" panose="020B0604020202020204"/>
              <a:sym typeface="Arial" panose="020B0604020202020204"/>
            </a:endParaRPr>
          </a:p>
        </p:txBody>
      </p:sp>
      <p:sp>
        <p:nvSpPr>
          <p:cNvPr id="393" name="Google Shape;393;p16"/>
          <p:cNvSpPr/>
          <p:nvPr/>
        </p:nvSpPr>
        <p:spPr>
          <a:xfrm>
            <a:off x="7052131" y="5192131"/>
            <a:ext cx="943237" cy="844254"/>
          </a:xfrm>
          <a:custGeom>
            <a:avLst/>
            <a:gdLst/>
            <a:ahLst/>
            <a:cxnLst/>
            <a:rect l="l" t="t" r="r" b="b"/>
            <a:pathLst>
              <a:path w="13009880" h="11644630" extrusionOk="0">
                <a:moveTo>
                  <a:pt x="10152380" y="938530"/>
                </a:moveTo>
                <a:cubicBezTo>
                  <a:pt x="8962390" y="189230"/>
                  <a:pt x="8643620" y="154940"/>
                  <a:pt x="7245350" y="0"/>
                </a:cubicBezTo>
                <a:cubicBezTo>
                  <a:pt x="4039870" y="38100"/>
                  <a:pt x="1441450" y="1889760"/>
                  <a:pt x="435610" y="4933950"/>
                </a:cubicBezTo>
                <a:cubicBezTo>
                  <a:pt x="91440" y="5975350"/>
                  <a:pt x="0" y="7139940"/>
                  <a:pt x="403860" y="8159750"/>
                </a:cubicBezTo>
                <a:cubicBezTo>
                  <a:pt x="934720" y="9499600"/>
                  <a:pt x="2254250" y="10407650"/>
                  <a:pt x="3648710" y="10773410"/>
                </a:cubicBezTo>
                <a:cubicBezTo>
                  <a:pt x="5043170" y="11140440"/>
                  <a:pt x="6578600" y="11644630"/>
                  <a:pt x="8008619" y="11470640"/>
                </a:cubicBezTo>
                <a:cubicBezTo>
                  <a:pt x="9123679" y="11334750"/>
                  <a:pt x="10237469" y="10519410"/>
                  <a:pt x="11071860" y="9767570"/>
                </a:cubicBezTo>
                <a:cubicBezTo>
                  <a:pt x="11625579" y="9268460"/>
                  <a:pt x="11971019" y="8576310"/>
                  <a:pt x="12202160" y="7867650"/>
                </a:cubicBezTo>
                <a:cubicBezTo>
                  <a:pt x="13009880" y="5401310"/>
                  <a:pt x="12348210" y="2322830"/>
                  <a:pt x="10152380" y="938530"/>
                </a:cubicBezTo>
                <a:close/>
              </a:path>
            </a:pathLst>
          </a:custGeom>
          <a:solidFill>
            <a:srgbClr val="883DF8"/>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6"/>
          <p:cNvSpPr txBox="1"/>
          <p:nvPr/>
        </p:nvSpPr>
        <p:spPr>
          <a:xfrm>
            <a:off x="7215049" y="5262246"/>
            <a:ext cx="618340" cy="631662"/>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945">
                <a:solidFill>
                  <a:srgbClr val="FFFFFF"/>
                </a:solidFill>
                <a:latin typeface="Arial" panose="020B0604020202020204"/>
                <a:ea typeface="Arial" panose="020B0604020202020204"/>
                <a:cs typeface="Arial" panose="020B0604020202020204"/>
                <a:sym typeface="Arial" panose="020B0604020202020204"/>
              </a:rPr>
              <a:t>05</a:t>
            </a:r>
            <a:endParaRPr lang="en-US" sz="3945">
              <a:solidFill>
                <a:srgbClr val="FFFFFF"/>
              </a:solidFill>
              <a:latin typeface="Arial" panose="020B0604020202020204"/>
              <a:ea typeface="Arial" panose="020B0604020202020204"/>
              <a:cs typeface="Arial" panose="020B0604020202020204"/>
              <a:sym typeface="Arial" panose="020B0604020202020204"/>
            </a:endParaRPr>
          </a:p>
        </p:txBody>
      </p:sp>
      <p:sp>
        <p:nvSpPr>
          <p:cNvPr id="395" name="Google Shape;395;p16"/>
          <p:cNvSpPr txBox="1"/>
          <p:nvPr/>
        </p:nvSpPr>
        <p:spPr>
          <a:xfrm>
            <a:off x="7105650" y="6148070"/>
            <a:ext cx="3252470" cy="216027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sz="3600"/>
              <a:t>Code</a:t>
            </a:r>
            <a:endParaRPr sz="3600"/>
          </a:p>
          <a:p>
            <a:pPr marL="0" marR="0" lvl="0" indent="0" algn="l" rtl="0">
              <a:lnSpc>
                <a:spcPct val="130000"/>
              </a:lnSpc>
              <a:spcBef>
                <a:spcPts val="0"/>
              </a:spcBef>
              <a:spcAft>
                <a:spcPts val="0"/>
              </a:spcAft>
              <a:buNone/>
            </a:pPr>
            <a:endParaRPr lang="en-IN" sz="3600"/>
          </a:p>
          <a:p>
            <a:pPr marL="0" marR="0" lvl="0" indent="0" algn="l" rtl="0">
              <a:lnSpc>
                <a:spcPct val="130000"/>
              </a:lnSpc>
              <a:spcBef>
                <a:spcPts val="0"/>
              </a:spcBef>
              <a:spcAft>
                <a:spcPts val="0"/>
              </a:spcAft>
              <a:buNone/>
            </a:pPr>
            <a:endParaRPr lang="en-IN" sz="3600"/>
          </a:p>
        </p:txBody>
      </p:sp>
      <p:sp>
        <p:nvSpPr>
          <p:cNvPr id="396" name="Google Shape;396;p16"/>
          <p:cNvSpPr/>
          <p:nvPr/>
        </p:nvSpPr>
        <p:spPr>
          <a:xfrm rot="1208772">
            <a:off x="11845237" y="5293220"/>
            <a:ext cx="864242" cy="961320"/>
          </a:xfrm>
          <a:custGeom>
            <a:avLst/>
            <a:gdLst/>
            <a:ahLst/>
            <a:cxnLst/>
            <a:rect l="l" t="t" r="r" b="b"/>
            <a:pathLst>
              <a:path w="11148061" h="12400280" extrusionOk="0">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1"/>
                  <a:pt x="2499360" y="12005311"/>
                  <a:pt x="4248150" y="12081511"/>
                </a:cubicBezTo>
                <a:cubicBezTo>
                  <a:pt x="7001510" y="12400280"/>
                  <a:pt x="9088120" y="10502901"/>
                  <a:pt x="10118091" y="8309611"/>
                </a:cubicBezTo>
                <a:cubicBezTo>
                  <a:pt x="11148061" y="6116320"/>
                  <a:pt x="10782300" y="3361691"/>
                  <a:pt x="9215121" y="1497330"/>
                </a:cubicBezTo>
                <a:close/>
              </a:path>
            </a:pathLst>
          </a:custGeom>
          <a:solidFill>
            <a:srgbClr val="FF4F63"/>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6"/>
          <p:cNvSpPr txBox="1"/>
          <p:nvPr/>
        </p:nvSpPr>
        <p:spPr>
          <a:xfrm>
            <a:off x="11954193" y="5458586"/>
            <a:ext cx="618340" cy="631662"/>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945">
                <a:solidFill>
                  <a:srgbClr val="FFFFFF"/>
                </a:solidFill>
                <a:latin typeface="Arial" panose="020B0604020202020204"/>
                <a:ea typeface="Arial" panose="020B0604020202020204"/>
                <a:cs typeface="Arial" panose="020B0604020202020204"/>
                <a:sym typeface="Arial" panose="020B0604020202020204"/>
              </a:rPr>
              <a:t>06</a:t>
            </a:r>
            <a:endParaRPr lang="en-US" sz="3945">
              <a:solidFill>
                <a:srgbClr val="FFFFFF"/>
              </a:solidFill>
              <a:latin typeface="Arial" panose="020B0604020202020204"/>
              <a:ea typeface="Arial" panose="020B0604020202020204"/>
              <a:cs typeface="Arial" panose="020B0604020202020204"/>
              <a:sym typeface="Arial" panose="020B0604020202020204"/>
            </a:endParaRPr>
          </a:p>
        </p:txBody>
      </p:sp>
      <p:sp>
        <p:nvSpPr>
          <p:cNvPr id="398" name="Google Shape;398;p16"/>
          <p:cNvSpPr txBox="1"/>
          <p:nvPr/>
        </p:nvSpPr>
        <p:spPr>
          <a:xfrm>
            <a:off x="11978323" y="6374171"/>
            <a:ext cx="4076700" cy="72009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sz="3600"/>
              <a:t>User Interface</a:t>
            </a:r>
            <a:endParaRPr sz="3600"/>
          </a:p>
        </p:txBody>
      </p:sp>
      <p:sp>
        <p:nvSpPr>
          <p:cNvPr id="2" name="Text Box 1"/>
          <p:cNvSpPr txBox="1"/>
          <p:nvPr/>
        </p:nvSpPr>
        <p:spPr>
          <a:xfrm>
            <a:off x="1911985" y="8779510"/>
            <a:ext cx="2926080" cy="811530"/>
          </a:xfrm>
          <a:prstGeom prst="rect">
            <a:avLst/>
          </a:prstGeom>
          <a:noFill/>
        </p:spPr>
        <p:txBody>
          <a:bodyPr wrap="square" rtlCol="0">
            <a:spAutoFit/>
          </a:bodyPr>
          <a:p>
            <a:pPr marL="0" marR="0" lvl="0" indent="0" algn="l" rtl="0">
              <a:lnSpc>
                <a:spcPct val="130000"/>
              </a:lnSpc>
              <a:spcBef>
                <a:spcPts val="0"/>
              </a:spcBef>
              <a:spcAft>
                <a:spcPts val="0"/>
              </a:spcAft>
              <a:buNone/>
            </a:pPr>
            <a:r>
              <a:rPr lang="en-IN" sz="3600">
                <a:sym typeface="+mn-ea"/>
              </a:rPr>
              <a:t> Results</a:t>
            </a:r>
            <a:r>
              <a:rPr lang="en-IN" sz="3600">
                <a:sym typeface="+mn-ea"/>
              </a:rPr>
              <a:t> </a:t>
            </a:r>
            <a:endParaRPr lang="en-US" sz="3600"/>
          </a:p>
        </p:txBody>
      </p:sp>
      <p:sp>
        <p:nvSpPr>
          <p:cNvPr id="6" name="Text Box 5"/>
          <p:cNvSpPr txBox="1"/>
          <p:nvPr/>
        </p:nvSpPr>
        <p:spPr>
          <a:xfrm>
            <a:off x="7214870" y="7786370"/>
            <a:ext cx="2126615" cy="1198880"/>
          </a:xfrm>
          <a:prstGeom prst="rect">
            <a:avLst/>
          </a:prstGeom>
          <a:noFill/>
        </p:spPr>
        <p:txBody>
          <a:bodyPr wrap="square" rtlCol="0">
            <a:spAutoFit/>
          </a:bodyPr>
          <a:p>
            <a:pPr algn="l"/>
            <a:r>
              <a:rPr lang="en-US" sz="3600">
                <a:solidFill>
                  <a:srgbClr val="FFFFFF"/>
                </a:solidFill>
                <a:sym typeface="Arial" panose="020B0604020202020204"/>
              </a:rPr>
              <a:t>0</a:t>
            </a:r>
            <a:r>
              <a:rPr lang="en-IN" altLang="en-US" sz="3600">
                <a:solidFill>
                  <a:srgbClr val="FFFFFF"/>
                </a:solidFill>
                <a:sym typeface="Arial" panose="020B0604020202020204"/>
              </a:rPr>
              <a:t>8</a:t>
            </a:r>
            <a:endParaRPr lang="en-US" sz="3600">
              <a:solidFill>
                <a:srgbClr val="FFFFFF"/>
              </a:solidFill>
              <a:latin typeface="Arial" panose="020B0604020202020204"/>
              <a:ea typeface="Arial" panose="020B0604020202020204"/>
              <a:cs typeface="Arial" panose="020B0604020202020204"/>
              <a:sym typeface="Arial" panose="020B0604020202020204"/>
            </a:endParaRPr>
          </a:p>
          <a:p>
            <a:endParaRPr lang="en-US" sz="3600"/>
          </a:p>
        </p:txBody>
      </p:sp>
      <p:sp>
        <p:nvSpPr>
          <p:cNvPr id="7" name="Text Box 6"/>
          <p:cNvSpPr txBox="1"/>
          <p:nvPr/>
        </p:nvSpPr>
        <p:spPr>
          <a:xfrm>
            <a:off x="6915150" y="8945880"/>
            <a:ext cx="3442970" cy="645160"/>
          </a:xfrm>
          <a:prstGeom prst="rect">
            <a:avLst/>
          </a:prstGeom>
          <a:noFill/>
        </p:spPr>
        <p:txBody>
          <a:bodyPr wrap="square" rtlCol="0">
            <a:spAutoFit/>
          </a:bodyPr>
          <a:p>
            <a:r>
              <a:rPr lang="en-IN" altLang="en-US" sz="3600"/>
              <a:t>Conclusion</a:t>
            </a:r>
            <a:endParaRPr lang="en-I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14"/>
          <p:cNvSpPr/>
          <p:nvPr/>
        </p:nvSpPr>
        <p:spPr>
          <a:xfrm rot="5491664">
            <a:off x="10337937" y="-5082247"/>
            <a:ext cx="9358437" cy="10453752"/>
          </a:xfrm>
          <a:custGeom>
            <a:avLst/>
            <a:gdLst/>
            <a:ahLst/>
            <a:cxnLst/>
            <a:rect l="l" t="t" r="r" b="b"/>
            <a:pathLst>
              <a:path w="9358437" h="10453752" extrusionOk="0">
                <a:moveTo>
                  <a:pt x="9323454" y="7495211"/>
                </a:moveTo>
                <a:cubicBezTo>
                  <a:pt x="9291446" y="7170105"/>
                  <a:pt x="9159651" y="6871760"/>
                  <a:pt x="9019906" y="6580522"/>
                </a:cubicBezTo>
                <a:cubicBezTo>
                  <a:pt x="8837902" y="6128928"/>
                  <a:pt x="8677865" y="5670851"/>
                  <a:pt x="8607783" y="5186223"/>
                </a:cubicBezTo>
                <a:cubicBezTo>
                  <a:pt x="8537074" y="4699504"/>
                  <a:pt x="8563224" y="4210694"/>
                  <a:pt x="8703805" y="3736728"/>
                </a:cubicBezTo>
                <a:cubicBezTo>
                  <a:pt x="8828488" y="3293914"/>
                  <a:pt x="8987270" y="2853400"/>
                  <a:pt x="8973045" y="2386542"/>
                </a:cubicBezTo>
                <a:cubicBezTo>
                  <a:pt x="8973045" y="2178307"/>
                  <a:pt x="8896478" y="1976762"/>
                  <a:pt x="8802129" y="1793824"/>
                </a:cubicBezTo>
                <a:cubicBezTo>
                  <a:pt x="8705688" y="1616322"/>
                  <a:pt x="8569709" y="1462027"/>
                  <a:pt x="8422851" y="1324458"/>
                </a:cubicBezTo>
                <a:cubicBezTo>
                  <a:pt x="8292729" y="1205496"/>
                  <a:pt x="8154030" y="1088625"/>
                  <a:pt x="8068677" y="931403"/>
                </a:cubicBezTo>
                <a:cubicBezTo>
                  <a:pt x="7922655" y="566363"/>
                  <a:pt x="7912405" y="496951"/>
                  <a:pt x="7566598" y="272827"/>
                </a:cubicBezTo>
                <a:cubicBezTo>
                  <a:pt x="7513462" y="231848"/>
                  <a:pt x="7446727" y="183135"/>
                  <a:pt x="7384804" y="152610"/>
                </a:cubicBezTo>
                <a:cubicBezTo>
                  <a:pt x="7362838" y="140066"/>
                  <a:pt x="7341082" y="126058"/>
                  <a:pt x="7316395" y="119368"/>
                </a:cubicBezTo>
                <a:cubicBezTo>
                  <a:pt x="7284179" y="110169"/>
                  <a:pt x="7249661" y="131494"/>
                  <a:pt x="7242967" y="164109"/>
                </a:cubicBezTo>
                <a:cubicBezTo>
                  <a:pt x="6565161" y="-21128"/>
                  <a:pt x="5818529" y="-87822"/>
                  <a:pt x="5150555" y="169127"/>
                </a:cubicBezTo>
                <a:cubicBezTo>
                  <a:pt x="4822530" y="298961"/>
                  <a:pt x="4535927" y="517859"/>
                  <a:pt x="4280495" y="758082"/>
                </a:cubicBezTo>
                <a:cubicBezTo>
                  <a:pt x="3965859" y="1081098"/>
                  <a:pt x="3735530" y="1484607"/>
                  <a:pt x="3589091" y="1909650"/>
                </a:cubicBezTo>
                <a:cubicBezTo>
                  <a:pt x="3485955" y="2214685"/>
                  <a:pt x="3599341" y="2473307"/>
                  <a:pt x="3321525" y="2708931"/>
                </a:cubicBezTo>
                <a:cubicBezTo>
                  <a:pt x="3108769" y="2878488"/>
                  <a:pt x="2861286" y="2979888"/>
                  <a:pt x="2617987" y="3102195"/>
                </a:cubicBezTo>
                <a:cubicBezTo>
                  <a:pt x="2366948" y="3215721"/>
                  <a:pt x="2123231" y="3341164"/>
                  <a:pt x="1876585" y="3464307"/>
                </a:cubicBezTo>
                <a:cubicBezTo>
                  <a:pt x="1578685" y="3615466"/>
                  <a:pt x="1284132" y="3779588"/>
                  <a:pt x="1020541" y="3985941"/>
                </a:cubicBezTo>
                <a:cubicBezTo>
                  <a:pt x="784983" y="4180796"/>
                  <a:pt x="574110" y="4407849"/>
                  <a:pt x="391479" y="4652671"/>
                </a:cubicBezTo>
                <a:cubicBezTo>
                  <a:pt x="82909" y="5083777"/>
                  <a:pt x="-23573" y="5633845"/>
                  <a:pt x="4251" y="6156525"/>
                </a:cubicBezTo>
                <a:cubicBezTo>
                  <a:pt x="35212" y="6515292"/>
                  <a:pt x="138766" y="6878659"/>
                  <a:pt x="338133" y="7180976"/>
                </a:cubicBezTo>
                <a:cubicBezTo>
                  <a:pt x="610092" y="7593475"/>
                  <a:pt x="1017194" y="7885549"/>
                  <a:pt x="1465508" y="8081449"/>
                </a:cubicBezTo>
                <a:cubicBezTo>
                  <a:pt x="1872819" y="8254978"/>
                  <a:pt x="2318623" y="8316864"/>
                  <a:pt x="2756896" y="8356587"/>
                </a:cubicBezTo>
                <a:cubicBezTo>
                  <a:pt x="3130526" y="8390039"/>
                  <a:pt x="3510641" y="8379794"/>
                  <a:pt x="3876322" y="8473458"/>
                </a:cubicBezTo>
                <a:cubicBezTo>
                  <a:pt x="4154347" y="8556250"/>
                  <a:pt x="4446390" y="8643016"/>
                  <a:pt x="4670024" y="8835988"/>
                </a:cubicBezTo>
                <a:cubicBezTo>
                  <a:pt x="4968342" y="9110290"/>
                  <a:pt x="5166245" y="9471358"/>
                  <a:pt x="5429418" y="9776184"/>
                </a:cubicBezTo>
                <a:cubicBezTo>
                  <a:pt x="5826896" y="10206872"/>
                  <a:pt x="6407843" y="10455250"/>
                  <a:pt x="6993392" y="10451695"/>
                </a:cubicBezTo>
                <a:cubicBezTo>
                  <a:pt x="7219536" y="10463822"/>
                  <a:pt x="7442752" y="10420961"/>
                  <a:pt x="7659483" y="10359704"/>
                </a:cubicBezTo>
                <a:cubicBezTo>
                  <a:pt x="7802784" y="10321025"/>
                  <a:pt x="7947760" y="10280465"/>
                  <a:pt x="8078927" y="10209381"/>
                </a:cubicBezTo>
                <a:cubicBezTo>
                  <a:pt x="8331849" y="10068885"/>
                  <a:pt x="8519919" y="9842460"/>
                  <a:pt x="8712173" y="9631507"/>
                </a:cubicBezTo>
                <a:cubicBezTo>
                  <a:pt x="8875977" y="9444805"/>
                  <a:pt x="9039361" y="9253295"/>
                  <a:pt x="9142287" y="9024989"/>
                </a:cubicBezTo>
                <a:cubicBezTo>
                  <a:pt x="9362993" y="8550606"/>
                  <a:pt x="9396883" y="8007856"/>
                  <a:pt x="9323454" y="7495211"/>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 name="Google Shape;200;p14"/>
          <p:cNvSpPr/>
          <p:nvPr/>
        </p:nvSpPr>
        <p:spPr>
          <a:xfrm rot="-1320090">
            <a:off x="4138892" y="-4458955"/>
            <a:ext cx="9358437" cy="10453752"/>
          </a:xfrm>
          <a:custGeom>
            <a:avLst/>
            <a:gdLst/>
            <a:ahLst/>
            <a:cxnLst/>
            <a:rect l="l" t="t" r="r" b="b"/>
            <a:pathLst>
              <a:path w="9358437" h="10453752" extrusionOk="0">
                <a:moveTo>
                  <a:pt x="9323454" y="7495211"/>
                </a:moveTo>
                <a:cubicBezTo>
                  <a:pt x="9291446" y="7170105"/>
                  <a:pt x="9159651" y="6871760"/>
                  <a:pt x="9019906" y="6580522"/>
                </a:cubicBezTo>
                <a:cubicBezTo>
                  <a:pt x="8837902" y="6128928"/>
                  <a:pt x="8677865" y="5670851"/>
                  <a:pt x="8607783" y="5186223"/>
                </a:cubicBezTo>
                <a:cubicBezTo>
                  <a:pt x="8537074" y="4699504"/>
                  <a:pt x="8563224" y="4210694"/>
                  <a:pt x="8703805" y="3736728"/>
                </a:cubicBezTo>
                <a:cubicBezTo>
                  <a:pt x="8828488" y="3293914"/>
                  <a:pt x="8987270" y="2853400"/>
                  <a:pt x="8973045" y="2386542"/>
                </a:cubicBezTo>
                <a:cubicBezTo>
                  <a:pt x="8973045" y="2178307"/>
                  <a:pt x="8896478" y="1976762"/>
                  <a:pt x="8802129" y="1793824"/>
                </a:cubicBezTo>
                <a:cubicBezTo>
                  <a:pt x="8705688" y="1616322"/>
                  <a:pt x="8569709" y="1462027"/>
                  <a:pt x="8422851" y="1324458"/>
                </a:cubicBezTo>
                <a:cubicBezTo>
                  <a:pt x="8292729" y="1205496"/>
                  <a:pt x="8154030" y="1088625"/>
                  <a:pt x="8068677" y="931403"/>
                </a:cubicBezTo>
                <a:cubicBezTo>
                  <a:pt x="7922655" y="566363"/>
                  <a:pt x="7912405" y="496951"/>
                  <a:pt x="7566598" y="272827"/>
                </a:cubicBezTo>
                <a:cubicBezTo>
                  <a:pt x="7513462" y="231848"/>
                  <a:pt x="7446727" y="183135"/>
                  <a:pt x="7384804" y="152610"/>
                </a:cubicBezTo>
                <a:cubicBezTo>
                  <a:pt x="7362838" y="140066"/>
                  <a:pt x="7341082" y="126058"/>
                  <a:pt x="7316395" y="119368"/>
                </a:cubicBezTo>
                <a:cubicBezTo>
                  <a:pt x="7284179" y="110169"/>
                  <a:pt x="7249661" y="131494"/>
                  <a:pt x="7242967" y="164109"/>
                </a:cubicBezTo>
                <a:cubicBezTo>
                  <a:pt x="6565161" y="-21128"/>
                  <a:pt x="5818529" y="-87822"/>
                  <a:pt x="5150555" y="169127"/>
                </a:cubicBezTo>
                <a:cubicBezTo>
                  <a:pt x="4822530" y="298961"/>
                  <a:pt x="4535927" y="517859"/>
                  <a:pt x="4280495" y="758082"/>
                </a:cubicBezTo>
                <a:cubicBezTo>
                  <a:pt x="3965859" y="1081098"/>
                  <a:pt x="3735530" y="1484607"/>
                  <a:pt x="3589091" y="1909650"/>
                </a:cubicBezTo>
                <a:cubicBezTo>
                  <a:pt x="3485955" y="2214685"/>
                  <a:pt x="3599341" y="2473307"/>
                  <a:pt x="3321525" y="2708931"/>
                </a:cubicBezTo>
                <a:cubicBezTo>
                  <a:pt x="3108769" y="2878488"/>
                  <a:pt x="2861286" y="2979888"/>
                  <a:pt x="2617987" y="3102195"/>
                </a:cubicBezTo>
                <a:cubicBezTo>
                  <a:pt x="2366948" y="3215721"/>
                  <a:pt x="2123231" y="3341164"/>
                  <a:pt x="1876585" y="3464307"/>
                </a:cubicBezTo>
                <a:cubicBezTo>
                  <a:pt x="1578685" y="3615466"/>
                  <a:pt x="1284132" y="3779588"/>
                  <a:pt x="1020541" y="3985941"/>
                </a:cubicBezTo>
                <a:cubicBezTo>
                  <a:pt x="784983" y="4180796"/>
                  <a:pt x="574110" y="4407849"/>
                  <a:pt x="391479" y="4652671"/>
                </a:cubicBezTo>
                <a:cubicBezTo>
                  <a:pt x="82909" y="5083777"/>
                  <a:pt x="-23573" y="5633845"/>
                  <a:pt x="4251" y="6156525"/>
                </a:cubicBezTo>
                <a:cubicBezTo>
                  <a:pt x="35212" y="6515292"/>
                  <a:pt x="138766" y="6878659"/>
                  <a:pt x="338133" y="7180976"/>
                </a:cubicBezTo>
                <a:cubicBezTo>
                  <a:pt x="610092" y="7593475"/>
                  <a:pt x="1017194" y="7885549"/>
                  <a:pt x="1465508" y="8081449"/>
                </a:cubicBezTo>
                <a:cubicBezTo>
                  <a:pt x="1872819" y="8254978"/>
                  <a:pt x="2318623" y="8316864"/>
                  <a:pt x="2756896" y="8356587"/>
                </a:cubicBezTo>
                <a:cubicBezTo>
                  <a:pt x="3130526" y="8390039"/>
                  <a:pt x="3510641" y="8379794"/>
                  <a:pt x="3876322" y="8473458"/>
                </a:cubicBezTo>
                <a:cubicBezTo>
                  <a:pt x="4154347" y="8556250"/>
                  <a:pt x="4446390" y="8643016"/>
                  <a:pt x="4670024" y="8835988"/>
                </a:cubicBezTo>
                <a:cubicBezTo>
                  <a:pt x="4968342" y="9110290"/>
                  <a:pt x="5166245" y="9471358"/>
                  <a:pt x="5429418" y="9776184"/>
                </a:cubicBezTo>
                <a:cubicBezTo>
                  <a:pt x="5826896" y="10206872"/>
                  <a:pt x="6407843" y="10455250"/>
                  <a:pt x="6993392" y="10451695"/>
                </a:cubicBezTo>
                <a:cubicBezTo>
                  <a:pt x="7219536" y="10463822"/>
                  <a:pt x="7442752" y="10420961"/>
                  <a:pt x="7659483" y="10359704"/>
                </a:cubicBezTo>
                <a:cubicBezTo>
                  <a:pt x="7802784" y="10321025"/>
                  <a:pt x="7947760" y="10280465"/>
                  <a:pt x="8078927" y="10209381"/>
                </a:cubicBezTo>
                <a:cubicBezTo>
                  <a:pt x="8331849" y="10068885"/>
                  <a:pt x="8519919" y="9842460"/>
                  <a:pt x="8712173" y="9631507"/>
                </a:cubicBezTo>
                <a:cubicBezTo>
                  <a:pt x="8875977" y="9444805"/>
                  <a:pt x="9039361" y="9253295"/>
                  <a:pt x="9142287" y="9024989"/>
                </a:cubicBezTo>
                <a:cubicBezTo>
                  <a:pt x="9362993" y="8550606"/>
                  <a:pt x="9396883" y="8007856"/>
                  <a:pt x="9323454" y="7495211"/>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1" name="Google Shape;201;p14"/>
          <p:cNvSpPr/>
          <p:nvPr/>
        </p:nvSpPr>
        <p:spPr>
          <a:xfrm rot="5494514">
            <a:off x="-917507" y="-5041276"/>
            <a:ext cx="9361975" cy="10457704"/>
          </a:xfrm>
          <a:custGeom>
            <a:avLst/>
            <a:gdLst/>
            <a:ahLst/>
            <a:cxnLst/>
            <a:rect l="l" t="t" r="r" b="b"/>
            <a:pathLst>
              <a:path w="9358437" h="10453752" extrusionOk="0">
                <a:moveTo>
                  <a:pt x="9323454" y="7495211"/>
                </a:moveTo>
                <a:cubicBezTo>
                  <a:pt x="9291446" y="7170105"/>
                  <a:pt x="9159651" y="6871760"/>
                  <a:pt x="9019906" y="6580522"/>
                </a:cubicBezTo>
                <a:cubicBezTo>
                  <a:pt x="8837902" y="6128928"/>
                  <a:pt x="8677865" y="5670851"/>
                  <a:pt x="8607783" y="5186223"/>
                </a:cubicBezTo>
                <a:cubicBezTo>
                  <a:pt x="8537074" y="4699504"/>
                  <a:pt x="8563224" y="4210694"/>
                  <a:pt x="8703805" y="3736728"/>
                </a:cubicBezTo>
                <a:cubicBezTo>
                  <a:pt x="8828488" y="3293914"/>
                  <a:pt x="8987270" y="2853400"/>
                  <a:pt x="8973045" y="2386542"/>
                </a:cubicBezTo>
                <a:cubicBezTo>
                  <a:pt x="8973045" y="2178307"/>
                  <a:pt x="8896478" y="1976762"/>
                  <a:pt x="8802129" y="1793824"/>
                </a:cubicBezTo>
                <a:cubicBezTo>
                  <a:pt x="8705688" y="1616322"/>
                  <a:pt x="8569709" y="1462027"/>
                  <a:pt x="8422851" y="1324458"/>
                </a:cubicBezTo>
                <a:cubicBezTo>
                  <a:pt x="8292729" y="1205496"/>
                  <a:pt x="8154030" y="1088625"/>
                  <a:pt x="8068677" y="931403"/>
                </a:cubicBezTo>
                <a:cubicBezTo>
                  <a:pt x="7922655" y="566363"/>
                  <a:pt x="7912405" y="496951"/>
                  <a:pt x="7566598" y="272827"/>
                </a:cubicBezTo>
                <a:cubicBezTo>
                  <a:pt x="7513462" y="231848"/>
                  <a:pt x="7446727" y="183135"/>
                  <a:pt x="7384804" y="152610"/>
                </a:cubicBezTo>
                <a:cubicBezTo>
                  <a:pt x="7362838" y="140066"/>
                  <a:pt x="7341082" y="126058"/>
                  <a:pt x="7316395" y="119368"/>
                </a:cubicBezTo>
                <a:cubicBezTo>
                  <a:pt x="7284179" y="110169"/>
                  <a:pt x="7249661" y="131494"/>
                  <a:pt x="7242967" y="164109"/>
                </a:cubicBezTo>
                <a:cubicBezTo>
                  <a:pt x="6565161" y="-21128"/>
                  <a:pt x="5818529" y="-87822"/>
                  <a:pt x="5150555" y="169127"/>
                </a:cubicBezTo>
                <a:cubicBezTo>
                  <a:pt x="4822530" y="298961"/>
                  <a:pt x="4535927" y="517859"/>
                  <a:pt x="4280495" y="758082"/>
                </a:cubicBezTo>
                <a:cubicBezTo>
                  <a:pt x="3965859" y="1081098"/>
                  <a:pt x="3735530" y="1484607"/>
                  <a:pt x="3589091" y="1909650"/>
                </a:cubicBezTo>
                <a:cubicBezTo>
                  <a:pt x="3485955" y="2214685"/>
                  <a:pt x="3599341" y="2473307"/>
                  <a:pt x="3321525" y="2708931"/>
                </a:cubicBezTo>
                <a:cubicBezTo>
                  <a:pt x="3108769" y="2878488"/>
                  <a:pt x="2861286" y="2979888"/>
                  <a:pt x="2617987" y="3102195"/>
                </a:cubicBezTo>
                <a:cubicBezTo>
                  <a:pt x="2366948" y="3215721"/>
                  <a:pt x="2123231" y="3341164"/>
                  <a:pt x="1876585" y="3464307"/>
                </a:cubicBezTo>
                <a:cubicBezTo>
                  <a:pt x="1578685" y="3615466"/>
                  <a:pt x="1284132" y="3779588"/>
                  <a:pt x="1020541" y="3985941"/>
                </a:cubicBezTo>
                <a:cubicBezTo>
                  <a:pt x="784983" y="4180796"/>
                  <a:pt x="574110" y="4407849"/>
                  <a:pt x="391479" y="4652671"/>
                </a:cubicBezTo>
                <a:cubicBezTo>
                  <a:pt x="82909" y="5083777"/>
                  <a:pt x="-23573" y="5633845"/>
                  <a:pt x="4251" y="6156525"/>
                </a:cubicBezTo>
                <a:cubicBezTo>
                  <a:pt x="35212" y="6515292"/>
                  <a:pt x="138766" y="6878659"/>
                  <a:pt x="338133" y="7180976"/>
                </a:cubicBezTo>
                <a:cubicBezTo>
                  <a:pt x="610092" y="7593475"/>
                  <a:pt x="1017194" y="7885549"/>
                  <a:pt x="1465508" y="8081449"/>
                </a:cubicBezTo>
                <a:cubicBezTo>
                  <a:pt x="1872819" y="8254978"/>
                  <a:pt x="2318623" y="8316864"/>
                  <a:pt x="2756896" y="8356587"/>
                </a:cubicBezTo>
                <a:cubicBezTo>
                  <a:pt x="3130526" y="8390039"/>
                  <a:pt x="3510641" y="8379794"/>
                  <a:pt x="3876322" y="8473458"/>
                </a:cubicBezTo>
                <a:cubicBezTo>
                  <a:pt x="4154347" y="8556250"/>
                  <a:pt x="4446390" y="8643016"/>
                  <a:pt x="4670024" y="8835988"/>
                </a:cubicBezTo>
                <a:cubicBezTo>
                  <a:pt x="4968342" y="9110290"/>
                  <a:pt x="5166245" y="9471358"/>
                  <a:pt x="5429418" y="9776184"/>
                </a:cubicBezTo>
                <a:cubicBezTo>
                  <a:pt x="5826896" y="10206872"/>
                  <a:pt x="6407843" y="10455250"/>
                  <a:pt x="6993392" y="10451695"/>
                </a:cubicBezTo>
                <a:cubicBezTo>
                  <a:pt x="7219536" y="10463822"/>
                  <a:pt x="7442752" y="10420961"/>
                  <a:pt x="7659483" y="10359704"/>
                </a:cubicBezTo>
                <a:cubicBezTo>
                  <a:pt x="7802784" y="10321025"/>
                  <a:pt x="7947760" y="10280465"/>
                  <a:pt x="8078927" y="10209381"/>
                </a:cubicBezTo>
                <a:cubicBezTo>
                  <a:pt x="8331849" y="10068885"/>
                  <a:pt x="8519919" y="9842460"/>
                  <a:pt x="8712173" y="9631507"/>
                </a:cubicBezTo>
                <a:cubicBezTo>
                  <a:pt x="8875977" y="9444805"/>
                  <a:pt x="9039361" y="9253295"/>
                  <a:pt x="9142287" y="9024989"/>
                </a:cubicBezTo>
                <a:cubicBezTo>
                  <a:pt x="9362993" y="8550606"/>
                  <a:pt x="9396883" y="8007856"/>
                  <a:pt x="9323454" y="7495211"/>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02" name="Google Shape;202;p14"/>
          <p:cNvGrpSpPr/>
          <p:nvPr/>
        </p:nvGrpSpPr>
        <p:grpSpPr>
          <a:xfrm>
            <a:off x="71947" y="-3131863"/>
            <a:ext cx="18287996" cy="4406470"/>
            <a:chOff x="0" y="0"/>
            <a:chExt cx="4816592" cy="1160552"/>
          </a:xfrm>
        </p:grpSpPr>
        <p:sp>
          <p:nvSpPr>
            <p:cNvPr id="203" name="Google Shape;203;p14"/>
            <p:cNvSpPr/>
            <p:nvPr/>
          </p:nvSpPr>
          <p:spPr>
            <a:xfrm>
              <a:off x="0" y="0"/>
              <a:ext cx="4816592" cy="1160552"/>
            </a:xfrm>
            <a:custGeom>
              <a:avLst/>
              <a:gdLst/>
              <a:ahLst/>
              <a:cxnLst/>
              <a:rect l="l" t="t" r="r" b="b"/>
              <a:pathLst>
                <a:path w="4816592" h="1160552" extrusionOk="0">
                  <a:moveTo>
                    <a:pt x="0" y="0"/>
                  </a:moveTo>
                  <a:lnTo>
                    <a:pt x="4816592" y="0"/>
                  </a:lnTo>
                  <a:lnTo>
                    <a:pt x="4816592" y="1160552"/>
                  </a:lnTo>
                  <a:lnTo>
                    <a:pt x="0" y="1160552"/>
                  </a:lnTo>
                  <a:close/>
                </a:path>
              </a:pathLst>
            </a:custGeom>
            <a:solidFill>
              <a:srgbClr val="F2D925"/>
            </a:solidFill>
            <a:ln>
              <a:noFill/>
            </a:ln>
          </p:spPr>
        </p:sp>
        <p:sp>
          <p:nvSpPr>
            <p:cNvPr id="204" name="Google Shape;204;p14"/>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000"/>
                </a:lnSpc>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5" name="Google Shape;205;p14"/>
          <p:cNvSpPr txBox="1"/>
          <p:nvPr/>
        </p:nvSpPr>
        <p:spPr>
          <a:xfrm>
            <a:off x="1862455" y="1136650"/>
            <a:ext cx="8734425" cy="147701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IN" sz="9600">
                <a:latin typeface="Luckiest Guy" panose="02000506000000020004"/>
                <a:ea typeface="Luckiest Guy" panose="02000506000000020004"/>
                <a:cs typeface="Luckiest Guy" panose="02000506000000020004"/>
                <a:sym typeface="Luckiest Guy" panose="02000506000000020004"/>
              </a:rPr>
              <a:t>Introduction</a:t>
            </a:r>
            <a:endParaRPr lang="en-IN" sz="9600">
              <a:latin typeface="Luckiest Guy" panose="02000506000000020004"/>
              <a:ea typeface="Luckiest Guy" panose="02000506000000020004"/>
              <a:cs typeface="Luckiest Guy" panose="02000506000000020004"/>
              <a:sym typeface="Luckiest Guy" panose="02000506000000020004"/>
            </a:endParaRPr>
          </a:p>
        </p:txBody>
      </p:sp>
      <p:sp>
        <p:nvSpPr>
          <p:cNvPr id="206" name="Google Shape;206;p14"/>
          <p:cNvSpPr/>
          <p:nvPr/>
        </p:nvSpPr>
        <p:spPr>
          <a:xfrm>
            <a:off x="14961713" y="-2187234"/>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Google Shape;207;p14"/>
          <p:cNvSpPr/>
          <p:nvPr/>
        </p:nvSpPr>
        <p:spPr>
          <a:xfrm>
            <a:off x="14961713" y="-2187234"/>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 name="Google Shape;208;p14"/>
          <p:cNvSpPr/>
          <p:nvPr/>
        </p:nvSpPr>
        <p:spPr>
          <a:xfrm>
            <a:off x="15019565" y="-2141479"/>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 name="Google Shape;209;p14"/>
          <p:cNvSpPr/>
          <p:nvPr/>
        </p:nvSpPr>
        <p:spPr>
          <a:xfrm>
            <a:off x="-3235623" y="-3862527"/>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0" name="Google Shape;210;p14"/>
          <p:cNvSpPr/>
          <p:nvPr/>
        </p:nvSpPr>
        <p:spPr>
          <a:xfrm>
            <a:off x="-3235623" y="-3862527"/>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1" name="Google Shape;211;p14"/>
          <p:cNvSpPr/>
          <p:nvPr/>
        </p:nvSpPr>
        <p:spPr>
          <a:xfrm>
            <a:off x="-3177771" y="-3816772"/>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2" name="Google Shape;262;p14"/>
          <p:cNvSpPr txBox="1"/>
          <p:nvPr/>
        </p:nvSpPr>
        <p:spPr>
          <a:xfrm>
            <a:off x="1096645" y="4961255"/>
            <a:ext cx="15186660" cy="4218940"/>
          </a:xfrm>
          <a:prstGeom prst="rect">
            <a:avLst/>
          </a:prstGeom>
          <a:noFill/>
          <a:ln>
            <a:noFill/>
          </a:ln>
        </p:spPr>
        <p:txBody>
          <a:bodyPr spcFirstLastPara="1" wrap="square" lIns="0" tIns="0" rIns="0" bIns="0" anchor="t" anchorCtr="0">
            <a:spAutoFit/>
          </a:bodyPr>
          <a:lstStyle/>
          <a:p>
            <a:pPr marL="228600" marR="0" lvl="1" indent="0" algn="l" rtl="0">
              <a:lnSpc>
                <a:spcPct val="140000"/>
              </a:lnSpc>
              <a:spcBef>
                <a:spcPts val="0"/>
              </a:spcBef>
              <a:spcAft>
                <a:spcPts val="0"/>
              </a:spcAft>
              <a:buClr>
                <a:srgbClr val="000000"/>
              </a:buClr>
              <a:buSzPts val="1800"/>
              <a:buFont typeface="Arial" panose="020B0604020202020204"/>
              <a:buNone/>
            </a:pPr>
            <a:r>
              <a:rPr sz="2800"/>
              <a:t>This project is all about Simple &amp; Smart Electronic Voting Machine Using Arduino. The basic idea of this project is to create an electronic voting machine that will help to eradicate defrauding of the manual voting systems and prior versions of electronic voting. The system is provided with n number of the switch where n is the number of a political party. Here the voter will be allowed to proceed for choosing their preferred candidate from the panel of buttons. The final vote is then displayed onto an LCD for the satisfaction of voters. In the end, the result can be automatically calculated by pressing the result button.</a:t>
            </a:r>
            <a:endParaRPr sz="2800"/>
          </a:p>
        </p:txBody>
      </p:sp>
      <p:sp>
        <p:nvSpPr>
          <p:cNvPr id="268" name="Google Shape;268;p14"/>
          <p:cNvSpPr/>
          <p:nvPr/>
        </p:nvSpPr>
        <p:spPr>
          <a:xfrm>
            <a:off x="16283275" y="7740693"/>
            <a:ext cx="3276260" cy="3659715"/>
          </a:xfrm>
          <a:custGeom>
            <a:avLst/>
            <a:gdLst/>
            <a:ahLst/>
            <a:cxnLst/>
            <a:rect l="l" t="t" r="r" b="b"/>
            <a:pathLst>
              <a:path w="3276260" h="3659715" extrusionOk="0">
                <a:moveTo>
                  <a:pt x="3264014" y="2623971"/>
                </a:moveTo>
                <a:cubicBezTo>
                  <a:pt x="3252808" y="2510155"/>
                  <a:pt x="3206669" y="2405709"/>
                  <a:pt x="3157746" y="2303751"/>
                </a:cubicBezTo>
                <a:cubicBezTo>
                  <a:pt x="3094029" y="2145653"/>
                  <a:pt x="3038002" y="1985287"/>
                  <a:pt x="3013467" y="1815625"/>
                </a:cubicBezTo>
                <a:cubicBezTo>
                  <a:pt x="2988713" y="1645232"/>
                  <a:pt x="2997867" y="1474106"/>
                  <a:pt x="3047083" y="1308177"/>
                </a:cubicBezTo>
                <a:cubicBezTo>
                  <a:pt x="3090733" y="1153154"/>
                  <a:pt x="3146320" y="998936"/>
                  <a:pt x="3141340" y="835496"/>
                </a:cubicBezTo>
                <a:cubicBezTo>
                  <a:pt x="3141340" y="762595"/>
                  <a:pt x="3114535" y="692037"/>
                  <a:pt x="3081505" y="627993"/>
                </a:cubicBezTo>
                <a:cubicBezTo>
                  <a:pt x="3047742" y="565852"/>
                  <a:pt x="3000138" y="511836"/>
                  <a:pt x="2948725" y="463674"/>
                </a:cubicBezTo>
                <a:cubicBezTo>
                  <a:pt x="2903171" y="422028"/>
                  <a:pt x="2854614" y="381113"/>
                  <a:pt x="2824733" y="326071"/>
                </a:cubicBezTo>
                <a:cubicBezTo>
                  <a:pt x="2773613" y="198276"/>
                  <a:pt x="2770025" y="173976"/>
                  <a:pt x="2648963" y="95513"/>
                </a:cubicBezTo>
                <a:cubicBezTo>
                  <a:pt x="2630360" y="81167"/>
                  <a:pt x="2606997" y="64113"/>
                  <a:pt x="2585319" y="53427"/>
                </a:cubicBezTo>
                <a:cubicBezTo>
                  <a:pt x="2577629" y="49035"/>
                  <a:pt x="2570012" y="44131"/>
                  <a:pt x="2561370" y="41789"/>
                </a:cubicBezTo>
                <a:cubicBezTo>
                  <a:pt x="2550092" y="38569"/>
                  <a:pt x="2538007" y="46034"/>
                  <a:pt x="2535664" y="57452"/>
                </a:cubicBezTo>
                <a:cubicBezTo>
                  <a:pt x="2298373" y="-7397"/>
                  <a:pt x="2036987" y="-30745"/>
                  <a:pt x="1803139" y="59209"/>
                </a:cubicBezTo>
                <a:cubicBezTo>
                  <a:pt x="1688302" y="104662"/>
                  <a:pt x="1587966" y="181295"/>
                  <a:pt x="1498543" y="265394"/>
                </a:cubicBezTo>
                <a:cubicBezTo>
                  <a:pt x="1388393" y="378478"/>
                  <a:pt x="1307758" y="519740"/>
                  <a:pt x="1256492" y="668542"/>
                </a:cubicBezTo>
                <a:cubicBezTo>
                  <a:pt x="1220385" y="775331"/>
                  <a:pt x="1260080" y="865871"/>
                  <a:pt x="1162820" y="948360"/>
                </a:cubicBezTo>
                <a:cubicBezTo>
                  <a:pt x="1088338" y="1007719"/>
                  <a:pt x="1001697" y="1043218"/>
                  <a:pt x="916522" y="1086036"/>
                </a:cubicBezTo>
                <a:cubicBezTo>
                  <a:pt x="828636" y="1125780"/>
                  <a:pt x="743314" y="1169696"/>
                  <a:pt x="656967" y="1212806"/>
                </a:cubicBezTo>
                <a:cubicBezTo>
                  <a:pt x="552676" y="1265725"/>
                  <a:pt x="449557" y="1323182"/>
                  <a:pt x="357277" y="1395423"/>
                </a:cubicBezTo>
                <a:cubicBezTo>
                  <a:pt x="274812" y="1463639"/>
                  <a:pt x="200988" y="1543127"/>
                  <a:pt x="137051" y="1628836"/>
                </a:cubicBezTo>
                <a:cubicBezTo>
                  <a:pt x="29025" y="1779761"/>
                  <a:pt x="-8253" y="1972332"/>
                  <a:pt x="1488" y="2155315"/>
                </a:cubicBezTo>
                <a:cubicBezTo>
                  <a:pt x="12327" y="2280914"/>
                  <a:pt x="48580" y="2408124"/>
                  <a:pt x="118376" y="2513961"/>
                </a:cubicBezTo>
                <a:cubicBezTo>
                  <a:pt x="213585" y="2658371"/>
                  <a:pt x="356106" y="2760622"/>
                  <a:pt x="513054" y="2829204"/>
                </a:cubicBezTo>
                <a:cubicBezTo>
                  <a:pt x="655648" y="2889955"/>
                  <a:pt x="811718" y="2911620"/>
                  <a:pt x="965151" y="2925526"/>
                </a:cubicBezTo>
                <a:cubicBezTo>
                  <a:pt x="1095954" y="2937237"/>
                  <a:pt x="1229027" y="2933651"/>
                  <a:pt x="1357047" y="2966441"/>
                </a:cubicBezTo>
                <a:cubicBezTo>
                  <a:pt x="1454380" y="2995426"/>
                  <a:pt x="1556620" y="3025801"/>
                  <a:pt x="1634911" y="3093358"/>
                </a:cubicBezTo>
                <a:cubicBezTo>
                  <a:pt x="1739349" y="3189388"/>
                  <a:pt x="1808632" y="3315792"/>
                  <a:pt x="1900765" y="3422508"/>
                </a:cubicBezTo>
                <a:cubicBezTo>
                  <a:pt x="2039917" y="3573286"/>
                  <a:pt x="2243298" y="3660239"/>
                  <a:pt x="2448291" y="3658995"/>
                </a:cubicBezTo>
                <a:cubicBezTo>
                  <a:pt x="2527461" y="3663240"/>
                  <a:pt x="2605606" y="3648236"/>
                  <a:pt x="2681480" y="3626790"/>
                </a:cubicBezTo>
                <a:cubicBezTo>
                  <a:pt x="2731648" y="3613249"/>
                  <a:pt x="2782402" y="3599050"/>
                  <a:pt x="2828322" y="3574164"/>
                </a:cubicBezTo>
                <a:cubicBezTo>
                  <a:pt x="2916866" y="3524978"/>
                  <a:pt x="2982707" y="3445710"/>
                  <a:pt x="3050013" y="3371858"/>
                </a:cubicBezTo>
                <a:cubicBezTo>
                  <a:pt x="3107358" y="3306497"/>
                  <a:pt x="3164557" y="3239452"/>
                  <a:pt x="3200590" y="3159525"/>
                </a:cubicBezTo>
                <a:cubicBezTo>
                  <a:pt x="3277856" y="2993450"/>
                  <a:pt x="3289720" y="2803440"/>
                  <a:pt x="3264014" y="2623971"/>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9" name="Google Shape;269;p14"/>
          <p:cNvSpPr/>
          <p:nvPr/>
        </p:nvSpPr>
        <p:spPr>
          <a:xfrm>
            <a:off x="16283275" y="7740693"/>
            <a:ext cx="3276260" cy="3659715"/>
          </a:xfrm>
          <a:custGeom>
            <a:avLst/>
            <a:gdLst/>
            <a:ahLst/>
            <a:cxnLst/>
            <a:rect l="l" t="t" r="r" b="b"/>
            <a:pathLst>
              <a:path w="3276260" h="3659715" extrusionOk="0">
                <a:moveTo>
                  <a:pt x="2448291" y="3658995"/>
                </a:moveTo>
                <a:cubicBezTo>
                  <a:pt x="2243298" y="3660239"/>
                  <a:pt x="2039917" y="3573286"/>
                  <a:pt x="1900765" y="3422508"/>
                </a:cubicBezTo>
                <a:cubicBezTo>
                  <a:pt x="1808632" y="3315792"/>
                  <a:pt x="1739349" y="3189388"/>
                  <a:pt x="1634911" y="3093358"/>
                </a:cubicBezTo>
                <a:cubicBezTo>
                  <a:pt x="1556620" y="3025801"/>
                  <a:pt x="1454380" y="2995426"/>
                  <a:pt x="1357047" y="2966441"/>
                </a:cubicBezTo>
                <a:cubicBezTo>
                  <a:pt x="1229027" y="2933651"/>
                  <a:pt x="1095954" y="2937237"/>
                  <a:pt x="965151" y="2925526"/>
                </a:cubicBezTo>
                <a:cubicBezTo>
                  <a:pt x="811718" y="2911620"/>
                  <a:pt x="655648" y="2889955"/>
                  <a:pt x="513054" y="2829204"/>
                </a:cubicBezTo>
                <a:cubicBezTo>
                  <a:pt x="356106" y="2760622"/>
                  <a:pt x="213585" y="2658371"/>
                  <a:pt x="118376" y="2513961"/>
                </a:cubicBezTo>
                <a:cubicBezTo>
                  <a:pt x="48580" y="2408124"/>
                  <a:pt x="12327" y="2280914"/>
                  <a:pt x="1488" y="2155315"/>
                </a:cubicBezTo>
                <a:cubicBezTo>
                  <a:pt x="-8253" y="1972332"/>
                  <a:pt x="29025" y="1779761"/>
                  <a:pt x="137051" y="1628836"/>
                </a:cubicBezTo>
                <a:cubicBezTo>
                  <a:pt x="200988" y="1543127"/>
                  <a:pt x="274812" y="1463639"/>
                  <a:pt x="357277" y="1395423"/>
                </a:cubicBezTo>
                <a:cubicBezTo>
                  <a:pt x="449557" y="1323182"/>
                  <a:pt x="552676" y="1265725"/>
                  <a:pt x="656967" y="1212806"/>
                </a:cubicBezTo>
                <a:cubicBezTo>
                  <a:pt x="743314" y="1169696"/>
                  <a:pt x="828636" y="1125780"/>
                  <a:pt x="916522" y="1086036"/>
                </a:cubicBezTo>
                <a:cubicBezTo>
                  <a:pt x="1001697" y="1043218"/>
                  <a:pt x="1088338" y="1007719"/>
                  <a:pt x="1162820" y="948360"/>
                </a:cubicBezTo>
                <a:cubicBezTo>
                  <a:pt x="1260080" y="865871"/>
                  <a:pt x="1220385" y="775331"/>
                  <a:pt x="1256492" y="668542"/>
                </a:cubicBezTo>
                <a:cubicBezTo>
                  <a:pt x="1307758" y="519740"/>
                  <a:pt x="1388393" y="378478"/>
                  <a:pt x="1498543" y="265394"/>
                </a:cubicBezTo>
                <a:cubicBezTo>
                  <a:pt x="1587966" y="181295"/>
                  <a:pt x="1688302" y="104662"/>
                  <a:pt x="1803139" y="59209"/>
                </a:cubicBezTo>
                <a:cubicBezTo>
                  <a:pt x="2036987" y="-30745"/>
                  <a:pt x="2298373" y="-7397"/>
                  <a:pt x="2535664" y="57452"/>
                </a:cubicBezTo>
                <a:cubicBezTo>
                  <a:pt x="2538007" y="46034"/>
                  <a:pt x="2550092" y="38569"/>
                  <a:pt x="2561370" y="41789"/>
                </a:cubicBezTo>
                <a:cubicBezTo>
                  <a:pt x="2570012" y="44131"/>
                  <a:pt x="2577629" y="49035"/>
                  <a:pt x="2585319" y="53427"/>
                </a:cubicBezTo>
                <a:cubicBezTo>
                  <a:pt x="2606997" y="64113"/>
                  <a:pt x="2630360" y="81167"/>
                  <a:pt x="2648963" y="95513"/>
                </a:cubicBezTo>
                <a:cubicBezTo>
                  <a:pt x="2770025" y="173976"/>
                  <a:pt x="2773613" y="198276"/>
                  <a:pt x="2824733" y="326071"/>
                </a:cubicBezTo>
                <a:cubicBezTo>
                  <a:pt x="2854614" y="381113"/>
                  <a:pt x="2903171" y="422028"/>
                  <a:pt x="2948725" y="463674"/>
                </a:cubicBezTo>
                <a:cubicBezTo>
                  <a:pt x="3000138" y="511836"/>
                  <a:pt x="3047742" y="565852"/>
                  <a:pt x="3081505" y="627993"/>
                </a:cubicBezTo>
                <a:cubicBezTo>
                  <a:pt x="3114535" y="692037"/>
                  <a:pt x="3141340" y="762595"/>
                  <a:pt x="3141340" y="835496"/>
                </a:cubicBezTo>
                <a:cubicBezTo>
                  <a:pt x="3146320" y="998936"/>
                  <a:pt x="3090733" y="1153154"/>
                  <a:pt x="3047083" y="1308177"/>
                </a:cubicBezTo>
                <a:cubicBezTo>
                  <a:pt x="2997867" y="1474106"/>
                  <a:pt x="2988713" y="1645232"/>
                  <a:pt x="3013467" y="1815625"/>
                </a:cubicBezTo>
                <a:cubicBezTo>
                  <a:pt x="3038002" y="1985287"/>
                  <a:pt x="3094029" y="2145653"/>
                  <a:pt x="3157746" y="2303751"/>
                </a:cubicBezTo>
                <a:cubicBezTo>
                  <a:pt x="3206669" y="2405709"/>
                  <a:pt x="3252808" y="2510155"/>
                  <a:pt x="3264014" y="2623971"/>
                </a:cubicBezTo>
                <a:cubicBezTo>
                  <a:pt x="3289720" y="2803440"/>
                  <a:pt x="3277856" y="2993450"/>
                  <a:pt x="3200590" y="3159525"/>
                </a:cubicBezTo>
                <a:cubicBezTo>
                  <a:pt x="3164557" y="3239452"/>
                  <a:pt x="3107358" y="3306497"/>
                  <a:pt x="3050013" y="3371858"/>
                </a:cubicBezTo>
                <a:cubicBezTo>
                  <a:pt x="2982707" y="3445710"/>
                  <a:pt x="2916866" y="3524978"/>
                  <a:pt x="2828322" y="3574164"/>
                </a:cubicBezTo>
                <a:cubicBezTo>
                  <a:pt x="2782402" y="3599050"/>
                  <a:pt x="2731648" y="3613249"/>
                  <a:pt x="2681480" y="3626790"/>
                </a:cubicBezTo>
                <a:cubicBezTo>
                  <a:pt x="2605606" y="3648236"/>
                  <a:pt x="2527461" y="3663240"/>
                  <a:pt x="2448291" y="3658995"/>
                </a:cubicBezTo>
                <a:close/>
                <a:moveTo>
                  <a:pt x="2418923" y="3616397"/>
                </a:moveTo>
                <a:cubicBezTo>
                  <a:pt x="2505270" y="3623204"/>
                  <a:pt x="2591031" y="3610468"/>
                  <a:pt x="2673790" y="3585802"/>
                </a:cubicBezTo>
                <a:cubicBezTo>
                  <a:pt x="2790971" y="3559086"/>
                  <a:pt x="2868603" y="3510267"/>
                  <a:pt x="2948652" y="3420971"/>
                </a:cubicBezTo>
                <a:cubicBezTo>
                  <a:pt x="3113656" y="3248381"/>
                  <a:pt x="3205863" y="3130541"/>
                  <a:pt x="3230471" y="2884612"/>
                </a:cubicBezTo>
                <a:cubicBezTo>
                  <a:pt x="3241969" y="2750961"/>
                  <a:pt x="3230471" y="2613358"/>
                  <a:pt x="3190996" y="2484977"/>
                </a:cubicBezTo>
                <a:cubicBezTo>
                  <a:pt x="3165729" y="2411710"/>
                  <a:pt x="3127279" y="2344007"/>
                  <a:pt x="3099375" y="2271838"/>
                </a:cubicBezTo>
                <a:cubicBezTo>
                  <a:pt x="3072497" y="2200768"/>
                  <a:pt x="3049134" y="2128233"/>
                  <a:pt x="3025039" y="2056138"/>
                </a:cubicBezTo>
                <a:cubicBezTo>
                  <a:pt x="2963006" y="1851124"/>
                  <a:pt x="2937227" y="1629568"/>
                  <a:pt x="2978386" y="1417967"/>
                </a:cubicBezTo>
                <a:cubicBezTo>
                  <a:pt x="3006290" y="1266603"/>
                  <a:pt x="3068689" y="1123438"/>
                  <a:pt x="3091099" y="971049"/>
                </a:cubicBezTo>
                <a:cubicBezTo>
                  <a:pt x="3098276" y="913080"/>
                  <a:pt x="3102378" y="858991"/>
                  <a:pt x="3097764" y="801900"/>
                </a:cubicBezTo>
                <a:cubicBezTo>
                  <a:pt x="3079015" y="669128"/>
                  <a:pt x="2995084" y="556776"/>
                  <a:pt x="2895554" y="471213"/>
                </a:cubicBezTo>
                <a:cubicBezTo>
                  <a:pt x="2858642" y="439594"/>
                  <a:pt x="2825099" y="403436"/>
                  <a:pt x="2797928" y="363034"/>
                </a:cubicBezTo>
                <a:cubicBezTo>
                  <a:pt x="2770025" y="318020"/>
                  <a:pt x="2760797" y="264003"/>
                  <a:pt x="2732234" y="219282"/>
                </a:cubicBezTo>
                <a:cubicBezTo>
                  <a:pt x="2708358" y="183564"/>
                  <a:pt x="2668151" y="160582"/>
                  <a:pt x="2634608" y="135769"/>
                </a:cubicBezTo>
                <a:cubicBezTo>
                  <a:pt x="2612856" y="120984"/>
                  <a:pt x="2592130" y="102759"/>
                  <a:pt x="2567888" y="91707"/>
                </a:cubicBezTo>
                <a:cubicBezTo>
                  <a:pt x="2422951" y="48230"/>
                  <a:pt x="2270689" y="30151"/>
                  <a:pt x="2119673" y="32786"/>
                </a:cubicBezTo>
                <a:cubicBezTo>
                  <a:pt x="2001613" y="35934"/>
                  <a:pt x="1884140" y="60014"/>
                  <a:pt x="1776700" y="109639"/>
                </a:cubicBezTo>
                <a:cubicBezTo>
                  <a:pt x="1623779" y="189127"/>
                  <a:pt x="1487777" y="306529"/>
                  <a:pt x="1399965" y="455916"/>
                </a:cubicBezTo>
                <a:cubicBezTo>
                  <a:pt x="1356827" y="530719"/>
                  <a:pt x="1315228" y="608158"/>
                  <a:pt x="1291719" y="691598"/>
                </a:cubicBezTo>
                <a:cubicBezTo>
                  <a:pt x="1277877" y="737124"/>
                  <a:pt x="1276705" y="785212"/>
                  <a:pt x="1272457" y="831397"/>
                </a:cubicBezTo>
                <a:cubicBezTo>
                  <a:pt x="1261472" y="929110"/>
                  <a:pt x="1181203" y="997253"/>
                  <a:pt x="1098737" y="1039778"/>
                </a:cubicBezTo>
                <a:cubicBezTo>
                  <a:pt x="896894" y="1148616"/>
                  <a:pt x="681648" y="1232569"/>
                  <a:pt x="487348" y="1355314"/>
                </a:cubicBezTo>
                <a:cubicBezTo>
                  <a:pt x="403124" y="1405451"/>
                  <a:pt x="328934" y="1469861"/>
                  <a:pt x="263167" y="1542249"/>
                </a:cubicBezTo>
                <a:cubicBezTo>
                  <a:pt x="199230" y="1610904"/>
                  <a:pt x="139102" y="1685342"/>
                  <a:pt x="103801" y="1773100"/>
                </a:cubicBezTo>
                <a:cubicBezTo>
                  <a:pt x="11741" y="1997364"/>
                  <a:pt x="18552" y="2267300"/>
                  <a:pt x="143789" y="2477511"/>
                </a:cubicBezTo>
                <a:cubicBezTo>
                  <a:pt x="243612" y="2633705"/>
                  <a:pt x="395068" y="2738006"/>
                  <a:pt x="565053" y="2805856"/>
                </a:cubicBezTo>
                <a:cubicBezTo>
                  <a:pt x="716216" y="2859945"/>
                  <a:pt x="879903" y="2878829"/>
                  <a:pt x="1038975" y="2889296"/>
                </a:cubicBezTo>
                <a:cubicBezTo>
                  <a:pt x="1164578" y="2896103"/>
                  <a:pt x="1292305" y="2900128"/>
                  <a:pt x="1413001" y="2939214"/>
                </a:cubicBezTo>
                <a:cubicBezTo>
                  <a:pt x="1492903" y="2966441"/>
                  <a:pt x="1575296" y="2993230"/>
                  <a:pt x="1642675" y="3045783"/>
                </a:cubicBezTo>
                <a:cubicBezTo>
                  <a:pt x="1760368" y="3142032"/>
                  <a:pt x="1832947" y="3279781"/>
                  <a:pt x="1931012" y="3393889"/>
                </a:cubicBezTo>
                <a:cubicBezTo>
                  <a:pt x="2055589" y="3528419"/>
                  <a:pt x="2235242" y="3611493"/>
                  <a:pt x="2418923" y="3616397"/>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0" name="Google Shape;270;p14"/>
          <p:cNvSpPr/>
          <p:nvPr/>
        </p:nvSpPr>
        <p:spPr>
          <a:xfrm>
            <a:off x="16324490" y="7773289"/>
            <a:ext cx="3193493" cy="3585667"/>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1" name="Google Shape;271;p14"/>
          <p:cNvSpPr/>
          <p:nvPr/>
        </p:nvSpPr>
        <p:spPr>
          <a:xfrm rot="-1937347">
            <a:off x="-2703884" y="8662823"/>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2" name="Google Shape;272;p14"/>
          <p:cNvSpPr/>
          <p:nvPr/>
        </p:nvSpPr>
        <p:spPr>
          <a:xfrm rot="-1937347">
            <a:off x="-2703884" y="8662823"/>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3" name="Google Shape;273;p14"/>
          <p:cNvSpPr/>
          <p:nvPr/>
        </p:nvSpPr>
        <p:spPr>
          <a:xfrm rot="-1937347">
            <a:off x="-2649315" y="8709667"/>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4" name="Google Shape;274;p14"/>
          <p:cNvSpPr/>
          <p:nvPr/>
        </p:nvSpPr>
        <p:spPr>
          <a:xfrm>
            <a:off x="16157830" y="381394"/>
            <a:ext cx="1279597" cy="1160216"/>
          </a:xfrm>
          <a:custGeom>
            <a:avLst/>
            <a:gdLst/>
            <a:ahLst/>
            <a:cxnLst/>
            <a:rect l="l" t="t" r="r" b="b"/>
            <a:pathLst>
              <a:path w="1279597" h="1160216" extrusionOk="0">
                <a:moveTo>
                  <a:pt x="1238373" y="549605"/>
                </a:moveTo>
                <a:cubicBezTo>
                  <a:pt x="1194562" y="539786"/>
                  <a:pt x="1149473" y="537920"/>
                  <a:pt x="1104971" y="533087"/>
                </a:cubicBezTo>
                <a:cubicBezTo>
                  <a:pt x="1020959" y="524112"/>
                  <a:pt x="936410" y="519331"/>
                  <a:pt x="851937" y="523038"/>
                </a:cubicBezTo>
                <a:cubicBezTo>
                  <a:pt x="882926" y="492764"/>
                  <a:pt x="915170" y="463717"/>
                  <a:pt x="947336" y="434644"/>
                </a:cubicBezTo>
                <a:cubicBezTo>
                  <a:pt x="963561" y="418766"/>
                  <a:pt x="980859" y="404038"/>
                  <a:pt x="997775" y="388875"/>
                </a:cubicBezTo>
                <a:cubicBezTo>
                  <a:pt x="1013820" y="373814"/>
                  <a:pt x="1029685" y="358575"/>
                  <a:pt x="1046396" y="344230"/>
                </a:cubicBezTo>
                <a:cubicBezTo>
                  <a:pt x="1061494" y="330346"/>
                  <a:pt x="1076285" y="316129"/>
                  <a:pt x="1092637" y="303702"/>
                </a:cubicBezTo>
                <a:cubicBezTo>
                  <a:pt x="1114491" y="285804"/>
                  <a:pt x="1133760" y="264223"/>
                  <a:pt x="1148807" y="240315"/>
                </a:cubicBezTo>
                <a:cubicBezTo>
                  <a:pt x="1158838" y="222647"/>
                  <a:pt x="1170891" y="201757"/>
                  <a:pt x="1163803" y="180968"/>
                </a:cubicBezTo>
                <a:cubicBezTo>
                  <a:pt x="1158404" y="166445"/>
                  <a:pt x="1144892" y="154325"/>
                  <a:pt x="1129282" y="152228"/>
                </a:cubicBezTo>
                <a:cubicBezTo>
                  <a:pt x="1101542" y="149083"/>
                  <a:pt x="1075261" y="162098"/>
                  <a:pt x="1052051" y="175880"/>
                </a:cubicBezTo>
                <a:cubicBezTo>
                  <a:pt x="1018579" y="197180"/>
                  <a:pt x="988792" y="223465"/>
                  <a:pt x="958238" y="248600"/>
                </a:cubicBezTo>
                <a:cubicBezTo>
                  <a:pt x="920876" y="280281"/>
                  <a:pt x="885204" y="313930"/>
                  <a:pt x="849454" y="347426"/>
                </a:cubicBezTo>
                <a:cubicBezTo>
                  <a:pt x="830390" y="366195"/>
                  <a:pt x="813654" y="387187"/>
                  <a:pt x="794026" y="405444"/>
                </a:cubicBezTo>
                <a:cubicBezTo>
                  <a:pt x="784481" y="414828"/>
                  <a:pt x="775627" y="424902"/>
                  <a:pt x="766491" y="434670"/>
                </a:cubicBezTo>
                <a:cubicBezTo>
                  <a:pt x="755564" y="446534"/>
                  <a:pt x="742795" y="456302"/>
                  <a:pt x="730742" y="466913"/>
                </a:cubicBezTo>
                <a:cubicBezTo>
                  <a:pt x="737856" y="362513"/>
                  <a:pt x="762627" y="259927"/>
                  <a:pt x="772966" y="155885"/>
                </a:cubicBezTo>
                <a:cubicBezTo>
                  <a:pt x="777674" y="116022"/>
                  <a:pt x="781999" y="75903"/>
                  <a:pt x="778570" y="35759"/>
                </a:cubicBezTo>
                <a:cubicBezTo>
                  <a:pt x="778263" y="6737"/>
                  <a:pt x="747069" y="-6047"/>
                  <a:pt x="722297" y="2723"/>
                </a:cubicBezTo>
                <a:cubicBezTo>
                  <a:pt x="698319" y="10087"/>
                  <a:pt x="679076" y="28932"/>
                  <a:pt x="667663" y="50870"/>
                </a:cubicBezTo>
                <a:cubicBezTo>
                  <a:pt x="635828" y="114718"/>
                  <a:pt x="625618" y="186543"/>
                  <a:pt x="610980" y="255683"/>
                </a:cubicBezTo>
                <a:cubicBezTo>
                  <a:pt x="605197" y="281789"/>
                  <a:pt x="602024" y="308331"/>
                  <a:pt x="597981" y="334744"/>
                </a:cubicBezTo>
                <a:cubicBezTo>
                  <a:pt x="589945" y="383096"/>
                  <a:pt x="581552" y="431678"/>
                  <a:pt x="578635" y="480670"/>
                </a:cubicBezTo>
                <a:cubicBezTo>
                  <a:pt x="564381" y="458245"/>
                  <a:pt x="551023" y="435130"/>
                  <a:pt x="537383" y="412245"/>
                </a:cubicBezTo>
                <a:cubicBezTo>
                  <a:pt x="522899" y="386420"/>
                  <a:pt x="510795" y="359265"/>
                  <a:pt x="495339" y="333977"/>
                </a:cubicBezTo>
                <a:cubicBezTo>
                  <a:pt x="471335" y="295546"/>
                  <a:pt x="448586" y="256322"/>
                  <a:pt x="421076" y="220243"/>
                </a:cubicBezTo>
                <a:cubicBezTo>
                  <a:pt x="412273" y="206896"/>
                  <a:pt x="404955" y="192628"/>
                  <a:pt x="395230" y="179895"/>
                </a:cubicBezTo>
                <a:cubicBezTo>
                  <a:pt x="385455" y="166931"/>
                  <a:pt x="374938" y="154530"/>
                  <a:pt x="364548" y="142077"/>
                </a:cubicBezTo>
                <a:cubicBezTo>
                  <a:pt x="338983" y="112340"/>
                  <a:pt x="309964" y="83088"/>
                  <a:pt x="272552" y="68948"/>
                </a:cubicBezTo>
                <a:cubicBezTo>
                  <a:pt x="258247" y="63144"/>
                  <a:pt x="242330" y="60024"/>
                  <a:pt x="227078" y="63655"/>
                </a:cubicBezTo>
                <a:cubicBezTo>
                  <a:pt x="204303" y="69562"/>
                  <a:pt x="209165" y="99657"/>
                  <a:pt x="212415" y="117454"/>
                </a:cubicBezTo>
                <a:cubicBezTo>
                  <a:pt x="222523" y="170766"/>
                  <a:pt x="245247" y="220652"/>
                  <a:pt x="275111" y="265706"/>
                </a:cubicBezTo>
                <a:cubicBezTo>
                  <a:pt x="287112" y="285344"/>
                  <a:pt x="297323" y="306055"/>
                  <a:pt x="309632" y="325539"/>
                </a:cubicBezTo>
                <a:cubicBezTo>
                  <a:pt x="326265" y="351185"/>
                  <a:pt x="344920" y="375553"/>
                  <a:pt x="363448" y="399870"/>
                </a:cubicBezTo>
                <a:cubicBezTo>
                  <a:pt x="389754" y="432011"/>
                  <a:pt x="413783" y="465916"/>
                  <a:pt x="442675" y="495883"/>
                </a:cubicBezTo>
                <a:cubicBezTo>
                  <a:pt x="455956" y="511302"/>
                  <a:pt x="468265" y="527487"/>
                  <a:pt x="481699" y="542753"/>
                </a:cubicBezTo>
                <a:cubicBezTo>
                  <a:pt x="489351" y="551779"/>
                  <a:pt x="497437" y="560958"/>
                  <a:pt x="501276" y="572337"/>
                </a:cubicBezTo>
                <a:cubicBezTo>
                  <a:pt x="459462" y="565433"/>
                  <a:pt x="417212" y="568833"/>
                  <a:pt x="375066" y="569447"/>
                </a:cubicBezTo>
                <a:cubicBezTo>
                  <a:pt x="321070" y="571365"/>
                  <a:pt x="266999" y="571109"/>
                  <a:pt x="213080" y="574740"/>
                </a:cubicBezTo>
                <a:cubicBezTo>
                  <a:pt x="186390" y="576172"/>
                  <a:pt x="159623" y="576377"/>
                  <a:pt x="132881" y="577297"/>
                </a:cubicBezTo>
                <a:cubicBezTo>
                  <a:pt x="92014" y="578397"/>
                  <a:pt x="48357" y="578857"/>
                  <a:pt x="11917" y="599645"/>
                </a:cubicBezTo>
                <a:cubicBezTo>
                  <a:pt x="-23602" y="626749"/>
                  <a:pt x="29036" y="663927"/>
                  <a:pt x="55829" y="671240"/>
                </a:cubicBezTo>
                <a:cubicBezTo>
                  <a:pt x="81522" y="679064"/>
                  <a:pt x="108622" y="680598"/>
                  <a:pt x="135261" y="682439"/>
                </a:cubicBezTo>
                <a:cubicBezTo>
                  <a:pt x="176051" y="684203"/>
                  <a:pt x="216970" y="683360"/>
                  <a:pt x="257735" y="681672"/>
                </a:cubicBezTo>
                <a:cubicBezTo>
                  <a:pt x="298884" y="679703"/>
                  <a:pt x="340058" y="678143"/>
                  <a:pt x="381130" y="675075"/>
                </a:cubicBezTo>
                <a:cubicBezTo>
                  <a:pt x="416726" y="672058"/>
                  <a:pt x="452399" y="668811"/>
                  <a:pt x="488148" y="670524"/>
                </a:cubicBezTo>
                <a:cubicBezTo>
                  <a:pt x="473127" y="680573"/>
                  <a:pt x="460076" y="693025"/>
                  <a:pt x="446948" y="705298"/>
                </a:cubicBezTo>
                <a:cubicBezTo>
                  <a:pt x="388347" y="749176"/>
                  <a:pt x="329720" y="793258"/>
                  <a:pt x="275802" y="842939"/>
                </a:cubicBezTo>
                <a:cubicBezTo>
                  <a:pt x="232733" y="878635"/>
                  <a:pt x="192020" y="918446"/>
                  <a:pt x="163333" y="966901"/>
                </a:cubicBezTo>
                <a:cubicBezTo>
                  <a:pt x="148414" y="990757"/>
                  <a:pt x="133649" y="1017963"/>
                  <a:pt x="139841" y="1047010"/>
                </a:cubicBezTo>
                <a:cubicBezTo>
                  <a:pt x="143424" y="1069844"/>
                  <a:pt x="165252" y="1064398"/>
                  <a:pt x="181451" y="1059769"/>
                </a:cubicBezTo>
                <a:cubicBezTo>
                  <a:pt x="206427" y="1051383"/>
                  <a:pt x="230584" y="1040132"/>
                  <a:pt x="253052" y="1026350"/>
                </a:cubicBezTo>
                <a:cubicBezTo>
                  <a:pt x="316413" y="986257"/>
                  <a:pt x="375705" y="939695"/>
                  <a:pt x="428267" y="886203"/>
                </a:cubicBezTo>
                <a:cubicBezTo>
                  <a:pt x="458796" y="859125"/>
                  <a:pt x="485359" y="828058"/>
                  <a:pt x="515376" y="800443"/>
                </a:cubicBezTo>
                <a:cubicBezTo>
                  <a:pt x="548822" y="767049"/>
                  <a:pt x="586209" y="737286"/>
                  <a:pt x="621652" y="705861"/>
                </a:cubicBezTo>
                <a:cubicBezTo>
                  <a:pt x="621524" y="776791"/>
                  <a:pt x="621600" y="847746"/>
                  <a:pt x="623955" y="918651"/>
                </a:cubicBezTo>
                <a:cubicBezTo>
                  <a:pt x="624262" y="973293"/>
                  <a:pt x="633679" y="1027322"/>
                  <a:pt x="647114" y="1080148"/>
                </a:cubicBezTo>
                <a:cubicBezTo>
                  <a:pt x="653946" y="1101422"/>
                  <a:pt x="665666" y="1152536"/>
                  <a:pt x="687930" y="1159849"/>
                </a:cubicBezTo>
                <a:cubicBezTo>
                  <a:pt x="718740" y="1168670"/>
                  <a:pt x="744919" y="1016301"/>
                  <a:pt x="751444" y="990706"/>
                </a:cubicBezTo>
                <a:cubicBezTo>
                  <a:pt x="762013" y="939004"/>
                  <a:pt x="770714" y="886919"/>
                  <a:pt x="774501" y="834246"/>
                </a:cubicBezTo>
                <a:cubicBezTo>
                  <a:pt x="777981" y="788604"/>
                  <a:pt x="780105" y="743116"/>
                  <a:pt x="784737" y="697474"/>
                </a:cubicBezTo>
                <a:cubicBezTo>
                  <a:pt x="800194" y="713302"/>
                  <a:pt x="817262" y="727390"/>
                  <a:pt x="833077" y="742834"/>
                </a:cubicBezTo>
                <a:cubicBezTo>
                  <a:pt x="847075" y="757000"/>
                  <a:pt x="860791" y="771447"/>
                  <a:pt x="875249" y="785178"/>
                </a:cubicBezTo>
                <a:cubicBezTo>
                  <a:pt x="892676" y="802923"/>
                  <a:pt x="908235" y="822407"/>
                  <a:pt x="926557" y="839309"/>
                </a:cubicBezTo>
                <a:cubicBezTo>
                  <a:pt x="938457" y="851071"/>
                  <a:pt x="947746" y="863676"/>
                  <a:pt x="959364" y="876384"/>
                </a:cubicBezTo>
                <a:cubicBezTo>
                  <a:pt x="973208" y="891036"/>
                  <a:pt x="987999" y="904741"/>
                  <a:pt x="1002893" y="918293"/>
                </a:cubicBezTo>
                <a:cubicBezTo>
                  <a:pt x="1029404" y="939260"/>
                  <a:pt x="1071858" y="974341"/>
                  <a:pt x="1107428" y="961071"/>
                </a:cubicBezTo>
                <a:cubicBezTo>
                  <a:pt x="1134835" y="948030"/>
                  <a:pt x="1124599" y="920824"/>
                  <a:pt x="1113672" y="899781"/>
                </a:cubicBezTo>
                <a:cubicBezTo>
                  <a:pt x="1103359" y="879555"/>
                  <a:pt x="1093328" y="858690"/>
                  <a:pt x="1080789" y="839436"/>
                </a:cubicBezTo>
                <a:cubicBezTo>
                  <a:pt x="1070655" y="824555"/>
                  <a:pt x="1059344" y="810517"/>
                  <a:pt x="1048955" y="795789"/>
                </a:cubicBezTo>
                <a:cubicBezTo>
                  <a:pt x="1024798" y="763316"/>
                  <a:pt x="994704" y="735828"/>
                  <a:pt x="963919" y="709773"/>
                </a:cubicBezTo>
                <a:cubicBezTo>
                  <a:pt x="953785" y="700594"/>
                  <a:pt x="944470" y="690596"/>
                  <a:pt x="934234" y="681544"/>
                </a:cubicBezTo>
                <a:cubicBezTo>
                  <a:pt x="923614" y="671853"/>
                  <a:pt x="910845" y="664873"/>
                  <a:pt x="900251" y="655182"/>
                </a:cubicBezTo>
                <a:cubicBezTo>
                  <a:pt x="942295" y="654901"/>
                  <a:pt x="984135" y="660935"/>
                  <a:pt x="1026179" y="658736"/>
                </a:cubicBezTo>
                <a:cubicBezTo>
                  <a:pt x="1058960" y="657432"/>
                  <a:pt x="1091844" y="658864"/>
                  <a:pt x="1124394" y="654108"/>
                </a:cubicBezTo>
                <a:cubicBezTo>
                  <a:pt x="1144534" y="652165"/>
                  <a:pt x="1164929" y="652037"/>
                  <a:pt x="1184761" y="647537"/>
                </a:cubicBezTo>
                <a:cubicBezTo>
                  <a:pt x="1203775" y="643420"/>
                  <a:pt x="1221918" y="636158"/>
                  <a:pt x="1240445" y="630303"/>
                </a:cubicBezTo>
                <a:cubicBezTo>
                  <a:pt x="1250323" y="627030"/>
                  <a:pt x="1260636" y="623578"/>
                  <a:pt x="1268057" y="615933"/>
                </a:cubicBezTo>
                <a:cubicBezTo>
                  <a:pt x="1295873" y="590593"/>
                  <a:pt x="1268415" y="555256"/>
                  <a:pt x="1238373" y="549605"/>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5" name="Google Shape;275;p14"/>
          <p:cNvSpPr/>
          <p:nvPr/>
        </p:nvSpPr>
        <p:spPr>
          <a:xfrm>
            <a:off x="16157830" y="381394"/>
            <a:ext cx="1279597" cy="1160216"/>
          </a:xfrm>
          <a:custGeom>
            <a:avLst/>
            <a:gdLst/>
            <a:ahLst/>
            <a:cxnLst/>
            <a:rect l="l" t="t" r="r" b="b"/>
            <a:pathLst>
              <a:path w="1279597" h="1160216" extrusionOk="0">
                <a:moveTo>
                  <a:pt x="687930" y="1159849"/>
                </a:moveTo>
                <a:cubicBezTo>
                  <a:pt x="665666" y="1152536"/>
                  <a:pt x="653946" y="1101422"/>
                  <a:pt x="647114" y="1080148"/>
                </a:cubicBezTo>
                <a:cubicBezTo>
                  <a:pt x="633679" y="1027322"/>
                  <a:pt x="624262" y="973293"/>
                  <a:pt x="623955" y="918651"/>
                </a:cubicBezTo>
                <a:cubicBezTo>
                  <a:pt x="621600" y="847746"/>
                  <a:pt x="621524" y="776791"/>
                  <a:pt x="621652" y="705861"/>
                </a:cubicBezTo>
                <a:cubicBezTo>
                  <a:pt x="586209" y="737286"/>
                  <a:pt x="548822" y="767049"/>
                  <a:pt x="515376" y="800443"/>
                </a:cubicBezTo>
                <a:cubicBezTo>
                  <a:pt x="485359" y="828058"/>
                  <a:pt x="458796" y="859125"/>
                  <a:pt x="428267" y="886203"/>
                </a:cubicBezTo>
                <a:cubicBezTo>
                  <a:pt x="375705" y="939695"/>
                  <a:pt x="316413" y="986257"/>
                  <a:pt x="253052" y="1026350"/>
                </a:cubicBezTo>
                <a:cubicBezTo>
                  <a:pt x="230584" y="1040132"/>
                  <a:pt x="206427" y="1051383"/>
                  <a:pt x="181451" y="1059769"/>
                </a:cubicBezTo>
                <a:cubicBezTo>
                  <a:pt x="165252" y="1064398"/>
                  <a:pt x="143424" y="1069844"/>
                  <a:pt x="139841" y="1047010"/>
                </a:cubicBezTo>
                <a:cubicBezTo>
                  <a:pt x="133649" y="1017963"/>
                  <a:pt x="148414" y="990757"/>
                  <a:pt x="163333" y="966901"/>
                </a:cubicBezTo>
                <a:cubicBezTo>
                  <a:pt x="192020" y="918446"/>
                  <a:pt x="232733" y="878635"/>
                  <a:pt x="275802" y="842939"/>
                </a:cubicBezTo>
                <a:cubicBezTo>
                  <a:pt x="329720" y="793258"/>
                  <a:pt x="388347" y="749176"/>
                  <a:pt x="446948" y="705298"/>
                </a:cubicBezTo>
                <a:cubicBezTo>
                  <a:pt x="460076" y="693025"/>
                  <a:pt x="473127" y="680573"/>
                  <a:pt x="488148" y="670524"/>
                </a:cubicBezTo>
                <a:cubicBezTo>
                  <a:pt x="452399" y="668811"/>
                  <a:pt x="416726" y="672058"/>
                  <a:pt x="381130" y="675075"/>
                </a:cubicBezTo>
                <a:cubicBezTo>
                  <a:pt x="340058" y="678143"/>
                  <a:pt x="298884" y="679703"/>
                  <a:pt x="257735" y="681672"/>
                </a:cubicBezTo>
                <a:cubicBezTo>
                  <a:pt x="216970" y="683360"/>
                  <a:pt x="176051" y="684203"/>
                  <a:pt x="135261" y="682439"/>
                </a:cubicBezTo>
                <a:cubicBezTo>
                  <a:pt x="108622" y="680598"/>
                  <a:pt x="81522" y="679064"/>
                  <a:pt x="55829" y="671240"/>
                </a:cubicBezTo>
                <a:cubicBezTo>
                  <a:pt x="29036" y="663927"/>
                  <a:pt x="-23602" y="626749"/>
                  <a:pt x="11917" y="599645"/>
                </a:cubicBezTo>
                <a:cubicBezTo>
                  <a:pt x="48357" y="578857"/>
                  <a:pt x="92014" y="578397"/>
                  <a:pt x="132881" y="577297"/>
                </a:cubicBezTo>
                <a:cubicBezTo>
                  <a:pt x="159623" y="576377"/>
                  <a:pt x="186390" y="576172"/>
                  <a:pt x="213080" y="574740"/>
                </a:cubicBezTo>
                <a:cubicBezTo>
                  <a:pt x="266999" y="571109"/>
                  <a:pt x="321070" y="571365"/>
                  <a:pt x="375066" y="569447"/>
                </a:cubicBezTo>
                <a:cubicBezTo>
                  <a:pt x="417212" y="568833"/>
                  <a:pt x="459462" y="565433"/>
                  <a:pt x="501276" y="572337"/>
                </a:cubicBezTo>
                <a:cubicBezTo>
                  <a:pt x="497437" y="560958"/>
                  <a:pt x="489351" y="551779"/>
                  <a:pt x="481699" y="542753"/>
                </a:cubicBezTo>
                <a:cubicBezTo>
                  <a:pt x="468265" y="527487"/>
                  <a:pt x="455956" y="511302"/>
                  <a:pt x="442675" y="495883"/>
                </a:cubicBezTo>
                <a:cubicBezTo>
                  <a:pt x="413783" y="465916"/>
                  <a:pt x="389754" y="432011"/>
                  <a:pt x="363448" y="399870"/>
                </a:cubicBezTo>
                <a:cubicBezTo>
                  <a:pt x="344920" y="375553"/>
                  <a:pt x="326265" y="351185"/>
                  <a:pt x="309632" y="325539"/>
                </a:cubicBezTo>
                <a:cubicBezTo>
                  <a:pt x="297323" y="306055"/>
                  <a:pt x="287112" y="285344"/>
                  <a:pt x="275111" y="265706"/>
                </a:cubicBezTo>
                <a:cubicBezTo>
                  <a:pt x="245247" y="220652"/>
                  <a:pt x="222523" y="170766"/>
                  <a:pt x="212415" y="117454"/>
                </a:cubicBezTo>
                <a:cubicBezTo>
                  <a:pt x="209165" y="99657"/>
                  <a:pt x="204303" y="69562"/>
                  <a:pt x="227078" y="63655"/>
                </a:cubicBezTo>
                <a:cubicBezTo>
                  <a:pt x="242330" y="60024"/>
                  <a:pt x="258247" y="63144"/>
                  <a:pt x="272552" y="68948"/>
                </a:cubicBezTo>
                <a:cubicBezTo>
                  <a:pt x="309964" y="83088"/>
                  <a:pt x="338983" y="112340"/>
                  <a:pt x="364548" y="142077"/>
                </a:cubicBezTo>
                <a:cubicBezTo>
                  <a:pt x="374938" y="154530"/>
                  <a:pt x="385455" y="166931"/>
                  <a:pt x="395230" y="179895"/>
                </a:cubicBezTo>
                <a:cubicBezTo>
                  <a:pt x="404955" y="192628"/>
                  <a:pt x="412273" y="206896"/>
                  <a:pt x="421076" y="220243"/>
                </a:cubicBezTo>
                <a:cubicBezTo>
                  <a:pt x="448586" y="256322"/>
                  <a:pt x="471335" y="295546"/>
                  <a:pt x="495339" y="333977"/>
                </a:cubicBezTo>
                <a:cubicBezTo>
                  <a:pt x="510795" y="359265"/>
                  <a:pt x="522899" y="386420"/>
                  <a:pt x="537383" y="412245"/>
                </a:cubicBezTo>
                <a:cubicBezTo>
                  <a:pt x="551023" y="435130"/>
                  <a:pt x="564381" y="458245"/>
                  <a:pt x="578635" y="480670"/>
                </a:cubicBezTo>
                <a:cubicBezTo>
                  <a:pt x="581552" y="431678"/>
                  <a:pt x="589945" y="383096"/>
                  <a:pt x="597981" y="334744"/>
                </a:cubicBezTo>
                <a:cubicBezTo>
                  <a:pt x="602024" y="308331"/>
                  <a:pt x="605197" y="281789"/>
                  <a:pt x="610980" y="255683"/>
                </a:cubicBezTo>
                <a:cubicBezTo>
                  <a:pt x="625618" y="186543"/>
                  <a:pt x="635828" y="114718"/>
                  <a:pt x="667663" y="50870"/>
                </a:cubicBezTo>
                <a:cubicBezTo>
                  <a:pt x="679076" y="28932"/>
                  <a:pt x="698319" y="10087"/>
                  <a:pt x="722297" y="2723"/>
                </a:cubicBezTo>
                <a:cubicBezTo>
                  <a:pt x="747069" y="-6047"/>
                  <a:pt x="778263" y="6737"/>
                  <a:pt x="778570" y="35759"/>
                </a:cubicBezTo>
                <a:cubicBezTo>
                  <a:pt x="781999" y="75903"/>
                  <a:pt x="777674" y="116022"/>
                  <a:pt x="772966" y="155885"/>
                </a:cubicBezTo>
                <a:cubicBezTo>
                  <a:pt x="762627" y="259927"/>
                  <a:pt x="737856" y="362513"/>
                  <a:pt x="730742" y="466913"/>
                </a:cubicBezTo>
                <a:cubicBezTo>
                  <a:pt x="742795" y="456302"/>
                  <a:pt x="755564" y="446534"/>
                  <a:pt x="766491" y="434670"/>
                </a:cubicBezTo>
                <a:cubicBezTo>
                  <a:pt x="775627" y="424902"/>
                  <a:pt x="784481" y="414828"/>
                  <a:pt x="794026" y="405444"/>
                </a:cubicBezTo>
                <a:cubicBezTo>
                  <a:pt x="813654" y="387187"/>
                  <a:pt x="830390" y="366195"/>
                  <a:pt x="849454" y="347426"/>
                </a:cubicBezTo>
                <a:cubicBezTo>
                  <a:pt x="885204" y="313930"/>
                  <a:pt x="920876" y="280281"/>
                  <a:pt x="958238" y="248600"/>
                </a:cubicBezTo>
                <a:cubicBezTo>
                  <a:pt x="988792" y="223465"/>
                  <a:pt x="1018579" y="197180"/>
                  <a:pt x="1052051" y="175880"/>
                </a:cubicBezTo>
                <a:cubicBezTo>
                  <a:pt x="1075261" y="162098"/>
                  <a:pt x="1101542" y="149083"/>
                  <a:pt x="1129282" y="152228"/>
                </a:cubicBezTo>
                <a:cubicBezTo>
                  <a:pt x="1144892" y="154325"/>
                  <a:pt x="1158404" y="166445"/>
                  <a:pt x="1163803" y="180968"/>
                </a:cubicBezTo>
                <a:cubicBezTo>
                  <a:pt x="1170891" y="201757"/>
                  <a:pt x="1158838" y="222647"/>
                  <a:pt x="1148807" y="240315"/>
                </a:cubicBezTo>
                <a:cubicBezTo>
                  <a:pt x="1133760" y="264223"/>
                  <a:pt x="1114491" y="285804"/>
                  <a:pt x="1092637" y="303702"/>
                </a:cubicBezTo>
                <a:cubicBezTo>
                  <a:pt x="1076285" y="316129"/>
                  <a:pt x="1061494" y="330346"/>
                  <a:pt x="1046396" y="344230"/>
                </a:cubicBezTo>
                <a:cubicBezTo>
                  <a:pt x="1029685" y="358575"/>
                  <a:pt x="1013820" y="373814"/>
                  <a:pt x="997775" y="388875"/>
                </a:cubicBezTo>
                <a:cubicBezTo>
                  <a:pt x="980859" y="404038"/>
                  <a:pt x="963561" y="418766"/>
                  <a:pt x="947336" y="434644"/>
                </a:cubicBezTo>
                <a:cubicBezTo>
                  <a:pt x="915170" y="463717"/>
                  <a:pt x="882926" y="492764"/>
                  <a:pt x="851937" y="523038"/>
                </a:cubicBezTo>
                <a:cubicBezTo>
                  <a:pt x="936410" y="519331"/>
                  <a:pt x="1020959" y="524112"/>
                  <a:pt x="1104971" y="533087"/>
                </a:cubicBezTo>
                <a:cubicBezTo>
                  <a:pt x="1149473" y="537920"/>
                  <a:pt x="1194562" y="539786"/>
                  <a:pt x="1238373" y="549605"/>
                </a:cubicBezTo>
                <a:cubicBezTo>
                  <a:pt x="1268415" y="555256"/>
                  <a:pt x="1295873" y="590593"/>
                  <a:pt x="1268057" y="615933"/>
                </a:cubicBezTo>
                <a:cubicBezTo>
                  <a:pt x="1260636" y="623578"/>
                  <a:pt x="1250323" y="627030"/>
                  <a:pt x="1240445" y="630303"/>
                </a:cubicBezTo>
                <a:cubicBezTo>
                  <a:pt x="1221918" y="636158"/>
                  <a:pt x="1203775" y="643420"/>
                  <a:pt x="1184761" y="647537"/>
                </a:cubicBezTo>
                <a:cubicBezTo>
                  <a:pt x="1164929" y="652037"/>
                  <a:pt x="1144534" y="652165"/>
                  <a:pt x="1124394" y="654108"/>
                </a:cubicBezTo>
                <a:cubicBezTo>
                  <a:pt x="1091844" y="658864"/>
                  <a:pt x="1058960" y="657432"/>
                  <a:pt x="1026179" y="658736"/>
                </a:cubicBezTo>
                <a:cubicBezTo>
                  <a:pt x="984135" y="660935"/>
                  <a:pt x="942295" y="654901"/>
                  <a:pt x="900251" y="655182"/>
                </a:cubicBezTo>
                <a:cubicBezTo>
                  <a:pt x="910845" y="664873"/>
                  <a:pt x="923614" y="671853"/>
                  <a:pt x="934234" y="681544"/>
                </a:cubicBezTo>
                <a:cubicBezTo>
                  <a:pt x="944470" y="690596"/>
                  <a:pt x="953785" y="700594"/>
                  <a:pt x="963919" y="709773"/>
                </a:cubicBezTo>
                <a:cubicBezTo>
                  <a:pt x="994704" y="735828"/>
                  <a:pt x="1024798" y="763316"/>
                  <a:pt x="1048955" y="795789"/>
                </a:cubicBezTo>
                <a:cubicBezTo>
                  <a:pt x="1059344" y="810517"/>
                  <a:pt x="1070655" y="824555"/>
                  <a:pt x="1080789" y="839436"/>
                </a:cubicBezTo>
                <a:cubicBezTo>
                  <a:pt x="1093328" y="858690"/>
                  <a:pt x="1103359" y="879555"/>
                  <a:pt x="1113672" y="899781"/>
                </a:cubicBezTo>
                <a:cubicBezTo>
                  <a:pt x="1124599" y="920824"/>
                  <a:pt x="1134835" y="948030"/>
                  <a:pt x="1107428" y="961071"/>
                </a:cubicBezTo>
                <a:cubicBezTo>
                  <a:pt x="1071858" y="974341"/>
                  <a:pt x="1029404" y="939260"/>
                  <a:pt x="1002893" y="918293"/>
                </a:cubicBezTo>
                <a:cubicBezTo>
                  <a:pt x="987999" y="904741"/>
                  <a:pt x="973208" y="891036"/>
                  <a:pt x="959364" y="876384"/>
                </a:cubicBezTo>
                <a:cubicBezTo>
                  <a:pt x="947746" y="863676"/>
                  <a:pt x="938457" y="851071"/>
                  <a:pt x="926557" y="839309"/>
                </a:cubicBezTo>
                <a:cubicBezTo>
                  <a:pt x="908235" y="822407"/>
                  <a:pt x="892676" y="802923"/>
                  <a:pt x="875249" y="785178"/>
                </a:cubicBezTo>
                <a:cubicBezTo>
                  <a:pt x="860791" y="771447"/>
                  <a:pt x="847075" y="757000"/>
                  <a:pt x="833077" y="742834"/>
                </a:cubicBezTo>
                <a:cubicBezTo>
                  <a:pt x="817262" y="727390"/>
                  <a:pt x="800194" y="713302"/>
                  <a:pt x="784737" y="697474"/>
                </a:cubicBezTo>
                <a:cubicBezTo>
                  <a:pt x="780105" y="743116"/>
                  <a:pt x="777981" y="788604"/>
                  <a:pt x="774501" y="834246"/>
                </a:cubicBezTo>
                <a:cubicBezTo>
                  <a:pt x="770714" y="886919"/>
                  <a:pt x="762013" y="939004"/>
                  <a:pt x="751444" y="990706"/>
                </a:cubicBezTo>
                <a:cubicBezTo>
                  <a:pt x="744919" y="1016301"/>
                  <a:pt x="718740" y="1168670"/>
                  <a:pt x="687930" y="1159849"/>
                </a:cubicBezTo>
                <a:close/>
                <a:moveTo>
                  <a:pt x="690335" y="1146604"/>
                </a:moveTo>
                <a:cubicBezTo>
                  <a:pt x="696810" y="1138473"/>
                  <a:pt x="701621" y="1129268"/>
                  <a:pt x="704973" y="1119449"/>
                </a:cubicBezTo>
                <a:cubicBezTo>
                  <a:pt x="712087" y="1099019"/>
                  <a:pt x="718075" y="1078231"/>
                  <a:pt x="722937" y="1057161"/>
                </a:cubicBezTo>
                <a:cubicBezTo>
                  <a:pt x="740134" y="985413"/>
                  <a:pt x="754950" y="912744"/>
                  <a:pt x="760810" y="839104"/>
                </a:cubicBezTo>
                <a:cubicBezTo>
                  <a:pt x="765161" y="788220"/>
                  <a:pt x="766543" y="737107"/>
                  <a:pt x="772863" y="686428"/>
                </a:cubicBezTo>
                <a:cubicBezTo>
                  <a:pt x="773836" y="680189"/>
                  <a:pt x="780566" y="675510"/>
                  <a:pt x="786093" y="680036"/>
                </a:cubicBezTo>
                <a:cubicBezTo>
                  <a:pt x="792721" y="686607"/>
                  <a:pt x="799119" y="693434"/>
                  <a:pt x="805977" y="699775"/>
                </a:cubicBezTo>
                <a:cubicBezTo>
                  <a:pt x="824197" y="716651"/>
                  <a:pt x="842878" y="733016"/>
                  <a:pt x="859742" y="751272"/>
                </a:cubicBezTo>
                <a:cubicBezTo>
                  <a:pt x="872434" y="764441"/>
                  <a:pt x="886151" y="776561"/>
                  <a:pt x="898280" y="790266"/>
                </a:cubicBezTo>
                <a:cubicBezTo>
                  <a:pt x="911101" y="805633"/>
                  <a:pt x="925355" y="819594"/>
                  <a:pt x="939532" y="833709"/>
                </a:cubicBezTo>
                <a:cubicBezTo>
                  <a:pt x="949153" y="843579"/>
                  <a:pt x="957649" y="854522"/>
                  <a:pt x="966708" y="864904"/>
                </a:cubicBezTo>
                <a:cubicBezTo>
                  <a:pt x="984621" y="883569"/>
                  <a:pt x="1003123" y="901903"/>
                  <a:pt x="1023416" y="918012"/>
                </a:cubicBezTo>
                <a:cubicBezTo>
                  <a:pt x="1044374" y="932228"/>
                  <a:pt x="1079074" y="960687"/>
                  <a:pt x="1104997" y="947289"/>
                </a:cubicBezTo>
                <a:cubicBezTo>
                  <a:pt x="1110192" y="943556"/>
                  <a:pt x="1113518" y="937675"/>
                  <a:pt x="1111420" y="931282"/>
                </a:cubicBezTo>
                <a:cubicBezTo>
                  <a:pt x="1109782" y="922461"/>
                  <a:pt x="1106123" y="914253"/>
                  <a:pt x="1102156" y="906250"/>
                </a:cubicBezTo>
                <a:cubicBezTo>
                  <a:pt x="1091665" y="885615"/>
                  <a:pt x="1081582" y="864674"/>
                  <a:pt x="1068838" y="845292"/>
                </a:cubicBezTo>
                <a:cubicBezTo>
                  <a:pt x="1053305" y="824401"/>
                  <a:pt x="1038693" y="802744"/>
                  <a:pt x="1021701" y="783030"/>
                </a:cubicBezTo>
                <a:cubicBezTo>
                  <a:pt x="1003251" y="762804"/>
                  <a:pt x="983470" y="743269"/>
                  <a:pt x="962435" y="725984"/>
                </a:cubicBezTo>
                <a:cubicBezTo>
                  <a:pt x="949409" y="715092"/>
                  <a:pt x="937894" y="702562"/>
                  <a:pt x="925278" y="691209"/>
                </a:cubicBezTo>
                <a:cubicBezTo>
                  <a:pt x="915426" y="682618"/>
                  <a:pt x="904268" y="675766"/>
                  <a:pt x="894186" y="667481"/>
                </a:cubicBezTo>
                <a:cubicBezTo>
                  <a:pt x="887149" y="661856"/>
                  <a:pt x="873279" y="648074"/>
                  <a:pt x="887532" y="642474"/>
                </a:cubicBezTo>
                <a:cubicBezTo>
                  <a:pt x="903091" y="641068"/>
                  <a:pt x="918880" y="642576"/>
                  <a:pt x="934516" y="642806"/>
                </a:cubicBezTo>
                <a:cubicBezTo>
                  <a:pt x="967501" y="644468"/>
                  <a:pt x="1000410" y="647409"/>
                  <a:pt x="1033447" y="645210"/>
                </a:cubicBezTo>
                <a:cubicBezTo>
                  <a:pt x="1060189" y="644289"/>
                  <a:pt x="1087058" y="645568"/>
                  <a:pt x="1113646" y="641988"/>
                </a:cubicBezTo>
                <a:cubicBezTo>
                  <a:pt x="1134963" y="639278"/>
                  <a:pt x="1156561" y="639508"/>
                  <a:pt x="1177724" y="635519"/>
                </a:cubicBezTo>
                <a:cubicBezTo>
                  <a:pt x="1199348" y="631121"/>
                  <a:pt x="1219871" y="622836"/>
                  <a:pt x="1240855" y="616239"/>
                </a:cubicBezTo>
                <a:cubicBezTo>
                  <a:pt x="1268876" y="607699"/>
                  <a:pt x="1276195" y="584866"/>
                  <a:pt x="1249427" y="567734"/>
                </a:cubicBezTo>
                <a:cubicBezTo>
                  <a:pt x="1231182" y="559015"/>
                  <a:pt x="1210351" y="557992"/>
                  <a:pt x="1190596" y="555000"/>
                </a:cubicBezTo>
                <a:cubicBezTo>
                  <a:pt x="1177724" y="553466"/>
                  <a:pt x="1164827" y="551906"/>
                  <a:pt x="1151904" y="550654"/>
                </a:cubicBezTo>
                <a:cubicBezTo>
                  <a:pt x="1105995" y="546614"/>
                  <a:pt x="1059958" y="541858"/>
                  <a:pt x="1014050" y="538150"/>
                </a:cubicBezTo>
                <a:cubicBezTo>
                  <a:pt x="968218" y="535849"/>
                  <a:pt x="922309" y="533982"/>
                  <a:pt x="876426" y="535414"/>
                </a:cubicBezTo>
                <a:cubicBezTo>
                  <a:pt x="865986" y="534903"/>
                  <a:pt x="839705" y="540451"/>
                  <a:pt x="834305" y="530147"/>
                </a:cubicBezTo>
                <a:cubicBezTo>
                  <a:pt x="831618" y="524061"/>
                  <a:pt x="837581" y="519433"/>
                  <a:pt x="841138" y="515265"/>
                </a:cubicBezTo>
                <a:cubicBezTo>
                  <a:pt x="849378" y="506444"/>
                  <a:pt x="858309" y="498338"/>
                  <a:pt x="867265" y="490284"/>
                </a:cubicBezTo>
                <a:cubicBezTo>
                  <a:pt x="877143" y="481488"/>
                  <a:pt x="886714" y="472334"/>
                  <a:pt x="896131" y="463052"/>
                </a:cubicBezTo>
                <a:cubicBezTo>
                  <a:pt x="914684" y="445563"/>
                  <a:pt x="934183" y="429684"/>
                  <a:pt x="952250" y="411760"/>
                </a:cubicBezTo>
                <a:cubicBezTo>
                  <a:pt x="970444" y="394960"/>
                  <a:pt x="989637" y="379312"/>
                  <a:pt x="1007166" y="361797"/>
                </a:cubicBezTo>
                <a:cubicBezTo>
                  <a:pt x="1025233" y="345176"/>
                  <a:pt x="1043658" y="328991"/>
                  <a:pt x="1061596" y="312243"/>
                </a:cubicBezTo>
                <a:cubicBezTo>
                  <a:pt x="1083911" y="293807"/>
                  <a:pt x="1106584" y="275781"/>
                  <a:pt x="1124164" y="252487"/>
                </a:cubicBezTo>
                <a:cubicBezTo>
                  <a:pt x="1137573" y="234332"/>
                  <a:pt x="1151827" y="214925"/>
                  <a:pt x="1152774" y="191861"/>
                </a:cubicBezTo>
                <a:cubicBezTo>
                  <a:pt x="1146504" y="156192"/>
                  <a:pt x="1108042" y="162431"/>
                  <a:pt x="1083194" y="174269"/>
                </a:cubicBezTo>
                <a:cubicBezTo>
                  <a:pt x="1053714" y="187514"/>
                  <a:pt x="1028508" y="208021"/>
                  <a:pt x="1003558" y="228119"/>
                </a:cubicBezTo>
                <a:cubicBezTo>
                  <a:pt x="975793" y="250850"/>
                  <a:pt x="947823" y="274809"/>
                  <a:pt x="921132" y="298589"/>
                </a:cubicBezTo>
                <a:cubicBezTo>
                  <a:pt x="910589" y="307794"/>
                  <a:pt x="900379" y="317433"/>
                  <a:pt x="890424" y="327278"/>
                </a:cubicBezTo>
                <a:cubicBezTo>
                  <a:pt x="871155" y="345662"/>
                  <a:pt x="850760" y="362870"/>
                  <a:pt x="833717" y="383454"/>
                </a:cubicBezTo>
                <a:cubicBezTo>
                  <a:pt x="820282" y="398975"/>
                  <a:pt x="804851" y="412552"/>
                  <a:pt x="790904" y="427587"/>
                </a:cubicBezTo>
                <a:cubicBezTo>
                  <a:pt x="776472" y="444131"/>
                  <a:pt x="760836" y="459472"/>
                  <a:pt x="743588" y="473075"/>
                </a:cubicBezTo>
                <a:cubicBezTo>
                  <a:pt x="737779" y="477729"/>
                  <a:pt x="733071" y="483815"/>
                  <a:pt x="726827" y="487803"/>
                </a:cubicBezTo>
                <a:cubicBezTo>
                  <a:pt x="723039" y="489977"/>
                  <a:pt x="717921" y="487778"/>
                  <a:pt x="716744" y="483610"/>
                </a:cubicBezTo>
                <a:cubicBezTo>
                  <a:pt x="716105" y="480133"/>
                  <a:pt x="717103" y="476246"/>
                  <a:pt x="717154" y="472820"/>
                </a:cubicBezTo>
                <a:cubicBezTo>
                  <a:pt x="718152" y="454665"/>
                  <a:pt x="719764" y="436588"/>
                  <a:pt x="722016" y="418561"/>
                </a:cubicBezTo>
                <a:cubicBezTo>
                  <a:pt x="728874" y="360058"/>
                  <a:pt x="738777" y="301913"/>
                  <a:pt x="747862" y="243716"/>
                </a:cubicBezTo>
                <a:cubicBezTo>
                  <a:pt x="752724" y="217610"/>
                  <a:pt x="756102" y="191324"/>
                  <a:pt x="758763" y="164911"/>
                </a:cubicBezTo>
                <a:cubicBezTo>
                  <a:pt x="761834" y="133205"/>
                  <a:pt x="766850" y="101575"/>
                  <a:pt x="766466" y="69613"/>
                </a:cubicBezTo>
                <a:cubicBezTo>
                  <a:pt x="765980" y="55243"/>
                  <a:pt x="767438" y="39799"/>
                  <a:pt x="763139" y="25991"/>
                </a:cubicBezTo>
                <a:cubicBezTo>
                  <a:pt x="748911" y="2697"/>
                  <a:pt x="715797" y="15559"/>
                  <a:pt x="699855" y="30568"/>
                </a:cubicBezTo>
                <a:cubicBezTo>
                  <a:pt x="668507" y="58260"/>
                  <a:pt x="654893" y="120599"/>
                  <a:pt x="644145" y="160564"/>
                </a:cubicBezTo>
                <a:cubicBezTo>
                  <a:pt x="633679" y="208993"/>
                  <a:pt x="622547" y="257370"/>
                  <a:pt x="614845" y="306311"/>
                </a:cubicBezTo>
                <a:cubicBezTo>
                  <a:pt x="611697" y="332443"/>
                  <a:pt x="605683" y="358089"/>
                  <a:pt x="602075" y="384144"/>
                </a:cubicBezTo>
                <a:cubicBezTo>
                  <a:pt x="598262" y="408896"/>
                  <a:pt x="593784" y="433570"/>
                  <a:pt x="590815" y="458475"/>
                </a:cubicBezTo>
                <a:cubicBezTo>
                  <a:pt x="589817" y="466351"/>
                  <a:pt x="588819" y="474226"/>
                  <a:pt x="588205" y="482127"/>
                </a:cubicBezTo>
                <a:cubicBezTo>
                  <a:pt x="587668" y="485400"/>
                  <a:pt x="588999" y="489849"/>
                  <a:pt x="585288" y="491537"/>
                </a:cubicBezTo>
                <a:cubicBezTo>
                  <a:pt x="585032" y="496727"/>
                  <a:pt x="578763" y="499463"/>
                  <a:pt x="574719" y="496318"/>
                </a:cubicBezTo>
                <a:cubicBezTo>
                  <a:pt x="563357" y="485323"/>
                  <a:pt x="557472" y="469905"/>
                  <a:pt x="548694" y="456890"/>
                </a:cubicBezTo>
                <a:cubicBezTo>
                  <a:pt x="534415" y="433545"/>
                  <a:pt x="520212" y="410123"/>
                  <a:pt x="508441" y="385372"/>
                </a:cubicBezTo>
                <a:cubicBezTo>
                  <a:pt x="486331" y="341955"/>
                  <a:pt x="459590" y="300967"/>
                  <a:pt x="433436" y="259953"/>
                </a:cubicBezTo>
                <a:cubicBezTo>
                  <a:pt x="418082" y="239293"/>
                  <a:pt x="403547" y="218172"/>
                  <a:pt x="390522" y="195952"/>
                </a:cubicBezTo>
                <a:cubicBezTo>
                  <a:pt x="365751" y="162635"/>
                  <a:pt x="339419" y="129650"/>
                  <a:pt x="306842" y="103595"/>
                </a:cubicBezTo>
                <a:cubicBezTo>
                  <a:pt x="286396" y="88176"/>
                  <a:pt x="251977" y="67951"/>
                  <a:pt x="226489" y="78128"/>
                </a:cubicBezTo>
                <a:cubicBezTo>
                  <a:pt x="219657" y="90478"/>
                  <a:pt x="223930" y="105155"/>
                  <a:pt x="226029" y="118246"/>
                </a:cubicBezTo>
                <a:cubicBezTo>
                  <a:pt x="232733" y="150029"/>
                  <a:pt x="243405" y="180866"/>
                  <a:pt x="257761" y="209990"/>
                </a:cubicBezTo>
                <a:cubicBezTo>
                  <a:pt x="267997" y="230599"/>
                  <a:pt x="281303" y="249444"/>
                  <a:pt x="292691" y="269414"/>
                </a:cubicBezTo>
                <a:cubicBezTo>
                  <a:pt x="309913" y="300915"/>
                  <a:pt x="328005" y="331880"/>
                  <a:pt x="350294" y="360135"/>
                </a:cubicBezTo>
                <a:cubicBezTo>
                  <a:pt x="366390" y="383045"/>
                  <a:pt x="384457" y="404396"/>
                  <a:pt x="401679" y="426436"/>
                </a:cubicBezTo>
                <a:cubicBezTo>
                  <a:pt x="411173" y="438914"/>
                  <a:pt x="420437" y="451648"/>
                  <a:pt x="431031" y="463282"/>
                </a:cubicBezTo>
                <a:cubicBezTo>
                  <a:pt x="449533" y="482843"/>
                  <a:pt x="466601" y="503631"/>
                  <a:pt x="483567" y="524521"/>
                </a:cubicBezTo>
                <a:cubicBezTo>
                  <a:pt x="493701" y="537229"/>
                  <a:pt x="521748" y="564359"/>
                  <a:pt x="513559" y="581414"/>
                </a:cubicBezTo>
                <a:cubicBezTo>
                  <a:pt x="505856" y="590849"/>
                  <a:pt x="475174" y="580621"/>
                  <a:pt x="462712" y="581260"/>
                </a:cubicBezTo>
                <a:cubicBezTo>
                  <a:pt x="395486" y="581005"/>
                  <a:pt x="328287" y="584738"/>
                  <a:pt x="261062" y="585377"/>
                </a:cubicBezTo>
                <a:cubicBezTo>
                  <a:pt x="220476" y="587423"/>
                  <a:pt x="179916" y="589622"/>
                  <a:pt x="139253" y="590286"/>
                </a:cubicBezTo>
                <a:cubicBezTo>
                  <a:pt x="103171" y="591284"/>
                  <a:pt x="68266" y="591258"/>
                  <a:pt x="34308" y="603557"/>
                </a:cubicBezTo>
                <a:cubicBezTo>
                  <a:pt x="26503" y="606881"/>
                  <a:pt x="15653" y="609591"/>
                  <a:pt x="13350" y="618796"/>
                </a:cubicBezTo>
                <a:cubicBezTo>
                  <a:pt x="14194" y="635954"/>
                  <a:pt x="40398" y="651270"/>
                  <a:pt x="54882" y="656997"/>
                </a:cubicBezTo>
                <a:cubicBezTo>
                  <a:pt x="103017" y="671879"/>
                  <a:pt x="154249" y="669833"/>
                  <a:pt x="204073" y="670012"/>
                </a:cubicBezTo>
                <a:cubicBezTo>
                  <a:pt x="258400" y="669194"/>
                  <a:pt x="312677" y="665921"/>
                  <a:pt x="366928" y="662904"/>
                </a:cubicBezTo>
                <a:cubicBezTo>
                  <a:pt x="406260" y="659938"/>
                  <a:pt x="445592" y="655489"/>
                  <a:pt x="485103" y="657176"/>
                </a:cubicBezTo>
                <a:cubicBezTo>
                  <a:pt x="493548" y="658276"/>
                  <a:pt x="510642" y="655489"/>
                  <a:pt x="510667" y="667711"/>
                </a:cubicBezTo>
                <a:cubicBezTo>
                  <a:pt x="510437" y="669322"/>
                  <a:pt x="509567" y="671035"/>
                  <a:pt x="508415" y="672186"/>
                </a:cubicBezTo>
                <a:cubicBezTo>
                  <a:pt x="502351" y="677095"/>
                  <a:pt x="495595" y="681186"/>
                  <a:pt x="489402" y="685942"/>
                </a:cubicBezTo>
                <a:cubicBezTo>
                  <a:pt x="474022" y="696656"/>
                  <a:pt x="461816" y="711051"/>
                  <a:pt x="446871" y="722302"/>
                </a:cubicBezTo>
                <a:cubicBezTo>
                  <a:pt x="414295" y="745366"/>
                  <a:pt x="383229" y="770475"/>
                  <a:pt x="351702" y="794945"/>
                </a:cubicBezTo>
                <a:cubicBezTo>
                  <a:pt x="329131" y="813483"/>
                  <a:pt x="306996" y="832507"/>
                  <a:pt x="285398" y="852119"/>
                </a:cubicBezTo>
                <a:cubicBezTo>
                  <a:pt x="253948" y="878302"/>
                  <a:pt x="223879" y="906378"/>
                  <a:pt x="198520" y="938570"/>
                </a:cubicBezTo>
                <a:cubicBezTo>
                  <a:pt x="189486" y="950459"/>
                  <a:pt x="181349" y="963014"/>
                  <a:pt x="173518" y="975697"/>
                </a:cubicBezTo>
                <a:cubicBezTo>
                  <a:pt x="160442" y="997354"/>
                  <a:pt x="145522" y="1022924"/>
                  <a:pt x="154300" y="1048851"/>
                </a:cubicBezTo>
                <a:cubicBezTo>
                  <a:pt x="157396" y="1053019"/>
                  <a:pt x="164459" y="1049542"/>
                  <a:pt x="168861" y="1049439"/>
                </a:cubicBezTo>
                <a:cubicBezTo>
                  <a:pt x="180632" y="1046908"/>
                  <a:pt x="191713" y="1042152"/>
                  <a:pt x="202742" y="1037473"/>
                </a:cubicBezTo>
                <a:cubicBezTo>
                  <a:pt x="229074" y="1026682"/>
                  <a:pt x="252975" y="1011341"/>
                  <a:pt x="276416" y="995411"/>
                </a:cubicBezTo>
                <a:cubicBezTo>
                  <a:pt x="309683" y="971989"/>
                  <a:pt x="342413" y="947800"/>
                  <a:pt x="372890" y="920824"/>
                </a:cubicBezTo>
                <a:cubicBezTo>
                  <a:pt x="388398" y="907656"/>
                  <a:pt x="402319" y="892826"/>
                  <a:pt x="417008" y="878762"/>
                </a:cubicBezTo>
                <a:cubicBezTo>
                  <a:pt x="426885" y="869660"/>
                  <a:pt x="436994" y="860787"/>
                  <a:pt x="446385" y="851173"/>
                </a:cubicBezTo>
                <a:cubicBezTo>
                  <a:pt x="486126" y="808548"/>
                  <a:pt x="528862" y="768915"/>
                  <a:pt x="572647" y="730510"/>
                </a:cubicBezTo>
                <a:cubicBezTo>
                  <a:pt x="585442" y="719234"/>
                  <a:pt x="599132" y="709006"/>
                  <a:pt x="611569" y="697321"/>
                </a:cubicBezTo>
                <a:cubicBezTo>
                  <a:pt x="617378" y="691925"/>
                  <a:pt x="628561" y="679064"/>
                  <a:pt x="634370" y="691133"/>
                </a:cubicBezTo>
                <a:cubicBezTo>
                  <a:pt x="635700" y="697193"/>
                  <a:pt x="634600" y="703611"/>
                  <a:pt x="634933" y="709799"/>
                </a:cubicBezTo>
                <a:cubicBezTo>
                  <a:pt x="634907" y="773774"/>
                  <a:pt x="634779" y="837774"/>
                  <a:pt x="636775" y="901724"/>
                </a:cubicBezTo>
                <a:cubicBezTo>
                  <a:pt x="637057" y="947877"/>
                  <a:pt x="641100" y="993851"/>
                  <a:pt x="651157" y="1038956"/>
                </a:cubicBezTo>
                <a:cubicBezTo>
                  <a:pt x="655738" y="1060409"/>
                  <a:pt x="660523" y="1081913"/>
                  <a:pt x="667893" y="1102624"/>
                </a:cubicBezTo>
                <a:cubicBezTo>
                  <a:pt x="673830" y="1117787"/>
                  <a:pt x="677336" y="1135686"/>
                  <a:pt x="690335" y="1146604"/>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6" name="Google Shape;276;p14"/>
          <p:cNvSpPr/>
          <p:nvPr/>
        </p:nvSpPr>
        <p:spPr>
          <a:xfrm>
            <a:off x="16171103" y="394602"/>
            <a:ext cx="1252832" cy="1133344"/>
          </a:xfrm>
          <a:custGeom>
            <a:avLst/>
            <a:gdLst/>
            <a:ahLst/>
            <a:cxnLst/>
            <a:rect l="l" t="t" r="r" b="b"/>
            <a:pathLst>
              <a:path w="1252832" h="1133344" extrusionOk="0">
                <a:moveTo>
                  <a:pt x="1236154" y="554500"/>
                </a:moveTo>
                <a:cubicBezTo>
                  <a:pt x="1262922" y="571632"/>
                  <a:pt x="1255577" y="594465"/>
                  <a:pt x="1227582" y="603006"/>
                </a:cubicBezTo>
                <a:cubicBezTo>
                  <a:pt x="1206598" y="609603"/>
                  <a:pt x="1186075" y="617887"/>
                  <a:pt x="1164451" y="622285"/>
                </a:cubicBezTo>
                <a:cubicBezTo>
                  <a:pt x="1143314" y="626274"/>
                  <a:pt x="1121690" y="626044"/>
                  <a:pt x="1100374" y="628754"/>
                </a:cubicBezTo>
                <a:cubicBezTo>
                  <a:pt x="1073760" y="632360"/>
                  <a:pt x="1046916" y="631056"/>
                  <a:pt x="1020174" y="631976"/>
                </a:cubicBezTo>
                <a:cubicBezTo>
                  <a:pt x="987137" y="634175"/>
                  <a:pt x="954203" y="631234"/>
                  <a:pt x="921243" y="629572"/>
                </a:cubicBezTo>
                <a:cubicBezTo>
                  <a:pt x="905607" y="629342"/>
                  <a:pt x="889818" y="627808"/>
                  <a:pt x="874260" y="629240"/>
                </a:cubicBezTo>
                <a:cubicBezTo>
                  <a:pt x="860006" y="634840"/>
                  <a:pt x="873850" y="648622"/>
                  <a:pt x="880913" y="654247"/>
                </a:cubicBezTo>
                <a:cubicBezTo>
                  <a:pt x="890995" y="662532"/>
                  <a:pt x="902153" y="669384"/>
                  <a:pt x="911979" y="677976"/>
                </a:cubicBezTo>
                <a:cubicBezTo>
                  <a:pt x="924595" y="689329"/>
                  <a:pt x="936111" y="701858"/>
                  <a:pt x="949136" y="712750"/>
                </a:cubicBezTo>
                <a:cubicBezTo>
                  <a:pt x="970171" y="730010"/>
                  <a:pt x="989978" y="749571"/>
                  <a:pt x="1008428" y="769771"/>
                </a:cubicBezTo>
                <a:cubicBezTo>
                  <a:pt x="1025420" y="789510"/>
                  <a:pt x="1040058" y="811142"/>
                  <a:pt x="1055565" y="832032"/>
                </a:cubicBezTo>
                <a:cubicBezTo>
                  <a:pt x="1068309" y="851414"/>
                  <a:pt x="1078366" y="872356"/>
                  <a:pt x="1088884" y="892990"/>
                </a:cubicBezTo>
                <a:cubicBezTo>
                  <a:pt x="1092850" y="900994"/>
                  <a:pt x="1096509" y="909176"/>
                  <a:pt x="1098147" y="918023"/>
                </a:cubicBezTo>
                <a:cubicBezTo>
                  <a:pt x="1100246" y="924415"/>
                  <a:pt x="1096919" y="930296"/>
                  <a:pt x="1091724" y="934029"/>
                </a:cubicBezTo>
                <a:cubicBezTo>
                  <a:pt x="1065776" y="947428"/>
                  <a:pt x="1031076" y="918969"/>
                  <a:pt x="1010143" y="904752"/>
                </a:cubicBezTo>
                <a:cubicBezTo>
                  <a:pt x="989875" y="888643"/>
                  <a:pt x="971374" y="870285"/>
                  <a:pt x="953435" y="851644"/>
                </a:cubicBezTo>
                <a:cubicBezTo>
                  <a:pt x="944376" y="841263"/>
                  <a:pt x="935906" y="830319"/>
                  <a:pt x="926259" y="820449"/>
                </a:cubicBezTo>
                <a:cubicBezTo>
                  <a:pt x="912082" y="806335"/>
                  <a:pt x="897828" y="792374"/>
                  <a:pt x="885007" y="777007"/>
                </a:cubicBezTo>
                <a:cubicBezTo>
                  <a:pt x="872878" y="763301"/>
                  <a:pt x="859161" y="751181"/>
                  <a:pt x="846469" y="738013"/>
                </a:cubicBezTo>
                <a:cubicBezTo>
                  <a:pt x="829605" y="719731"/>
                  <a:pt x="810924" y="703392"/>
                  <a:pt x="792704" y="686516"/>
                </a:cubicBezTo>
                <a:cubicBezTo>
                  <a:pt x="785846" y="680175"/>
                  <a:pt x="779448" y="673348"/>
                  <a:pt x="772820" y="666776"/>
                </a:cubicBezTo>
                <a:cubicBezTo>
                  <a:pt x="767293" y="662276"/>
                  <a:pt x="760563" y="666930"/>
                  <a:pt x="759590" y="673169"/>
                </a:cubicBezTo>
                <a:cubicBezTo>
                  <a:pt x="753270" y="723822"/>
                  <a:pt x="751888" y="774961"/>
                  <a:pt x="747537" y="825845"/>
                </a:cubicBezTo>
                <a:cubicBezTo>
                  <a:pt x="741677" y="899485"/>
                  <a:pt x="726861" y="972154"/>
                  <a:pt x="709664" y="1043902"/>
                </a:cubicBezTo>
                <a:cubicBezTo>
                  <a:pt x="704828" y="1064971"/>
                  <a:pt x="698814" y="1085759"/>
                  <a:pt x="691700" y="1106190"/>
                </a:cubicBezTo>
                <a:cubicBezTo>
                  <a:pt x="688348" y="1116008"/>
                  <a:pt x="683537" y="1125213"/>
                  <a:pt x="677062" y="1133344"/>
                </a:cubicBezTo>
                <a:cubicBezTo>
                  <a:pt x="664063" y="1122401"/>
                  <a:pt x="660557" y="1104502"/>
                  <a:pt x="654569" y="1089314"/>
                </a:cubicBezTo>
                <a:cubicBezTo>
                  <a:pt x="647199" y="1068628"/>
                  <a:pt x="642439" y="1047098"/>
                  <a:pt x="637833" y="1025645"/>
                </a:cubicBezTo>
                <a:cubicBezTo>
                  <a:pt x="627750" y="980541"/>
                  <a:pt x="623707" y="934566"/>
                  <a:pt x="623451" y="888413"/>
                </a:cubicBezTo>
                <a:cubicBezTo>
                  <a:pt x="621455" y="824464"/>
                  <a:pt x="621557" y="760463"/>
                  <a:pt x="621609" y="696488"/>
                </a:cubicBezTo>
                <a:cubicBezTo>
                  <a:pt x="621276" y="690300"/>
                  <a:pt x="622376" y="683882"/>
                  <a:pt x="621046" y="677822"/>
                </a:cubicBezTo>
                <a:cubicBezTo>
                  <a:pt x="615262" y="665753"/>
                  <a:pt x="604054" y="678640"/>
                  <a:pt x="598245" y="684010"/>
                </a:cubicBezTo>
                <a:cubicBezTo>
                  <a:pt x="585808" y="695695"/>
                  <a:pt x="572117" y="705923"/>
                  <a:pt x="559322" y="717199"/>
                </a:cubicBezTo>
                <a:cubicBezTo>
                  <a:pt x="515512" y="755605"/>
                  <a:pt x="472802" y="795238"/>
                  <a:pt x="433061" y="837862"/>
                </a:cubicBezTo>
                <a:cubicBezTo>
                  <a:pt x="423669" y="847476"/>
                  <a:pt x="413587" y="856349"/>
                  <a:pt x="403684" y="865452"/>
                </a:cubicBezTo>
                <a:cubicBezTo>
                  <a:pt x="389020" y="879490"/>
                  <a:pt x="375099" y="894346"/>
                  <a:pt x="359592" y="907514"/>
                </a:cubicBezTo>
                <a:cubicBezTo>
                  <a:pt x="329114" y="934490"/>
                  <a:pt x="296384" y="958704"/>
                  <a:pt x="263117" y="982100"/>
                </a:cubicBezTo>
                <a:cubicBezTo>
                  <a:pt x="239677" y="998030"/>
                  <a:pt x="215776" y="1013397"/>
                  <a:pt x="189443" y="1024188"/>
                </a:cubicBezTo>
                <a:cubicBezTo>
                  <a:pt x="178414" y="1028867"/>
                  <a:pt x="167334" y="1033597"/>
                  <a:pt x="155562" y="1036154"/>
                </a:cubicBezTo>
                <a:cubicBezTo>
                  <a:pt x="151135" y="1036257"/>
                  <a:pt x="144098" y="1039760"/>
                  <a:pt x="141001" y="1035566"/>
                </a:cubicBezTo>
                <a:cubicBezTo>
                  <a:pt x="132198" y="1009639"/>
                  <a:pt x="147143" y="984069"/>
                  <a:pt x="160219" y="962412"/>
                </a:cubicBezTo>
                <a:cubicBezTo>
                  <a:pt x="168050" y="949729"/>
                  <a:pt x="176188" y="937175"/>
                  <a:pt x="185221" y="925285"/>
                </a:cubicBezTo>
                <a:cubicBezTo>
                  <a:pt x="210606" y="893093"/>
                  <a:pt x="240675" y="865017"/>
                  <a:pt x="272099" y="838834"/>
                </a:cubicBezTo>
                <a:cubicBezTo>
                  <a:pt x="293723" y="819222"/>
                  <a:pt x="315833" y="800198"/>
                  <a:pt x="338403" y="781660"/>
                </a:cubicBezTo>
                <a:cubicBezTo>
                  <a:pt x="369956" y="757190"/>
                  <a:pt x="401022" y="732081"/>
                  <a:pt x="433573" y="709017"/>
                </a:cubicBezTo>
                <a:cubicBezTo>
                  <a:pt x="448517" y="697767"/>
                  <a:pt x="460724" y="683371"/>
                  <a:pt x="476103" y="672657"/>
                </a:cubicBezTo>
                <a:cubicBezTo>
                  <a:pt x="482322" y="667901"/>
                  <a:pt x="489052" y="663810"/>
                  <a:pt x="495117" y="658901"/>
                </a:cubicBezTo>
                <a:cubicBezTo>
                  <a:pt x="496268" y="657750"/>
                  <a:pt x="497139" y="656037"/>
                  <a:pt x="497369" y="654426"/>
                </a:cubicBezTo>
                <a:cubicBezTo>
                  <a:pt x="497318" y="642204"/>
                  <a:pt x="480249" y="644991"/>
                  <a:pt x="471804" y="643891"/>
                </a:cubicBezTo>
                <a:cubicBezTo>
                  <a:pt x="432293" y="642204"/>
                  <a:pt x="392961" y="646653"/>
                  <a:pt x="353629" y="649619"/>
                </a:cubicBezTo>
                <a:cubicBezTo>
                  <a:pt x="299378" y="652636"/>
                  <a:pt x="245102" y="655909"/>
                  <a:pt x="190774" y="656727"/>
                </a:cubicBezTo>
                <a:cubicBezTo>
                  <a:pt x="140950" y="656548"/>
                  <a:pt x="89693" y="658594"/>
                  <a:pt x="41584" y="643713"/>
                </a:cubicBezTo>
                <a:cubicBezTo>
                  <a:pt x="27023" y="638036"/>
                  <a:pt x="819" y="622720"/>
                  <a:pt x="0" y="605563"/>
                </a:cubicBezTo>
                <a:cubicBezTo>
                  <a:pt x="2329" y="596358"/>
                  <a:pt x="13179" y="593647"/>
                  <a:pt x="20958" y="590323"/>
                </a:cubicBezTo>
                <a:cubicBezTo>
                  <a:pt x="54916" y="578024"/>
                  <a:pt x="89821" y="578050"/>
                  <a:pt x="125903" y="577053"/>
                </a:cubicBezTo>
                <a:cubicBezTo>
                  <a:pt x="166540" y="576388"/>
                  <a:pt x="207126" y="574189"/>
                  <a:pt x="247712" y="572143"/>
                </a:cubicBezTo>
                <a:cubicBezTo>
                  <a:pt x="314937" y="571530"/>
                  <a:pt x="382111" y="567771"/>
                  <a:pt x="449336" y="568027"/>
                </a:cubicBezTo>
                <a:cubicBezTo>
                  <a:pt x="461799" y="567387"/>
                  <a:pt x="492481" y="577615"/>
                  <a:pt x="500184" y="568205"/>
                </a:cubicBezTo>
                <a:cubicBezTo>
                  <a:pt x="508373" y="551125"/>
                  <a:pt x="480326" y="524021"/>
                  <a:pt x="470192" y="511313"/>
                </a:cubicBezTo>
                <a:cubicBezTo>
                  <a:pt x="453226" y="490448"/>
                  <a:pt x="436157" y="469660"/>
                  <a:pt x="417681" y="450074"/>
                </a:cubicBezTo>
                <a:cubicBezTo>
                  <a:pt x="407087" y="438440"/>
                  <a:pt x="397823" y="425706"/>
                  <a:pt x="388329" y="413228"/>
                </a:cubicBezTo>
                <a:cubicBezTo>
                  <a:pt x="371107" y="391187"/>
                  <a:pt x="353041" y="369837"/>
                  <a:pt x="336945" y="346926"/>
                </a:cubicBezTo>
                <a:cubicBezTo>
                  <a:pt x="314656" y="318672"/>
                  <a:pt x="296563" y="287707"/>
                  <a:pt x="279341" y="256205"/>
                </a:cubicBezTo>
                <a:cubicBezTo>
                  <a:pt x="267979" y="236236"/>
                  <a:pt x="254647" y="217391"/>
                  <a:pt x="244411" y="196782"/>
                </a:cubicBezTo>
                <a:cubicBezTo>
                  <a:pt x="230055" y="167658"/>
                  <a:pt x="219384" y="136821"/>
                  <a:pt x="212679" y="105038"/>
                </a:cubicBezTo>
                <a:cubicBezTo>
                  <a:pt x="210581" y="91946"/>
                  <a:pt x="206307" y="77270"/>
                  <a:pt x="213140" y="64919"/>
                </a:cubicBezTo>
                <a:cubicBezTo>
                  <a:pt x="238602" y="54743"/>
                  <a:pt x="273021" y="74968"/>
                  <a:pt x="293467" y="90387"/>
                </a:cubicBezTo>
                <a:cubicBezTo>
                  <a:pt x="326043" y="116442"/>
                  <a:pt x="352375" y="149427"/>
                  <a:pt x="377147" y="182744"/>
                </a:cubicBezTo>
                <a:cubicBezTo>
                  <a:pt x="390172" y="204938"/>
                  <a:pt x="404707" y="226084"/>
                  <a:pt x="420061" y="246745"/>
                </a:cubicBezTo>
                <a:cubicBezTo>
                  <a:pt x="446214" y="287733"/>
                  <a:pt x="472981" y="328721"/>
                  <a:pt x="495066" y="372138"/>
                </a:cubicBezTo>
                <a:cubicBezTo>
                  <a:pt x="506837" y="396889"/>
                  <a:pt x="521040" y="420311"/>
                  <a:pt x="535319" y="443656"/>
                </a:cubicBezTo>
                <a:cubicBezTo>
                  <a:pt x="544096" y="456645"/>
                  <a:pt x="549982" y="472064"/>
                  <a:pt x="561344" y="483084"/>
                </a:cubicBezTo>
                <a:cubicBezTo>
                  <a:pt x="565387" y="486204"/>
                  <a:pt x="571657" y="483493"/>
                  <a:pt x="571913" y="478303"/>
                </a:cubicBezTo>
                <a:cubicBezTo>
                  <a:pt x="575623" y="476615"/>
                  <a:pt x="574293" y="472192"/>
                  <a:pt x="574830" y="468919"/>
                </a:cubicBezTo>
                <a:cubicBezTo>
                  <a:pt x="575444" y="461018"/>
                  <a:pt x="576442" y="453142"/>
                  <a:pt x="577440" y="445267"/>
                </a:cubicBezTo>
                <a:cubicBezTo>
                  <a:pt x="580409" y="420362"/>
                  <a:pt x="584913" y="395688"/>
                  <a:pt x="588700" y="370936"/>
                </a:cubicBezTo>
                <a:cubicBezTo>
                  <a:pt x="592308" y="344881"/>
                  <a:pt x="598322" y="319209"/>
                  <a:pt x="601469" y="293102"/>
                </a:cubicBezTo>
                <a:cubicBezTo>
                  <a:pt x="609172" y="244162"/>
                  <a:pt x="620278" y="195759"/>
                  <a:pt x="630770" y="147356"/>
                </a:cubicBezTo>
                <a:cubicBezTo>
                  <a:pt x="641518" y="107416"/>
                  <a:pt x="655132" y="45052"/>
                  <a:pt x="686428" y="17360"/>
                </a:cubicBezTo>
                <a:cubicBezTo>
                  <a:pt x="702371" y="2325"/>
                  <a:pt x="735510" y="-10511"/>
                  <a:pt x="749713" y="12783"/>
                </a:cubicBezTo>
                <a:cubicBezTo>
                  <a:pt x="754037" y="26565"/>
                  <a:pt x="752553" y="42035"/>
                  <a:pt x="753065" y="56405"/>
                </a:cubicBezTo>
                <a:cubicBezTo>
                  <a:pt x="753449" y="88341"/>
                  <a:pt x="748433" y="119971"/>
                  <a:pt x="745362" y="151703"/>
                </a:cubicBezTo>
                <a:cubicBezTo>
                  <a:pt x="742701" y="178116"/>
                  <a:pt x="739323" y="204427"/>
                  <a:pt x="734461" y="230508"/>
                </a:cubicBezTo>
                <a:cubicBezTo>
                  <a:pt x="725376" y="288704"/>
                  <a:pt x="715473" y="346850"/>
                  <a:pt x="708615" y="405353"/>
                </a:cubicBezTo>
                <a:cubicBezTo>
                  <a:pt x="706363" y="423379"/>
                  <a:pt x="704751" y="441457"/>
                  <a:pt x="703753" y="459611"/>
                </a:cubicBezTo>
                <a:cubicBezTo>
                  <a:pt x="703702" y="463038"/>
                  <a:pt x="702704" y="466924"/>
                  <a:pt x="703343" y="470402"/>
                </a:cubicBezTo>
                <a:cubicBezTo>
                  <a:pt x="704495" y="474570"/>
                  <a:pt x="709613" y="476769"/>
                  <a:pt x="713426" y="474595"/>
                </a:cubicBezTo>
                <a:cubicBezTo>
                  <a:pt x="719670" y="470606"/>
                  <a:pt x="724404" y="464521"/>
                  <a:pt x="730187" y="459867"/>
                </a:cubicBezTo>
                <a:cubicBezTo>
                  <a:pt x="747435" y="446264"/>
                  <a:pt x="763096" y="430922"/>
                  <a:pt x="777503" y="414379"/>
                </a:cubicBezTo>
                <a:cubicBezTo>
                  <a:pt x="791450" y="399318"/>
                  <a:pt x="806855" y="385741"/>
                  <a:pt x="820316" y="370246"/>
                </a:cubicBezTo>
                <a:cubicBezTo>
                  <a:pt x="837384" y="349662"/>
                  <a:pt x="857754" y="332454"/>
                  <a:pt x="877023" y="314069"/>
                </a:cubicBezTo>
                <a:cubicBezTo>
                  <a:pt x="886978" y="304225"/>
                  <a:pt x="897188" y="294585"/>
                  <a:pt x="907731" y="285380"/>
                </a:cubicBezTo>
                <a:cubicBezTo>
                  <a:pt x="934396" y="261601"/>
                  <a:pt x="962392" y="237642"/>
                  <a:pt x="990157" y="214911"/>
                </a:cubicBezTo>
                <a:cubicBezTo>
                  <a:pt x="1015107" y="194813"/>
                  <a:pt x="1040314" y="174281"/>
                  <a:pt x="1069793" y="161061"/>
                </a:cubicBezTo>
                <a:cubicBezTo>
                  <a:pt x="1094641" y="149222"/>
                  <a:pt x="1133103" y="142983"/>
                  <a:pt x="1139373" y="178653"/>
                </a:cubicBezTo>
                <a:cubicBezTo>
                  <a:pt x="1138426" y="201717"/>
                  <a:pt x="1124172" y="221124"/>
                  <a:pt x="1110763" y="239253"/>
                </a:cubicBezTo>
                <a:cubicBezTo>
                  <a:pt x="1093208" y="262547"/>
                  <a:pt x="1070510" y="280573"/>
                  <a:pt x="1048195" y="299009"/>
                </a:cubicBezTo>
                <a:cubicBezTo>
                  <a:pt x="1030257" y="315757"/>
                  <a:pt x="1011832" y="331968"/>
                  <a:pt x="993765" y="348563"/>
                </a:cubicBezTo>
                <a:cubicBezTo>
                  <a:pt x="976236" y="366052"/>
                  <a:pt x="957018" y="381727"/>
                  <a:pt x="938849" y="398526"/>
                </a:cubicBezTo>
                <a:cubicBezTo>
                  <a:pt x="920808" y="416450"/>
                  <a:pt x="901308" y="432329"/>
                  <a:pt x="882730" y="449818"/>
                </a:cubicBezTo>
                <a:cubicBezTo>
                  <a:pt x="873313" y="459075"/>
                  <a:pt x="863742" y="468254"/>
                  <a:pt x="853864" y="477050"/>
                </a:cubicBezTo>
                <a:cubicBezTo>
                  <a:pt x="844908" y="485104"/>
                  <a:pt x="835977" y="493210"/>
                  <a:pt x="827737" y="502031"/>
                </a:cubicBezTo>
                <a:cubicBezTo>
                  <a:pt x="824180" y="506174"/>
                  <a:pt x="818243" y="510802"/>
                  <a:pt x="820904" y="516913"/>
                </a:cubicBezTo>
                <a:cubicBezTo>
                  <a:pt x="826304" y="527243"/>
                  <a:pt x="852585" y="521669"/>
                  <a:pt x="863026" y="522180"/>
                </a:cubicBezTo>
                <a:cubicBezTo>
                  <a:pt x="908909" y="520748"/>
                  <a:pt x="954817" y="522615"/>
                  <a:pt x="1000649" y="524916"/>
                </a:cubicBezTo>
                <a:cubicBezTo>
                  <a:pt x="1046558" y="528624"/>
                  <a:pt x="1092594" y="533380"/>
                  <a:pt x="1138503" y="537420"/>
                </a:cubicBezTo>
                <a:cubicBezTo>
                  <a:pt x="1151426" y="538673"/>
                  <a:pt x="1164323" y="540232"/>
                  <a:pt x="1177195" y="541767"/>
                </a:cubicBezTo>
                <a:cubicBezTo>
                  <a:pt x="1197053" y="544733"/>
                  <a:pt x="1217909" y="545781"/>
                  <a:pt x="1236154" y="554500"/>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2" name="Shape 402"/>
        <p:cNvGrpSpPr/>
        <p:nvPr/>
      </p:nvGrpSpPr>
      <p:grpSpPr>
        <a:xfrm>
          <a:off x="0" y="0"/>
          <a:ext cx="0" cy="0"/>
          <a:chOff x="0" y="0"/>
          <a:chExt cx="0" cy="0"/>
        </a:xfrm>
      </p:grpSpPr>
      <p:sp>
        <p:nvSpPr>
          <p:cNvPr id="403" name="Google Shape;403;p17"/>
          <p:cNvSpPr txBox="1"/>
          <p:nvPr/>
        </p:nvSpPr>
        <p:spPr>
          <a:xfrm>
            <a:off x="1028700" y="1019175"/>
            <a:ext cx="10150800" cy="177228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IN" sz="9600">
                <a:ln/>
                <a:solidFill>
                  <a:schemeClr val="tx1"/>
                </a:solidFill>
                <a:effectLst>
                  <a:outerShdw blurRad="38100" dist="19050" dir="2700000" algn="tl" rotWithShape="0">
                    <a:schemeClr val="dk1">
                      <a:alpha val="40000"/>
                    </a:schemeClr>
                  </a:outerShdw>
                </a:effectLst>
                <a:latin typeface="Luckiest Guy" panose="02000506000000020004"/>
                <a:ea typeface="Luckiest Guy" panose="02000506000000020004"/>
                <a:cs typeface="Luckiest Guy" panose="02000506000000020004"/>
                <a:sym typeface="Luckiest Guy" panose="02000506000000020004"/>
              </a:rPr>
              <a:t>BACKGROuND</a:t>
            </a:r>
            <a:endParaRPr lang="en-IN" sz="9600">
              <a:ln/>
              <a:solidFill>
                <a:schemeClr val="tx1"/>
              </a:solidFill>
              <a:effectLst>
                <a:outerShdw blurRad="38100" dist="19050" dir="2700000" algn="tl" rotWithShape="0">
                  <a:schemeClr val="dk1">
                    <a:alpha val="40000"/>
                  </a:schemeClr>
                </a:outerShdw>
              </a:effectLst>
              <a:latin typeface="Luckiest Guy" panose="02000506000000020004"/>
              <a:ea typeface="Luckiest Guy" panose="02000506000000020004"/>
              <a:cs typeface="Luckiest Guy" panose="02000506000000020004"/>
              <a:sym typeface="Luckiest Guy" panose="02000506000000020004"/>
            </a:endParaRPr>
          </a:p>
        </p:txBody>
      </p:sp>
      <p:sp>
        <p:nvSpPr>
          <p:cNvPr id="407" name="Google Shape;407;p17"/>
          <p:cNvSpPr/>
          <p:nvPr/>
        </p:nvSpPr>
        <p:spPr>
          <a:xfrm>
            <a:off x="14961713" y="-2187234"/>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8" name="Google Shape;408;p17"/>
          <p:cNvSpPr/>
          <p:nvPr/>
        </p:nvSpPr>
        <p:spPr>
          <a:xfrm>
            <a:off x="14961713" y="-2187234"/>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9" name="Google Shape;409;p17"/>
          <p:cNvSpPr/>
          <p:nvPr/>
        </p:nvSpPr>
        <p:spPr>
          <a:xfrm>
            <a:off x="15019565" y="-2141479"/>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0" name="Google Shape;410;p17"/>
          <p:cNvSpPr/>
          <p:nvPr/>
        </p:nvSpPr>
        <p:spPr>
          <a:xfrm>
            <a:off x="16283275" y="7833626"/>
            <a:ext cx="3276260" cy="3659715"/>
          </a:xfrm>
          <a:custGeom>
            <a:avLst/>
            <a:gdLst/>
            <a:ahLst/>
            <a:cxnLst/>
            <a:rect l="l" t="t" r="r" b="b"/>
            <a:pathLst>
              <a:path w="3276260" h="3659715" extrusionOk="0">
                <a:moveTo>
                  <a:pt x="3264014" y="2623971"/>
                </a:moveTo>
                <a:cubicBezTo>
                  <a:pt x="3252808" y="2510155"/>
                  <a:pt x="3206669" y="2405709"/>
                  <a:pt x="3157746" y="2303751"/>
                </a:cubicBezTo>
                <a:cubicBezTo>
                  <a:pt x="3094029" y="2145653"/>
                  <a:pt x="3038002" y="1985287"/>
                  <a:pt x="3013467" y="1815625"/>
                </a:cubicBezTo>
                <a:cubicBezTo>
                  <a:pt x="2988713" y="1645232"/>
                  <a:pt x="2997867" y="1474106"/>
                  <a:pt x="3047083" y="1308177"/>
                </a:cubicBezTo>
                <a:cubicBezTo>
                  <a:pt x="3090733" y="1153154"/>
                  <a:pt x="3146320" y="998936"/>
                  <a:pt x="3141340" y="835496"/>
                </a:cubicBezTo>
                <a:cubicBezTo>
                  <a:pt x="3141340" y="762595"/>
                  <a:pt x="3114535" y="692037"/>
                  <a:pt x="3081505" y="627993"/>
                </a:cubicBezTo>
                <a:cubicBezTo>
                  <a:pt x="3047742" y="565852"/>
                  <a:pt x="3000138" y="511836"/>
                  <a:pt x="2948725" y="463674"/>
                </a:cubicBezTo>
                <a:cubicBezTo>
                  <a:pt x="2903171" y="422028"/>
                  <a:pt x="2854614" y="381113"/>
                  <a:pt x="2824733" y="326071"/>
                </a:cubicBezTo>
                <a:cubicBezTo>
                  <a:pt x="2773613" y="198276"/>
                  <a:pt x="2770025" y="173976"/>
                  <a:pt x="2648963" y="95513"/>
                </a:cubicBezTo>
                <a:cubicBezTo>
                  <a:pt x="2630360" y="81167"/>
                  <a:pt x="2606997" y="64113"/>
                  <a:pt x="2585319" y="53427"/>
                </a:cubicBezTo>
                <a:cubicBezTo>
                  <a:pt x="2577629" y="49035"/>
                  <a:pt x="2570012" y="44131"/>
                  <a:pt x="2561370" y="41789"/>
                </a:cubicBezTo>
                <a:cubicBezTo>
                  <a:pt x="2550092" y="38569"/>
                  <a:pt x="2538007" y="46034"/>
                  <a:pt x="2535664" y="57452"/>
                </a:cubicBezTo>
                <a:cubicBezTo>
                  <a:pt x="2298373" y="-7397"/>
                  <a:pt x="2036987" y="-30745"/>
                  <a:pt x="1803139" y="59209"/>
                </a:cubicBezTo>
                <a:cubicBezTo>
                  <a:pt x="1688302" y="104662"/>
                  <a:pt x="1587966" y="181295"/>
                  <a:pt x="1498543" y="265394"/>
                </a:cubicBezTo>
                <a:cubicBezTo>
                  <a:pt x="1388393" y="378478"/>
                  <a:pt x="1307758" y="519740"/>
                  <a:pt x="1256492" y="668542"/>
                </a:cubicBezTo>
                <a:cubicBezTo>
                  <a:pt x="1220385" y="775331"/>
                  <a:pt x="1260080" y="865871"/>
                  <a:pt x="1162820" y="948360"/>
                </a:cubicBezTo>
                <a:cubicBezTo>
                  <a:pt x="1088338" y="1007719"/>
                  <a:pt x="1001697" y="1043218"/>
                  <a:pt x="916522" y="1086036"/>
                </a:cubicBezTo>
                <a:cubicBezTo>
                  <a:pt x="828636" y="1125780"/>
                  <a:pt x="743314" y="1169696"/>
                  <a:pt x="656967" y="1212806"/>
                </a:cubicBezTo>
                <a:cubicBezTo>
                  <a:pt x="552676" y="1265725"/>
                  <a:pt x="449557" y="1323182"/>
                  <a:pt x="357277" y="1395423"/>
                </a:cubicBezTo>
                <a:cubicBezTo>
                  <a:pt x="274812" y="1463639"/>
                  <a:pt x="200988" y="1543127"/>
                  <a:pt x="137051" y="1628836"/>
                </a:cubicBezTo>
                <a:cubicBezTo>
                  <a:pt x="29025" y="1779761"/>
                  <a:pt x="-8253" y="1972332"/>
                  <a:pt x="1488" y="2155315"/>
                </a:cubicBezTo>
                <a:cubicBezTo>
                  <a:pt x="12327" y="2280914"/>
                  <a:pt x="48580" y="2408124"/>
                  <a:pt x="118376" y="2513961"/>
                </a:cubicBezTo>
                <a:cubicBezTo>
                  <a:pt x="213585" y="2658371"/>
                  <a:pt x="356106" y="2760622"/>
                  <a:pt x="513054" y="2829204"/>
                </a:cubicBezTo>
                <a:cubicBezTo>
                  <a:pt x="655648" y="2889955"/>
                  <a:pt x="811718" y="2911620"/>
                  <a:pt x="965151" y="2925526"/>
                </a:cubicBezTo>
                <a:cubicBezTo>
                  <a:pt x="1095954" y="2937237"/>
                  <a:pt x="1229027" y="2933651"/>
                  <a:pt x="1357047" y="2966441"/>
                </a:cubicBezTo>
                <a:cubicBezTo>
                  <a:pt x="1454380" y="2995426"/>
                  <a:pt x="1556620" y="3025801"/>
                  <a:pt x="1634911" y="3093358"/>
                </a:cubicBezTo>
                <a:cubicBezTo>
                  <a:pt x="1739349" y="3189388"/>
                  <a:pt x="1808632" y="3315792"/>
                  <a:pt x="1900765" y="3422508"/>
                </a:cubicBezTo>
                <a:cubicBezTo>
                  <a:pt x="2039917" y="3573286"/>
                  <a:pt x="2243298" y="3660239"/>
                  <a:pt x="2448291" y="3658995"/>
                </a:cubicBezTo>
                <a:cubicBezTo>
                  <a:pt x="2527461" y="3663240"/>
                  <a:pt x="2605606" y="3648236"/>
                  <a:pt x="2681480" y="3626790"/>
                </a:cubicBezTo>
                <a:cubicBezTo>
                  <a:pt x="2731648" y="3613249"/>
                  <a:pt x="2782402" y="3599050"/>
                  <a:pt x="2828322" y="3574164"/>
                </a:cubicBezTo>
                <a:cubicBezTo>
                  <a:pt x="2916866" y="3524978"/>
                  <a:pt x="2982707" y="3445710"/>
                  <a:pt x="3050013" y="3371858"/>
                </a:cubicBezTo>
                <a:cubicBezTo>
                  <a:pt x="3107358" y="3306497"/>
                  <a:pt x="3164557" y="3239452"/>
                  <a:pt x="3200590" y="3159525"/>
                </a:cubicBezTo>
                <a:cubicBezTo>
                  <a:pt x="3277856" y="2993450"/>
                  <a:pt x="3289720" y="2803440"/>
                  <a:pt x="3264014" y="2623971"/>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1" name="Google Shape;411;p17"/>
          <p:cNvSpPr/>
          <p:nvPr/>
        </p:nvSpPr>
        <p:spPr>
          <a:xfrm>
            <a:off x="16283275" y="7833626"/>
            <a:ext cx="3276260" cy="3659715"/>
          </a:xfrm>
          <a:custGeom>
            <a:avLst/>
            <a:gdLst/>
            <a:ahLst/>
            <a:cxnLst/>
            <a:rect l="l" t="t" r="r" b="b"/>
            <a:pathLst>
              <a:path w="3276260" h="3659715" extrusionOk="0">
                <a:moveTo>
                  <a:pt x="2448291" y="3658995"/>
                </a:moveTo>
                <a:cubicBezTo>
                  <a:pt x="2243298" y="3660239"/>
                  <a:pt x="2039917" y="3573286"/>
                  <a:pt x="1900765" y="3422508"/>
                </a:cubicBezTo>
                <a:cubicBezTo>
                  <a:pt x="1808632" y="3315792"/>
                  <a:pt x="1739349" y="3189388"/>
                  <a:pt x="1634911" y="3093358"/>
                </a:cubicBezTo>
                <a:cubicBezTo>
                  <a:pt x="1556620" y="3025801"/>
                  <a:pt x="1454380" y="2995426"/>
                  <a:pt x="1357047" y="2966441"/>
                </a:cubicBezTo>
                <a:cubicBezTo>
                  <a:pt x="1229027" y="2933651"/>
                  <a:pt x="1095954" y="2937237"/>
                  <a:pt x="965151" y="2925526"/>
                </a:cubicBezTo>
                <a:cubicBezTo>
                  <a:pt x="811718" y="2911620"/>
                  <a:pt x="655648" y="2889955"/>
                  <a:pt x="513054" y="2829204"/>
                </a:cubicBezTo>
                <a:cubicBezTo>
                  <a:pt x="356106" y="2760622"/>
                  <a:pt x="213585" y="2658371"/>
                  <a:pt x="118376" y="2513961"/>
                </a:cubicBezTo>
                <a:cubicBezTo>
                  <a:pt x="48580" y="2408124"/>
                  <a:pt x="12327" y="2280914"/>
                  <a:pt x="1488" y="2155315"/>
                </a:cubicBezTo>
                <a:cubicBezTo>
                  <a:pt x="-8253" y="1972332"/>
                  <a:pt x="29025" y="1779761"/>
                  <a:pt x="137051" y="1628836"/>
                </a:cubicBezTo>
                <a:cubicBezTo>
                  <a:pt x="200988" y="1543127"/>
                  <a:pt x="274812" y="1463639"/>
                  <a:pt x="357277" y="1395423"/>
                </a:cubicBezTo>
                <a:cubicBezTo>
                  <a:pt x="449557" y="1323182"/>
                  <a:pt x="552676" y="1265725"/>
                  <a:pt x="656967" y="1212806"/>
                </a:cubicBezTo>
                <a:cubicBezTo>
                  <a:pt x="743314" y="1169696"/>
                  <a:pt x="828636" y="1125780"/>
                  <a:pt x="916522" y="1086036"/>
                </a:cubicBezTo>
                <a:cubicBezTo>
                  <a:pt x="1001697" y="1043218"/>
                  <a:pt x="1088338" y="1007719"/>
                  <a:pt x="1162820" y="948360"/>
                </a:cubicBezTo>
                <a:cubicBezTo>
                  <a:pt x="1260080" y="865871"/>
                  <a:pt x="1220385" y="775331"/>
                  <a:pt x="1256492" y="668542"/>
                </a:cubicBezTo>
                <a:cubicBezTo>
                  <a:pt x="1307758" y="519740"/>
                  <a:pt x="1388393" y="378478"/>
                  <a:pt x="1498543" y="265394"/>
                </a:cubicBezTo>
                <a:cubicBezTo>
                  <a:pt x="1587966" y="181295"/>
                  <a:pt x="1688302" y="104662"/>
                  <a:pt x="1803139" y="59209"/>
                </a:cubicBezTo>
                <a:cubicBezTo>
                  <a:pt x="2036987" y="-30745"/>
                  <a:pt x="2298373" y="-7397"/>
                  <a:pt x="2535664" y="57452"/>
                </a:cubicBezTo>
                <a:cubicBezTo>
                  <a:pt x="2538007" y="46034"/>
                  <a:pt x="2550092" y="38569"/>
                  <a:pt x="2561370" y="41789"/>
                </a:cubicBezTo>
                <a:cubicBezTo>
                  <a:pt x="2570012" y="44131"/>
                  <a:pt x="2577629" y="49035"/>
                  <a:pt x="2585319" y="53427"/>
                </a:cubicBezTo>
                <a:cubicBezTo>
                  <a:pt x="2606997" y="64113"/>
                  <a:pt x="2630360" y="81167"/>
                  <a:pt x="2648963" y="95513"/>
                </a:cubicBezTo>
                <a:cubicBezTo>
                  <a:pt x="2770025" y="173976"/>
                  <a:pt x="2773613" y="198276"/>
                  <a:pt x="2824733" y="326071"/>
                </a:cubicBezTo>
                <a:cubicBezTo>
                  <a:pt x="2854614" y="381113"/>
                  <a:pt x="2903171" y="422028"/>
                  <a:pt x="2948725" y="463674"/>
                </a:cubicBezTo>
                <a:cubicBezTo>
                  <a:pt x="3000138" y="511836"/>
                  <a:pt x="3047742" y="565852"/>
                  <a:pt x="3081505" y="627993"/>
                </a:cubicBezTo>
                <a:cubicBezTo>
                  <a:pt x="3114535" y="692037"/>
                  <a:pt x="3141340" y="762595"/>
                  <a:pt x="3141340" y="835496"/>
                </a:cubicBezTo>
                <a:cubicBezTo>
                  <a:pt x="3146320" y="998936"/>
                  <a:pt x="3090733" y="1153154"/>
                  <a:pt x="3047083" y="1308177"/>
                </a:cubicBezTo>
                <a:cubicBezTo>
                  <a:pt x="2997867" y="1474106"/>
                  <a:pt x="2988713" y="1645232"/>
                  <a:pt x="3013467" y="1815625"/>
                </a:cubicBezTo>
                <a:cubicBezTo>
                  <a:pt x="3038002" y="1985287"/>
                  <a:pt x="3094029" y="2145653"/>
                  <a:pt x="3157746" y="2303751"/>
                </a:cubicBezTo>
                <a:cubicBezTo>
                  <a:pt x="3206669" y="2405709"/>
                  <a:pt x="3252808" y="2510155"/>
                  <a:pt x="3264014" y="2623971"/>
                </a:cubicBezTo>
                <a:cubicBezTo>
                  <a:pt x="3289720" y="2803440"/>
                  <a:pt x="3277856" y="2993450"/>
                  <a:pt x="3200590" y="3159525"/>
                </a:cubicBezTo>
                <a:cubicBezTo>
                  <a:pt x="3164557" y="3239452"/>
                  <a:pt x="3107358" y="3306497"/>
                  <a:pt x="3050013" y="3371858"/>
                </a:cubicBezTo>
                <a:cubicBezTo>
                  <a:pt x="2982707" y="3445710"/>
                  <a:pt x="2916866" y="3524978"/>
                  <a:pt x="2828322" y="3574164"/>
                </a:cubicBezTo>
                <a:cubicBezTo>
                  <a:pt x="2782402" y="3599050"/>
                  <a:pt x="2731648" y="3613249"/>
                  <a:pt x="2681480" y="3626790"/>
                </a:cubicBezTo>
                <a:cubicBezTo>
                  <a:pt x="2605606" y="3648236"/>
                  <a:pt x="2527461" y="3663240"/>
                  <a:pt x="2448291" y="3658995"/>
                </a:cubicBezTo>
                <a:close/>
                <a:moveTo>
                  <a:pt x="2418923" y="3616397"/>
                </a:moveTo>
                <a:cubicBezTo>
                  <a:pt x="2505270" y="3623204"/>
                  <a:pt x="2591031" y="3610468"/>
                  <a:pt x="2673790" y="3585802"/>
                </a:cubicBezTo>
                <a:cubicBezTo>
                  <a:pt x="2790971" y="3559086"/>
                  <a:pt x="2868603" y="3510267"/>
                  <a:pt x="2948652" y="3420971"/>
                </a:cubicBezTo>
                <a:cubicBezTo>
                  <a:pt x="3113656" y="3248381"/>
                  <a:pt x="3205863" y="3130541"/>
                  <a:pt x="3230471" y="2884612"/>
                </a:cubicBezTo>
                <a:cubicBezTo>
                  <a:pt x="3241969" y="2750961"/>
                  <a:pt x="3230471" y="2613358"/>
                  <a:pt x="3190996" y="2484977"/>
                </a:cubicBezTo>
                <a:cubicBezTo>
                  <a:pt x="3165729" y="2411710"/>
                  <a:pt x="3127279" y="2344007"/>
                  <a:pt x="3099375" y="2271838"/>
                </a:cubicBezTo>
                <a:cubicBezTo>
                  <a:pt x="3072497" y="2200768"/>
                  <a:pt x="3049134" y="2128233"/>
                  <a:pt x="3025039" y="2056138"/>
                </a:cubicBezTo>
                <a:cubicBezTo>
                  <a:pt x="2963006" y="1851124"/>
                  <a:pt x="2937227" y="1629568"/>
                  <a:pt x="2978386" y="1417967"/>
                </a:cubicBezTo>
                <a:cubicBezTo>
                  <a:pt x="3006290" y="1266603"/>
                  <a:pt x="3068689" y="1123438"/>
                  <a:pt x="3091099" y="971049"/>
                </a:cubicBezTo>
                <a:cubicBezTo>
                  <a:pt x="3098276" y="913080"/>
                  <a:pt x="3102378" y="858991"/>
                  <a:pt x="3097764" y="801900"/>
                </a:cubicBezTo>
                <a:cubicBezTo>
                  <a:pt x="3079015" y="669128"/>
                  <a:pt x="2995084" y="556776"/>
                  <a:pt x="2895554" y="471213"/>
                </a:cubicBezTo>
                <a:cubicBezTo>
                  <a:pt x="2858642" y="439594"/>
                  <a:pt x="2825099" y="403436"/>
                  <a:pt x="2797928" y="363034"/>
                </a:cubicBezTo>
                <a:cubicBezTo>
                  <a:pt x="2770025" y="318020"/>
                  <a:pt x="2760797" y="264003"/>
                  <a:pt x="2732234" y="219282"/>
                </a:cubicBezTo>
                <a:cubicBezTo>
                  <a:pt x="2708358" y="183564"/>
                  <a:pt x="2668151" y="160582"/>
                  <a:pt x="2634608" y="135769"/>
                </a:cubicBezTo>
                <a:cubicBezTo>
                  <a:pt x="2612856" y="120984"/>
                  <a:pt x="2592130" y="102759"/>
                  <a:pt x="2567888" y="91707"/>
                </a:cubicBezTo>
                <a:cubicBezTo>
                  <a:pt x="2422951" y="48230"/>
                  <a:pt x="2270689" y="30151"/>
                  <a:pt x="2119673" y="32786"/>
                </a:cubicBezTo>
                <a:cubicBezTo>
                  <a:pt x="2001613" y="35934"/>
                  <a:pt x="1884140" y="60014"/>
                  <a:pt x="1776700" y="109639"/>
                </a:cubicBezTo>
                <a:cubicBezTo>
                  <a:pt x="1623779" y="189127"/>
                  <a:pt x="1487777" y="306529"/>
                  <a:pt x="1399965" y="455916"/>
                </a:cubicBezTo>
                <a:cubicBezTo>
                  <a:pt x="1356827" y="530719"/>
                  <a:pt x="1315228" y="608158"/>
                  <a:pt x="1291719" y="691598"/>
                </a:cubicBezTo>
                <a:cubicBezTo>
                  <a:pt x="1277877" y="737124"/>
                  <a:pt x="1276705" y="785212"/>
                  <a:pt x="1272457" y="831397"/>
                </a:cubicBezTo>
                <a:cubicBezTo>
                  <a:pt x="1261472" y="929110"/>
                  <a:pt x="1181203" y="997253"/>
                  <a:pt x="1098737" y="1039778"/>
                </a:cubicBezTo>
                <a:cubicBezTo>
                  <a:pt x="896894" y="1148616"/>
                  <a:pt x="681648" y="1232569"/>
                  <a:pt x="487348" y="1355314"/>
                </a:cubicBezTo>
                <a:cubicBezTo>
                  <a:pt x="403124" y="1405451"/>
                  <a:pt x="328934" y="1469861"/>
                  <a:pt x="263167" y="1542249"/>
                </a:cubicBezTo>
                <a:cubicBezTo>
                  <a:pt x="199230" y="1610904"/>
                  <a:pt x="139102" y="1685342"/>
                  <a:pt x="103801" y="1773100"/>
                </a:cubicBezTo>
                <a:cubicBezTo>
                  <a:pt x="11741" y="1997364"/>
                  <a:pt x="18552" y="2267300"/>
                  <a:pt x="143789" y="2477511"/>
                </a:cubicBezTo>
                <a:cubicBezTo>
                  <a:pt x="243612" y="2633705"/>
                  <a:pt x="395068" y="2738006"/>
                  <a:pt x="565053" y="2805856"/>
                </a:cubicBezTo>
                <a:cubicBezTo>
                  <a:pt x="716216" y="2859945"/>
                  <a:pt x="879903" y="2878829"/>
                  <a:pt x="1038975" y="2889296"/>
                </a:cubicBezTo>
                <a:cubicBezTo>
                  <a:pt x="1164578" y="2896103"/>
                  <a:pt x="1292305" y="2900128"/>
                  <a:pt x="1413001" y="2939214"/>
                </a:cubicBezTo>
                <a:cubicBezTo>
                  <a:pt x="1492903" y="2966441"/>
                  <a:pt x="1575296" y="2993230"/>
                  <a:pt x="1642675" y="3045783"/>
                </a:cubicBezTo>
                <a:cubicBezTo>
                  <a:pt x="1760368" y="3142032"/>
                  <a:pt x="1832947" y="3279781"/>
                  <a:pt x="1931012" y="3393889"/>
                </a:cubicBezTo>
                <a:cubicBezTo>
                  <a:pt x="2055589" y="3528419"/>
                  <a:pt x="2235242" y="3611493"/>
                  <a:pt x="2418923" y="3616397"/>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2" name="Google Shape;412;p17"/>
          <p:cNvSpPr/>
          <p:nvPr/>
        </p:nvSpPr>
        <p:spPr>
          <a:xfrm>
            <a:off x="16324490" y="7866222"/>
            <a:ext cx="3193493" cy="3585667"/>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3" name="Google Shape;413;p17"/>
          <p:cNvSpPr/>
          <p:nvPr/>
        </p:nvSpPr>
        <p:spPr>
          <a:xfrm rot="2457769">
            <a:off x="-3018295" y="-2834614"/>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4" name="Google Shape;414;p17"/>
          <p:cNvSpPr/>
          <p:nvPr/>
        </p:nvSpPr>
        <p:spPr>
          <a:xfrm rot="2457769">
            <a:off x="-3018295" y="-2834614"/>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5" name="Google Shape;415;p17"/>
          <p:cNvSpPr/>
          <p:nvPr/>
        </p:nvSpPr>
        <p:spPr>
          <a:xfrm rot="2457769">
            <a:off x="-2956311" y="-2787493"/>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6" name="Google Shape;416;p17"/>
          <p:cNvSpPr/>
          <p:nvPr/>
        </p:nvSpPr>
        <p:spPr>
          <a:xfrm rot="-1937347">
            <a:off x="-2703884" y="8662823"/>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7" name="Google Shape;417;p17"/>
          <p:cNvSpPr/>
          <p:nvPr/>
        </p:nvSpPr>
        <p:spPr>
          <a:xfrm rot="-1937347">
            <a:off x="-2703884" y="8662823"/>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8" name="Google Shape;418;p17"/>
          <p:cNvSpPr/>
          <p:nvPr/>
        </p:nvSpPr>
        <p:spPr>
          <a:xfrm rot="-1937347">
            <a:off x="-2649315" y="8709667"/>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 name="Text Box 0"/>
          <p:cNvSpPr txBox="1"/>
          <p:nvPr/>
        </p:nvSpPr>
        <p:spPr>
          <a:xfrm>
            <a:off x="1351915" y="3028315"/>
            <a:ext cx="14279880" cy="6247130"/>
          </a:xfrm>
          <a:prstGeom prst="rect">
            <a:avLst/>
          </a:prstGeom>
          <a:noFill/>
        </p:spPr>
        <p:txBody>
          <a:bodyPr wrap="square" rtlCol="0">
            <a:spAutoFit/>
          </a:bodyPr>
          <a:p>
            <a:r>
              <a:rPr lang="en-US" sz="4000"/>
              <a:t>The Arduino project started at the Interaction Design Institute Ivrea in Italy as a Master's thesis project to create low-cost tools for non-engineers to create digital projects. The original platform, Wiring, used an ATmega168 microcontroller and an IDE based on Processing, but was later forked and renamed as Arduino. The first Arduino boards used the FTDI USB-to-serial driver chip and an ATmega168. The Arduino Uno, the first widely-used version, featured the ATmega328P microcontroller and an ATmega16U2 programmed as a USB-to-serial converter, which distinguished it from earlier boards.</a:t>
            </a:r>
            <a:endParaRPr lang="en-US"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2" name="Shape 542"/>
        <p:cNvGrpSpPr/>
        <p:nvPr/>
      </p:nvGrpSpPr>
      <p:grpSpPr>
        <a:xfrm>
          <a:off x="0" y="0"/>
          <a:ext cx="0" cy="0"/>
          <a:chOff x="0" y="0"/>
          <a:chExt cx="0" cy="0"/>
        </a:xfrm>
      </p:grpSpPr>
      <p:pic>
        <p:nvPicPr>
          <p:cNvPr id="543" name="Google Shape;543;p21" descr="C:\Users\sunny\Dropbox\PC\Downloads\WhatsApp Image 2023-02-11 at 21.09.24.jpegWhatsApp Image 2023-02-11 at 21.09.24"/>
          <p:cNvPicPr preferRelativeResize="0"/>
          <p:nvPr/>
        </p:nvPicPr>
        <p:blipFill rotWithShape="1">
          <a:blip r:embed="rId1"/>
          <a:srcRect/>
          <a:stretch>
            <a:fillRect/>
          </a:stretch>
        </p:blipFill>
        <p:spPr>
          <a:xfrm>
            <a:off x="33655" y="1901825"/>
            <a:ext cx="17460595" cy="8385175"/>
          </a:xfrm>
          <a:prstGeom prst="rect">
            <a:avLst/>
          </a:prstGeom>
          <a:noFill/>
          <a:ln>
            <a:noFill/>
          </a:ln>
        </p:spPr>
      </p:pic>
      <p:sp>
        <p:nvSpPr>
          <p:cNvPr id="544" name="Google Shape;544;p21"/>
          <p:cNvSpPr/>
          <p:nvPr/>
        </p:nvSpPr>
        <p:spPr>
          <a:xfrm>
            <a:off x="15132718" y="-2360889"/>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5" name="Google Shape;545;p21"/>
          <p:cNvSpPr/>
          <p:nvPr/>
        </p:nvSpPr>
        <p:spPr>
          <a:xfrm>
            <a:off x="15132718" y="-2360889"/>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6" name="Google Shape;546;p21"/>
          <p:cNvSpPr/>
          <p:nvPr/>
        </p:nvSpPr>
        <p:spPr>
          <a:xfrm>
            <a:off x="15190570" y="-2315134"/>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7" name="Google Shape;547;p21"/>
          <p:cNvSpPr/>
          <p:nvPr/>
        </p:nvSpPr>
        <p:spPr>
          <a:xfrm rot="-1950042">
            <a:off x="-2654232" y="7717401"/>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8" name="Google Shape;548;p21"/>
          <p:cNvSpPr/>
          <p:nvPr/>
        </p:nvSpPr>
        <p:spPr>
          <a:xfrm rot="-1950042">
            <a:off x="-2654232" y="7717401"/>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9" name="Google Shape;549;p21"/>
          <p:cNvSpPr/>
          <p:nvPr/>
        </p:nvSpPr>
        <p:spPr>
          <a:xfrm rot="-1950042">
            <a:off x="-2599682" y="7764257"/>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0" name="Google Shape;550;p21"/>
          <p:cNvSpPr/>
          <p:nvPr/>
        </p:nvSpPr>
        <p:spPr>
          <a:xfrm>
            <a:off x="16363831" y="8001125"/>
            <a:ext cx="3276260" cy="3659715"/>
          </a:xfrm>
          <a:custGeom>
            <a:avLst/>
            <a:gdLst/>
            <a:ahLst/>
            <a:cxnLst/>
            <a:rect l="l" t="t" r="r" b="b"/>
            <a:pathLst>
              <a:path w="3276260" h="3659715" extrusionOk="0">
                <a:moveTo>
                  <a:pt x="3264014" y="2623971"/>
                </a:moveTo>
                <a:cubicBezTo>
                  <a:pt x="3252808" y="2510155"/>
                  <a:pt x="3206669" y="2405709"/>
                  <a:pt x="3157746" y="2303751"/>
                </a:cubicBezTo>
                <a:cubicBezTo>
                  <a:pt x="3094029" y="2145653"/>
                  <a:pt x="3038002" y="1985287"/>
                  <a:pt x="3013467" y="1815625"/>
                </a:cubicBezTo>
                <a:cubicBezTo>
                  <a:pt x="2988713" y="1645232"/>
                  <a:pt x="2997867" y="1474106"/>
                  <a:pt x="3047083" y="1308177"/>
                </a:cubicBezTo>
                <a:cubicBezTo>
                  <a:pt x="3090733" y="1153154"/>
                  <a:pt x="3146320" y="998936"/>
                  <a:pt x="3141340" y="835496"/>
                </a:cubicBezTo>
                <a:cubicBezTo>
                  <a:pt x="3141340" y="762595"/>
                  <a:pt x="3114535" y="692037"/>
                  <a:pt x="3081505" y="627993"/>
                </a:cubicBezTo>
                <a:cubicBezTo>
                  <a:pt x="3047742" y="565852"/>
                  <a:pt x="3000138" y="511836"/>
                  <a:pt x="2948725" y="463674"/>
                </a:cubicBezTo>
                <a:cubicBezTo>
                  <a:pt x="2903171" y="422028"/>
                  <a:pt x="2854614" y="381113"/>
                  <a:pt x="2824733" y="326071"/>
                </a:cubicBezTo>
                <a:cubicBezTo>
                  <a:pt x="2773613" y="198276"/>
                  <a:pt x="2770025" y="173976"/>
                  <a:pt x="2648963" y="95513"/>
                </a:cubicBezTo>
                <a:cubicBezTo>
                  <a:pt x="2630360" y="81167"/>
                  <a:pt x="2606997" y="64113"/>
                  <a:pt x="2585319" y="53427"/>
                </a:cubicBezTo>
                <a:cubicBezTo>
                  <a:pt x="2577629" y="49035"/>
                  <a:pt x="2570012" y="44131"/>
                  <a:pt x="2561370" y="41789"/>
                </a:cubicBezTo>
                <a:cubicBezTo>
                  <a:pt x="2550092" y="38569"/>
                  <a:pt x="2538007" y="46034"/>
                  <a:pt x="2535664" y="57452"/>
                </a:cubicBezTo>
                <a:cubicBezTo>
                  <a:pt x="2298373" y="-7397"/>
                  <a:pt x="2036987" y="-30745"/>
                  <a:pt x="1803139" y="59209"/>
                </a:cubicBezTo>
                <a:cubicBezTo>
                  <a:pt x="1688302" y="104662"/>
                  <a:pt x="1587966" y="181295"/>
                  <a:pt x="1498543" y="265394"/>
                </a:cubicBezTo>
                <a:cubicBezTo>
                  <a:pt x="1388393" y="378478"/>
                  <a:pt x="1307758" y="519740"/>
                  <a:pt x="1256492" y="668542"/>
                </a:cubicBezTo>
                <a:cubicBezTo>
                  <a:pt x="1220385" y="775331"/>
                  <a:pt x="1260080" y="865871"/>
                  <a:pt x="1162820" y="948360"/>
                </a:cubicBezTo>
                <a:cubicBezTo>
                  <a:pt x="1088338" y="1007719"/>
                  <a:pt x="1001697" y="1043218"/>
                  <a:pt x="916522" y="1086036"/>
                </a:cubicBezTo>
                <a:cubicBezTo>
                  <a:pt x="828636" y="1125780"/>
                  <a:pt x="743314" y="1169696"/>
                  <a:pt x="656967" y="1212806"/>
                </a:cubicBezTo>
                <a:cubicBezTo>
                  <a:pt x="552676" y="1265725"/>
                  <a:pt x="449557" y="1323182"/>
                  <a:pt x="357277" y="1395423"/>
                </a:cubicBezTo>
                <a:cubicBezTo>
                  <a:pt x="274812" y="1463639"/>
                  <a:pt x="200988" y="1543127"/>
                  <a:pt x="137051" y="1628836"/>
                </a:cubicBezTo>
                <a:cubicBezTo>
                  <a:pt x="29025" y="1779761"/>
                  <a:pt x="-8253" y="1972332"/>
                  <a:pt x="1488" y="2155315"/>
                </a:cubicBezTo>
                <a:cubicBezTo>
                  <a:pt x="12327" y="2280914"/>
                  <a:pt x="48580" y="2408124"/>
                  <a:pt x="118376" y="2513961"/>
                </a:cubicBezTo>
                <a:cubicBezTo>
                  <a:pt x="213585" y="2658371"/>
                  <a:pt x="356106" y="2760622"/>
                  <a:pt x="513054" y="2829204"/>
                </a:cubicBezTo>
                <a:cubicBezTo>
                  <a:pt x="655648" y="2889955"/>
                  <a:pt x="811718" y="2911620"/>
                  <a:pt x="965151" y="2925526"/>
                </a:cubicBezTo>
                <a:cubicBezTo>
                  <a:pt x="1095954" y="2937237"/>
                  <a:pt x="1229027" y="2933651"/>
                  <a:pt x="1357047" y="2966441"/>
                </a:cubicBezTo>
                <a:cubicBezTo>
                  <a:pt x="1454380" y="2995426"/>
                  <a:pt x="1556620" y="3025801"/>
                  <a:pt x="1634911" y="3093358"/>
                </a:cubicBezTo>
                <a:cubicBezTo>
                  <a:pt x="1739349" y="3189388"/>
                  <a:pt x="1808632" y="3315792"/>
                  <a:pt x="1900765" y="3422508"/>
                </a:cubicBezTo>
                <a:cubicBezTo>
                  <a:pt x="2039917" y="3573286"/>
                  <a:pt x="2243298" y="3660239"/>
                  <a:pt x="2448291" y="3658995"/>
                </a:cubicBezTo>
                <a:cubicBezTo>
                  <a:pt x="2527461" y="3663240"/>
                  <a:pt x="2605606" y="3648236"/>
                  <a:pt x="2681480" y="3626790"/>
                </a:cubicBezTo>
                <a:cubicBezTo>
                  <a:pt x="2731648" y="3613249"/>
                  <a:pt x="2782402" y="3599050"/>
                  <a:pt x="2828322" y="3574164"/>
                </a:cubicBezTo>
                <a:cubicBezTo>
                  <a:pt x="2916866" y="3524978"/>
                  <a:pt x="2982707" y="3445710"/>
                  <a:pt x="3050013" y="3371858"/>
                </a:cubicBezTo>
                <a:cubicBezTo>
                  <a:pt x="3107358" y="3306497"/>
                  <a:pt x="3164557" y="3239452"/>
                  <a:pt x="3200590" y="3159525"/>
                </a:cubicBezTo>
                <a:cubicBezTo>
                  <a:pt x="3277856" y="2993450"/>
                  <a:pt x="3289720" y="2803440"/>
                  <a:pt x="3264014" y="2623971"/>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1" name="Google Shape;551;p21"/>
          <p:cNvSpPr/>
          <p:nvPr/>
        </p:nvSpPr>
        <p:spPr>
          <a:xfrm>
            <a:off x="16363831" y="8001125"/>
            <a:ext cx="3276260" cy="3659715"/>
          </a:xfrm>
          <a:custGeom>
            <a:avLst/>
            <a:gdLst/>
            <a:ahLst/>
            <a:cxnLst/>
            <a:rect l="l" t="t" r="r" b="b"/>
            <a:pathLst>
              <a:path w="3276260" h="3659715" extrusionOk="0">
                <a:moveTo>
                  <a:pt x="2448291" y="3658995"/>
                </a:moveTo>
                <a:cubicBezTo>
                  <a:pt x="2243298" y="3660239"/>
                  <a:pt x="2039917" y="3573286"/>
                  <a:pt x="1900765" y="3422508"/>
                </a:cubicBezTo>
                <a:cubicBezTo>
                  <a:pt x="1808632" y="3315792"/>
                  <a:pt x="1739349" y="3189388"/>
                  <a:pt x="1634911" y="3093358"/>
                </a:cubicBezTo>
                <a:cubicBezTo>
                  <a:pt x="1556620" y="3025801"/>
                  <a:pt x="1454380" y="2995426"/>
                  <a:pt x="1357047" y="2966441"/>
                </a:cubicBezTo>
                <a:cubicBezTo>
                  <a:pt x="1229027" y="2933651"/>
                  <a:pt x="1095954" y="2937237"/>
                  <a:pt x="965151" y="2925526"/>
                </a:cubicBezTo>
                <a:cubicBezTo>
                  <a:pt x="811718" y="2911620"/>
                  <a:pt x="655648" y="2889955"/>
                  <a:pt x="513054" y="2829204"/>
                </a:cubicBezTo>
                <a:cubicBezTo>
                  <a:pt x="356106" y="2760622"/>
                  <a:pt x="213585" y="2658371"/>
                  <a:pt x="118376" y="2513961"/>
                </a:cubicBezTo>
                <a:cubicBezTo>
                  <a:pt x="48580" y="2408124"/>
                  <a:pt x="12327" y="2280914"/>
                  <a:pt x="1488" y="2155315"/>
                </a:cubicBezTo>
                <a:cubicBezTo>
                  <a:pt x="-8253" y="1972332"/>
                  <a:pt x="29025" y="1779761"/>
                  <a:pt x="137051" y="1628836"/>
                </a:cubicBezTo>
                <a:cubicBezTo>
                  <a:pt x="200988" y="1543127"/>
                  <a:pt x="274812" y="1463639"/>
                  <a:pt x="357277" y="1395423"/>
                </a:cubicBezTo>
                <a:cubicBezTo>
                  <a:pt x="449557" y="1323182"/>
                  <a:pt x="552676" y="1265725"/>
                  <a:pt x="656967" y="1212806"/>
                </a:cubicBezTo>
                <a:cubicBezTo>
                  <a:pt x="743314" y="1169696"/>
                  <a:pt x="828636" y="1125780"/>
                  <a:pt x="916522" y="1086036"/>
                </a:cubicBezTo>
                <a:cubicBezTo>
                  <a:pt x="1001697" y="1043218"/>
                  <a:pt x="1088338" y="1007719"/>
                  <a:pt x="1162820" y="948360"/>
                </a:cubicBezTo>
                <a:cubicBezTo>
                  <a:pt x="1260080" y="865871"/>
                  <a:pt x="1220385" y="775331"/>
                  <a:pt x="1256492" y="668542"/>
                </a:cubicBezTo>
                <a:cubicBezTo>
                  <a:pt x="1307758" y="519740"/>
                  <a:pt x="1388393" y="378478"/>
                  <a:pt x="1498543" y="265394"/>
                </a:cubicBezTo>
                <a:cubicBezTo>
                  <a:pt x="1587966" y="181295"/>
                  <a:pt x="1688302" y="104662"/>
                  <a:pt x="1803139" y="59209"/>
                </a:cubicBezTo>
                <a:cubicBezTo>
                  <a:pt x="2036987" y="-30745"/>
                  <a:pt x="2298373" y="-7397"/>
                  <a:pt x="2535664" y="57452"/>
                </a:cubicBezTo>
                <a:cubicBezTo>
                  <a:pt x="2538007" y="46034"/>
                  <a:pt x="2550092" y="38569"/>
                  <a:pt x="2561370" y="41789"/>
                </a:cubicBezTo>
                <a:cubicBezTo>
                  <a:pt x="2570012" y="44131"/>
                  <a:pt x="2577629" y="49035"/>
                  <a:pt x="2585319" y="53427"/>
                </a:cubicBezTo>
                <a:cubicBezTo>
                  <a:pt x="2606997" y="64113"/>
                  <a:pt x="2630360" y="81167"/>
                  <a:pt x="2648963" y="95513"/>
                </a:cubicBezTo>
                <a:cubicBezTo>
                  <a:pt x="2770025" y="173976"/>
                  <a:pt x="2773613" y="198276"/>
                  <a:pt x="2824733" y="326071"/>
                </a:cubicBezTo>
                <a:cubicBezTo>
                  <a:pt x="2854614" y="381113"/>
                  <a:pt x="2903171" y="422028"/>
                  <a:pt x="2948725" y="463674"/>
                </a:cubicBezTo>
                <a:cubicBezTo>
                  <a:pt x="3000138" y="511836"/>
                  <a:pt x="3047742" y="565852"/>
                  <a:pt x="3081505" y="627993"/>
                </a:cubicBezTo>
                <a:cubicBezTo>
                  <a:pt x="3114535" y="692037"/>
                  <a:pt x="3141340" y="762595"/>
                  <a:pt x="3141340" y="835496"/>
                </a:cubicBezTo>
                <a:cubicBezTo>
                  <a:pt x="3146320" y="998936"/>
                  <a:pt x="3090733" y="1153154"/>
                  <a:pt x="3047083" y="1308177"/>
                </a:cubicBezTo>
                <a:cubicBezTo>
                  <a:pt x="2997867" y="1474106"/>
                  <a:pt x="2988713" y="1645232"/>
                  <a:pt x="3013467" y="1815625"/>
                </a:cubicBezTo>
                <a:cubicBezTo>
                  <a:pt x="3038002" y="1985287"/>
                  <a:pt x="3094029" y="2145653"/>
                  <a:pt x="3157746" y="2303751"/>
                </a:cubicBezTo>
                <a:cubicBezTo>
                  <a:pt x="3206669" y="2405709"/>
                  <a:pt x="3252808" y="2510155"/>
                  <a:pt x="3264014" y="2623971"/>
                </a:cubicBezTo>
                <a:cubicBezTo>
                  <a:pt x="3289720" y="2803440"/>
                  <a:pt x="3277856" y="2993450"/>
                  <a:pt x="3200590" y="3159525"/>
                </a:cubicBezTo>
                <a:cubicBezTo>
                  <a:pt x="3164557" y="3239452"/>
                  <a:pt x="3107358" y="3306497"/>
                  <a:pt x="3050013" y="3371858"/>
                </a:cubicBezTo>
                <a:cubicBezTo>
                  <a:pt x="2982707" y="3445710"/>
                  <a:pt x="2916866" y="3524978"/>
                  <a:pt x="2828322" y="3574164"/>
                </a:cubicBezTo>
                <a:cubicBezTo>
                  <a:pt x="2782402" y="3599050"/>
                  <a:pt x="2731648" y="3613249"/>
                  <a:pt x="2681480" y="3626790"/>
                </a:cubicBezTo>
                <a:cubicBezTo>
                  <a:pt x="2605606" y="3648236"/>
                  <a:pt x="2527461" y="3663240"/>
                  <a:pt x="2448291" y="3658995"/>
                </a:cubicBezTo>
                <a:close/>
                <a:moveTo>
                  <a:pt x="2418923" y="3616397"/>
                </a:moveTo>
                <a:cubicBezTo>
                  <a:pt x="2505270" y="3623204"/>
                  <a:pt x="2591031" y="3610468"/>
                  <a:pt x="2673790" y="3585802"/>
                </a:cubicBezTo>
                <a:cubicBezTo>
                  <a:pt x="2790971" y="3559086"/>
                  <a:pt x="2868603" y="3510267"/>
                  <a:pt x="2948652" y="3420971"/>
                </a:cubicBezTo>
                <a:cubicBezTo>
                  <a:pt x="3113656" y="3248381"/>
                  <a:pt x="3205863" y="3130541"/>
                  <a:pt x="3230471" y="2884612"/>
                </a:cubicBezTo>
                <a:cubicBezTo>
                  <a:pt x="3241969" y="2750961"/>
                  <a:pt x="3230471" y="2613358"/>
                  <a:pt x="3190996" y="2484977"/>
                </a:cubicBezTo>
                <a:cubicBezTo>
                  <a:pt x="3165729" y="2411710"/>
                  <a:pt x="3127279" y="2344007"/>
                  <a:pt x="3099375" y="2271838"/>
                </a:cubicBezTo>
                <a:cubicBezTo>
                  <a:pt x="3072497" y="2200768"/>
                  <a:pt x="3049134" y="2128233"/>
                  <a:pt x="3025039" y="2056138"/>
                </a:cubicBezTo>
                <a:cubicBezTo>
                  <a:pt x="2963006" y="1851124"/>
                  <a:pt x="2937227" y="1629568"/>
                  <a:pt x="2978386" y="1417967"/>
                </a:cubicBezTo>
                <a:cubicBezTo>
                  <a:pt x="3006290" y="1266603"/>
                  <a:pt x="3068689" y="1123438"/>
                  <a:pt x="3091099" y="971049"/>
                </a:cubicBezTo>
                <a:cubicBezTo>
                  <a:pt x="3098276" y="913080"/>
                  <a:pt x="3102378" y="858991"/>
                  <a:pt x="3097764" y="801900"/>
                </a:cubicBezTo>
                <a:cubicBezTo>
                  <a:pt x="3079015" y="669128"/>
                  <a:pt x="2995084" y="556776"/>
                  <a:pt x="2895554" y="471213"/>
                </a:cubicBezTo>
                <a:cubicBezTo>
                  <a:pt x="2858642" y="439594"/>
                  <a:pt x="2825099" y="403436"/>
                  <a:pt x="2797928" y="363034"/>
                </a:cubicBezTo>
                <a:cubicBezTo>
                  <a:pt x="2770025" y="318020"/>
                  <a:pt x="2760797" y="264003"/>
                  <a:pt x="2732234" y="219282"/>
                </a:cubicBezTo>
                <a:cubicBezTo>
                  <a:pt x="2708358" y="183564"/>
                  <a:pt x="2668151" y="160582"/>
                  <a:pt x="2634608" y="135769"/>
                </a:cubicBezTo>
                <a:cubicBezTo>
                  <a:pt x="2612856" y="120984"/>
                  <a:pt x="2592130" y="102759"/>
                  <a:pt x="2567888" y="91707"/>
                </a:cubicBezTo>
                <a:cubicBezTo>
                  <a:pt x="2422951" y="48230"/>
                  <a:pt x="2270689" y="30151"/>
                  <a:pt x="2119673" y="32786"/>
                </a:cubicBezTo>
                <a:cubicBezTo>
                  <a:pt x="2001613" y="35934"/>
                  <a:pt x="1884140" y="60014"/>
                  <a:pt x="1776700" y="109639"/>
                </a:cubicBezTo>
                <a:cubicBezTo>
                  <a:pt x="1623779" y="189127"/>
                  <a:pt x="1487777" y="306529"/>
                  <a:pt x="1399965" y="455916"/>
                </a:cubicBezTo>
                <a:cubicBezTo>
                  <a:pt x="1356827" y="530719"/>
                  <a:pt x="1315228" y="608158"/>
                  <a:pt x="1291719" y="691598"/>
                </a:cubicBezTo>
                <a:cubicBezTo>
                  <a:pt x="1277877" y="737124"/>
                  <a:pt x="1276705" y="785212"/>
                  <a:pt x="1272457" y="831397"/>
                </a:cubicBezTo>
                <a:cubicBezTo>
                  <a:pt x="1261472" y="929110"/>
                  <a:pt x="1181203" y="997253"/>
                  <a:pt x="1098737" y="1039778"/>
                </a:cubicBezTo>
                <a:cubicBezTo>
                  <a:pt x="896894" y="1148616"/>
                  <a:pt x="681648" y="1232569"/>
                  <a:pt x="487348" y="1355314"/>
                </a:cubicBezTo>
                <a:cubicBezTo>
                  <a:pt x="403124" y="1405451"/>
                  <a:pt x="328934" y="1469861"/>
                  <a:pt x="263167" y="1542249"/>
                </a:cubicBezTo>
                <a:cubicBezTo>
                  <a:pt x="199230" y="1610904"/>
                  <a:pt x="139102" y="1685342"/>
                  <a:pt x="103801" y="1773100"/>
                </a:cubicBezTo>
                <a:cubicBezTo>
                  <a:pt x="11741" y="1997364"/>
                  <a:pt x="18552" y="2267300"/>
                  <a:pt x="143789" y="2477511"/>
                </a:cubicBezTo>
                <a:cubicBezTo>
                  <a:pt x="243612" y="2633705"/>
                  <a:pt x="395068" y="2738006"/>
                  <a:pt x="565053" y="2805856"/>
                </a:cubicBezTo>
                <a:cubicBezTo>
                  <a:pt x="716216" y="2859945"/>
                  <a:pt x="879903" y="2878829"/>
                  <a:pt x="1038975" y="2889296"/>
                </a:cubicBezTo>
                <a:cubicBezTo>
                  <a:pt x="1164578" y="2896103"/>
                  <a:pt x="1292305" y="2900128"/>
                  <a:pt x="1413001" y="2939214"/>
                </a:cubicBezTo>
                <a:cubicBezTo>
                  <a:pt x="1492903" y="2966441"/>
                  <a:pt x="1575296" y="2993230"/>
                  <a:pt x="1642675" y="3045783"/>
                </a:cubicBezTo>
                <a:cubicBezTo>
                  <a:pt x="1760368" y="3142032"/>
                  <a:pt x="1832947" y="3279781"/>
                  <a:pt x="1931012" y="3393889"/>
                </a:cubicBezTo>
                <a:cubicBezTo>
                  <a:pt x="2055589" y="3528419"/>
                  <a:pt x="2235242" y="3611493"/>
                  <a:pt x="2418923" y="3616397"/>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2" name="Google Shape;552;p21"/>
          <p:cNvSpPr/>
          <p:nvPr/>
        </p:nvSpPr>
        <p:spPr>
          <a:xfrm>
            <a:off x="16405046" y="8033721"/>
            <a:ext cx="3193493" cy="3585667"/>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3" name="Google Shape;553;p21"/>
          <p:cNvSpPr/>
          <p:nvPr/>
        </p:nvSpPr>
        <p:spPr>
          <a:xfrm>
            <a:off x="15273938" y="3439633"/>
            <a:ext cx="829771" cy="752357"/>
          </a:xfrm>
          <a:custGeom>
            <a:avLst/>
            <a:gdLst/>
            <a:ahLst/>
            <a:cxnLst/>
            <a:rect l="l" t="t" r="r" b="b"/>
            <a:pathLst>
              <a:path w="829771" h="752357" extrusionOk="0">
                <a:moveTo>
                  <a:pt x="803039" y="356399"/>
                </a:moveTo>
                <a:cubicBezTo>
                  <a:pt x="774629" y="350031"/>
                  <a:pt x="745390" y="348821"/>
                  <a:pt x="716533" y="345687"/>
                </a:cubicBezTo>
                <a:cubicBezTo>
                  <a:pt x="662054" y="339867"/>
                  <a:pt x="607227" y="336767"/>
                  <a:pt x="552449" y="339171"/>
                </a:cubicBezTo>
                <a:cubicBezTo>
                  <a:pt x="572545" y="319539"/>
                  <a:pt x="593454" y="300703"/>
                  <a:pt x="614313" y="281851"/>
                </a:cubicBezTo>
                <a:cubicBezTo>
                  <a:pt x="624833" y="271554"/>
                  <a:pt x="636051" y="262003"/>
                  <a:pt x="647020" y="252171"/>
                </a:cubicBezTo>
                <a:cubicBezTo>
                  <a:pt x="657424" y="242405"/>
                  <a:pt x="667713" y="232522"/>
                  <a:pt x="678549" y="223221"/>
                </a:cubicBezTo>
                <a:cubicBezTo>
                  <a:pt x="688339" y="214217"/>
                  <a:pt x="697931" y="204998"/>
                  <a:pt x="708535" y="196940"/>
                </a:cubicBezTo>
                <a:cubicBezTo>
                  <a:pt x="722706" y="185333"/>
                  <a:pt x="735202" y="171339"/>
                  <a:pt x="744959" y="155836"/>
                </a:cubicBezTo>
                <a:cubicBezTo>
                  <a:pt x="751464" y="144378"/>
                  <a:pt x="759280" y="130832"/>
                  <a:pt x="754683" y="117351"/>
                </a:cubicBezTo>
                <a:cubicBezTo>
                  <a:pt x="751182" y="107933"/>
                  <a:pt x="742420" y="100074"/>
                  <a:pt x="732298" y="98714"/>
                </a:cubicBezTo>
                <a:cubicBezTo>
                  <a:pt x="714309" y="96675"/>
                  <a:pt x="697267" y="105115"/>
                  <a:pt x="682216" y="114052"/>
                </a:cubicBezTo>
                <a:cubicBezTo>
                  <a:pt x="660511" y="127864"/>
                  <a:pt x="641195" y="144909"/>
                  <a:pt x="621382" y="161208"/>
                </a:cubicBezTo>
                <a:cubicBezTo>
                  <a:pt x="597154" y="181752"/>
                  <a:pt x="574022" y="203572"/>
                  <a:pt x="550840" y="225293"/>
                </a:cubicBezTo>
                <a:cubicBezTo>
                  <a:pt x="538477" y="237464"/>
                  <a:pt x="527624" y="251077"/>
                  <a:pt x="514897" y="262915"/>
                </a:cubicBezTo>
                <a:cubicBezTo>
                  <a:pt x="508707" y="269001"/>
                  <a:pt x="502965" y="275533"/>
                  <a:pt x="497041" y="281867"/>
                </a:cubicBezTo>
                <a:cubicBezTo>
                  <a:pt x="489956" y="289561"/>
                  <a:pt x="481675" y="295895"/>
                  <a:pt x="473859" y="302776"/>
                </a:cubicBezTo>
                <a:cubicBezTo>
                  <a:pt x="478472" y="235076"/>
                  <a:pt x="494536" y="168553"/>
                  <a:pt x="501240" y="101085"/>
                </a:cubicBezTo>
                <a:cubicBezTo>
                  <a:pt x="504293" y="75236"/>
                  <a:pt x="507097" y="49220"/>
                  <a:pt x="504874" y="23188"/>
                </a:cubicBezTo>
                <a:cubicBezTo>
                  <a:pt x="504675" y="4369"/>
                  <a:pt x="484446" y="-3922"/>
                  <a:pt x="468383" y="1766"/>
                </a:cubicBezTo>
                <a:cubicBezTo>
                  <a:pt x="452834" y="6541"/>
                  <a:pt x="440355" y="18761"/>
                  <a:pt x="432954" y="32988"/>
                </a:cubicBezTo>
                <a:cubicBezTo>
                  <a:pt x="412311" y="74390"/>
                  <a:pt x="405690" y="120966"/>
                  <a:pt x="396198" y="165801"/>
                </a:cubicBezTo>
                <a:cubicBezTo>
                  <a:pt x="392448" y="182730"/>
                  <a:pt x="390390" y="199941"/>
                  <a:pt x="387768" y="217069"/>
                </a:cubicBezTo>
                <a:cubicBezTo>
                  <a:pt x="382558" y="248424"/>
                  <a:pt x="377115" y="279927"/>
                  <a:pt x="375223" y="311696"/>
                </a:cubicBezTo>
                <a:cubicBezTo>
                  <a:pt x="365980" y="297155"/>
                  <a:pt x="357318" y="282166"/>
                  <a:pt x="348473" y="267326"/>
                </a:cubicBezTo>
                <a:cubicBezTo>
                  <a:pt x="339081" y="250579"/>
                  <a:pt x="331232" y="232970"/>
                  <a:pt x="321209" y="216572"/>
                </a:cubicBezTo>
                <a:cubicBezTo>
                  <a:pt x="305644" y="191650"/>
                  <a:pt x="290891" y="166215"/>
                  <a:pt x="273053" y="142820"/>
                </a:cubicBezTo>
                <a:cubicBezTo>
                  <a:pt x="267344" y="134164"/>
                  <a:pt x="262598" y="124912"/>
                  <a:pt x="256292" y="116655"/>
                </a:cubicBezTo>
                <a:cubicBezTo>
                  <a:pt x="249953" y="108248"/>
                  <a:pt x="243133" y="100207"/>
                  <a:pt x="236396" y="92132"/>
                </a:cubicBezTo>
                <a:cubicBezTo>
                  <a:pt x="219818" y="72848"/>
                  <a:pt x="201000" y="53880"/>
                  <a:pt x="176740" y="44710"/>
                </a:cubicBezTo>
                <a:cubicBezTo>
                  <a:pt x="167463" y="40946"/>
                  <a:pt x="157142" y="38924"/>
                  <a:pt x="147252" y="41278"/>
                </a:cubicBezTo>
                <a:cubicBezTo>
                  <a:pt x="132483" y="45108"/>
                  <a:pt x="135636" y="64624"/>
                  <a:pt x="137743" y="76164"/>
                </a:cubicBezTo>
                <a:cubicBezTo>
                  <a:pt x="144298" y="110736"/>
                  <a:pt x="159034" y="143085"/>
                  <a:pt x="178399" y="172301"/>
                </a:cubicBezTo>
                <a:cubicBezTo>
                  <a:pt x="186182" y="185035"/>
                  <a:pt x="192803" y="198465"/>
                  <a:pt x="200785" y="211100"/>
                </a:cubicBezTo>
                <a:cubicBezTo>
                  <a:pt x="211571" y="227731"/>
                  <a:pt x="223668" y="243532"/>
                  <a:pt x="235682" y="259301"/>
                </a:cubicBezTo>
                <a:cubicBezTo>
                  <a:pt x="252741" y="280143"/>
                  <a:pt x="268323" y="302129"/>
                  <a:pt x="287058" y="321562"/>
                </a:cubicBezTo>
                <a:cubicBezTo>
                  <a:pt x="295670" y="331560"/>
                  <a:pt x="303652" y="342056"/>
                  <a:pt x="312364" y="351955"/>
                </a:cubicBezTo>
                <a:cubicBezTo>
                  <a:pt x="317326" y="357808"/>
                  <a:pt x="322570" y="363760"/>
                  <a:pt x="325059" y="371139"/>
                </a:cubicBezTo>
                <a:cubicBezTo>
                  <a:pt x="297944" y="366662"/>
                  <a:pt x="270547" y="368867"/>
                  <a:pt x="243216" y="369265"/>
                </a:cubicBezTo>
                <a:cubicBezTo>
                  <a:pt x="208202" y="370509"/>
                  <a:pt x="173139" y="370343"/>
                  <a:pt x="138175" y="372698"/>
                </a:cubicBezTo>
                <a:cubicBezTo>
                  <a:pt x="120867" y="373626"/>
                  <a:pt x="103509" y="373759"/>
                  <a:pt x="86168" y="374356"/>
                </a:cubicBezTo>
                <a:cubicBezTo>
                  <a:pt x="59667" y="375069"/>
                  <a:pt x="31358" y="375367"/>
                  <a:pt x="7728" y="388847"/>
                </a:cubicBezTo>
                <a:cubicBezTo>
                  <a:pt x="-15305" y="406423"/>
                  <a:pt x="18829" y="430532"/>
                  <a:pt x="36203" y="435274"/>
                </a:cubicBezTo>
                <a:cubicBezTo>
                  <a:pt x="52864" y="440348"/>
                  <a:pt x="70437" y="441343"/>
                  <a:pt x="87712" y="442536"/>
                </a:cubicBezTo>
                <a:cubicBezTo>
                  <a:pt x="114163" y="443681"/>
                  <a:pt x="140697" y="443133"/>
                  <a:pt x="167132" y="442039"/>
                </a:cubicBezTo>
                <a:cubicBezTo>
                  <a:pt x="193815" y="440762"/>
                  <a:pt x="220515" y="439751"/>
                  <a:pt x="247149" y="437761"/>
                </a:cubicBezTo>
                <a:cubicBezTo>
                  <a:pt x="270232" y="435805"/>
                  <a:pt x="293364" y="433699"/>
                  <a:pt x="316546" y="434810"/>
                </a:cubicBezTo>
                <a:cubicBezTo>
                  <a:pt x="306805" y="441326"/>
                  <a:pt x="298342" y="449401"/>
                  <a:pt x="289829" y="457360"/>
                </a:cubicBezTo>
                <a:cubicBezTo>
                  <a:pt x="251829" y="485813"/>
                  <a:pt x="213811" y="514398"/>
                  <a:pt x="178847" y="546615"/>
                </a:cubicBezTo>
                <a:cubicBezTo>
                  <a:pt x="150919" y="569762"/>
                  <a:pt x="124518" y="595578"/>
                  <a:pt x="105916" y="626999"/>
                </a:cubicBezTo>
                <a:cubicBezTo>
                  <a:pt x="96241" y="642469"/>
                  <a:pt x="86666" y="660111"/>
                  <a:pt x="90682" y="678947"/>
                </a:cubicBezTo>
                <a:cubicBezTo>
                  <a:pt x="93005" y="693754"/>
                  <a:pt x="107160" y="690222"/>
                  <a:pt x="117664" y="687221"/>
                </a:cubicBezTo>
                <a:cubicBezTo>
                  <a:pt x="133860" y="681783"/>
                  <a:pt x="149525" y="674487"/>
                  <a:pt x="164095" y="665550"/>
                </a:cubicBezTo>
                <a:cubicBezTo>
                  <a:pt x="205182" y="639551"/>
                  <a:pt x="243631" y="609357"/>
                  <a:pt x="277715" y="574670"/>
                </a:cubicBezTo>
                <a:cubicBezTo>
                  <a:pt x="297512" y="557111"/>
                  <a:pt x="314737" y="536965"/>
                  <a:pt x="334202" y="519057"/>
                </a:cubicBezTo>
                <a:cubicBezTo>
                  <a:pt x="355891" y="497403"/>
                  <a:pt x="380135" y="478103"/>
                  <a:pt x="403118" y="457725"/>
                </a:cubicBezTo>
                <a:cubicBezTo>
                  <a:pt x="403035" y="503720"/>
                  <a:pt x="403085" y="549732"/>
                  <a:pt x="404611" y="595711"/>
                </a:cubicBezTo>
                <a:cubicBezTo>
                  <a:pt x="404811" y="631144"/>
                  <a:pt x="410917" y="666180"/>
                  <a:pt x="419629" y="700436"/>
                </a:cubicBezTo>
                <a:cubicBezTo>
                  <a:pt x="424060" y="714232"/>
                  <a:pt x="431660" y="747377"/>
                  <a:pt x="446097" y="752119"/>
                </a:cubicBezTo>
                <a:cubicBezTo>
                  <a:pt x="466076" y="757839"/>
                  <a:pt x="483052" y="659034"/>
                  <a:pt x="487284" y="642436"/>
                </a:cubicBezTo>
                <a:cubicBezTo>
                  <a:pt x="494137" y="608909"/>
                  <a:pt x="499779" y="575134"/>
                  <a:pt x="502235" y="540977"/>
                </a:cubicBezTo>
                <a:cubicBezTo>
                  <a:pt x="504492" y="511380"/>
                  <a:pt x="505869" y="481883"/>
                  <a:pt x="508873" y="452286"/>
                </a:cubicBezTo>
                <a:cubicBezTo>
                  <a:pt x="518896" y="462550"/>
                  <a:pt x="529964" y="471686"/>
                  <a:pt x="540219" y="481701"/>
                </a:cubicBezTo>
                <a:cubicBezTo>
                  <a:pt x="549297" y="490886"/>
                  <a:pt x="558191" y="500255"/>
                  <a:pt x="567567" y="509159"/>
                </a:cubicBezTo>
                <a:cubicBezTo>
                  <a:pt x="578867" y="520666"/>
                  <a:pt x="588957" y="533300"/>
                  <a:pt x="600838" y="544260"/>
                </a:cubicBezTo>
                <a:cubicBezTo>
                  <a:pt x="608554" y="551888"/>
                  <a:pt x="614578" y="560062"/>
                  <a:pt x="622112" y="568303"/>
                </a:cubicBezTo>
                <a:cubicBezTo>
                  <a:pt x="631089" y="577804"/>
                  <a:pt x="640681" y="586691"/>
                  <a:pt x="650339" y="595479"/>
                </a:cubicBezTo>
                <a:cubicBezTo>
                  <a:pt x="667530" y="609075"/>
                  <a:pt x="695060" y="631824"/>
                  <a:pt x="718126" y="623219"/>
                </a:cubicBezTo>
                <a:cubicBezTo>
                  <a:pt x="735899" y="614763"/>
                  <a:pt x="729261" y="597120"/>
                  <a:pt x="722175" y="583474"/>
                </a:cubicBezTo>
                <a:cubicBezTo>
                  <a:pt x="715488" y="570359"/>
                  <a:pt x="708983" y="556829"/>
                  <a:pt x="700852" y="544343"/>
                </a:cubicBezTo>
                <a:cubicBezTo>
                  <a:pt x="694280" y="534693"/>
                  <a:pt x="686946" y="525590"/>
                  <a:pt x="680208" y="516040"/>
                </a:cubicBezTo>
                <a:cubicBezTo>
                  <a:pt x="664543" y="494982"/>
                  <a:pt x="645029" y="477157"/>
                  <a:pt x="625066" y="460261"/>
                </a:cubicBezTo>
                <a:cubicBezTo>
                  <a:pt x="618494" y="454309"/>
                  <a:pt x="612454" y="447826"/>
                  <a:pt x="605816" y="441956"/>
                </a:cubicBezTo>
                <a:cubicBezTo>
                  <a:pt x="598930" y="435672"/>
                  <a:pt x="590649" y="431145"/>
                  <a:pt x="583779" y="424861"/>
                </a:cubicBezTo>
                <a:cubicBezTo>
                  <a:pt x="611044" y="424679"/>
                  <a:pt x="638175" y="428592"/>
                  <a:pt x="665439" y="427166"/>
                </a:cubicBezTo>
                <a:cubicBezTo>
                  <a:pt x="686697" y="426320"/>
                  <a:pt x="708020" y="427249"/>
                  <a:pt x="729128" y="424165"/>
                </a:cubicBezTo>
                <a:cubicBezTo>
                  <a:pt x="742188" y="422905"/>
                  <a:pt x="755413" y="422822"/>
                  <a:pt x="768274" y="419903"/>
                </a:cubicBezTo>
                <a:cubicBezTo>
                  <a:pt x="780603" y="417234"/>
                  <a:pt x="792369" y="412525"/>
                  <a:pt x="804383" y="408728"/>
                </a:cubicBezTo>
                <a:cubicBezTo>
                  <a:pt x="810788" y="406606"/>
                  <a:pt x="817476" y="404367"/>
                  <a:pt x="822288" y="399409"/>
                </a:cubicBezTo>
                <a:cubicBezTo>
                  <a:pt x="840326" y="382978"/>
                  <a:pt x="822520" y="360063"/>
                  <a:pt x="803039" y="356399"/>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4" name="Google Shape;554;p21"/>
          <p:cNvSpPr/>
          <p:nvPr/>
        </p:nvSpPr>
        <p:spPr>
          <a:xfrm>
            <a:off x="15273938" y="3439633"/>
            <a:ext cx="829771" cy="752357"/>
          </a:xfrm>
          <a:custGeom>
            <a:avLst/>
            <a:gdLst/>
            <a:ahLst/>
            <a:cxnLst/>
            <a:rect l="l" t="t" r="r" b="b"/>
            <a:pathLst>
              <a:path w="829771" h="752357" extrusionOk="0">
                <a:moveTo>
                  <a:pt x="446097" y="752119"/>
                </a:moveTo>
                <a:cubicBezTo>
                  <a:pt x="431660" y="747377"/>
                  <a:pt x="424060" y="714232"/>
                  <a:pt x="419629" y="700436"/>
                </a:cubicBezTo>
                <a:cubicBezTo>
                  <a:pt x="410917" y="666180"/>
                  <a:pt x="404811" y="631144"/>
                  <a:pt x="404611" y="595711"/>
                </a:cubicBezTo>
                <a:cubicBezTo>
                  <a:pt x="403085" y="549732"/>
                  <a:pt x="403035" y="503720"/>
                  <a:pt x="403118" y="457725"/>
                </a:cubicBezTo>
                <a:cubicBezTo>
                  <a:pt x="380135" y="478103"/>
                  <a:pt x="355891" y="497403"/>
                  <a:pt x="334202" y="519057"/>
                </a:cubicBezTo>
                <a:cubicBezTo>
                  <a:pt x="314737" y="536965"/>
                  <a:pt x="297512" y="557111"/>
                  <a:pt x="277715" y="574670"/>
                </a:cubicBezTo>
                <a:cubicBezTo>
                  <a:pt x="243631" y="609357"/>
                  <a:pt x="205182" y="639551"/>
                  <a:pt x="164095" y="665550"/>
                </a:cubicBezTo>
                <a:cubicBezTo>
                  <a:pt x="149525" y="674487"/>
                  <a:pt x="133860" y="681783"/>
                  <a:pt x="117664" y="687221"/>
                </a:cubicBezTo>
                <a:cubicBezTo>
                  <a:pt x="107160" y="690222"/>
                  <a:pt x="93005" y="693754"/>
                  <a:pt x="90682" y="678947"/>
                </a:cubicBezTo>
                <a:cubicBezTo>
                  <a:pt x="86666" y="660111"/>
                  <a:pt x="96241" y="642469"/>
                  <a:pt x="105916" y="626999"/>
                </a:cubicBezTo>
                <a:cubicBezTo>
                  <a:pt x="124518" y="595578"/>
                  <a:pt x="150919" y="569762"/>
                  <a:pt x="178847" y="546615"/>
                </a:cubicBezTo>
                <a:cubicBezTo>
                  <a:pt x="213811" y="514398"/>
                  <a:pt x="251829" y="485813"/>
                  <a:pt x="289829" y="457360"/>
                </a:cubicBezTo>
                <a:cubicBezTo>
                  <a:pt x="298342" y="449401"/>
                  <a:pt x="306805" y="441326"/>
                  <a:pt x="316546" y="434810"/>
                </a:cubicBezTo>
                <a:cubicBezTo>
                  <a:pt x="293364" y="433699"/>
                  <a:pt x="270232" y="435805"/>
                  <a:pt x="247149" y="437761"/>
                </a:cubicBezTo>
                <a:cubicBezTo>
                  <a:pt x="220515" y="439751"/>
                  <a:pt x="193815" y="440762"/>
                  <a:pt x="167132" y="442039"/>
                </a:cubicBezTo>
                <a:cubicBezTo>
                  <a:pt x="140697" y="443133"/>
                  <a:pt x="114163" y="443681"/>
                  <a:pt x="87712" y="442536"/>
                </a:cubicBezTo>
                <a:cubicBezTo>
                  <a:pt x="70437" y="441343"/>
                  <a:pt x="52864" y="440348"/>
                  <a:pt x="36203" y="435274"/>
                </a:cubicBezTo>
                <a:cubicBezTo>
                  <a:pt x="18829" y="430532"/>
                  <a:pt x="-15305" y="406423"/>
                  <a:pt x="7728" y="388847"/>
                </a:cubicBezTo>
                <a:cubicBezTo>
                  <a:pt x="31358" y="375367"/>
                  <a:pt x="59667" y="375069"/>
                  <a:pt x="86168" y="374356"/>
                </a:cubicBezTo>
                <a:cubicBezTo>
                  <a:pt x="103509" y="373759"/>
                  <a:pt x="120867" y="373626"/>
                  <a:pt x="138175" y="372698"/>
                </a:cubicBezTo>
                <a:cubicBezTo>
                  <a:pt x="173139" y="370343"/>
                  <a:pt x="208202" y="370509"/>
                  <a:pt x="243216" y="369265"/>
                </a:cubicBezTo>
                <a:cubicBezTo>
                  <a:pt x="270547" y="368867"/>
                  <a:pt x="297944" y="366662"/>
                  <a:pt x="325059" y="371139"/>
                </a:cubicBezTo>
                <a:cubicBezTo>
                  <a:pt x="322570" y="363760"/>
                  <a:pt x="317326" y="357808"/>
                  <a:pt x="312364" y="351955"/>
                </a:cubicBezTo>
                <a:cubicBezTo>
                  <a:pt x="303652" y="342056"/>
                  <a:pt x="295670" y="331560"/>
                  <a:pt x="287058" y="321562"/>
                </a:cubicBezTo>
                <a:cubicBezTo>
                  <a:pt x="268323" y="302129"/>
                  <a:pt x="252741" y="280143"/>
                  <a:pt x="235682" y="259301"/>
                </a:cubicBezTo>
                <a:cubicBezTo>
                  <a:pt x="223668" y="243532"/>
                  <a:pt x="211571" y="227731"/>
                  <a:pt x="200785" y="211100"/>
                </a:cubicBezTo>
                <a:cubicBezTo>
                  <a:pt x="192803" y="198465"/>
                  <a:pt x="186182" y="185035"/>
                  <a:pt x="178399" y="172301"/>
                </a:cubicBezTo>
                <a:cubicBezTo>
                  <a:pt x="159034" y="143085"/>
                  <a:pt x="144298" y="110736"/>
                  <a:pt x="137743" y="76164"/>
                </a:cubicBezTo>
                <a:cubicBezTo>
                  <a:pt x="135636" y="64624"/>
                  <a:pt x="132483" y="45108"/>
                  <a:pt x="147252" y="41278"/>
                </a:cubicBezTo>
                <a:cubicBezTo>
                  <a:pt x="157142" y="38924"/>
                  <a:pt x="167463" y="40946"/>
                  <a:pt x="176740" y="44710"/>
                </a:cubicBezTo>
                <a:cubicBezTo>
                  <a:pt x="201000" y="53880"/>
                  <a:pt x="219818" y="72848"/>
                  <a:pt x="236396" y="92132"/>
                </a:cubicBezTo>
                <a:cubicBezTo>
                  <a:pt x="243133" y="100207"/>
                  <a:pt x="249953" y="108248"/>
                  <a:pt x="256292" y="116655"/>
                </a:cubicBezTo>
                <a:cubicBezTo>
                  <a:pt x="262598" y="124912"/>
                  <a:pt x="267344" y="134164"/>
                  <a:pt x="273053" y="142820"/>
                </a:cubicBezTo>
                <a:cubicBezTo>
                  <a:pt x="290891" y="166215"/>
                  <a:pt x="305644" y="191650"/>
                  <a:pt x="321209" y="216572"/>
                </a:cubicBezTo>
                <a:cubicBezTo>
                  <a:pt x="331232" y="232970"/>
                  <a:pt x="339081" y="250579"/>
                  <a:pt x="348473" y="267326"/>
                </a:cubicBezTo>
                <a:cubicBezTo>
                  <a:pt x="357318" y="282166"/>
                  <a:pt x="365980" y="297155"/>
                  <a:pt x="375223" y="311696"/>
                </a:cubicBezTo>
                <a:cubicBezTo>
                  <a:pt x="377115" y="279927"/>
                  <a:pt x="382558" y="248424"/>
                  <a:pt x="387768" y="217069"/>
                </a:cubicBezTo>
                <a:cubicBezTo>
                  <a:pt x="390390" y="199941"/>
                  <a:pt x="392448" y="182730"/>
                  <a:pt x="396198" y="165801"/>
                </a:cubicBezTo>
                <a:cubicBezTo>
                  <a:pt x="405690" y="120966"/>
                  <a:pt x="412311" y="74390"/>
                  <a:pt x="432954" y="32988"/>
                </a:cubicBezTo>
                <a:cubicBezTo>
                  <a:pt x="440355" y="18761"/>
                  <a:pt x="452834" y="6541"/>
                  <a:pt x="468383" y="1766"/>
                </a:cubicBezTo>
                <a:cubicBezTo>
                  <a:pt x="484446" y="-3922"/>
                  <a:pt x="504675" y="4369"/>
                  <a:pt x="504874" y="23188"/>
                </a:cubicBezTo>
                <a:cubicBezTo>
                  <a:pt x="507097" y="49220"/>
                  <a:pt x="504293" y="75236"/>
                  <a:pt x="501240" y="101085"/>
                </a:cubicBezTo>
                <a:cubicBezTo>
                  <a:pt x="494536" y="168553"/>
                  <a:pt x="478472" y="235076"/>
                  <a:pt x="473859" y="302776"/>
                </a:cubicBezTo>
                <a:cubicBezTo>
                  <a:pt x="481675" y="295895"/>
                  <a:pt x="489956" y="289561"/>
                  <a:pt x="497041" y="281867"/>
                </a:cubicBezTo>
                <a:cubicBezTo>
                  <a:pt x="502965" y="275533"/>
                  <a:pt x="508707" y="269001"/>
                  <a:pt x="514897" y="262915"/>
                </a:cubicBezTo>
                <a:cubicBezTo>
                  <a:pt x="527624" y="251077"/>
                  <a:pt x="538477" y="237464"/>
                  <a:pt x="550840" y="225293"/>
                </a:cubicBezTo>
                <a:cubicBezTo>
                  <a:pt x="574022" y="203572"/>
                  <a:pt x="597154" y="181752"/>
                  <a:pt x="621382" y="161208"/>
                </a:cubicBezTo>
                <a:cubicBezTo>
                  <a:pt x="641195" y="144909"/>
                  <a:pt x="660511" y="127864"/>
                  <a:pt x="682216" y="114052"/>
                </a:cubicBezTo>
                <a:cubicBezTo>
                  <a:pt x="697267" y="105115"/>
                  <a:pt x="714309" y="96675"/>
                  <a:pt x="732298" y="98714"/>
                </a:cubicBezTo>
                <a:cubicBezTo>
                  <a:pt x="742420" y="100074"/>
                  <a:pt x="751182" y="107933"/>
                  <a:pt x="754683" y="117351"/>
                </a:cubicBezTo>
                <a:cubicBezTo>
                  <a:pt x="759280" y="130832"/>
                  <a:pt x="751464" y="144378"/>
                  <a:pt x="744959" y="155836"/>
                </a:cubicBezTo>
                <a:cubicBezTo>
                  <a:pt x="735202" y="171339"/>
                  <a:pt x="722706" y="185333"/>
                  <a:pt x="708535" y="196940"/>
                </a:cubicBezTo>
                <a:cubicBezTo>
                  <a:pt x="697931" y="204998"/>
                  <a:pt x="688339" y="214217"/>
                  <a:pt x="678549" y="223221"/>
                </a:cubicBezTo>
                <a:cubicBezTo>
                  <a:pt x="667713" y="232522"/>
                  <a:pt x="657424" y="242405"/>
                  <a:pt x="647020" y="252171"/>
                </a:cubicBezTo>
                <a:cubicBezTo>
                  <a:pt x="636051" y="262003"/>
                  <a:pt x="624833" y="271554"/>
                  <a:pt x="614313" y="281851"/>
                </a:cubicBezTo>
                <a:cubicBezTo>
                  <a:pt x="593454" y="300703"/>
                  <a:pt x="572545" y="319539"/>
                  <a:pt x="552449" y="339171"/>
                </a:cubicBezTo>
                <a:cubicBezTo>
                  <a:pt x="607227" y="336767"/>
                  <a:pt x="662054" y="339867"/>
                  <a:pt x="716533" y="345687"/>
                </a:cubicBezTo>
                <a:cubicBezTo>
                  <a:pt x="745390" y="348821"/>
                  <a:pt x="774629" y="350031"/>
                  <a:pt x="803039" y="356399"/>
                </a:cubicBezTo>
                <a:cubicBezTo>
                  <a:pt x="822520" y="360063"/>
                  <a:pt x="840326" y="382978"/>
                  <a:pt x="822288" y="399409"/>
                </a:cubicBezTo>
                <a:cubicBezTo>
                  <a:pt x="817476" y="404367"/>
                  <a:pt x="810788" y="406606"/>
                  <a:pt x="804383" y="408728"/>
                </a:cubicBezTo>
                <a:cubicBezTo>
                  <a:pt x="792369" y="412525"/>
                  <a:pt x="780603" y="417234"/>
                  <a:pt x="768274" y="419903"/>
                </a:cubicBezTo>
                <a:cubicBezTo>
                  <a:pt x="755413" y="422822"/>
                  <a:pt x="742188" y="422905"/>
                  <a:pt x="729128" y="424165"/>
                </a:cubicBezTo>
                <a:cubicBezTo>
                  <a:pt x="708020" y="427249"/>
                  <a:pt x="686697" y="426320"/>
                  <a:pt x="665439" y="427166"/>
                </a:cubicBezTo>
                <a:cubicBezTo>
                  <a:pt x="638175" y="428592"/>
                  <a:pt x="611044" y="424679"/>
                  <a:pt x="583779" y="424861"/>
                </a:cubicBezTo>
                <a:cubicBezTo>
                  <a:pt x="590649" y="431145"/>
                  <a:pt x="598930" y="435672"/>
                  <a:pt x="605816" y="441956"/>
                </a:cubicBezTo>
                <a:cubicBezTo>
                  <a:pt x="612454" y="447826"/>
                  <a:pt x="618494" y="454309"/>
                  <a:pt x="625066" y="460261"/>
                </a:cubicBezTo>
                <a:cubicBezTo>
                  <a:pt x="645029" y="477157"/>
                  <a:pt x="664543" y="494982"/>
                  <a:pt x="680208" y="516040"/>
                </a:cubicBezTo>
                <a:cubicBezTo>
                  <a:pt x="686946" y="525590"/>
                  <a:pt x="694280" y="534693"/>
                  <a:pt x="700852" y="544343"/>
                </a:cubicBezTo>
                <a:cubicBezTo>
                  <a:pt x="708983" y="556829"/>
                  <a:pt x="715488" y="570359"/>
                  <a:pt x="722175" y="583474"/>
                </a:cubicBezTo>
                <a:cubicBezTo>
                  <a:pt x="729261" y="597120"/>
                  <a:pt x="735899" y="614763"/>
                  <a:pt x="718126" y="623219"/>
                </a:cubicBezTo>
                <a:cubicBezTo>
                  <a:pt x="695060" y="631824"/>
                  <a:pt x="667530" y="609075"/>
                  <a:pt x="650339" y="595479"/>
                </a:cubicBezTo>
                <a:cubicBezTo>
                  <a:pt x="640681" y="586691"/>
                  <a:pt x="631089" y="577804"/>
                  <a:pt x="622112" y="568303"/>
                </a:cubicBezTo>
                <a:cubicBezTo>
                  <a:pt x="614578" y="560062"/>
                  <a:pt x="608554" y="551888"/>
                  <a:pt x="600838" y="544260"/>
                </a:cubicBezTo>
                <a:cubicBezTo>
                  <a:pt x="588957" y="533300"/>
                  <a:pt x="578867" y="520666"/>
                  <a:pt x="567567" y="509159"/>
                </a:cubicBezTo>
                <a:cubicBezTo>
                  <a:pt x="558191" y="500255"/>
                  <a:pt x="549297" y="490886"/>
                  <a:pt x="540219" y="481701"/>
                </a:cubicBezTo>
                <a:cubicBezTo>
                  <a:pt x="529964" y="471686"/>
                  <a:pt x="518896" y="462550"/>
                  <a:pt x="508873" y="452286"/>
                </a:cubicBezTo>
                <a:cubicBezTo>
                  <a:pt x="505869" y="481883"/>
                  <a:pt x="504492" y="511380"/>
                  <a:pt x="502235" y="540977"/>
                </a:cubicBezTo>
                <a:cubicBezTo>
                  <a:pt x="499779" y="575134"/>
                  <a:pt x="494137" y="608909"/>
                  <a:pt x="487284" y="642436"/>
                </a:cubicBezTo>
                <a:cubicBezTo>
                  <a:pt x="483052" y="659034"/>
                  <a:pt x="466076" y="757839"/>
                  <a:pt x="446097" y="752119"/>
                </a:cubicBezTo>
                <a:close/>
                <a:moveTo>
                  <a:pt x="447657" y="743530"/>
                </a:moveTo>
                <a:cubicBezTo>
                  <a:pt x="451855" y="738257"/>
                  <a:pt x="454975" y="732288"/>
                  <a:pt x="457149" y="725921"/>
                </a:cubicBezTo>
                <a:cubicBezTo>
                  <a:pt x="461762" y="712673"/>
                  <a:pt x="465645" y="699193"/>
                  <a:pt x="468798" y="685530"/>
                </a:cubicBezTo>
                <a:cubicBezTo>
                  <a:pt x="479949" y="639004"/>
                  <a:pt x="489557" y="591881"/>
                  <a:pt x="493357" y="544128"/>
                </a:cubicBezTo>
                <a:cubicBezTo>
                  <a:pt x="496178" y="511132"/>
                  <a:pt x="497074" y="477986"/>
                  <a:pt x="501173" y="445123"/>
                </a:cubicBezTo>
                <a:cubicBezTo>
                  <a:pt x="501804" y="441077"/>
                  <a:pt x="506168" y="438043"/>
                  <a:pt x="509752" y="440978"/>
                </a:cubicBezTo>
                <a:cubicBezTo>
                  <a:pt x="514050" y="445239"/>
                  <a:pt x="518199" y="449666"/>
                  <a:pt x="522646" y="453778"/>
                </a:cubicBezTo>
                <a:cubicBezTo>
                  <a:pt x="534461" y="464722"/>
                  <a:pt x="546575" y="475334"/>
                  <a:pt x="557511" y="487172"/>
                </a:cubicBezTo>
                <a:cubicBezTo>
                  <a:pt x="565741" y="495711"/>
                  <a:pt x="574636" y="503571"/>
                  <a:pt x="582502" y="512458"/>
                </a:cubicBezTo>
                <a:cubicBezTo>
                  <a:pt x="590815" y="522423"/>
                  <a:pt x="600058" y="531477"/>
                  <a:pt x="609251" y="540629"/>
                </a:cubicBezTo>
                <a:cubicBezTo>
                  <a:pt x="615491" y="547029"/>
                  <a:pt x="621000" y="554126"/>
                  <a:pt x="626874" y="560858"/>
                </a:cubicBezTo>
                <a:cubicBezTo>
                  <a:pt x="638490" y="572962"/>
                  <a:pt x="650488" y="584851"/>
                  <a:pt x="663647" y="595297"/>
                </a:cubicBezTo>
                <a:cubicBezTo>
                  <a:pt x="677238" y="604516"/>
                  <a:pt x="699740" y="622970"/>
                  <a:pt x="716550" y="614282"/>
                </a:cubicBezTo>
                <a:cubicBezTo>
                  <a:pt x="719918" y="611861"/>
                  <a:pt x="722076" y="608047"/>
                  <a:pt x="720715" y="603902"/>
                </a:cubicBezTo>
                <a:cubicBezTo>
                  <a:pt x="719653" y="598182"/>
                  <a:pt x="717280" y="592859"/>
                  <a:pt x="714708" y="587669"/>
                </a:cubicBezTo>
                <a:cubicBezTo>
                  <a:pt x="707904" y="574288"/>
                  <a:pt x="701366" y="560709"/>
                  <a:pt x="693102" y="548140"/>
                </a:cubicBezTo>
                <a:cubicBezTo>
                  <a:pt x="683029" y="534594"/>
                  <a:pt x="673554" y="520550"/>
                  <a:pt x="662535" y="507766"/>
                </a:cubicBezTo>
                <a:cubicBezTo>
                  <a:pt x="650571" y="494650"/>
                  <a:pt x="637744" y="481982"/>
                  <a:pt x="624103" y="470774"/>
                </a:cubicBezTo>
                <a:cubicBezTo>
                  <a:pt x="615657" y="463710"/>
                  <a:pt x="608189" y="455586"/>
                  <a:pt x="600008" y="448224"/>
                </a:cubicBezTo>
                <a:cubicBezTo>
                  <a:pt x="593620" y="442653"/>
                  <a:pt x="586385" y="438209"/>
                  <a:pt x="579846" y="432837"/>
                </a:cubicBezTo>
                <a:cubicBezTo>
                  <a:pt x="575283" y="429189"/>
                  <a:pt x="566289" y="420252"/>
                  <a:pt x="575532" y="416620"/>
                </a:cubicBezTo>
                <a:cubicBezTo>
                  <a:pt x="585621" y="415709"/>
                  <a:pt x="595860" y="416687"/>
                  <a:pt x="605999" y="416836"/>
                </a:cubicBezTo>
                <a:cubicBezTo>
                  <a:pt x="627389" y="417914"/>
                  <a:pt x="648729" y="419821"/>
                  <a:pt x="670152" y="418395"/>
                </a:cubicBezTo>
                <a:cubicBezTo>
                  <a:pt x="687493" y="417798"/>
                  <a:pt x="704917" y="418627"/>
                  <a:pt x="722159" y="416305"/>
                </a:cubicBezTo>
                <a:cubicBezTo>
                  <a:pt x="735981" y="414548"/>
                  <a:pt x="749987" y="414697"/>
                  <a:pt x="763710" y="412110"/>
                </a:cubicBezTo>
                <a:cubicBezTo>
                  <a:pt x="777733" y="409259"/>
                  <a:pt x="791041" y="403886"/>
                  <a:pt x="804648" y="399608"/>
                </a:cubicBezTo>
                <a:cubicBezTo>
                  <a:pt x="822819" y="394070"/>
                  <a:pt x="827565" y="379264"/>
                  <a:pt x="810207" y="368154"/>
                </a:cubicBezTo>
                <a:cubicBezTo>
                  <a:pt x="798376" y="362500"/>
                  <a:pt x="784868" y="361837"/>
                  <a:pt x="772057" y="359897"/>
                </a:cubicBezTo>
                <a:cubicBezTo>
                  <a:pt x="763710" y="358902"/>
                  <a:pt x="755347" y="357891"/>
                  <a:pt x="746967" y="357078"/>
                </a:cubicBezTo>
                <a:cubicBezTo>
                  <a:pt x="717197" y="354459"/>
                  <a:pt x="687344" y="351375"/>
                  <a:pt x="657574" y="348970"/>
                </a:cubicBezTo>
                <a:cubicBezTo>
                  <a:pt x="627854" y="347478"/>
                  <a:pt x="598084" y="346268"/>
                  <a:pt x="568330" y="347196"/>
                </a:cubicBezTo>
                <a:cubicBezTo>
                  <a:pt x="561560" y="346865"/>
                  <a:pt x="544517" y="350463"/>
                  <a:pt x="541016" y="343780"/>
                </a:cubicBezTo>
                <a:cubicBezTo>
                  <a:pt x="539274" y="339834"/>
                  <a:pt x="543140" y="336833"/>
                  <a:pt x="545447" y="334130"/>
                </a:cubicBezTo>
                <a:cubicBezTo>
                  <a:pt x="550790" y="328410"/>
                  <a:pt x="556581" y="323154"/>
                  <a:pt x="562389" y="317931"/>
                </a:cubicBezTo>
                <a:cubicBezTo>
                  <a:pt x="568795" y="312227"/>
                  <a:pt x="575001" y="306291"/>
                  <a:pt x="581108" y="300272"/>
                </a:cubicBezTo>
                <a:cubicBezTo>
                  <a:pt x="593138" y="288931"/>
                  <a:pt x="605783" y="278634"/>
                  <a:pt x="617499" y="267011"/>
                </a:cubicBezTo>
                <a:cubicBezTo>
                  <a:pt x="629297" y="256117"/>
                  <a:pt x="641743" y="245970"/>
                  <a:pt x="653110" y="234612"/>
                </a:cubicBezTo>
                <a:cubicBezTo>
                  <a:pt x="664825" y="223834"/>
                  <a:pt x="676773" y="213338"/>
                  <a:pt x="688406" y="202478"/>
                </a:cubicBezTo>
                <a:cubicBezTo>
                  <a:pt x="702876" y="190523"/>
                  <a:pt x="717579" y="178833"/>
                  <a:pt x="728979" y="163728"/>
                </a:cubicBezTo>
                <a:cubicBezTo>
                  <a:pt x="737674" y="151956"/>
                  <a:pt x="746917" y="139371"/>
                  <a:pt x="747531" y="124415"/>
                </a:cubicBezTo>
                <a:cubicBezTo>
                  <a:pt x="743465" y="101284"/>
                  <a:pt x="718524" y="105330"/>
                  <a:pt x="702411" y="113007"/>
                </a:cubicBezTo>
                <a:cubicBezTo>
                  <a:pt x="683295" y="121596"/>
                  <a:pt x="666950" y="134894"/>
                  <a:pt x="650770" y="147927"/>
                </a:cubicBezTo>
                <a:cubicBezTo>
                  <a:pt x="632765" y="162667"/>
                  <a:pt x="614628" y="178203"/>
                  <a:pt x="597320" y="193624"/>
                </a:cubicBezTo>
                <a:cubicBezTo>
                  <a:pt x="590483" y="199593"/>
                  <a:pt x="583862" y="205844"/>
                  <a:pt x="577407" y="212227"/>
                </a:cubicBezTo>
                <a:cubicBezTo>
                  <a:pt x="564912" y="224149"/>
                  <a:pt x="551686" y="235308"/>
                  <a:pt x="540634" y="248656"/>
                </a:cubicBezTo>
                <a:cubicBezTo>
                  <a:pt x="531922" y="258720"/>
                  <a:pt x="521916" y="267525"/>
                  <a:pt x="512872" y="277274"/>
                </a:cubicBezTo>
                <a:cubicBezTo>
                  <a:pt x="503513" y="288002"/>
                  <a:pt x="493374" y="297951"/>
                  <a:pt x="482189" y="306772"/>
                </a:cubicBezTo>
                <a:cubicBezTo>
                  <a:pt x="478423" y="309790"/>
                  <a:pt x="475369" y="313736"/>
                  <a:pt x="471320" y="316322"/>
                </a:cubicBezTo>
                <a:cubicBezTo>
                  <a:pt x="468864" y="317732"/>
                  <a:pt x="465545" y="316306"/>
                  <a:pt x="464782" y="313603"/>
                </a:cubicBezTo>
                <a:cubicBezTo>
                  <a:pt x="464367" y="311348"/>
                  <a:pt x="465014" y="308828"/>
                  <a:pt x="465048" y="306606"/>
                </a:cubicBezTo>
                <a:cubicBezTo>
                  <a:pt x="465695" y="294834"/>
                  <a:pt x="466740" y="283111"/>
                  <a:pt x="468201" y="271421"/>
                </a:cubicBezTo>
                <a:cubicBezTo>
                  <a:pt x="472648" y="233484"/>
                  <a:pt x="479070" y="195779"/>
                  <a:pt x="484961" y="158041"/>
                </a:cubicBezTo>
                <a:cubicBezTo>
                  <a:pt x="488114" y="141112"/>
                  <a:pt x="490304" y="124067"/>
                  <a:pt x="492030" y="106939"/>
                </a:cubicBezTo>
                <a:cubicBezTo>
                  <a:pt x="494021" y="86378"/>
                  <a:pt x="497274" y="65868"/>
                  <a:pt x="497025" y="45141"/>
                </a:cubicBezTo>
                <a:cubicBezTo>
                  <a:pt x="496709" y="35823"/>
                  <a:pt x="497655" y="25808"/>
                  <a:pt x="494867" y="16854"/>
                </a:cubicBezTo>
                <a:cubicBezTo>
                  <a:pt x="485641" y="1749"/>
                  <a:pt x="464168" y="10089"/>
                  <a:pt x="453830" y="19822"/>
                </a:cubicBezTo>
                <a:cubicBezTo>
                  <a:pt x="433502" y="37779"/>
                  <a:pt x="424674" y="78204"/>
                  <a:pt x="417704" y="104120"/>
                </a:cubicBezTo>
                <a:cubicBezTo>
                  <a:pt x="410917" y="135524"/>
                  <a:pt x="403699" y="166895"/>
                  <a:pt x="398704" y="198631"/>
                </a:cubicBezTo>
                <a:cubicBezTo>
                  <a:pt x="396663" y="215577"/>
                  <a:pt x="392763" y="232207"/>
                  <a:pt x="390423" y="249103"/>
                </a:cubicBezTo>
                <a:cubicBezTo>
                  <a:pt x="387951" y="265154"/>
                  <a:pt x="385047" y="281154"/>
                  <a:pt x="383122" y="297304"/>
                </a:cubicBezTo>
                <a:cubicBezTo>
                  <a:pt x="382475" y="302411"/>
                  <a:pt x="381828" y="307518"/>
                  <a:pt x="381429" y="312641"/>
                </a:cubicBezTo>
                <a:cubicBezTo>
                  <a:pt x="381081" y="314764"/>
                  <a:pt x="381944" y="317649"/>
                  <a:pt x="379538" y="318743"/>
                </a:cubicBezTo>
                <a:cubicBezTo>
                  <a:pt x="379372" y="322109"/>
                  <a:pt x="375306" y="323883"/>
                  <a:pt x="372684" y="321844"/>
                </a:cubicBezTo>
                <a:cubicBezTo>
                  <a:pt x="365316" y="314714"/>
                  <a:pt x="361500" y="304716"/>
                  <a:pt x="355808" y="296276"/>
                </a:cubicBezTo>
                <a:cubicBezTo>
                  <a:pt x="346548" y="281138"/>
                  <a:pt x="337339" y="265950"/>
                  <a:pt x="329705" y="249899"/>
                </a:cubicBezTo>
                <a:cubicBezTo>
                  <a:pt x="315368" y="221745"/>
                  <a:pt x="298027" y="195166"/>
                  <a:pt x="281068" y="168570"/>
                </a:cubicBezTo>
                <a:cubicBezTo>
                  <a:pt x="271111" y="155172"/>
                  <a:pt x="261685" y="141477"/>
                  <a:pt x="253239" y="127068"/>
                </a:cubicBezTo>
                <a:cubicBezTo>
                  <a:pt x="237176" y="105463"/>
                  <a:pt x="220100" y="84073"/>
                  <a:pt x="198976" y="67177"/>
                </a:cubicBezTo>
                <a:cubicBezTo>
                  <a:pt x="185717" y="57179"/>
                  <a:pt x="163398" y="44064"/>
                  <a:pt x="146870" y="50663"/>
                </a:cubicBezTo>
                <a:cubicBezTo>
                  <a:pt x="142439" y="58671"/>
                  <a:pt x="145211" y="68189"/>
                  <a:pt x="146571" y="76678"/>
                </a:cubicBezTo>
                <a:cubicBezTo>
                  <a:pt x="150919" y="97288"/>
                  <a:pt x="157839" y="117285"/>
                  <a:pt x="167148" y="136171"/>
                </a:cubicBezTo>
                <a:cubicBezTo>
                  <a:pt x="173786" y="149535"/>
                  <a:pt x="182415" y="161755"/>
                  <a:pt x="189799" y="174705"/>
                </a:cubicBezTo>
                <a:cubicBezTo>
                  <a:pt x="200967" y="195132"/>
                  <a:pt x="212699" y="215212"/>
                  <a:pt x="227153" y="233534"/>
                </a:cubicBezTo>
                <a:cubicBezTo>
                  <a:pt x="237591" y="248390"/>
                  <a:pt x="249306" y="262235"/>
                  <a:pt x="260474" y="276528"/>
                </a:cubicBezTo>
                <a:cubicBezTo>
                  <a:pt x="266631" y="284620"/>
                  <a:pt x="272638" y="292877"/>
                  <a:pt x="279508" y="300421"/>
                </a:cubicBezTo>
                <a:cubicBezTo>
                  <a:pt x="291505" y="313106"/>
                  <a:pt x="302574" y="326586"/>
                  <a:pt x="313576" y="340133"/>
                </a:cubicBezTo>
                <a:cubicBezTo>
                  <a:pt x="320147" y="348373"/>
                  <a:pt x="338334" y="365966"/>
                  <a:pt x="333024" y="377025"/>
                </a:cubicBezTo>
                <a:cubicBezTo>
                  <a:pt x="328029" y="383144"/>
                  <a:pt x="308133" y="376511"/>
                  <a:pt x="300051" y="376926"/>
                </a:cubicBezTo>
                <a:cubicBezTo>
                  <a:pt x="256458" y="376760"/>
                  <a:pt x="212882" y="379181"/>
                  <a:pt x="169289" y="379595"/>
                </a:cubicBezTo>
                <a:cubicBezTo>
                  <a:pt x="142970" y="380922"/>
                  <a:pt x="116669" y="382348"/>
                  <a:pt x="90300" y="382779"/>
                </a:cubicBezTo>
                <a:cubicBezTo>
                  <a:pt x="66903" y="383425"/>
                  <a:pt x="44268" y="383409"/>
                  <a:pt x="22247" y="391384"/>
                </a:cubicBezTo>
                <a:cubicBezTo>
                  <a:pt x="17186" y="393540"/>
                  <a:pt x="10150" y="395297"/>
                  <a:pt x="8657" y="401267"/>
                </a:cubicBezTo>
                <a:cubicBezTo>
                  <a:pt x="9204" y="412392"/>
                  <a:pt x="26197" y="422324"/>
                  <a:pt x="35589" y="426038"/>
                </a:cubicBezTo>
                <a:cubicBezTo>
                  <a:pt x="66803" y="435689"/>
                  <a:pt x="100025" y="434362"/>
                  <a:pt x="132334" y="434478"/>
                </a:cubicBezTo>
                <a:cubicBezTo>
                  <a:pt x="167563" y="433948"/>
                  <a:pt x="202759" y="431825"/>
                  <a:pt x="237939" y="429869"/>
                </a:cubicBezTo>
                <a:cubicBezTo>
                  <a:pt x="263444" y="427945"/>
                  <a:pt x="288950" y="425060"/>
                  <a:pt x="314571" y="426154"/>
                </a:cubicBezTo>
                <a:cubicBezTo>
                  <a:pt x="320047" y="426868"/>
                  <a:pt x="331132" y="425060"/>
                  <a:pt x="331149" y="432986"/>
                </a:cubicBezTo>
                <a:cubicBezTo>
                  <a:pt x="331000" y="434030"/>
                  <a:pt x="330435" y="435141"/>
                  <a:pt x="329689" y="435888"/>
                </a:cubicBezTo>
                <a:cubicBezTo>
                  <a:pt x="325756" y="439071"/>
                  <a:pt x="321375" y="441724"/>
                  <a:pt x="317359" y="444808"/>
                </a:cubicBezTo>
                <a:cubicBezTo>
                  <a:pt x="307386" y="451755"/>
                  <a:pt x="299471" y="461091"/>
                  <a:pt x="289779" y="468386"/>
                </a:cubicBezTo>
                <a:cubicBezTo>
                  <a:pt x="268655" y="483342"/>
                  <a:pt x="248510" y="499625"/>
                  <a:pt x="228066" y="515493"/>
                </a:cubicBezTo>
                <a:cubicBezTo>
                  <a:pt x="213429" y="527514"/>
                  <a:pt x="199075" y="539850"/>
                  <a:pt x="185070" y="552568"/>
                </a:cubicBezTo>
                <a:cubicBezTo>
                  <a:pt x="164676" y="569546"/>
                  <a:pt x="145177" y="587752"/>
                  <a:pt x="128733" y="608628"/>
                </a:cubicBezTo>
                <a:cubicBezTo>
                  <a:pt x="122875" y="616338"/>
                  <a:pt x="117598" y="624479"/>
                  <a:pt x="112520" y="632703"/>
                </a:cubicBezTo>
                <a:cubicBezTo>
                  <a:pt x="104040" y="646747"/>
                  <a:pt x="94366" y="663328"/>
                  <a:pt x="100058" y="680141"/>
                </a:cubicBezTo>
                <a:cubicBezTo>
                  <a:pt x="102066" y="682844"/>
                  <a:pt x="106646" y="680589"/>
                  <a:pt x="109500" y="680522"/>
                </a:cubicBezTo>
                <a:cubicBezTo>
                  <a:pt x="117133" y="678881"/>
                  <a:pt x="124319" y="675797"/>
                  <a:pt x="131471" y="672763"/>
                </a:cubicBezTo>
                <a:cubicBezTo>
                  <a:pt x="148546" y="665765"/>
                  <a:pt x="164045" y="655817"/>
                  <a:pt x="179245" y="645487"/>
                </a:cubicBezTo>
                <a:cubicBezTo>
                  <a:pt x="200818" y="630299"/>
                  <a:pt x="222042" y="614613"/>
                  <a:pt x="241806" y="597120"/>
                </a:cubicBezTo>
                <a:cubicBezTo>
                  <a:pt x="251862" y="588581"/>
                  <a:pt x="260889" y="578964"/>
                  <a:pt x="270414" y="569845"/>
                </a:cubicBezTo>
                <a:cubicBezTo>
                  <a:pt x="276819" y="563942"/>
                  <a:pt x="283374" y="558188"/>
                  <a:pt x="289464" y="551954"/>
                </a:cubicBezTo>
                <a:cubicBezTo>
                  <a:pt x="315235" y="524314"/>
                  <a:pt x="342947" y="498613"/>
                  <a:pt x="371340" y="473709"/>
                </a:cubicBezTo>
                <a:cubicBezTo>
                  <a:pt x="379637" y="466396"/>
                  <a:pt x="388515" y="459764"/>
                  <a:pt x="396580" y="452187"/>
                </a:cubicBezTo>
                <a:cubicBezTo>
                  <a:pt x="400347" y="448688"/>
                  <a:pt x="407598" y="440348"/>
                  <a:pt x="411365" y="448174"/>
                </a:cubicBezTo>
                <a:cubicBezTo>
                  <a:pt x="412228" y="452104"/>
                  <a:pt x="411515" y="456265"/>
                  <a:pt x="411730" y="460278"/>
                </a:cubicBezTo>
                <a:cubicBezTo>
                  <a:pt x="411714" y="501764"/>
                  <a:pt x="411631" y="543266"/>
                  <a:pt x="412925" y="584734"/>
                </a:cubicBezTo>
                <a:cubicBezTo>
                  <a:pt x="413108" y="614663"/>
                  <a:pt x="415730" y="644476"/>
                  <a:pt x="422251" y="673724"/>
                </a:cubicBezTo>
                <a:cubicBezTo>
                  <a:pt x="425222" y="687636"/>
                  <a:pt x="428325" y="701580"/>
                  <a:pt x="433104" y="715011"/>
                </a:cubicBezTo>
                <a:cubicBezTo>
                  <a:pt x="436954" y="724843"/>
                  <a:pt x="439227" y="736450"/>
                  <a:pt x="447657" y="74353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5" name="Google Shape;555;p21"/>
          <p:cNvSpPr/>
          <p:nvPr/>
        </p:nvSpPr>
        <p:spPr>
          <a:xfrm>
            <a:off x="15282545" y="3448198"/>
            <a:ext cx="812415" cy="734931"/>
          </a:xfrm>
          <a:custGeom>
            <a:avLst/>
            <a:gdLst/>
            <a:ahLst/>
            <a:cxnLst/>
            <a:rect l="l" t="t" r="r" b="b"/>
            <a:pathLst>
              <a:path w="812415" h="734931" extrusionOk="0">
                <a:moveTo>
                  <a:pt x="801600" y="359573"/>
                </a:moveTo>
                <a:cubicBezTo>
                  <a:pt x="818958" y="370682"/>
                  <a:pt x="814195" y="385489"/>
                  <a:pt x="796041" y="391027"/>
                </a:cubicBezTo>
                <a:cubicBezTo>
                  <a:pt x="782434" y="395305"/>
                  <a:pt x="769126" y="400677"/>
                  <a:pt x="755103" y="403529"/>
                </a:cubicBezTo>
                <a:cubicBezTo>
                  <a:pt x="741397" y="406115"/>
                  <a:pt x="727374" y="405966"/>
                  <a:pt x="713552" y="407724"/>
                </a:cubicBezTo>
                <a:cubicBezTo>
                  <a:pt x="696293" y="410062"/>
                  <a:pt x="678886" y="409216"/>
                  <a:pt x="661545" y="409813"/>
                </a:cubicBezTo>
                <a:cubicBezTo>
                  <a:pt x="640122" y="411239"/>
                  <a:pt x="618765" y="409332"/>
                  <a:pt x="597392" y="408254"/>
                </a:cubicBezTo>
                <a:cubicBezTo>
                  <a:pt x="587253" y="408105"/>
                  <a:pt x="577014" y="407110"/>
                  <a:pt x="566925" y="408039"/>
                </a:cubicBezTo>
                <a:cubicBezTo>
                  <a:pt x="557682" y="411670"/>
                  <a:pt x="566659" y="420607"/>
                  <a:pt x="571239" y="424255"/>
                </a:cubicBezTo>
                <a:cubicBezTo>
                  <a:pt x="577778" y="429627"/>
                  <a:pt x="585013" y="434071"/>
                  <a:pt x="591385" y="439642"/>
                </a:cubicBezTo>
                <a:cubicBezTo>
                  <a:pt x="599566" y="447004"/>
                  <a:pt x="607033" y="455129"/>
                  <a:pt x="615480" y="462192"/>
                </a:cubicBezTo>
                <a:cubicBezTo>
                  <a:pt x="629120" y="473384"/>
                  <a:pt x="641964" y="486069"/>
                  <a:pt x="653928" y="499168"/>
                </a:cubicBezTo>
                <a:cubicBezTo>
                  <a:pt x="664947" y="511968"/>
                  <a:pt x="674439" y="525996"/>
                  <a:pt x="684495" y="539542"/>
                </a:cubicBezTo>
                <a:cubicBezTo>
                  <a:pt x="692759" y="552111"/>
                  <a:pt x="699280" y="565690"/>
                  <a:pt x="706101" y="579071"/>
                </a:cubicBezTo>
                <a:cubicBezTo>
                  <a:pt x="708673" y="584261"/>
                  <a:pt x="711046" y="589567"/>
                  <a:pt x="712108" y="595304"/>
                </a:cubicBezTo>
                <a:cubicBezTo>
                  <a:pt x="713469" y="599449"/>
                  <a:pt x="711311" y="603263"/>
                  <a:pt x="707943" y="605683"/>
                </a:cubicBezTo>
                <a:cubicBezTo>
                  <a:pt x="691116" y="614372"/>
                  <a:pt x="668614" y="595917"/>
                  <a:pt x="655040" y="586698"/>
                </a:cubicBezTo>
                <a:cubicBezTo>
                  <a:pt x="641898" y="576252"/>
                  <a:pt x="629900" y="564347"/>
                  <a:pt x="618267" y="552260"/>
                </a:cubicBezTo>
                <a:cubicBezTo>
                  <a:pt x="612393" y="545528"/>
                  <a:pt x="606900" y="538431"/>
                  <a:pt x="600644" y="532031"/>
                </a:cubicBezTo>
                <a:cubicBezTo>
                  <a:pt x="591451" y="522878"/>
                  <a:pt x="582208" y="513825"/>
                  <a:pt x="573895" y="503860"/>
                </a:cubicBezTo>
                <a:cubicBezTo>
                  <a:pt x="566029" y="494973"/>
                  <a:pt x="557134" y="487113"/>
                  <a:pt x="548904" y="478574"/>
                </a:cubicBezTo>
                <a:cubicBezTo>
                  <a:pt x="537968" y="466719"/>
                  <a:pt x="525854" y="456124"/>
                  <a:pt x="514039" y="445180"/>
                </a:cubicBezTo>
                <a:cubicBezTo>
                  <a:pt x="509592" y="441068"/>
                  <a:pt x="505443" y="436641"/>
                  <a:pt x="501145" y="432380"/>
                </a:cubicBezTo>
                <a:cubicBezTo>
                  <a:pt x="497561" y="429461"/>
                  <a:pt x="493197" y="432479"/>
                  <a:pt x="492566" y="436525"/>
                </a:cubicBezTo>
                <a:cubicBezTo>
                  <a:pt x="488467" y="469372"/>
                  <a:pt x="487571" y="502534"/>
                  <a:pt x="484750" y="535530"/>
                </a:cubicBezTo>
                <a:cubicBezTo>
                  <a:pt x="480950" y="583283"/>
                  <a:pt x="471342" y="630406"/>
                  <a:pt x="460191" y="676932"/>
                </a:cubicBezTo>
                <a:cubicBezTo>
                  <a:pt x="457055" y="690594"/>
                  <a:pt x="453155" y="704075"/>
                  <a:pt x="448542" y="717323"/>
                </a:cubicBezTo>
                <a:cubicBezTo>
                  <a:pt x="446368" y="723690"/>
                  <a:pt x="443248" y="729659"/>
                  <a:pt x="439050" y="734932"/>
                </a:cubicBezTo>
                <a:cubicBezTo>
                  <a:pt x="430620" y="727835"/>
                  <a:pt x="428347" y="716229"/>
                  <a:pt x="424464" y="706379"/>
                </a:cubicBezTo>
                <a:cubicBezTo>
                  <a:pt x="419684" y="692965"/>
                  <a:pt x="416598" y="679004"/>
                  <a:pt x="413611" y="665093"/>
                </a:cubicBezTo>
                <a:cubicBezTo>
                  <a:pt x="407073" y="635844"/>
                  <a:pt x="404451" y="606032"/>
                  <a:pt x="404285" y="576103"/>
                </a:cubicBezTo>
                <a:cubicBezTo>
                  <a:pt x="402991" y="534634"/>
                  <a:pt x="403057" y="493132"/>
                  <a:pt x="403090" y="451647"/>
                </a:cubicBezTo>
                <a:cubicBezTo>
                  <a:pt x="402874" y="447634"/>
                  <a:pt x="403588" y="443472"/>
                  <a:pt x="402725" y="439543"/>
                </a:cubicBezTo>
                <a:cubicBezTo>
                  <a:pt x="398975" y="431716"/>
                  <a:pt x="391707" y="440073"/>
                  <a:pt x="387940" y="443555"/>
                </a:cubicBezTo>
                <a:cubicBezTo>
                  <a:pt x="379875" y="451133"/>
                  <a:pt x="370997" y="457765"/>
                  <a:pt x="362700" y="465077"/>
                </a:cubicBezTo>
                <a:cubicBezTo>
                  <a:pt x="334291" y="489982"/>
                  <a:pt x="306595" y="515682"/>
                  <a:pt x="280824" y="543323"/>
                </a:cubicBezTo>
                <a:cubicBezTo>
                  <a:pt x="274734" y="549557"/>
                  <a:pt x="268196" y="555311"/>
                  <a:pt x="261774" y="561213"/>
                </a:cubicBezTo>
                <a:cubicBezTo>
                  <a:pt x="252265" y="570316"/>
                  <a:pt x="243238" y="579950"/>
                  <a:pt x="233182" y="588489"/>
                </a:cubicBezTo>
                <a:cubicBezTo>
                  <a:pt x="213418" y="605982"/>
                  <a:pt x="192194" y="621684"/>
                  <a:pt x="170622" y="636856"/>
                </a:cubicBezTo>
                <a:cubicBezTo>
                  <a:pt x="155421" y="647186"/>
                  <a:pt x="139922" y="657151"/>
                  <a:pt x="122847" y="664148"/>
                </a:cubicBezTo>
                <a:cubicBezTo>
                  <a:pt x="115695" y="667182"/>
                  <a:pt x="108510" y="670250"/>
                  <a:pt x="100876" y="671908"/>
                </a:cubicBezTo>
                <a:cubicBezTo>
                  <a:pt x="98005" y="671974"/>
                  <a:pt x="93442" y="674246"/>
                  <a:pt x="91434" y="671526"/>
                </a:cubicBezTo>
                <a:cubicBezTo>
                  <a:pt x="85726" y="654713"/>
                  <a:pt x="95417" y="638132"/>
                  <a:pt x="103896" y="624088"/>
                </a:cubicBezTo>
                <a:cubicBezTo>
                  <a:pt x="108974" y="615864"/>
                  <a:pt x="114251" y="607723"/>
                  <a:pt x="120109" y="600013"/>
                </a:cubicBezTo>
                <a:cubicBezTo>
                  <a:pt x="136570" y="579137"/>
                  <a:pt x="156069" y="560932"/>
                  <a:pt x="176446" y="543953"/>
                </a:cubicBezTo>
                <a:cubicBezTo>
                  <a:pt x="190468" y="531235"/>
                  <a:pt x="204806" y="518899"/>
                  <a:pt x="219442" y="506878"/>
                </a:cubicBezTo>
                <a:cubicBezTo>
                  <a:pt x="239903" y="491010"/>
                  <a:pt x="260048" y="474727"/>
                  <a:pt x="281156" y="459771"/>
                </a:cubicBezTo>
                <a:cubicBezTo>
                  <a:pt x="290847" y="452476"/>
                  <a:pt x="298762" y="443141"/>
                  <a:pt x="308735" y="436193"/>
                </a:cubicBezTo>
                <a:cubicBezTo>
                  <a:pt x="312768" y="433109"/>
                  <a:pt x="317132" y="430456"/>
                  <a:pt x="321065" y="427273"/>
                </a:cubicBezTo>
                <a:cubicBezTo>
                  <a:pt x="321812" y="426527"/>
                  <a:pt x="322376" y="425416"/>
                  <a:pt x="322525" y="424371"/>
                </a:cubicBezTo>
                <a:cubicBezTo>
                  <a:pt x="322492" y="416445"/>
                  <a:pt x="311424" y="418253"/>
                  <a:pt x="305948" y="417540"/>
                </a:cubicBezTo>
                <a:cubicBezTo>
                  <a:pt x="280326" y="416445"/>
                  <a:pt x="254821" y="419330"/>
                  <a:pt x="229316" y="421254"/>
                </a:cubicBezTo>
                <a:cubicBezTo>
                  <a:pt x="194136" y="423210"/>
                  <a:pt x="158939" y="425333"/>
                  <a:pt x="123710" y="425863"/>
                </a:cubicBezTo>
                <a:cubicBezTo>
                  <a:pt x="91401" y="425747"/>
                  <a:pt x="58163" y="427074"/>
                  <a:pt x="26966" y="417424"/>
                </a:cubicBezTo>
                <a:cubicBezTo>
                  <a:pt x="17523" y="413743"/>
                  <a:pt x="531" y="403811"/>
                  <a:pt x="0" y="392685"/>
                </a:cubicBezTo>
                <a:cubicBezTo>
                  <a:pt x="1510" y="386716"/>
                  <a:pt x="8546" y="384958"/>
                  <a:pt x="13591" y="382803"/>
                </a:cubicBezTo>
                <a:cubicBezTo>
                  <a:pt x="35611" y="374827"/>
                  <a:pt x="58246" y="374844"/>
                  <a:pt x="81644" y="374197"/>
                </a:cubicBezTo>
                <a:cubicBezTo>
                  <a:pt x="107995" y="373766"/>
                  <a:pt x="134314" y="372340"/>
                  <a:pt x="160632" y="371014"/>
                </a:cubicBezTo>
                <a:cubicBezTo>
                  <a:pt x="204225" y="370616"/>
                  <a:pt x="247785" y="368178"/>
                  <a:pt x="291378" y="368344"/>
                </a:cubicBezTo>
                <a:cubicBezTo>
                  <a:pt x="299459" y="367930"/>
                  <a:pt x="319356" y="374562"/>
                  <a:pt x="324351" y="368460"/>
                </a:cubicBezTo>
                <a:cubicBezTo>
                  <a:pt x="329661" y="357384"/>
                  <a:pt x="311474" y="339808"/>
                  <a:pt x="304902" y="331568"/>
                </a:cubicBezTo>
                <a:cubicBezTo>
                  <a:pt x="293900" y="318038"/>
                  <a:pt x="282832" y="304557"/>
                  <a:pt x="270851" y="291856"/>
                </a:cubicBezTo>
                <a:cubicBezTo>
                  <a:pt x="263981" y="284312"/>
                  <a:pt x="257974" y="276055"/>
                  <a:pt x="251817" y="267963"/>
                </a:cubicBezTo>
                <a:cubicBezTo>
                  <a:pt x="240649" y="253670"/>
                  <a:pt x="228934" y="239825"/>
                  <a:pt x="218496" y="224969"/>
                </a:cubicBezTo>
                <a:cubicBezTo>
                  <a:pt x="204043" y="206647"/>
                  <a:pt x="192310" y="186567"/>
                  <a:pt x="181143" y="166140"/>
                </a:cubicBezTo>
                <a:cubicBezTo>
                  <a:pt x="173775" y="153190"/>
                  <a:pt x="165129" y="140970"/>
                  <a:pt x="158491" y="127606"/>
                </a:cubicBezTo>
                <a:cubicBezTo>
                  <a:pt x="149182" y="108720"/>
                  <a:pt x="142262" y="88723"/>
                  <a:pt x="137915" y="68113"/>
                </a:cubicBezTo>
                <a:cubicBezTo>
                  <a:pt x="136554" y="59624"/>
                  <a:pt x="133783" y="50106"/>
                  <a:pt x="138213" y="42098"/>
                </a:cubicBezTo>
                <a:cubicBezTo>
                  <a:pt x="154725" y="35499"/>
                  <a:pt x="177044" y="48614"/>
                  <a:pt x="190303" y="58612"/>
                </a:cubicBezTo>
                <a:cubicBezTo>
                  <a:pt x="211427" y="75508"/>
                  <a:pt x="228502" y="96898"/>
                  <a:pt x="244566" y="118503"/>
                </a:cubicBezTo>
                <a:cubicBezTo>
                  <a:pt x="253012" y="132895"/>
                  <a:pt x="262438" y="146607"/>
                  <a:pt x="272394" y="160005"/>
                </a:cubicBezTo>
                <a:cubicBezTo>
                  <a:pt x="289353" y="186584"/>
                  <a:pt x="306711" y="213163"/>
                  <a:pt x="321032" y="241318"/>
                </a:cubicBezTo>
                <a:cubicBezTo>
                  <a:pt x="328665" y="257368"/>
                  <a:pt x="337875" y="272556"/>
                  <a:pt x="347135" y="287694"/>
                </a:cubicBezTo>
                <a:cubicBezTo>
                  <a:pt x="352826" y="296118"/>
                  <a:pt x="356643" y="306116"/>
                  <a:pt x="364011" y="313262"/>
                </a:cubicBezTo>
                <a:cubicBezTo>
                  <a:pt x="366633" y="315285"/>
                  <a:pt x="370698" y="313528"/>
                  <a:pt x="370864" y="310162"/>
                </a:cubicBezTo>
                <a:cubicBezTo>
                  <a:pt x="373270" y="309067"/>
                  <a:pt x="372407" y="306199"/>
                  <a:pt x="372756" y="304076"/>
                </a:cubicBezTo>
                <a:cubicBezTo>
                  <a:pt x="373154" y="298953"/>
                  <a:pt x="373801" y="293846"/>
                  <a:pt x="374449" y="288739"/>
                </a:cubicBezTo>
                <a:cubicBezTo>
                  <a:pt x="376374" y="272589"/>
                  <a:pt x="379294" y="256589"/>
                  <a:pt x="381750" y="240538"/>
                </a:cubicBezTo>
                <a:cubicBezTo>
                  <a:pt x="384090" y="223642"/>
                  <a:pt x="387989" y="206995"/>
                  <a:pt x="390031" y="190066"/>
                </a:cubicBezTo>
                <a:cubicBezTo>
                  <a:pt x="395025" y="158330"/>
                  <a:pt x="402227" y="126942"/>
                  <a:pt x="409031" y="95555"/>
                </a:cubicBezTo>
                <a:cubicBezTo>
                  <a:pt x="416001" y="69655"/>
                  <a:pt x="424829" y="29214"/>
                  <a:pt x="445123" y="11257"/>
                </a:cubicBezTo>
                <a:cubicBezTo>
                  <a:pt x="455462" y="1508"/>
                  <a:pt x="476951" y="-6816"/>
                  <a:pt x="486161" y="8289"/>
                </a:cubicBezTo>
                <a:cubicBezTo>
                  <a:pt x="488965" y="17226"/>
                  <a:pt x="488003" y="27258"/>
                  <a:pt x="488335" y="36576"/>
                </a:cubicBezTo>
                <a:cubicBezTo>
                  <a:pt x="488584" y="57286"/>
                  <a:pt x="485331" y="77797"/>
                  <a:pt x="483340" y="98373"/>
                </a:cubicBezTo>
                <a:cubicBezTo>
                  <a:pt x="481614" y="115502"/>
                  <a:pt x="479424" y="132563"/>
                  <a:pt x="476271" y="149476"/>
                </a:cubicBezTo>
                <a:cubicBezTo>
                  <a:pt x="470380" y="187214"/>
                  <a:pt x="463958" y="224919"/>
                  <a:pt x="459511" y="262856"/>
                </a:cubicBezTo>
                <a:cubicBezTo>
                  <a:pt x="458050" y="274546"/>
                  <a:pt x="457005" y="286269"/>
                  <a:pt x="456358" y="298041"/>
                </a:cubicBezTo>
                <a:cubicBezTo>
                  <a:pt x="456324" y="300263"/>
                  <a:pt x="455677" y="302783"/>
                  <a:pt x="456092" y="305038"/>
                </a:cubicBezTo>
                <a:cubicBezTo>
                  <a:pt x="456839" y="307741"/>
                  <a:pt x="460158" y="309167"/>
                  <a:pt x="462630" y="307757"/>
                </a:cubicBezTo>
                <a:cubicBezTo>
                  <a:pt x="466679" y="305171"/>
                  <a:pt x="469749" y="301225"/>
                  <a:pt x="473500" y="298207"/>
                </a:cubicBezTo>
                <a:cubicBezTo>
                  <a:pt x="484684" y="289386"/>
                  <a:pt x="494840" y="279437"/>
                  <a:pt x="504182" y="268709"/>
                </a:cubicBezTo>
                <a:cubicBezTo>
                  <a:pt x="513226" y="258943"/>
                  <a:pt x="523216" y="250139"/>
                  <a:pt x="531944" y="240091"/>
                </a:cubicBezTo>
                <a:cubicBezTo>
                  <a:pt x="543013" y="226743"/>
                  <a:pt x="556222" y="215584"/>
                  <a:pt x="568717" y="203662"/>
                </a:cubicBezTo>
                <a:cubicBezTo>
                  <a:pt x="575172" y="197279"/>
                  <a:pt x="581793" y="191028"/>
                  <a:pt x="588630" y="185059"/>
                </a:cubicBezTo>
                <a:cubicBezTo>
                  <a:pt x="605921" y="169638"/>
                  <a:pt x="624075" y="154102"/>
                  <a:pt x="642080" y="139362"/>
                </a:cubicBezTo>
                <a:cubicBezTo>
                  <a:pt x="658260" y="126329"/>
                  <a:pt x="674605" y="113014"/>
                  <a:pt x="693721" y="104442"/>
                </a:cubicBezTo>
                <a:cubicBezTo>
                  <a:pt x="709834" y="96765"/>
                  <a:pt x="734775" y="92719"/>
                  <a:pt x="738841" y="115850"/>
                </a:cubicBezTo>
                <a:cubicBezTo>
                  <a:pt x="738227" y="130806"/>
                  <a:pt x="728984" y="143391"/>
                  <a:pt x="720289" y="155147"/>
                </a:cubicBezTo>
                <a:cubicBezTo>
                  <a:pt x="708905" y="170252"/>
                  <a:pt x="694186" y="181941"/>
                  <a:pt x="679716" y="193896"/>
                </a:cubicBezTo>
                <a:cubicBezTo>
                  <a:pt x="668083" y="204757"/>
                  <a:pt x="656136" y="215269"/>
                  <a:pt x="644420" y="226030"/>
                </a:cubicBezTo>
                <a:cubicBezTo>
                  <a:pt x="633053" y="237371"/>
                  <a:pt x="620591" y="247535"/>
                  <a:pt x="608809" y="258429"/>
                </a:cubicBezTo>
                <a:cubicBezTo>
                  <a:pt x="597110" y="270052"/>
                  <a:pt x="584465" y="280349"/>
                  <a:pt x="572418" y="291690"/>
                </a:cubicBezTo>
                <a:cubicBezTo>
                  <a:pt x="566311" y="297693"/>
                  <a:pt x="560105" y="303645"/>
                  <a:pt x="553699" y="309349"/>
                </a:cubicBezTo>
                <a:cubicBezTo>
                  <a:pt x="547891" y="314572"/>
                  <a:pt x="542100" y="319828"/>
                  <a:pt x="536757" y="325549"/>
                </a:cubicBezTo>
                <a:cubicBezTo>
                  <a:pt x="534450" y="328235"/>
                  <a:pt x="530600" y="331236"/>
                  <a:pt x="532326" y="335199"/>
                </a:cubicBezTo>
                <a:cubicBezTo>
                  <a:pt x="535827" y="341898"/>
                  <a:pt x="552870" y="338283"/>
                  <a:pt x="559640" y="338615"/>
                </a:cubicBezTo>
                <a:cubicBezTo>
                  <a:pt x="589394" y="337686"/>
                  <a:pt x="619164" y="338896"/>
                  <a:pt x="648884" y="340389"/>
                </a:cubicBezTo>
                <a:cubicBezTo>
                  <a:pt x="678654" y="342793"/>
                  <a:pt x="708507" y="345877"/>
                  <a:pt x="738277" y="348497"/>
                </a:cubicBezTo>
                <a:cubicBezTo>
                  <a:pt x="746657" y="349309"/>
                  <a:pt x="755020" y="350321"/>
                  <a:pt x="763367" y="351316"/>
                </a:cubicBezTo>
                <a:cubicBezTo>
                  <a:pt x="776244" y="353239"/>
                  <a:pt x="789769" y="353919"/>
                  <a:pt x="801600" y="359573"/>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556" name="Google Shape;556;p21"/>
          <p:cNvGrpSpPr/>
          <p:nvPr/>
        </p:nvGrpSpPr>
        <p:grpSpPr>
          <a:xfrm>
            <a:off x="2758219" y="2455502"/>
            <a:ext cx="799237" cy="803289"/>
            <a:chOff x="2758219" y="2455502"/>
            <a:chExt cx="799237" cy="803289"/>
          </a:xfrm>
        </p:grpSpPr>
        <p:sp>
          <p:nvSpPr>
            <p:cNvPr id="557" name="Google Shape;557;p21"/>
            <p:cNvSpPr/>
            <p:nvPr/>
          </p:nvSpPr>
          <p:spPr>
            <a:xfrm>
              <a:off x="2758219" y="2466913"/>
              <a:ext cx="686544" cy="774546"/>
            </a:xfrm>
            <a:custGeom>
              <a:avLst/>
              <a:gdLst/>
              <a:ahLst/>
              <a:cxnLst/>
              <a:rect l="l" t="t" r="r" b="b"/>
              <a:pathLst>
                <a:path w="686544" h="774546" extrusionOk="0">
                  <a:moveTo>
                    <a:pt x="670087" y="384642"/>
                  </a:moveTo>
                  <a:cubicBezTo>
                    <a:pt x="674845" y="382425"/>
                    <a:pt x="680214" y="381027"/>
                    <a:pt x="684377" y="377766"/>
                  </a:cubicBezTo>
                  <a:cubicBezTo>
                    <a:pt x="688589" y="373653"/>
                    <a:pt x="686146" y="367034"/>
                    <a:pt x="681468" y="364495"/>
                  </a:cubicBezTo>
                  <a:cubicBezTo>
                    <a:pt x="666840" y="355819"/>
                    <a:pt x="648498" y="356992"/>
                    <a:pt x="633597" y="348670"/>
                  </a:cubicBezTo>
                  <a:cubicBezTo>
                    <a:pt x="584103" y="322965"/>
                    <a:pt x="544720" y="282607"/>
                    <a:pt x="505771" y="243406"/>
                  </a:cubicBezTo>
                  <a:cubicBezTo>
                    <a:pt x="489728" y="229252"/>
                    <a:pt x="477591" y="211788"/>
                    <a:pt x="465262" y="194485"/>
                  </a:cubicBezTo>
                  <a:cubicBezTo>
                    <a:pt x="444815" y="168892"/>
                    <a:pt x="425863" y="141998"/>
                    <a:pt x="411299" y="112581"/>
                  </a:cubicBezTo>
                  <a:cubicBezTo>
                    <a:pt x="394244" y="76866"/>
                    <a:pt x="379568" y="39384"/>
                    <a:pt x="363043" y="3332"/>
                  </a:cubicBezTo>
                  <a:cubicBezTo>
                    <a:pt x="361339" y="151"/>
                    <a:pt x="356838" y="-957"/>
                    <a:pt x="353800" y="906"/>
                  </a:cubicBezTo>
                  <a:cubicBezTo>
                    <a:pt x="349251" y="3477"/>
                    <a:pt x="350263" y="8907"/>
                    <a:pt x="352385" y="12763"/>
                  </a:cubicBezTo>
                  <a:cubicBezTo>
                    <a:pt x="345987" y="41698"/>
                    <a:pt x="336551" y="70890"/>
                    <a:pt x="322663" y="97206"/>
                  </a:cubicBezTo>
                  <a:cubicBezTo>
                    <a:pt x="313854" y="112629"/>
                    <a:pt x="303325" y="126976"/>
                    <a:pt x="291912" y="140568"/>
                  </a:cubicBezTo>
                  <a:cubicBezTo>
                    <a:pt x="272590" y="163847"/>
                    <a:pt x="252995" y="186982"/>
                    <a:pt x="230587" y="207370"/>
                  </a:cubicBezTo>
                  <a:cubicBezTo>
                    <a:pt x="207503" y="228432"/>
                    <a:pt x="185368" y="250170"/>
                    <a:pt x="160452" y="269369"/>
                  </a:cubicBezTo>
                  <a:cubicBezTo>
                    <a:pt x="128399" y="295026"/>
                    <a:pt x="93581" y="316843"/>
                    <a:pt x="58008" y="337263"/>
                  </a:cubicBezTo>
                  <a:cubicBezTo>
                    <a:pt x="46129" y="343979"/>
                    <a:pt x="33944" y="350180"/>
                    <a:pt x="21454" y="355707"/>
                  </a:cubicBezTo>
                  <a:cubicBezTo>
                    <a:pt x="16294" y="357956"/>
                    <a:pt x="11118" y="360157"/>
                    <a:pt x="5861" y="362166"/>
                  </a:cubicBezTo>
                  <a:cubicBezTo>
                    <a:pt x="3466" y="362840"/>
                    <a:pt x="1441" y="364447"/>
                    <a:pt x="541" y="366793"/>
                  </a:cubicBezTo>
                  <a:cubicBezTo>
                    <a:pt x="-1083" y="370375"/>
                    <a:pt x="1119" y="374858"/>
                    <a:pt x="4897" y="375822"/>
                  </a:cubicBezTo>
                  <a:cubicBezTo>
                    <a:pt x="21743" y="378489"/>
                    <a:pt x="39136" y="375484"/>
                    <a:pt x="55934" y="379147"/>
                  </a:cubicBezTo>
                  <a:cubicBezTo>
                    <a:pt x="75369" y="383324"/>
                    <a:pt x="93839" y="391052"/>
                    <a:pt x="111601" y="399856"/>
                  </a:cubicBezTo>
                  <a:cubicBezTo>
                    <a:pt x="144490" y="416501"/>
                    <a:pt x="175948" y="436149"/>
                    <a:pt x="202263" y="462176"/>
                  </a:cubicBezTo>
                  <a:cubicBezTo>
                    <a:pt x="223755" y="481696"/>
                    <a:pt x="244957" y="501843"/>
                    <a:pt x="260437" y="526633"/>
                  </a:cubicBezTo>
                  <a:cubicBezTo>
                    <a:pt x="284469" y="562476"/>
                    <a:pt x="312166" y="595877"/>
                    <a:pt x="331231" y="634853"/>
                  </a:cubicBezTo>
                  <a:cubicBezTo>
                    <a:pt x="344782" y="660623"/>
                    <a:pt x="358686" y="685782"/>
                    <a:pt x="369762" y="712934"/>
                  </a:cubicBezTo>
                  <a:cubicBezTo>
                    <a:pt x="375967" y="728132"/>
                    <a:pt x="381127" y="743732"/>
                    <a:pt x="386962" y="759043"/>
                  </a:cubicBezTo>
                  <a:cubicBezTo>
                    <a:pt x="388907" y="763429"/>
                    <a:pt x="389711" y="768586"/>
                    <a:pt x="392958" y="772249"/>
                  </a:cubicBezTo>
                  <a:cubicBezTo>
                    <a:pt x="395610" y="775061"/>
                    <a:pt x="400208" y="775286"/>
                    <a:pt x="403230" y="772956"/>
                  </a:cubicBezTo>
                  <a:cubicBezTo>
                    <a:pt x="408550" y="767686"/>
                    <a:pt x="407843" y="759236"/>
                    <a:pt x="409965" y="752408"/>
                  </a:cubicBezTo>
                  <a:cubicBezTo>
                    <a:pt x="415318" y="728887"/>
                    <a:pt x="420381" y="705238"/>
                    <a:pt x="427695" y="682232"/>
                  </a:cubicBezTo>
                  <a:cubicBezTo>
                    <a:pt x="433820" y="661860"/>
                    <a:pt x="440234" y="641585"/>
                    <a:pt x="447644" y="621663"/>
                  </a:cubicBezTo>
                  <a:cubicBezTo>
                    <a:pt x="459250" y="591105"/>
                    <a:pt x="468188" y="559423"/>
                    <a:pt x="482543" y="529975"/>
                  </a:cubicBezTo>
                  <a:cubicBezTo>
                    <a:pt x="509902" y="474145"/>
                    <a:pt x="574780" y="432840"/>
                    <a:pt x="628003" y="403198"/>
                  </a:cubicBezTo>
                  <a:cubicBezTo>
                    <a:pt x="641635" y="396482"/>
                    <a:pt x="656054" y="390586"/>
                    <a:pt x="670087" y="38464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8" name="Google Shape;558;p21"/>
            <p:cNvSpPr/>
            <p:nvPr/>
          </p:nvSpPr>
          <p:spPr>
            <a:xfrm>
              <a:off x="3373783" y="2455502"/>
              <a:ext cx="183673" cy="225928"/>
            </a:xfrm>
            <a:custGeom>
              <a:avLst/>
              <a:gdLst/>
              <a:ahLst/>
              <a:cxnLst/>
              <a:rect l="l" t="t" r="r" b="b"/>
              <a:pathLst>
                <a:path w="183673" h="225928" extrusionOk="0">
                  <a:moveTo>
                    <a:pt x="151760" y="62379"/>
                  </a:moveTo>
                  <a:cubicBezTo>
                    <a:pt x="134126" y="49992"/>
                    <a:pt x="118228" y="34135"/>
                    <a:pt x="108486" y="14760"/>
                  </a:cubicBezTo>
                  <a:cubicBezTo>
                    <a:pt x="107506" y="12719"/>
                    <a:pt x="105947" y="8253"/>
                    <a:pt x="103117" y="7385"/>
                  </a:cubicBezTo>
                  <a:cubicBezTo>
                    <a:pt x="103487" y="5409"/>
                    <a:pt x="104034" y="3256"/>
                    <a:pt x="103246" y="1296"/>
                  </a:cubicBezTo>
                  <a:cubicBezTo>
                    <a:pt x="102828" y="27"/>
                    <a:pt x="100995" y="-551"/>
                    <a:pt x="100144" y="686"/>
                  </a:cubicBezTo>
                  <a:cubicBezTo>
                    <a:pt x="96511" y="6582"/>
                    <a:pt x="93472" y="13105"/>
                    <a:pt x="89952" y="19178"/>
                  </a:cubicBezTo>
                  <a:cubicBezTo>
                    <a:pt x="82526" y="32914"/>
                    <a:pt x="72865" y="45205"/>
                    <a:pt x="62545" y="57029"/>
                  </a:cubicBezTo>
                  <a:cubicBezTo>
                    <a:pt x="46872" y="75923"/>
                    <a:pt x="26794" y="90334"/>
                    <a:pt x="4467" y="100359"/>
                  </a:cubicBezTo>
                  <a:cubicBezTo>
                    <a:pt x="1573" y="101773"/>
                    <a:pt x="-324" y="104825"/>
                    <a:pt x="46" y="108087"/>
                  </a:cubicBezTo>
                  <a:cubicBezTo>
                    <a:pt x="400" y="112987"/>
                    <a:pt x="5431" y="115124"/>
                    <a:pt x="9273" y="117003"/>
                  </a:cubicBezTo>
                  <a:cubicBezTo>
                    <a:pt x="14835" y="119702"/>
                    <a:pt x="19545" y="121903"/>
                    <a:pt x="25235" y="124779"/>
                  </a:cubicBezTo>
                  <a:cubicBezTo>
                    <a:pt x="25203" y="124763"/>
                    <a:pt x="25139" y="124731"/>
                    <a:pt x="25074" y="124699"/>
                  </a:cubicBezTo>
                  <a:cubicBezTo>
                    <a:pt x="24865" y="124602"/>
                    <a:pt x="24673" y="124506"/>
                    <a:pt x="24464" y="124394"/>
                  </a:cubicBezTo>
                  <a:cubicBezTo>
                    <a:pt x="24753" y="124522"/>
                    <a:pt x="25026" y="124667"/>
                    <a:pt x="25299" y="124811"/>
                  </a:cubicBezTo>
                  <a:cubicBezTo>
                    <a:pt x="25541" y="124940"/>
                    <a:pt x="25798" y="125052"/>
                    <a:pt x="26039" y="125181"/>
                  </a:cubicBezTo>
                  <a:cubicBezTo>
                    <a:pt x="25589" y="124972"/>
                    <a:pt x="25508" y="124940"/>
                    <a:pt x="25428" y="124892"/>
                  </a:cubicBezTo>
                  <a:cubicBezTo>
                    <a:pt x="25380" y="124860"/>
                    <a:pt x="25315" y="124843"/>
                    <a:pt x="25267" y="124811"/>
                  </a:cubicBezTo>
                  <a:cubicBezTo>
                    <a:pt x="59828" y="142709"/>
                    <a:pt x="89984" y="174873"/>
                    <a:pt x="102153" y="212210"/>
                  </a:cubicBezTo>
                  <a:cubicBezTo>
                    <a:pt x="104130" y="216885"/>
                    <a:pt x="104596" y="224902"/>
                    <a:pt x="111042" y="225818"/>
                  </a:cubicBezTo>
                  <a:cubicBezTo>
                    <a:pt x="117553" y="226911"/>
                    <a:pt x="120060" y="219649"/>
                    <a:pt x="121025" y="214475"/>
                  </a:cubicBezTo>
                  <a:cubicBezTo>
                    <a:pt x="122809" y="207278"/>
                    <a:pt x="124400" y="200064"/>
                    <a:pt x="126249" y="192899"/>
                  </a:cubicBezTo>
                  <a:cubicBezTo>
                    <a:pt x="130927" y="174696"/>
                    <a:pt x="136055" y="156477"/>
                    <a:pt x="145908" y="140219"/>
                  </a:cubicBezTo>
                  <a:cubicBezTo>
                    <a:pt x="155971" y="121823"/>
                    <a:pt x="172914" y="108183"/>
                    <a:pt x="183266" y="90157"/>
                  </a:cubicBezTo>
                  <a:cubicBezTo>
                    <a:pt x="187269" y="75666"/>
                    <a:pt x="160681" y="69737"/>
                    <a:pt x="151760" y="62379"/>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9" name="Google Shape;559;p21"/>
            <p:cNvSpPr/>
            <p:nvPr/>
          </p:nvSpPr>
          <p:spPr>
            <a:xfrm>
              <a:off x="3488024" y="3046113"/>
              <a:ext cx="32" cy="64"/>
            </a:xfrm>
            <a:custGeom>
              <a:avLst/>
              <a:gdLst/>
              <a:ahLst/>
              <a:cxnLst/>
              <a:rect l="l" t="t" r="r" b="b"/>
              <a:pathLst>
                <a:path w="32" h="64" extrusionOk="0">
                  <a:moveTo>
                    <a:pt x="0" y="0"/>
                  </a:moveTo>
                  <a:cubicBezTo>
                    <a:pt x="16" y="16"/>
                    <a:pt x="16" y="48"/>
                    <a:pt x="32" y="64"/>
                  </a:cubicBezTo>
                  <a:cubicBezTo>
                    <a:pt x="32" y="64"/>
                    <a:pt x="32" y="64"/>
                    <a:pt x="32" y="64"/>
                  </a:cubicBezTo>
                  <a:cubicBezTo>
                    <a:pt x="16" y="48"/>
                    <a:pt x="0" y="16"/>
                    <a:pt x="0" y="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0" name="Google Shape;560;p21"/>
            <p:cNvSpPr/>
            <p:nvPr/>
          </p:nvSpPr>
          <p:spPr>
            <a:xfrm>
              <a:off x="3360484" y="3029847"/>
              <a:ext cx="194565" cy="228944"/>
            </a:xfrm>
            <a:custGeom>
              <a:avLst/>
              <a:gdLst/>
              <a:ahLst/>
              <a:cxnLst/>
              <a:rect l="l" t="t" r="r" b="b"/>
              <a:pathLst>
                <a:path w="194565" h="228944" extrusionOk="0">
                  <a:moveTo>
                    <a:pt x="188094" y="93142"/>
                  </a:moveTo>
                  <a:cubicBezTo>
                    <a:pt x="178658" y="84258"/>
                    <a:pt x="167888" y="76915"/>
                    <a:pt x="159191" y="67244"/>
                  </a:cubicBezTo>
                  <a:cubicBezTo>
                    <a:pt x="145511" y="52351"/>
                    <a:pt x="136510" y="34309"/>
                    <a:pt x="127572" y="16331"/>
                  </a:cubicBezTo>
                  <a:cubicBezTo>
                    <a:pt x="127588" y="16379"/>
                    <a:pt x="127604" y="16411"/>
                    <a:pt x="127620" y="16443"/>
                  </a:cubicBezTo>
                  <a:cubicBezTo>
                    <a:pt x="125675" y="12861"/>
                    <a:pt x="124389" y="9021"/>
                    <a:pt x="123634" y="5020"/>
                  </a:cubicBezTo>
                  <a:cubicBezTo>
                    <a:pt x="123264" y="3349"/>
                    <a:pt x="121962" y="1823"/>
                    <a:pt x="120499" y="956"/>
                  </a:cubicBezTo>
                  <a:cubicBezTo>
                    <a:pt x="114519" y="-2466"/>
                    <a:pt x="108314" y="3944"/>
                    <a:pt x="110806" y="10033"/>
                  </a:cubicBezTo>
                  <a:cubicBezTo>
                    <a:pt x="83350" y="48190"/>
                    <a:pt x="55107" y="69622"/>
                    <a:pt x="9905" y="83406"/>
                  </a:cubicBezTo>
                  <a:cubicBezTo>
                    <a:pt x="-19737" y="92676"/>
                    <a:pt x="25738" y="117113"/>
                    <a:pt x="34724" y="125788"/>
                  </a:cubicBezTo>
                  <a:cubicBezTo>
                    <a:pt x="45687" y="134721"/>
                    <a:pt x="54287" y="146256"/>
                    <a:pt x="59656" y="159334"/>
                  </a:cubicBezTo>
                  <a:cubicBezTo>
                    <a:pt x="65073" y="172026"/>
                    <a:pt x="68562" y="184911"/>
                    <a:pt x="70073" y="199145"/>
                  </a:cubicBezTo>
                  <a:cubicBezTo>
                    <a:pt x="70764" y="205588"/>
                    <a:pt x="71246" y="212046"/>
                    <a:pt x="71905" y="218505"/>
                  </a:cubicBezTo>
                  <a:cubicBezTo>
                    <a:pt x="72114" y="222232"/>
                    <a:pt x="72998" y="226249"/>
                    <a:pt x="76567" y="228160"/>
                  </a:cubicBezTo>
                  <a:cubicBezTo>
                    <a:pt x="87658" y="232675"/>
                    <a:pt x="92979" y="216513"/>
                    <a:pt x="98332" y="209588"/>
                  </a:cubicBezTo>
                  <a:cubicBezTo>
                    <a:pt x="109568" y="191209"/>
                    <a:pt x="121962" y="173568"/>
                    <a:pt x="136140" y="157117"/>
                  </a:cubicBezTo>
                  <a:cubicBezTo>
                    <a:pt x="149996" y="139251"/>
                    <a:pt x="170572" y="128760"/>
                    <a:pt x="187836" y="114670"/>
                  </a:cubicBezTo>
                  <a:cubicBezTo>
                    <a:pt x="197433" y="108469"/>
                    <a:pt x="196083" y="100034"/>
                    <a:pt x="188094" y="9314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61" name="Google Shape;561;p21"/>
          <p:cNvSpPr/>
          <p:nvPr/>
        </p:nvSpPr>
        <p:spPr>
          <a:xfrm>
            <a:off x="2758219" y="2466913"/>
            <a:ext cx="686544" cy="774546"/>
          </a:xfrm>
          <a:custGeom>
            <a:avLst/>
            <a:gdLst/>
            <a:ahLst/>
            <a:cxnLst/>
            <a:rect l="l" t="t" r="r" b="b"/>
            <a:pathLst>
              <a:path w="686544" h="774546" extrusionOk="0">
                <a:moveTo>
                  <a:pt x="392958" y="772249"/>
                </a:moveTo>
                <a:cubicBezTo>
                  <a:pt x="389711" y="768586"/>
                  <a:pt x="388907" y="763429"/>
                  <a:pt x="386962" y="759043"/>
                </a:cubicBezTo>
                <a:cubicBezTo>
                  <a:pt x="381127" y="743732"/>
                  <a:pt x="375967" y="728132"/>
                  <a:pt x="369762" y="712934"/>
                </a:cubicBezTo>
                <a:cubicBezTo>
                  <a:pt x="358686" y="685782"/>
                  <a:pt x="344782" y="660623"/>
                  <a:pt x="331231" y="634853"/>
                </a:cubicBezTo>
                <a:cubicBezTo>
                  <a:pt x="312166" y="595877"/>
                  <a:pt x="284469" y="562476"/>
                  <a:pt x="260437" y="526633"/>
                </a:cubicBezTo>
                <a:cubicBezTo>
                  <a:pt x="244957" y="501843"/>
                  <a:pt x="223755" y="481696"/>
                  <a:pt x="202263" y="462176"/>
                </a:cubicBezTo>
                <a:cubicBezTo>
                  <a:pt x="175948" y="436149"/>
                  <a:pt x="144490" y="416501"/>
                  <a:pt x="111601" y="399856"/>
                </a:cubicBezTo>
                <a:cubicBezTo>
                  <a:pt x="93839" y="391052"/>
                  <a:pt x="75369" y="383324"/>
                  <a:pt x="55934" y="379147"/>
                </a:cubicBezTo>
                <a:cubicBezTo>
                  <a:pt x="39136" y="375484"/>
                  <a:pt x="21743" y="378489"/>
                  <a:pt x="4897" y="375822"/>
                </a:cubicBezTo>
                <a:cubicBezTo>
                  <a:pt x="1119" y="374858"/>
                  <a:pt x="-1083" y="370375"/>
                  <a:pt x="541" y="366793"/>
                </a:cubicBezTo>
                <a:cubicBezTo>
                  <a:pt x="1441" y="364447"/>
                  <a:pt x="3466" y="362840"/>
                  <a:pt x="5861" y="362166"/>
                </a:cubicBezTo>
                <a:cubicBezTo>
                  <a:pt x="11118" y="360157"/>
                  <a:pt x="16294" y="357956"/>
                  <a:pt x="21454" y="355707"/>
                </a:cubicBezTo>
                <a:cubicBezTo>
                  <a:pt x="33944" y="350180"/>
                  <a:pt x="46129" y="343979"/>
                  <a:pt x="58008" y="337263"/>
                </a:cubicBezTo>
                <a:cubicBezTo>
                  <a:pt x="93581" y="316843"/>
                  <a:pt x="128399" y="295026"/>
                  <a:pt x="160452" y="269369"/>
                </a:cubicBezTo>
                <a:cubicBezTo>
                  <a:pt x="185368" y="250170"/>
                  <a:pt x="207503" y="228432"/>
                  <a:pt x="230587" y="207370"/>
                </a:cubicBezTo>
                <a:cubicBezTo>
                  <a:pt x="252995" y="186982"/>
                  <a:pt x="272590" y="163847"/>
                  <a:pt x="291912" y="140568"/>
                </a:cubicBezTo>
                <a:cubicBezTo>
                  <a:pt x="303325" y="126976"/>
                  <a:pt x="313854" y="112629"/>
                  <a:pt x="322663" y="97206"/>
                </a:cubicBezTo>
                <a:cubicBezTo>
                  <a:pt x="336551" y="70890"/>
                  <a:pt x="345987" y="41698"/>
                  <a:pt x="352385" y="12763"/>
                </a:cubicBezTo>
                <a:cubicBezTo>
                  <a:pt x="350263" y="8907"/>
                  <a:pt x="349251" y="3477"/>
                  <a:pt x="353800" y="906"/>
                </a:cubicBezTo>
                <a:cubicBezTo>
                  <a:pt x="356838" y="-957"/>
                  <a:pt x="361339" y="151"/>
                  <a:pt x="363043" y="3332"/>
                </a:cubicBezTo>
                <a:cubicBezTo>
                  <a:pt x="379568" y="39384"/>
                  <a:pt x="394244" y="76866"/>
                  <a:pt x="411299" y="112581"/>
                </a:cubicBezTo>
                <a:cubicBezTo>
                  <a:pt x="425863" y="141998"/>
                  <a:pt x="444815" y="168892"/>
                  <a:pt x="465262" y="194485"/>
                </a:cubicBezTo>
                <a:cubicBezTo>
                  <a:pt x="477591" y="211788"/>
                  <a:pt x="489728" y="229252"/>
                  <a:pt x="505771" y="243406"/>
                </a:cubicBezTo>
                <a:cubicBezTo>
                  <a:pt x="544720" y="282607"/>
                  <a:pt x="584103" y="322965"/>
                  <a:pt x="633597" y="348670"/>
                </a:cubicBezTo>
                <a:cubicBezTo>
                  <a:pt x="648498" y="356992"/>
                  <a:pt x="666840" y="355819"/>
                  <a:pt x="681468" y="364495"/>
                </a:cubicBezTo>
                <a:cubicBezTo>
                  <a:pt x="686146" y="367034"/>
                  <a:pt x="688589" y="373653"/>
                  <a:pt x="684377" y="377766"/>
                </a:cubicBezTo>
                <a:cubicBezTo>
                  <a:pt x="680214" y="381027"/>
                  <a:pt x="674845" y="382425"/>
                  <a:pt x="670087" y="384642"/>
                </a:cubicBezTo>
                <a:cubicBezTo>
                  <a:pt x="656054" y="390586"/>
                  <a:pt x="641635" y="396482"/>
                  <a:pt x="628003" y="403198"/>
                </a:cubicBezTo>
                <a:cubicBezTo>
                  <a:pt x="574780" y="432840"/>
                  <a:pt x="509902" y="474145"/>
                  <a:pt x="482543" y="529975"/>
                </a:cubicBezTo>
                <a:cubicBezTo>
                  <a:pt x="468188" y="559423"/>
                  <a:pt x="459250" y="591105"/>
                  <a:pt x="447644" y="621663"/>
                </a:cubicBezTo>
                <a:cubicBezTo>
                  <a:pt x="440234" y="641585"/>
                  <a:pt x="433820" y="661860"/>
                  <a:pt x="427695" y="682232"/>
                </a:cubicBezTo>
                <a:cubicBezTo>
                  <a:pt x="420381" y="705238"/>
                  <a:pt x="415318" y="728887"/>
                  <a:pt x="409965" y="752408"/>
                </a:cubicBezTo>
                <a:cubicBezTo>
                  <a:pt x="407843" y="759236"/>
                  <a:pt x="408550" y="767686"/>
                  <a:pt x="403230" y="772956"/>
                </a:cubicBezTo>
                <a:cubicBezTo>
                  <a:pt x="400208" y="775286"/>
                  <a:pt x="395610" y="775061"/>
                  <a:pt x="392958" y="772249"/>
                </a:cubicBezTo>
                <a:close/>
                <a:moveTo>
                  <a:pt x="291012" y="546988"/>
                </a:moveTo>
                <a:cubicBezTo>
                  <a:pt x="317037" y="580084"/>
                  <a:pt x="337773" y="616682"/>
                  <a:pt x="356806" y="654148"/>
                </a:cubicBezTo>
                <a:cubicBezTo>
                  <a:pt x="372993" y="683967"/>
                  <a:pt x="386078" y="715263"/>
                  <a:pt x="397105" y="747331"/>
                </a:cubicBezTo>
                <a:cubicBezTo>
                  <a:pt x="407731" y="696386"/>
                  <a:pt x="423452" y="646758"/>
                  <a:pt x="441697" y="598062"/>
                </a:cubicBezTo>
                <a:cubicBezTo>
                  <a:pt x="449927" y="575216"/>
                  <a:pt x="457209" y="551969"/>
                  <a:pt x="467432" y="529910"/>
                </a:cubicBezTo>
                <a:cubicBezTo>
                  <a:pt x="477013" y="507514"/>
                  <a:pt x="491673" y="487994"/>
                  <a:pt x="509452" y="471430"/>
                </a:cubicBezTo>
                <a:cubicBezTo>
                  <a:pt x="521122" y="459750"/>
                  <a:pt x="533098" y="448279"/>
                  <a:pt x="546617" y="438720"/>
                </a:cubicBezTo>
                <a:cubicBezTo>
                  <a:pt x="583042" y="411809"/>
                  <a:pt x="622152" y="388465"/>
                  <a:pt x="664525" y="372191"/>
                </a:cubicBezTo>
                <a:cubicBezTo>
                  <a:pt x="653819" y="369395"/>
                  <a:pt x="642728" y="367805"/>
                  <a:pt x="632568" y="363210"/>
                </a:cubicBezTo>
                <a:cubicBezTo>
                  <a:pt x="614565" y="354695"/>
                  <a:pt x="597413" y="343931"/>
                  <a:pt x="581676" y="331737"/>
                </a:cubicBezTo>
                <a:cubicBezTo>
                  <a:pt x="555683" y="310658"/>
                  <a:pt x="530252" y="288921"/>
                  <a:pt x="507539" y="264276"/>
                </a:cubicBezTo>
                <a:cubicBezTo>
                  <a:pt x="489551" y="247342"/>
                  <a:pt x="472367" y="229702"/>
                  <a:pt x="458880" y="208864"/>
                </a:cubicBezTo>
                <a:cubicBezTo>
                  <a:pt x="444429" y="189199"/>
                  <a:pt x="428596" y="170563"/>
                  <a:pt x="416363" y="149356"/>
                </a:cubicBezTo>
                <a:cubicBezTo>
                  <a:pt x="391720" y="110573"/>
                  <a:pt x="377205" y="66600"/>
                  <a:pt x="357706" y="25230"/>
                </a:cubicBezTo>
                <a:cubicBezTo>
                  <a:pt x="342740" y="101142"/>
                  <a:pt x="315140" y="132487"/>
                  <a:pt x="265806" y="188846"/>
                </a:cubicBezTo>
                <a:cubicBezTo>
                  <a:pt x="236936" y="219227"/>
                  <a:pt x="205880" y="247679"/>
                  <a:pt x="173843" y="274702"/>
                </a:cubicBezTo>
                <a:cubicBezTo>
                  <a:pt x="131036" y="309148"/>
                  <a:pt x="84483" y="339143"/>
                  <a:pt x="35342" y="363724"/>
                </a:cubicBezTo>
                <a:cubicBezTo>
                  <a:pt x="75320" y="364126"/>
                  <a:pt x="111682" y="384128"/>
                  <a:pt x="145776" y="403053"/>
                </a:cubicBezTo>
                <a:cubicBezTo>
                  <a:pt x="182619" y="423248"/>
                  <a:pt x="212985" y="452713"/>
                  <a:pt x="242610" y="482066"/>
                </a:cubicBezTo>
                <a:cubicBezTo>
                  <a:pt x="261788" y="501345"/>
                  <a:pt x="274953" y="525299"/>
                  <a:pt x="291012" y="546988"/>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2" name="Google Shape;562;p21"/>
          <p:cNvSpPr/>
          <p:nvPr/>
        </p:nvSpPr>
        <p:spPr>
          <a:xfrm>
            <a:off x="3373783" y="2455502"/>
            <a:ext cx="183673" cy="225928"/>
          </a:xfrm>
          <a:custGeom>
            <a:avLst/>
            <a:gdLst/>
            <a:ahLst/>
            <a:cxnLst/>
            <a:rect l="l" t="t" r="r" b="b"/>
            <a:pathLst>
              <a:path w="183673" h="225928" extrusionOk="0">
                <a:moveTo>
                  <a:pt x="111042" y="225818"/>
                </a:moveTo>
                <a:cubicBezTo>
                  <a:pt x="104596" y="224902"/>
                  <a:pt x="104130" y="216885"/>
                  <a:pt x="102153" y="212210"/>
                </a:cubicBezTo>
                <a:cubicBezTo>
                  <a:pt x="89984" y="174873"/>
                  <a:pt x="59828" y="142709"/>
                  <a:pt x="25267" y="124811"/>
                </a:cubicBezTo>
                <a:cubicBezTo>
                  <a:pt x="25315" y="124843"/>
                  <a:pt x="25380" y="124860"/>
                  <a:pt x="25428" y="124892"/>
                </a:cubicBezTo>
                <a:cubicBezTo>
                  <a:pt x="25508" y="124940"/>
                  <a:pt x="25589" y="124972"/>
                  <a:pt x="26039" y="125181"/>
                </a:cubicBezTo>
                <a:cubicBezTo>
                  <a:pt x="25798" y="125052"/>
                  <a:pt x="25541" y="124940"/>
                  <a:pt x="25299" y="124811"/>
                </a:cubicBezTo>
                <a:cubicBezTo>
                  <a:pt x="25026" y="124667"/>
                  <a:pt x="24753" y="124522"/>
                  <a:pt x="24464" y="124394"/>
                </a:cubicBezTo>
                <a:cubicBezTo>
                  <a:pt x="24673" y="124506"/>
                  <a:pt x="24865" y="124602"/>
                  <a:pt x="25074" y="124699"/>
                </a:cubicBezTo>
                <a:cubicBezTo>
                  <a:pt x="25139" y="124731"/>
                  <a:pt x="25203" y="124763"/>
                  <a:pt x="25235" y="124779"/>
                </a:cubicBezTo>
                <a:cubicBezTo>
                  <a:pt x="19545" y="121903"/>
                  <a:pt x="14835" y="119702"/>
                  <a:pt x="9273" y="117003"/>
                </a:cubicBezTo>
                <a:cubicBezTo>
                  <a:pt x="5431" y="115124"/>
                  <a:pt x="400" y="112987"/>
                  <a:pt x="46" y="108087"/>
                </a:cubicBezTo>
                <a:cubicBezTo>
                  <a:pt x="-324" y="104825"/>
                  <a:pt x="1573" y="101773"/>
                  <a:pt x="4467" y="100359"/>
                </a:cubicBezTo>
                <a:cubicBezTo>
                  <a:pt x="26794" y="90334"/>
                  <a:pt x="46872" y="75923"/>
                  <a:pt x="62545" y="57029"/>
                </a:cubicBezTo>
                <a:cubicBezTo>
                  <a:pt x="72865" y="45205"/>
                  <a:pt x="82526" y="32914"/>
                  <a:pt x="89952" y="19178"/>
                </a:cubicBezTo>
                <a:cubicBezTo>
                  <a:pt x="93472" y="13105"/>
                  <a:pt x="96511" y="6582"/>
                  <a:pt x="100144" y="686"/>
                </a:cubicBezTo>
                <a:cubicBezTo>
                  <a:pt x="100995" y="-551"/>
                  <a:pt x="102828" y="27"/>
                  <a:pt x="103246" y="1296"/>
                </a:cubicBezTo>
                <a:cubicBezTo>
                  <a:pt x="104034" y="3256"/>
                  <a:pt x="103487" y="5409"/>
                  <a:pt x="103117" y="7385"/>
                </a:cubicBezTo>
                <a:cubicBezTo>
                  <a:pt x="105947" y="8253"/>
                  <a:pt x="107506" y="12719"/>
                  <a:pt x="108486" y="14760"/>
                </a:cubicBezTo>
                <a:cubicBezTo>
                  <a:pt x="118228" y="34135"/>
                  <a:pt x="134126" y="49992"/>
                  <a:pt x="151760" y="62379"/>
                </a:cubicBezTo>
                <a:cubicBezTo>
                  <a:pt x="160681" y="69737"/>
                  <a:pt x="187269" y="75666"/>
                  <a:pt x="183266" y="90157"/>
                </a:cubicBezTo>
                <a:cubicBezTo>
                  <a:pt x="172914" y="108183"/>
                  <a:pt x="155971" y="121823"/>
                  <a:pt x="145908" y="140219"/>
                </a:cubicBezTo>
                <a:cubicBezTo>
                  <a:pt x="136055" y="156477"/>
                  <a:pt x="130927" y="174696"/>
                  <a:pt x="126249" y="192899"/>
                </a:cubicBezTo>
                <a:cubicBezTo>
                  <a:pt x="124400" y="200064"/>
                  <a:pt x="122809" y="207278"/>
                  <a:pt x="121025" y="214475"/>
                </a:cubicBezTo>
                <a:cubicBezTo>
                  <a:pt x="120060" y="219649"/>
                  <a:pt x="117553" y="226911"/>
                  <a:pt x="111042" y="225818"/>
                </a:cubicBezTo>
                <a:close/>
                <a:moveTo>
                  <a:pt x="24062" y="109468"/>
                </a:moveTo>
                <a:cubicBezTo>
                  <a:pt x="61435" y="126466"/>
                  <a:pt x="95546" y="159289"/>
                  <a:pt x="111074" y="197574"/>
                </a:cubicBezTo>
                <a:cubicBezTo>
                  <a:pt x="122600" y="145328"/>
                  <a:pt x="135331" y="127526"/>
                  <a:pt x="168992" y="87763"/>
                </a:cubicBezTo>
                <a:cubicBezTo>
                  <a:pt x="158318" y="81144"/>
                  <a:pt x="146503" y="76405"/>
                  <a:pt x="136762" y="68307"/>
                </a:cubicBezTo>
                <a:cubicBezTo>
                  <a:pt x="121009" y="55904"/>
                  <a:pt x="106718" y="40754"/>
                  <a:pt x="97347" y="22921"/>
                </a:cubicBezTo>
                <a:cubicBezTo>
                  <a:pt x="90113" y="39935"/>
                  <a:pt x="78523" y="54475"/>
                  <a:pt x="66708" y="68484"/>
                </a:cubicBezTo>
                <a:cubicBezTo>
                  <a:pt x="53462" y="84422"/>
                  <a:pt x="37114" y="97419"/>
                  <a:pt x="18741" y="106978"/>
                </a:cubicBezTo>
                <a:cubicBezTo>
                  <a:pt x="20525" y="107814"/>
                  <a:pt x="22293" y="108633"/>
                  <a:pt x="24062" y="109468"/>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3" name="Google Shape;563;p21"/>
          <p:cNvSpPr/>
          <p:nvPr/>
        </p:nvSpPr>
        <p:spPr>
          <a:xfrm>
            <a:off x="3360484" y="3029847"/>
            <a:ext cx="194565" cy="228944"/>
          </a:xfrm>
          <a:custGeom>
            <a:avLst/>
            <a:gdLst/>
            <a:ahLst/>
            <a:cxnLst/>
            <a:rect l="l" t="t" r="r" b="b"/>
            <a:pathLst>
              <a:path w="194565" h="228944" extrusionOk="0">
                <a:moveTo>
                  <a:pt x="76567" y="228160"/>
                </a:moveTo>
                <a:cubicBezTo>
                  <a:pt x="72998" y="226249"/>
                  <a:pt x="72114" y="222232"/>
                  <a:pt x="71905" y="218505"/>
                </a:cubicBezTo>
                <a:cubicBezTo>
                  <a:pt x="71246" y="212046"/>
                  <a:pt x="70764" y="205588"/>
                  <a:pt x="70073" y="199145"/>
                </a:cubicBezTo>
                <a:cubicBezTo>
                  <a:pt x="68562" y="184911"/>
                  <a:pt x="65073" y="172026"/>
                  <a:pt x="59656" y="159334"/>
                </a:cubicBezTo>
                <a:cubicBezTo>
                  <a:pt x="54287" y="146256"/>
                  <a:pt x="45687" y="134721"/>
                  <a:pt x="34724" y="125788"/>
                </a:cubicBezTo>
                <a:cubicBezTo>
                  <a:pt x="25738" y="117113"/>
                  <a:pt x="-19737" y="92676"/>
                  <a:pt x="9905" y="83406"/>
                </a:cubicBezTo>
                <a:cubicBezTo>
                  <a:pt x="55107" y="69622"/>
                  <a:pt x="83350" y="48190"/>
                  <a:pt x="110806" y="10033"/>
                </a:cubicBezTo>
                <a:cubicBezTo>
                  <a:pt x="108314" y="3944"/>
                  <a:pt x="114519" y="-2466"/>
                  <a:pt x="120499" y="956"/>
                </a:cubicBezTo>
                <a:cubicBezTo>
                  <a:pt x="121962" y="1823"/>
                  <a:pt x="123264" y="3349"/>
                  <a:pt x="123634" y="5020"/>
                </a:cubicBezTo>
                <a:cubicBezTo>
                  <a:pt x="124389" y="9021"/>
                  <a:pt x="125675" y="12861"/>
                  <a:pt x="127620" y="16443"/>
                </a:cubicBezTo>
                <a:cubicBezTo>
                  <a:pt x="127604" y="16411"/>
                  <a:pt x="127588" y="16379"/>
                  <a:pt x="127572" y="16331"/>
                </a:cubicBezTo>
                <a:cubicBezTo>
                  <a:pt x="127556" y="16315"/>
                  <a:pt x="127540" y="16283"/>
                  <a:pt x="127540" y="16266"/>
                </a:cubicBezTo>
                <a:cubicBezTo>
                  <a:pt x="136494" y="34260"/>
                  <a:pt x="145495" y="52335"/>
                  <a:pt x="159191" y="67244"/>
                </a:cubicBezTo>
                <a:cubicBezTo>
                  <a:pt x="167888" y="76915"/>
                  <a:pt x="178658" y="84258"/>
                  <a:pt x="188094" y="93142"/>
                </a:cubicBezTo>
                <a:cubicBezTo>
                  <a:pt x="196083" y="100034"/>
                  <a:pt x="197433" y="108469"/>
                  <a:pt x="187836" y="114670"/>
                </a:cubicBezTo>
                <a:cubicBezTo>
                  <a:pt x="170572" y="128760"/>
                  <a:pt x="149996" y="139251"/>
                  <a:pt x="136140" y="157117"/>
                </a:cubicBezTo>
                <a:cubicBezTo>
                  <a:pt x="121962" y="173568"/>
                  <a:pt x="109568" y="191209"/>
                  <a:pt x="98332" y="209588"/>
                </a:cubicBezTo>
                <a:cubicBezTo>
                  <a:pt x="92979" y="216513"/>
                  <a:pt x="87658" y="232675"/>
                  <a:pt x="76567" y="228160"/>
                </a:cubicBezTo>
                <a:close/>
                <a:moveTo>
                  <a:pt x="83945" y="202230"/>
                </a:moveTo>
                <a:cubicBezTo>
                  <a:pt x="84074" y="203628"/>
                  <a:pt x="84202" y="205025"/>
                  <a:pt x="84315" y="206423"/>
                </a:cubicBezTo>
                <a:cubicBezTo>
                  <a:pt x="100100" y="180718"/>
                  <a:pt x="117316" y="155462"/>
                  <a:pt x="139001" y="134335"/>
                </a:cubicBezTo>
                <a:cubicBezTo>
                  <a:pt x="151395" y="122720"/>
                  <a:pt x="166682" y="114895"/>
                  <a:pt x="179574" y="103874"/>
                </a:cubicBezTo>
                <a:cubicBezTo>
                  <a:pt x="168723" y="93512"/>
                  <a:pt x="155928" y="85141"/>
                  <a:pt x="146476" y="73349"/>
                </a:cubicBezTo>
                <a:cubicBezTo>
                  <a:pt x="132266" y="57299"/>
                  <a:pt x="123039" y="37682"/>
                  <a:pt x="113587" y="18628"/>
                </a:cubicBezTo>
                <a:cubicBezTo>
                  <a:pt x="91082" y="56801"/>
                  <a:pt x="56554" y="80032"/>
                  <a:pt x="15242" y="94202"/>
                </a:cubicBezTo>
                <a:cubicBezTo>
                  <a:pt x="27908" y="105465"/>
                  <a:pt x="43244" y="113626"/>
                  <a:pt x="54512" y="126495"/>
                </a:cubicBezTo>
                <a:cubicBezTo>
                  <a:pt x="72966" y="147124"/>
                  <a:pt x="81421" y="175223"/>
                  <a:pt x="83945" y="20223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4" name="Google Shape;564;p21"/>
          <p:cNvSpPr/>
          <p:nvPr/>
        </p:nvSpPr>
        <p:spPr>
          <a:xfrm>
            <a:off x="2793594" y="2492143"/>
            <a:ext cx="629166" cy="722100"/>
          </a:xfrm>
          <a:custGeom>
            <a:avLst/>
            <a:gdLst/>
            <a:ahLst/>
            <a:cxnLst/>
            <a:rect l="l" t="t" r="r" b="b"/>
            <a:pathLst>
              <a:path w="629166" h="722100" extrusionOk="0">
                <a:moveTo>
                  <a:pt x="597210" y="337980"/>
                </a:moveTo>
                <a:cubicBezTo>
                  <a:pt x="607369" y="342574"/>
                  <a:pt x="618461" y="344165"/>
                  <a:pt x="629166" y="346960"/>
                </a:cubicBezTo>
                <a:cubicBezTo>
                  <a:pt x="586809" y="363235"/>
                  <a:pt x="547700" y="386563"/>
                  <a:pt x="511258" y="413490"/>
                </a:cubicBezTo>
                <a:cubicBezTo>
                  <a:pt x="497755" y="423033"/>
                  <a:pt x="485763" y="434504"/>
                  <a:pt x="474093" y="446200"/>
                </a:cubicBezTo>
                <a:cubicBezTo>
                  <a:pt x="456314" y="462748"/>
                  <a:pt x="441654" y="482268"/>
                  <a:pt x="432074" y="504680"/>
                </a:cubicBezTo>
                <a:cubicBezTo>
                  <a:pt x="421850" y="526723"/>
                  <a:pt x="414568" y="549986"/>
                  <a:pt x="406338" y="572832"/>
                </a:cubicBezTo>
                <a:cubicBezTo>
                  <a:pt x="388093" y="621528"/>
                  <a:pt x="372372" y="671156"/>
                  <a:pt x="361747" y="722101"/>
                </a:cubicBezTo>
                <a:cubicBezTo>
                  <a:pt x="350703" y="690033"/>
                  <a:pt x="337618" y="658753"/>
                  <a:pt x="321431" y="628934"/>
                </a:cubicBezTo>
                <a:cubicBezTo>
                  <a:pt x="302415" y="591468"/>
                  <a:pt x="281678" y="554870"/>
                  <a:pt x="255637" y="521774"/>
                </a:cubicBezTo>
                <a:cubicBezTo>
                  <a:pt x="239578" y="500069"/>
                  <a:pt x="226413" y="476131"/>
                  <a:pt x="207268" y="456836"/>
                </a:cubicBezTo>
                <a:cubicBezTo>
                  <a:pt x="177642" y="427499"/>
                  <a:pt x="147277" y="398034"/>
                  <a:pt x="110434" y="377823"/>
                </a:cubicBezTo>
                <a:cubicBezTo>
                  <a:pt x="76355" y="358881"/>
                  <a:pt x="39978" y="338879"/>
                  <a:pt x="0" y="338494"/>
                </a:cubicBezTo>
                <a:cubicBezTo>
                  <a:pt x="49141" y="313929"/>
                  <a:pt x="95709" y="283934"/>
                  <a:pt x="138500" y="249472"/>
                </a:cubicBezTo>
                <a:cubicBezTo>
                  <a:pt x="170553" y="222449"/>
                  <a:pt x="201594" y="193980"/>
                  <a:pt x="230464" y="163616"/>
                </a:cubicBezTo>
                <a:cubicBezTo>
                  <a:pt x="279797" y="107256"/>
                  <a:pt x="307398" y="75912"/>
                  <a:pt x="322379" y="0"/>
                </a:cubicBezTo>
                <a:cubicBezTo>
                  <a:pt x="341878" y="41386"/>
                  <a:pt x="356378" y="85342"/>
                  <a:pt x="381020" y="124142"/>
                </a:cubicBezTo>
                <a:cubicBezTo>
                  <a:pt x="393253" y="145349"/>
                  <a:pt x="409087" y="163985"/>
                  <a:pt x="423538" y="183650"/>
                </a:cubicBezTo>
                <a:cubicBezTo>
                  <a:pt x="437025" y="204471"/>
                  <a:pt x="454209" y="222112"/>
                  <a:pt x="472196" y="239061"/>
                </a:cubicBezTo>
                <a:cubicBezTo>
                  <a:pt x="494910" y="263707"/>
                  <a:pt x="520340" y="285444"/>
                  <a:pt x="546333" y="306522"/>
                </a:cubicBezTo>
                <a:cubicBezTo>
                  <a:pt x="562070" y="318700"/>
                  <a:pt x="579206" y="329465"/>
                  <a:pt x="597210" y="33798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5" name="Google Shape;565;p21"/>
          <p:cNvSpPr/>
          <p:nvPr/>
        </p:nvSpPr>
        <p:spPr>
          <a:xfrm>
            <a:off x="3392540" y="2478423"/>
            <a:ext cx="150234" cy="174636"/>
          </a:xfrm>
          <a:custGeom>
            <a:avLst/>
            <a:gdLst/>
            <a:ahLst/>
            <a:cxnLst/>
            <a:rect l="l" t="t" r="r" b="b"/>
            <a:pathLst>
              <a:path w="150234" h="174636" extrusionOk="0">
                <a:moveTo>
                  <a:pt x="118005" y="45386"/>
                </a:moveTo>
                <a:cubicBezTo>
                  <a:pt x="127746" y="53484"/>
                  <a:pt x="139561" y="58207"/>
                  <a:pt x="150235" y="64842"/>
                </a:cubicBezTo>
                <a:cubicBezTo>
                  <a:pt x="116574" y="104605"/>
                  <a:pt x="103843" y="122407"/>
                  <a:pt x="92333" y="174637"/>
                </a:cubicBezTo>
                <a:cubicBezTo>
                  <a:pt x="76805" y="136368"/>
                  <a:pt x="42695" y="103545"/>
                  <a:pt x="5305" y="86547"/>
                </a:cubicBezTo>
                <a:cubicBezTo>
                  <a:pt x="3553" y="85712"/>
                  <a:pt x="1768" y="84893"/>
                  <a:pt x="0" y="84057"/>
                </a:cubicBezTo>
                <a:cubicBezTo>
                  <a:pt x="18373" y="74498"/>
                  <a:pt x="34722" y="61517"/>
                  <a:pt x="47967" y="45563"/>
                </a:cubicBezTo>
                <a:cubicBezTo>
                  <a:pt x="59782" y="31537"/>
                  <a:pt x="71388" y="16998"/>
                  <a:pt x="78606" y="0"/>
                </a:cubicBezTo>
                <a:cubicBezTo>
                  <a:pt x="87961" y="17849"/>
                  <a:pt x="102268" y="32983"/>
                  <a:pt x="118005" y="45386"/>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6" name="Google Shape;566;p21"/>
          <p:cNvSpPr/>
          <p:nvPr/>
        </p:nvSpPr>
        <p:spPr>
          <a:xfrm>
            <a:off x="3375726" y="3048475"/>
            <a:ext cx="164332" cy="187795"/>
          </a:xfrm>
          <a:custGeom>
            <a:avLst/>
            <a:gdLst/>
            <a:ahLst/>
            <a:cxnLst/>
            <a:rect l="l" t="t" r="r" b="b"/>
            <a:pathLst>
              <a:path w="164332" h="187795" extrusionOk="0">
                <a:moveTo>
                  <a:pt x="131234" y="54705"/>
                </a:moveTo>
                <a:cubicBezTo>
                  <a:pt x="140702" y="66481"/>
                  <a:pt x="153482" y="74867"/>
                  <a:pt x="164332" y="85214"/>
                </a:cubicBezTo>
                <a:cubicBezTo>
                  <a:pt x="151440" y="96251"/>
                  <a:pt x="136153" y="104075"/>
                  <a:pt x="123760" y="115691"/>
                </a:cubicBezTo>
                <a:cubicBezTo>
                  <a:pt x="102075" y="136818"/>
                  <a:pt x="84859" y="162073"/>
                  <a:pt x="69073" y="187795"/>
                </a:cubicBezTo>
                <a:cubicBezTo>
                  <a:pt x="68961" y="186397"/>
                  <a:pt x="68832" y="185000"/>
                  <a:pt x="68704" y="183602"/>
                </a:cubicBezTo>
                <a:cubicBezTo>
                  <a:pt x="66180" y="156595"/>
                  <a:pt x="57741" y="128496"/>
                  <a:pt x="39271" y="107851"/>
                </a:cubicBezTo>
                <a:cubicBezTo>
                  <a:pt x="28002" y="94982"/>
                  <a:pt x="12667" y="86820"/>
                  <a:pt x="0" y="75558"/>
                </a:cubicBezTo>
                <a:cubicBezTo>
                  <a:pt x="41296" y="61388"/>
                  <a:pt x="75825" y="38157"/>
                  <a:pt x="98345" y="0"/>
                </a:cubicBezTo>
                <a:cubicBezTo>
                  <a:pt x="107797" y="19038"/>
                  <a:pt x="117024" y="38655"/>
                  <a:pt x="131234" y="54705"/>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7" name="Google Shape;567;p21"/>
          <p:cNvSpPr/>
          <p:nvPr/>
        </p:nvSpPr>
        <p:spPr>
          <a:xfrm rot="2180391">
            <a:off x="-1157879" y="-1745983"/>
            <a:ext cx="3276260" cy="3659715"/>
          </a:xfrm>
          <a:custGeom>
            <a:avLst/>
            <a:gdLst/>
            <a:ahLst/>
            <a:cxnLst/>
            <a:rect l="l" t="t" r="r" b="b"/>
            <a:pathLst>
              <a:path w="3276260" h="3659715" extrusionOk="0">
                <a:moveTo>
                  <a:pt x="3264014" y="2623971"/>
                </a:moveTo>
                <a:cubicBezTo>
                  <a:pt x="3252808" y="2510155"/>
                  <a:pt x="3206669" y="2405709"/>
                  <a:pt x="3157746" y="2303751"/>
                </a:cubicBezTo>
                <a:cubicBezTo>
                  <a:pt x="3094029" y="2145653"/>
                  <a:pt x="3038002" y="1985287"/>
                  <a:pt x="3013467" y="1815625"/>
                </a:cubicBezTo>
                <a:cubicBezTo>
                  <a:pt x="2988713" y="1645232"/>
                  <a:pt x="2997867" y="1474106"/>
                  <a:pt x="3047083" y="1308177"/>
                </a:cubicBezTo>
                <a:cubicBezTo>
                  <a:pt x="3090733" y="1153154"/>
                  <a:pt x="3146320" y="998936"/>
                  <a:pt x="3141340" y="835496"/>
                </a:cubicBezTo>
                <a:cubicBezTo>
                  <a:pt x="3141340" y="762595"/>
                  <a:pt x="3114535" y="692037"/>
                  <a:pt x="3081505" y="627993"/>
                </a:cubicBezTo>
                <a:cubicBezTo>
                  <a:pt x="3047742" y="565852"/>
                  <a:pt x="3000138" y="511836"/>
                  <a:pt x="2948725" y="463674"/>
                </a:cubicBezTo>
                <a:cubicBezTo>
                  <a:pt x="2903171" y="422028"/>
                  <a:pt x="2854614" y="381113"/>
                  <a:pt x="2824733" y="326071"/>
                </a:cubicBezTo>
                <a:cubicBezTo>
                  <a:pt x="2773613" y="198276"/>
                  <a:pt x="2770025" y="173976"/>
                  <a:pt x="2648963" y="95513"/>
                </a:cubicBezTo>
                <a:cubicBezTo>
                  <a:pt x="2630360" y="81167"/>
                  <a:pt x="2606997" y="64113"/>
                  <a:pt x="2585319" y="53427"/>
                </a:cubicBezTo>
                <a:cubicBezTo>
                  <a:pt x="2577629" y="49035"/>
                  <a:pt x="2570012" y="44131"/>
                  <a:pt x="2561370" y="41789"/>
                </a:cubicBezTo>
                <a:cubicBezTo>
                  <a:pt x="2550092" y="38569"/>
                  <a:pt x="2538007" y="46034"/>
                  <a:pt x="2535664" y="57452"/>
                </a:cubicBezTo>
                <a:cubicBezTo>
                  <a:pt x="2298373" y="-7397"/>
                  <a:pt x="2036987" y="-30745"/>
                  <a:pt x="1803139" y="59209"/>
                </a:cubicBezTo>
                <a:cubicBezTo>
                  <a:pt x="1688302" y="104662"/>
                  <a:pt x="1587966" y="181295"/>
                  <a:pt x="1498543" y="265394"/>
                </a:cubicBezTo>
                <a:cubicBezTo>
                  <a:pt x="1388393" y="378478"/>
                  <a:pt x="1307758" y="519740"/>
                  <a:pt x="1256492" y="668542"/>
                </a:cubicBezTo>
                <a:cubicBezTo>
                  <a:pt x="1220385" y="775331"/>
                  <a:pt x="1260080" y="865871"/>
                  <a:pt x="1162820" y="948360"/>
                </a:cubicBezTo>
                <a:cubicBezTo>
                  <a:pt x="1088338" y="1007719"/>
                  <a:pt x="1001697" y="1043218"/>
                  <a:pt x="916522" y="1086036"/>
                </a:cubicBezTo>
                <a:cubicBezTo>
                  <a:pt x="828636" y="1125780"/>
                  <a:pt x="743314" y="1169696"/>
                  <a:pt x="656967" y="1212806"/>
                </a:cubicBezTo>
                <a:cubicBezTo>
                  <a:pt x="552676" y="1265725"/>
                  <a:pt x="449557" y="1323182"/>
                  <a:pt x="357277" y="1395423"/>
                </a:cubicBezTo>
                <a:cubicBezTo>
                  <a:pt x="274812" y="1463639"/>
                  <a:pt x="200988" y="1543127"/>
                  <a:pt x="137051" y="1628836"/>
                </a:cubicBezTo>
                <a:cubicBezTo>
                  <a:pt x="29025" y="1779761"/>
                  <a:pt x="-8253" y="1972332"/>
                  <a:pt x="1488" y="2155315"/>
                </a:cubicBezTo>
                <a:cubicBezTo>
                  <a:pt x="12327" y="2280914"/>
                  <a:pt x="48580" y="2408124"/>
                  <a:pt x="118376" y="2513961"/>
                </a:cubicBezTo>
                <a:cubicBezTo>
                  <a:pt x="213585" y="2658371"/>
                  <a:pt x="356106" y="2760622"/>
                  <a:pt x="513054" y="2829204"/>
                </a:cubicBezTo>
                <a:cubicBezTo>
                  <a:pt x="655648" y="2889955"/>
                  <a:pt x="811718" y="2911620"/>
                  <a:pt x="965151" y="2925526"/>
                </a:cubicBezTo>
                <a:cubicBezTo>
                  <a:pt x="1095954" y="2937237"/>
                  <a:pt x="1229027" y="2933651"/>
                  <a:pt x="1357047" y="2966441"/>
                </a:cubicBezTo>
                <a:cubicBezTo>
                  <a:pt x="1454380" y="2995426"/>
                  <a:pt x="1556620" y="3025801"/>
                  <a:pt x="1634911" y="3093358"/>
                </a:cubicBezTo>
                <a:cubicBezTo>
                  <a:pt x="1739349" y="3189388"/>
                  <a:pt x="1808632" y="3315792"/>
                  <a:pt x="1900765" y="3422508"/>
                </a:cubicBezTo>
                <a:cubicBezTo>
                  <a:pt x="2039917" y="3573286"/>
                  <a:pt x="2243298" y="3660239"/>
                  <a:pt x="2448291" y="3658995"/>
                </a:cubicBezTo>
                <a:cubicBezTo>
                  <a:pt x="2527461" y="3663240"/>
                  <a:pt x="2605606" y="3648236"/>
                  <a:pt x="2681480" y="3626790"/>
                </a:cubicBezTo>
                <a:cubicBezTo>
                  <a:pt x="2731648" y="3613249"/>
                  <a:pt x="2782402" y="3599050"/>
                  <a:pt x="2828322" y="3574164"/>
                </a:cubicBezTo>
                <a:cubicBezTo>
                  <a:pt x="2916866" y="3524978"/>
                  <a:pt x="2982707" y="3445710"/>
                  <a:pt x="3050013" y="3371858"/>
                </a:cubicBezTo>
                <a:cubicBezTo>
                  <a:pt x="3107358" y="3306497"/>
                  <a:pt x="3164557" y="3239452"/>
                  <a:pt x="3200590" y="3159525"/>
                </a:cubicBezTo>
                <a:cubicBezTo>
                  <a:pt x="3277856" y="2993450"/>
                  <a:pt x="3289720" y="2803440"/>
                  <a:pt x="3264014" y="2623971"/>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8" name="Google Shape;568;p21"/>
          <p:cNvSpPr/>
          <p:nvPr/>
        </p:nvSpPr>
        <p:spPr>
          <a:xfrm rot="2180391">
            <a:off x="-1157879" y="-1745983"/>
            <a:ext cx="3276260" cy="3659715"/>
          </a:xfrm>
          <a:custGeom>
            <a:avLst/>
            <a:gdLst/>
            <a:ahLst/>
            <a:cxnLst/>
            <a:rect l="l" t="t" r="r" b="b"/>
            <a:pathLst>
              <a:path w="3276260" h="3659715" extrusionOk="0">
                <a:moveTo>
                  <a:pt x="2448291" y="3658995"/>
                </a:moveTo>
                <a:cubicBezTo>
                  <a:pt x="2243298" y="3660239"/>
                  <a:pt x="2039917" y="3573286"/>
                  <a:pt x="1900765" y="3422508"/>
                </a:cubicBezTo>
                <a:cubicBezTo>
                  <a:pt x="1808632" y="3315792"/>
                  <a:pt x="1739349" y="3189388"/>
                  <a:pt x="1634911" y="3093358"/>
                </a:cubicBezTo>
                <a:cubicBezTo>
                  <a:pt x="1556620" y="3025801"/>
                  <a:pt x="1454380" y="2995426"/>
                  <a:pt x="1357047" y="2966441"/>
                </a:cubicBezTo>
                <a:cubicBezTo>
                  <a:pt x="1229027" y="2933651"/>
                  <a:pt x="1095954" y="2937237"/>
                  <a:pt x="965151" y="2925526"/>
                </a:cubicBezTo>
                <a:cubicBezTo>
                  <a:pt x="811718" y="2911620"/>
                  <a:pt x="655648" y="2889955"/>
                  <a:pt x="513054" y="2829204"/>
                </a:cubicBezTo>
                <a:cubicBezTo>
                  <a:pt x="356106" y="2760622"/>
                  <a:pt x="213585" y="2658371"/>
                  <a:pt x="118376" y="2513961"/>
                </a:cubicBezTo>
                <a:cubicBezTo>
                  <a:pt x="48580" y="2408124"/>
                  <a:pt x="12327" y="2280914"/>
                  <a:pt x="1488" y="2155315"/>
                </a:cubicBezTo>
                <a:cubicBezTo>
                  <a:pt x="-8253" y="1972332"/>
                  <a:pt x="29025" y="1779761"/>
                  <a:pt x="137051" y="1628836"/>
                </a:cubicBezTo>
                <a:cubicBezTo>
                  <a:pt x="200988" y="1543127"/>
                  <a:pt x="274812" y="1463639"/>
                  <a:pt x="357277" y="1395423"/>
                </a:cubicBezTo>
                <a:cubicBezTo>
                  <a:pt x="449557" y="1323182"/>
                  <a:pt x="552676" y="1265725"/>
                  <a:pt x="656967" y="1212806"/>
                </a:cubicBezTo>
                <a:cubicBezTo>
                  <a:pt x="743314" y="1169696"/>
                  <a:pt x="828636" y="1125780"/>
                  <a:pt x="916522" y="1086036"/>
                </a:cubicBezTo>
                <a:cubicBezTo>
                  <a:pt x="1001697" y="1043218"/>
                  <a:pt x="1088338" y="1007719"/>
                  <a:pt x="1162820" y="948360"/>
                </a:cubicBezTo>
                <a:cubicBezTo>
                  <a:pt x="1260080" y="865871"/>
                  <a:pt x="1220385" y="775331"/>
                  <a:pt x="1256492" y="668542"/>
                </a:cubicBezTo>
                <a:cubicBezTo>
                  <a:pt x="1307758" y="519740"/>
                  <a:pt x="1388393" y="378478"/>
                  <a:pt x="1498543" y="265394"/>
                </a:cubicBezTo>
                <a:cubicBezTo>
                  <a:pt x="1587966" y="181295"/>
                  <a:pt x="1688302" y="104662"/>
                  <a:pt x="1803139" y="59209"/>
                </a:cubicBezTo>
                <a:cubicBezTo>
                  <a:pt x="2036987" y="-30745"/>
                  <a:pt x="2298373" y="-7397"/>
                  <a:pt x="2535664" y="57452"/>
                </a:cubicBezTo>
                <a:cubicBezTo>
                  <a:pt x="2538007" y="46034"/>
                  <a:pt x="2550092" y="38569"/>
                  <a:pt x="2561370" y="41789"/>
                </a:cubicBezTo>
                <a:cubicBezTo>
                  <a:pt x="2570012" y="44131"/>
                  <a:pt x="2577629" y="49035"/>
                  <a:pt x="2585319" y="53427"/>
                </a:cubicBezTo>
                <a:cubicBezTo>
                  <a:pt x="2606997" y="64113"/>
                  <a:pt x="2630360" y="81167"/>
                  <a:pt x="2648963" y="95513"/>
                </a:cubicBezTo>
                <a:cubicBezTo>
                  <a:pt x="2770025" y="173976"/>
                  <a:pt x="2773613" y="198276"/>
                  <a:pt x="2824733" y="326071"/>
                </a:cubicBezTo>
                <a:cubicBezTo>
                  <a:pt x="2854614" y="381113"/>
                  <a:pt x="2903171" y="422028"/>
                  <a:pt x="2948725" y="463674"/>
                </a:cubicBezTo>
                <a:cubicBezTo>
                  <a:pt x="3000138" y="511836"/>
                  <a:pt x="3047742" y="565852"/>
                  <a:pt x="3081505" y="627993"/>
                </a:cubicBezTo>
                <a:cubicBezTo>
                  <a:pt x="3114535" y="692037"/>
                  <a:pt x="3141340" y="762595"/>
                  <a:pt x="3141340" y="835496"/>
                </a:cubicBezTo>
                <a:cubicBezTo>
                  <a:pt x="3146320" y="998936"/>
                  <a:pt x="3090733" y="1153154"/>
                  <a:pt x="3047083" y="1308177"/>
                </a:cubicBezTo>
                <a:cubicBezTo>
                  <a:pt x="2997867" y="1474106"/>
                  <a:pt x="2988713" y="1645232"/>
                  <a:pt x="3013467" y="1815625"/>
                </a:cubicBezTo>
                <a:cubicBezTo>
                  <a:pt x="3038002" y="1985287"/>
                  <a:pt x="3094029" y="2145653"/>
                  <a:pt x="3157746" y="2303751"/>
                </a:cubicBezTo>
                <a:cubicBezTo>
                  <a:pt x="3206669" y="2405709"/>
                  <a:pt x="3252808" y="2510155"/>
                  <a:pt x="3264014" y="2623971"/>
                </a:cubicBezTo>
                <a:cubicBezTo>
                  <a:pt x="3289720" y="2803440"/>
                  <a:pt x="3277856" y="2993450"/>
                  <a:pt x="3200590" y="3159525"/>
                </a:cubicBezTo>
                <a:cubicBezTo>
                  <a:pt x="3164557" y="3239452"/>
                  <a:pt x="3107358" y="3306497"/>
                  <a:pt x="3050013" y="3371858"/>
                </a:cubicBezTo>
                <a:cubicBezTo>
                  <a:pt x="2982707" y="3445710"/>
                  <a:pt x="2916866" y="3524978"/>
                  <a:pt x="2828322" y="3574164"/>
                </a:cubicBezTo>
                <a:cubicBezTo>
                  <a:pt x="2782402" y="3599050"/>
                  <a:pt x="2731648" y="3613249"/>
                  <a:pt x="2681480" y="3626790"/>
                </a:cubicBezTo>
                <a:cubicBezTo>
                  <a:pt x="2605606" y="3648236"/>
                  <a:pt x="2527461" y="3663240"/>
                  <a:pt x="2448291" y="3658995"/>
                </a:cubicBezTo>
                <a:close/>
                <a:moveTo>
                  <a:pt x="2418923" y="3616397"/>
                </a:moveTo>
                <a:cubicBezTo>
                  <a:pt x="2505270" y="3623204"/>
                  <a:pt x="2591031" y="3610468"/>
                  <a:pt x="2673790" y="3585802"/>
                </a:cubicBezTo>
                <a:cubicBezTo>
                  <a:pt x="2790971" y="3559086"/>
                  <a:pt x="2868603" y="3510267"/>
                  <a:pt x="2948652" y="3420971"/>
                </a:cubicBezTo>
                <a:cubicBezTo>
                  <a:pt x="3113656" y="3248381"/>
                  <a:pt x="3205863" y="3130541"/>
                  <a:pt x="3230471" y="2884612"/>
                </a:cubicBezTo>
                <a:cubicBezTo>
                  <a:pt x="3241969" y="2750961"/>
                  <a:pt x="3230471" y="2613358"/>
                  <a:pt x="3190996" y="2484977"/>
                </a:cubicBezTo>
                <a:cubicBezTo>
                  <a:pt x="3165729" y="2411710"/>
                  <a:pt x="3127279" y="2344007"/>
                  <a:pt x="3099375" y="2271838"/>
                </a:cubicBezTo>
                <a:cubicBezTo>
                  <a:pt x="3072497" y="2200768"/>
                  <a:pt x="3049134" y="2128233"/>
                  <a:pt x="3025039" y="2056138"/>
                </a:cubicBezTo>
                <a:cubicBezTo>
                  <a:pt x="2963006" y="1851124"/>
                  <a:pt x="2937227" y="1629568"/>
                  <a:pt x="2978386" y="1417967"/>
                </a:cubicBezTo>
                <a:cubicBezTo>
                  <a:pt x="3006290" y="1266603"/>
                  <a:pt x="3068689" y="1123438"/>
                  <a:pt x="3091099" y="971049"/>
                </a:cubicBezTo>
                <a:cubicBezTo>
                  <a:pt x="3098276" y="913080"/>
                  <a:pt x="3102378" y="858991"/>
                  <a:pt x="3097764" y="801900"/>
                </a:cubicBezTo>
                <a:cubicBezTo>
                  <a:pt x="3079015" y="669128"/>
                  <a:pt x="2995084" y="556776"/>
                  <a:pt x="2895554" y="471213"/>
                </a:cubicBezTo>
                <a:cubicBezTo>
                  <a:pt x="2858642" y="439594"/>
                  <a:pt x="2825099" y="403436"/>
                  <a:pt x="2797928" y="363034"/>
                </a:cubicBezTo>
                <a:cubicBezTo>
                  <a:pt x="2770025" y="318020"/>
                  <a:pt x="2760797" y="264003"/>
                  <a:pt x="2732234" y="219282"/>
                </a:cubicBezTo>
                <a:cubicBezTo>
                  <a:pt x="2708358" y="183564"/>
                  <a:pt x="2668151" y="160582"/>
                  <a:pt x="2634608" y="135769"/>
                </a:cubicBezTo>
                <a:cubicBezTo>
                  <a:pt x="2612856" y="120984"/>
                  <a:pt x="2592130" y="102759"/>
                  <a:pt x="2567888" y="91707"/>
                </a:cubicBezTo>
                <a:cubicBezTo>
                  <a:pt x="2422951" y="48230"/>
                  <a:pt x="2270689" y="30151"/>
                  <a:pt x="2119673" y="32786"/>
                </a:cubicBezTo>
                <a:cubicBezTo>
                  <a:pt x="2001613" y="35934"/>
                  <a:pt x="1884140" y="60014"/>
                  <a:pt x="1776700" y="109639"/>
                </a:cubicBezTo>
                <a:cubicBezTo>
                  <a:pt x="1623779" y="189127"/>
                  <a:pt x="1487777" y="306529"/>
                  <a:pt x="1399965" y="455916"/>
                </a:cubicBezTo>
                <a:cubicBezTo>
                  <a:pt x="1356827" y="530719"/>
                  <a:pt x="1315228" y="608158"/>
                  <a:pt x="1291719" y="691598"/>
                </a:cubicBezTo>
                <a:cubicBezTo>
                  <a:pt x="1277877" y="737124"/>
                  <a:pt x="1276705" y="785212"/>
                  <a:pt x="1272457" y="831397"/>
                </a:cubicBezTo>
                <a:cubicBezTo>
                  <a:pt x="1261472" y="929110"/>
                  <a:pt x="1181203" y="997253"/>
                  <a:pt x="1098737" y="1039778"/>
                </a:cubicBezTo>
                <a:cubicBezTo>
                  <a:pt x="896894" y="1148616"/>
                  <a:pt x="681648" y="1232569"/>
                  <a:pt x="487348" y="1355314"/>
                </a:cubicBezTo>
                <a:cubicBezTo>
                  <a:pt x="403124" y="1405451"/>
                  <a:pt x="328934" y="1469861"/>
                  <a:pt x="263167" y="1542249"/>
                </a:cubicBezTo>
                <a:cubicBezTo>
                  <a:pt x="199230" y="1610904"/>
                  <a:pt x="139102" y="1685342"/>
                  <a:pt x="103801" y="1773100"/>
                </a:cubicBezTo>
                <a:cubicBezTo>
                  <a:pt x="11741" y="1997364"/>
                  <a:pt x="18552" y="2267300"/>
                  <a:pt x="143789" y="2477511"/>
                </a:cubicBezTo>
                <a:cubicBezTo>
                  <a:pt x="243612" y="2633705"/>
                  <a:pt x="395068" y="2738006"/>
                  <a:pt x="565053" y="2805856"/>
                </a:cubicBezTo>
                <a:cubicBezTo>
                  <a:pt x="716216" y="2859945"/>
                  <a:pt x="879903" y="2878829"/>
                  <a:pt x="1038975" y="2889296"/>
                </a:cubicBezTo>
                <a:cubicBezTo>
                  <a:pt x="1164578" y="2896103"/>
                  <a:pt x="1292305" y="2900128"/>
                  <a:pt x="1413001" y="2939214"/>
                </a:cubicBezTo>
                <a:cubicBezTo>
                  <a:pt x="1492903" y="2966441"/>
                  <a:pt x="1575296" y="2993230"/>
                  <a:pt x="1642675" y="3045783"/>
                </a:cubicBezTo>
                <a:cubicBezTo>
                  <a:pt x="1760368" y="3142032"/>
                  <a:pt x="1832947" y="3279781"/>
                  <a:pt x="1931012" y="3393889"/>
                </a:cubicBezTo>
                <a:cubicBezTo>
                  <a:pt x="2055589" y="3528419"/>
                  <a:pt x="2235242" y="3611493"/>
                  <a:pt x="2418923" y="3616397"/>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9" name="Google Shape;569;p21"/>
          <p:cNvSpPr/>
          <p:nvPr/>
        </p:nvSpPr>
        <p:spPr>
          <a:xfrm rot="2180391">
            <a:off x="-1114008" y="-1712626"/>
            <a:ext cx="3193493" cy="3585667"/>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570" name="Google Shape;570;p21"/>
          <p:cNvGrpSpPr/>
          <p:nvPr/>
        </p:nvGrpSpPr>
        <p:grpSpPr>
          <a:xfrm>
            <a:off x="4824437" y="1775631"/>
            <a:ext cx="7418746" cy="3086149"/>
            <a:chOff x="0" y="0"/>
            <a:chExt cx="1953908" cy="812800"/>
          </a:xfrm>
        </p:grpSpPr>
        <p:sp>
          <p:nvSpPr>
            <p:cNvPr id="571" name="Google Shape;571;p21"/>
            <p:cNvSpPr/>
            <p:nvPr/>
          </p:nvSpPr>
          <p:spPr>
            <a:xfrm>
              <a:off x="0" y="0"/>
              <a:ext cx="1953908" cy="33354"/>
            </a:xfrm>
            <a:custGeom>
              <a:avLst/>
              <a:gdLst/>
              <a:ahLst/>
              <a:cxnLst/>
              <a:rect l="l" t="t" r="r" b="b"/>
              <a:pathLst>
                <a:path w="1953908" h="33354" extrusionOk="0">
                  <a:moveTo>
                    <a:pt x="0" y="0"/>
                  </a:moveTo>
                  <a:lnTo>
                    <a:pt x="1953908" y="0"/>
                  </a:lnTo>
                  <a:lnTo>
                    <a:pt x="1953908" y="33354"/>
                  </a:lnTo>
                  <a:lnTo>
                    <a:pt x="0" y="33354"/>
                  </a:lnTo>
                  <a:close/>
                </a:path>
              </a:pathLst>
            </a:custGeom>
            <a:solidFill>
              <a:srgbClr val="F2D925"/>
            </a:solidFill>
            <a:ln>
              <a:noFill/>
            </a:ln>
          </p:spPr>
        </p:sp>
        <p:sp>
          <p:nvSpPr>
            <p:cNvPr id="572" name="Google Shape;572;p2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000"/>
                </a:lnSpc>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3" name="Google Shape;573;p21"/>
          <p:cNvSpPr txBox="1"/>
          <p:nvPr/>
        </p:nvSpPr>
        <p:spPr>
          <a:xfrm>
            <a:off x="3728050" y="454625"/>
            <a:ext cx="9783300" cy="147701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IN" sz="8000">
                <a:ln/>
                <a:solidFill>
                  <a:schemeClr val="tx1"/>
                </a:solidFill>
                <a:effectLst>
                  <a:outerShdw blurRad="38100" dist="19050" dir="2700000" algn="tl" rotWithShape="0">
                    <a:schemeClr val="dk1">
                      <a:alpha val="40000"/>
                    </a:schemeClr>
                  </a:outerShdw>
                </a:effectLst>
                <a:latin typeface="Luckiest Guy" panose="02000506000000020004"/>
                <a:ea typeface="Luckiest Guy" panose="02000506000000020004"/>
                <a:cs typeface="Luckiest Guy" panose="02000506000000020004"/>
                <a:sym typeface="Luckiest Guy" panose="02000506000000020004"/>
              </a:rPr>
              <a:t>CIRCUIT DIAGRAM</a:t>
            </a:r>
            <a:endParaRPr lang="en-IN" sz="8000">
              <a:ln/>
              <a:solidFill>
                <a:schemeClr val="tx1"/>
              </a:solidFill>
              <a:effectLst>
                <a:outerShdw blurRad="38100" dist="19050" dir="2700000" algn="tl" rotWithShape="0">
                  <a:schemeClr val="dk1">
                    <a:alpha val="40000"/>
                  </a:schemeClr>
                </a:outerShdw>
              </a:effectLst>
              <a:latin typeface="Luckiest Guy" panose="02000506000000020004"/>
              <a:ea typeface="Luckiest Guy" panose="02000506000000020004"/>
              <a:cs typeface="Luckiest Guy" panose="02000506000000020004"/>
              <a:sym typeface="Luckiest Guy" panose="020005060000000200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D925"/>
        </a:solidFill>
        <a:effectLst/>
      </p:bgPr>
    </p:bg>
    <p:spTree>
      <p:nvGrpSpPr>
        <p:cNvPr id="431" name="Shape 431"/>
        <p:cNvGrpSpPr/>
        <p:nvPr/>
      </p:nvGrpSpPr>
      <p:grpSpPr>
        <a:xfrm>
          <a:off x="0" y="0"/>
          <a:ext cx="0" cy="0"/>
          <a:chOff x="0" y="0"/>
          <a:chExt cx="0" cy="0"/>
        </a:xfrm>
      </p:grpSpPr>
      <p:sp>
        <p:nvSpPr>
          <p:cNvPr id="432" name="Google Shape;432;p18"/>
          <p:cNvSpPr/>
          <p:nvPr/>
        </p:nvSpPr>
        <p:spPr>
          <a:xfrm rot="-1950042">
            <a:off x="-1458611" y="8570389"/>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3" name="Google Shape;433;p18"/>
          <p:cNvSpPr/>
          <p:nvPr/>
        </p:nvSpPr>
        <p:spPr>
          <a:xfrm rot="-1950042">
            <a:off x="-1458611" y="8570389"/>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4" name="Google Shape;434;p18"/>
          <p:cNvSpPr/>
          <p:nvPr/>
        </p:nvSpPr>
        <p:spPr>
          <a:xfrm rot="-1950042">
            <a:off x="-1404061" y="8617245"/>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5" name="Google Shape;435;p18"/>
          <p:cNvSpPr/>
          <p:nvPr/>
        </p:nvSpPr>
        <p:spPr>
          <a:xfrm>
            <a:off x="15014339" y="-1982079"/>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6" name="Google Shape;436;p18"/>
          <p:cNvSpPr/>
          <p:nvPr/>
        </p:nvSpPr>
        <p:spPr>
          <a:xfrm>
            <a:off x="15014339" y="-1982079"/>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7" name="Google Shape;437;p18"/>
          <p:cNvSpPr/>
          <p:nvPr/>
        </p:nvSpPr>
        <p:spPr>
          <a:xfrm>
            <a:off x="15072191" y="-1936324"/>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8" name="Google Shape;438;p18"/>
          <p:cNvSpPr/>
          <p:nvPr/>
        </p:nvSpPr>
        <p:spPr>
          <a:xfrm>
            <a:off x="16008696" y="8048477"/>
            <a:ext cx="3276260" cy="3659715"/>
          </a:xfrm>
          <a:custGeom>
            <a:avLst/>
            <a:gdLst/>
            <a:ahLst/>
            <a:cxnLst/>
            <a:rect l="l" t="t" r="r" b="b"/>
            <a:pathLst>
              <a:path w="3276260" h="3659715" extrusionOk="0">
                <a:moveTo>
                  <a:pt x="3264014" y="2623971"/>
                </a:moveTo>
                <a:cubicBezTo>
                  <a:pt x="3252808" y="2510155"/>
                  <a:pt x="3206669" y="2405709"/>
                  <a:pt x="3157746" y="2303751"/>
                </a:cubicBezTo>
                <a:cubicBezTo>
                  <a:pt x="3094029" y="2145653"/>
                  <a:pt x="3038002" y="1985287"/>
                  <a:pt x="3013467" y="1815625"/>
                </a:cubicBezTo>
                <a:cubicBezTo>
                  <a:pt x="2988713" y="1645232"/>
                  <a:pt x="2997867" y="1474106"/>
                  <a:pt x="3047083" y="1308177"/>
                </a:cubicBezTo>
                <a:cubicBezTo>
                  <a:pt x="3090733" y="1153154"/>
                  <a:pt x="3146320" y="998936"/>
                  <a:pt x="3141340" y="835496"/>
                </a:cubicBezTo>
                <a:cubicBezTo>
                  <a:pt x="3141340" y="762595"/>
                  <a:pt x="3114535" y="692037"/>
                  <a:pt x="3081505" y="627993"/>
                </a:cubicBezTo>
                <a:cubicBezTo>
                  <a:pt x="3047742" y="565852"/>
                  <a:pt x="3000138" y="511836"/>
                  <a:pt x="2948725" y="463674"/>
                </a:cubicBezTo>
                <a:cubicBezTo>
                  <a:pt x="2903171" y="422028"/>
                  <a:pt x="2854614" y="381113"/>
                  <a:pt x="2824733" y="326071"/>
                </a:cubicBezTo>
                <a:cubicBezTo>
                  <a:pt x="2773613" y="198276"/>
                  <a:pt x="2770025" y="173976"/>
                  <a:pt x="2648963" y="95513"/>
                </a:cubicBezTo>
                <a:cubicBezTo>
                  <a:pt x="2630360" y="81167"/>
                  <a:pt x="2606997" y="64113"/>
                  <a:pt x="2585319" y="53427"/>
                </a:cubicBezTo>
                <a:cubicBezTo>
                  <a:pt x="2577629" y="49035"/>
                  <a:pt x="2570012" y="44131"/>
                  <a:pt x="2561370" y="41789"/>
                </a:cubicBezTo>
                <a:cubicBezTo>
                  <a:pt x="2550092" y="38569"/>
                  <a:pt x="2538007" y="46034"/>
                  <a:pt x="2535664" y="57452"/>
                </a:cubicBezTo>
                <a:cubicBezTo>
                  <a:pt x="2298373" y="-7397"/>
                  <a:pt x="2036987" y="-30745"/>
                  <a:pt x="1803139" y="59209"/>
                </a:cubicBezTo>
                <a:cubicBezTo>
                  <a:pt x="1688302" y="104662"/>
                  <a:pt x="1587966" y="181295"/>
                  <a:pt x="1498543" y="265394"/>
                </a:cubicBezTo>
                <a:cubicBezTo>
                  <a:pt x="1388393" y="378478"/>
                  <a:pt x="1307758" y="519740"/>
                  <a:pt x="1256492" y="668542"/>
                </a:cubicBezTo>
                <a:cubicBezTo>
                  <a:pt x="1220385" y="775331"/>
                  <a:pt x="1260080" y="865871"/>
                  <a:pt x="1162820" y="948360"/>
                </a:cubicBezTo>
                <a:cubicBezTo>
                  <a:pt x="1088338" y="1007719"/>
                  <a:pt x="1001697" y="1043218"/>
                  <a:pt x="916522" y="1086036"/>
                </a:cubicBezTo>
                <a:cubicBezTo>
                  <a:pt x="828636" y="1125780"/>
                  <a:pt x="743314" y="1169696"/>
                  <a:pt x="656967" y="1212806"/>
                </a:cubicBezTo>
                <a:cubicBezTo>
                  <a:pt x="552676" y="1265725"/>
                  <a:pt x="449557" y="1323182"/>
                  <a:pt x="357277" y="1395423"/>
                </a:cubicBezTo>
                <a:cubicBezTo>
                  <a:pt x="274812" y="1463639"/>
                  <a:pt x="200988" y="1543127"/>
                  <a:pt x="137051" y="1628836"/>
                </a:cubicBezTo>
                <a:cubicBezTo>
                  <a:pt x="29025" y="1779761"/>
                  <a:pt x="-8253" y="1972332"/>
                  <a:pt x="1488" y="2155315"/>
                </a:cubicBezTo>
                <a:cubicBezTo>
                  <a:pt x="12327" y="2280914"/>
                  <a:pt x="48580" y="2408124"/>
                  <a:pt x="118376" y="2513961"/>
                </a:cubicBezTo>
                <a:cubicBezTo>
                  <a:pt x="213585" y="2658371"/>
                  <a:pt x="356106" y="2760622"/>
                  <a:pt x="513054" y="2829204"/>
                </a:cubicBezTo>
                <a:cubicBezTo>
                  <a:pt x="655648" y="2889955"/>
                  <a:pt x="811718" y="2911620"/>
                  <a:pt x="965151" y="2925526"/>
                </a:cubicBezTo>
                <a:cubicBezTo>
                  <a:pt x="1095954" y="2937237"/>
                  <a:pt x="1229027" y="2933651"/>
                  <a:pt x="1357047" y="2966441"/>
                </a:cubicBezTo>
                <a:cubicBezTo>
                  <a:pt x="1454380" y="2995426"/>
                  <a:pt x="1556620" y="3025801"/>
                  <a:pt x="1634911" y="3093358"/>
                </a:cubicBezTo>
                <a:cubicBezTo>
                  <a:pt x="1739349" y="3189388"/>
                  <a:pt x="1808632" y="3315792"/>
                  <a:pt x="1900765" y="3422508"/>
                </a:cubicBezTo>
                <a:cubicBezTo>
                  <a:pt x="2039917" y="3573286"/>
                  <a:pt x="2243298" y="3660239"/>
                  <a:pt x="2448291" y="3658995"/>
                </a:cubicBezTo>
                <a:cubicBezTo>
                  <a:pt x="2527461" y="3663240"/>
                  <a:pt x="2605606" y="3648236"/>
                  <a:pt x="2681480" y="3626790"/>
                </a:cubicBezTo>
                <a:cubicBezTo>
                  <a:pt x="2731648" y="3613249"/>
                  <a:pt x="2782402" y="3599050"/>
                  <a:pt x="2828322" y="3574164"/>
                </a:cubicBezTo>
                <a:cubicBezTo>
                  <a:pt x="2916866" y="3524978"/>
                  <a:pt x="2982707" y="3445710"/>
                  <a:pt x="3050013" y="3371858"/>
                </a:cubicBezTo>
                <a:cubicBezTo>
                  <a:pt x="3107358" y="3306497"/>
                  <a:pt x="3164557" y="3239452"/>
                  <a:pt x="3200590" y="3159525"/>
                </a:cubicBezTo>
                <a:cubicBezTo>
                  <a:pt x="3277856" y="2993450"/>
                  <a:pt x="3289720" y="2803440"/>
                  <a:pt x="3264014" y="2623971"/>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9" name="Google Shape;439;p18"/>
          <p:cNvSpPr/>
          <p:nvPr/>
        </p:nvSpPr>
        <p:spPr>
          <a:xfrm>
            <a:off x="16008696" y="8048477"/>
            <a:ext cx="3276260" cy="3659715"/>
          </a:xfrm>
          <a:custGeom>
            <a:avLst/>
            <a:gdLst/>
            <a:ahLst/>
            <a:cxnLst/>
            <a:rect l="l" t="t" r="r" b="b"/>
            <a:pathLst>
              <a:path w="3276260" h="3659715" extrusionOk="0">
                <a:moveTo>
                  <a:pt x="2448291" y="3658995"/>
                </a:moveTo>
                <a:cubicBezTo>
                  <a:pt x="2243298" y="3660239"/>
                  <a:pt x="2039917" y="3573286"/>
                  <a:pt x="1900765" y="3422508"/>
                </a:cubicBezTo>
                <a:cubicBezTo>
                  <a:pt x="1808632" y="3315792"/>
                  <a:pt x="1739349" y="3189388"/>
                  <a:pt x="1634911" y="3093358"/>
                </a:cubicBezTo>
                <a:cubicBezTo>
                  <a:pt x="1556620" y="3025801"/>
                  <a:pt x="1454380" y="2995426"/>
                  <a:pt x="1357047" y="2966441"/>
                </a:cubicBezTo>
                <a:cubicBezTo>
                  <a:pt x="1229027" y="2933651"/>
                  <a:pt x="1095954" y="2937237"/>
                  <a:pt x="965151" y="2925526"/>
                </a:cubicBezTo>
                <a:cubicBezTo>
                  <a:pt x="811718" y="2911620"/>
                  <a:pt x="655648" y="2889955"/>
                  <a:pt x="513054" y="2829204"/>
                </a:cubicBezTo>
                <a:cubicBezTo>
                  <a:pt x="356106" y="2760622"/>
                  <a:pt x="213585" y="2658371"/>
                  <a:pt x="118376" y="2513961"/>
                </a:cubicBezTo>
                <a:cubicBezTo>
                  <a:pt x="48580" y="2408124"/>
                  <a:pt x="12327" y="2280914"/>
                  <a:pt x="1488" y="2155315"/>
                </a:cubicBezTo>
                <a:cubicBezTo>
                  <a:pt x="-8253" y="1972332"/>
                  <a:pt x="29025" y="1779761"/>
                  <a:pt x="137051" y="1628836"/>
                </a:cubicBezTo>
                <a:cubicBezTo>
                  <a:pt x="200988" y="1543127"/>
                  <a:pt x="274812" y="1463639"/>
                  <a:pt x="357277" y="1395423"/>
                </a:cubicBezTo>
                <a:cubicBezTo>
                  <a:pt x="449557" y="1323182"/>
                  <a:pt x="552676" y="1265725"/>
                  <a:pt x="656967" y="1212806"/>
                </a:cubicBezTo>
                <a:cubicBezTo>
                  <a:pt x="743314" y="1169696"/>
                  <a:pt x="828636" y="1125780"/>
                  <a:pt x="916522" y="1086036"/>
                </a:cubicBezTo>
                <a:cubicBezTo>
                  <a:pt x="1001697" y="1043218"/>
                  <a:pt x="1088338" y="1007719"/>
                  <a:pt x="1162820" y="948360"/>
                </a:cubicBezTo>
                <a:cubicBezTo>
                  <a:pt x="1260080" y="865871"/>
                  <a:pt x="1220385" y="775331"/>
                  <a:pt x="1256492" y="668542"/>
                </a:cubicBezTo>
                <a:cubicBezTo>
                  <a:pt x="1307758" y="519740"/>
                  <a:pt x="1388393" y="378478"/>
                  <a:pt x="1498543" y="265394"/>
                </a:cubicBezTo>
                <a:cubicBezTo>
                  <a:pt x="1587966" y="181295"/>
                  <a:pt x="1688302" y="104662"/>
                  <a:pt x="1803139" y="59209"/>
                </a:cubicBezTo>
                <a:cubicBezTo>
                  <a:pt x="2036987" y="-30745"/>
                  <a:pt x="2298373" y="-7397"/>
                  <a:pt x="2535664" y="57452"/>
                </a:cubicBezTo>
                <a:cubicBezTo>
                  <a:pt x="2538007" y="46034"/>
                  <a:pt x="2550092" y="38569"/>
                  <a:pt x="2561370" y="41789"/>
                </a:cubicBezTo>
                <a:cubicBezTo>
                  <a:pt x="2570012" y="44131"/>
                  <a:pt x="2577629" y="49035"/>
                  <a:pt x="2585319" y="53427"/>
                </a:cubicBezTo>
                <a:cubicBezTo>
                  <a:pt x="2606997" y="64113"/>
                  <a:pt x="2630360" y="81167"/>
                  <a:pt x="2648963" y="95513"/>
                </a:cubicBezTo>
                <a:cubicBezTo>
                  <a:pt x="2770025" y="173976"/>
                  <a:pt x="2773613" y="198276"/>
                  <a:pt x="2824733" y="326071"/>
                </a:cubicBezTo>
                <a:cubicBezTo>
                  <a:pt x="2854614" y="381113"/>
                  <a:pt x="2903171" y="422028"/>
                  <a:pt x="2948725" y="463674"/>
                </a:cubicBezTo>
                <a:cubicBezTo>
                  <a:pt x="3000138" y="511836"/>
                  <a:pt x="3047742" y="565852"/>
                  <a:pt x="3081505" y="627993"/>
                </a:cubicBezTo>
                <a:cubicBezTo>
                  <a:pt x="3114535" y="692037"/>
                  <a:pt x="3141340" y="762595"/>
                  <a:pt x="3141340" y="835496"/>
                </a:cubicBezTo>
                <a:cubicBezTo>
                  <a:pt x="3146320" y="998936"/>
                  <a:pt x="3090733" y="1153154"/>
                  <a:pt x="3047083" y="1308177"/>
                </a:cubicBezTo>
                <a:cubicBezTo>
                  <a:pt x="2997867" y="1474106"/>
                  <a:pt x="2988713" y="1645232"/>
                  <a:pt x="3013467" y="1815625"/>
                </a:cubicBezTo>
                <a:cubicBezTo>
                  <a:pt x="3038002" y="1985287"/>
                  <a:pt x="3094029" y="2145653"/>
                  <a:pt x="3157746" y="2303751"/>
                </a:cubicBezTo>
                <a:cubicBezTo>
                  <a:pt x="3206669" y="2405709"/>
                  <a:pt x="3252808" y="2510155"/>
                  <a:pt x="3264014" y="2623971"/>
                </a:cubicBezTo>
                <a:cubicBezTo>
                  <a:pt x="3289720" y="2803440"/>
                  <a:pt x="3277856" y="2993450"/>
                  <a:pt x="3200590" y="3159525"/>
                </a:cubicBezTo>
                <a:cubicBezTo>
                  <a:pt x="3164557" y="3239452"/>
                  <a:pt x="3107358" y="3306497"/>
                  <a:pt x="3050013" y="3371858"/>
                </a:cubicBezTo>
                <a:cubicBezTo>
                  <a:pt x="2982707" y="3445710"/>
                  <a:pt x="2916866" y="3524978"/>
                  <a:pt x="2828322" y="3574164"/>
                </a:cubicBezTo>
                <a:cubicBezTo>
                  <a:pt x="2782402" y="3599050"/>
                  <a:pt x="2731648" y="3613249"/>
                  <a:pt x="2681480" y="3626790"/>
                </a:cubicBezTo>
                <a:cubicBezTo>
                  <a:pt x="2605606" y="3648236"/>
                  <a:pt x="2527461" y="3663240"/>
                  <a:pt x="2448291" y="3658995"/>
                </a:cubicBezTo>
                <a:close/>
                <a:moveTo>
                  <a:pt x="2418923" y="3616397"/>
                </a:moveTo>
                <a:cubicBezTo>
                  <a:pt x="2505270" y="3623204"/>
                  <a:pt x="2591031" y="3610468"/>
                  <a:pt x="2673790" y="3585802"/>
                </a:cubicBezTo>
                <a:cubicBezTo>
                  <a:pt x="2790971" y="3559086"/>
                  <a:pt x="2868603" y="3510267"/>
                  <a:pt x="2948652" y="3420971"/>
                </a:cubicBezTo>
                <a:cubicBezTo>
                  <a:pt x="3113656" y="3248381"/>
                  <a:pt x="3205863" y="3130541"/>
                  <a:pt x="3230471" y="2884612"/>
                </a:cubicBezTo>
                <a:cubicBezTo>
                  <a:pt x="3241969" y="2750961"/>
                  <a:pt x="3230471" y="2613358"/>
                  <a:pt x="3190996" y="2484977"/>
                </a:cubicBezTo>
                <a:cubicBezTo>
                  <a:pt x="3165729" y="2411710"/>
                  <a:pt x="3127279" y="2344007"/>
                  <a:pt x="3099375" y="2271838"/>
                </a:cubicBezTo>
                <a:cubicBezTo>
                  <a:pt x="3072497" y="2200768"/>
                  <a:pt x="3049134" y="2128233"/>
                  <a:pt x="3025039" y="2056138"/>
                </a:cubicBezTo>
                <a:cubicBezTo>
                  <a:pt x="2963006" y="1851124"/>
                  <a:pt x="2937227" y="1629568"/>
                  <a:pt x="2978386" y="1417967"/>
                </a:cubicBezTo>
                <a:cubicBezTo>
                  <a:pt x="3006290" y="1266603"/>
                  <a:pt x="3068689" y="1123438"/>
                  <a:pt x="3091099" y="971049"/>
                </a:cubicBezTo>
                <a:cubicBezTo>
                  <a:pt x="3098276" y="913080"/>
                  <a:pt x="3102378" y="858991"/>
                  <a:pt x="3097764" y="801900"/>
                </a:cubicBezTo>
                <a:cubicBezTo>
                  <a:pt x="3079015" y="669128"/>
                  <a:pt x="2995084" y="556776"/>
                  <a:pt x="2895554" y="471213"/>
                </a:cubicBezTo>
                <a:cubicBezTo>
                  <a:pt x="2858642" y="439594"/>
                  <a:pt x="2825099" y="403436"/>
                  <a:pt x="2797928" y="363034"/>
                </a:cubicBezTo>
                <a:cubicBezTo>
                  <a:pt x="2770025" y="318020"/>
                  <a:pt x="2760797" y="264003"/>
                  <a:pt x="2732234" y="219282"/>
                </a:cubicBezTo>
                <a:cubicBezTo>
                  <a:pt x="2708358" y="183564"/>
                  <a:pt x="2668151" y="160582"/>
                  <a:pt x="2634608" y="135769"/>
                </a:cubicBezTo>
                <a:cubicBezTo>
                  <a:pt x="2612856" y="120984"/>
                  <a:pt x="2592130" y="102759"/>
                  <a:pt x="2567888" y="91707"/>
                </a:cubicBezTo>
                <a:cubicBezTo>
                  <a:pt x="2422951" y="48230"/>
                  <a:pt x="2270689" y="30151"/>
                  <a:pt x="2119673" y="32786"/>
                </a:cubicBezTo>
                <a:cubicBezTo>
                  <a:pt x="2001613" y="35934"/>
                  <a:pt x="1884140" y="60014"/>
                  <a:pt x="1776700" y="109639"/>
                </a:cubicBezTo>
                <a:cubicBezTo>
                  <a:pt x="1623779" y="189127"/>
                  <a:pt x="1487777" y="306529"/>
                  <a:pt x="1399965" y="455916"/>
                </a:cubicBezTo>
                <a:cubicBezTo>
                  <a:pt x="1356827" y="530719"/>
                  <a:pt x="1315228" y="608158"/>
                  <a:pt x="1291719" y="691598"/>
                </a:cubicBezTo>
                <a:cubicBezTo>
                  <a:pt x="1277877" y="737124"/>
                  <a:pt x="1276705" y="785212"/>
                  <a:pt x="1272457" y="831397"/>
                </a:cubicBezTo>
                <a:cubicBezTo>
                  <a:pt x="1261472" y="929110"/>
                  <a:pt x="1181203" y="997253"/>
                  <a:pt x="1098737" y="1039778"/>
                </a:cubicBezTo>
                <a:cubicBezTo>
                  <a:pt x="896894" y="1148616"/>
                  <a:pt x="681648" y="1232569"/>
                  <a:pt x="487348" y="1355314"/>
                </a:cubicBezTo>
                <a:cubicBezTo>
                  <a:pt x="403124" y="1405451"/>
                  <a:pt x="328934" y="1469861"/>
                  <a:pt x="263167" y="1542249"/>
                </a:cubicBezTo>
                <a:cubicBezTo>
                  <a:pt x="199230" y="1610904"/>
                  <a:pt x="139102" y="1685342"/>
                  <a:pt x="103801" y="1773100"/>
                </a:cubicBezTo>
                <a:cubicBezTo>
                  <a:pt x="11741" y="1997364"/>
                  <a:pt x="18552" y="2267300"/>
                  <a:pt x="143789" y="2477511"/>
                </a:cubicBezTo>
                <a:cubicBezTo>
                  <a:pt x="243612" y="2633705"/>
                  <a:pt x="395068" y="2738006"/>
                  <a:pt x="565053" y="2805856"/>
                </a:cubicBezTo>
                <a:cubicBezTo>
                  <a:pt x="716216" y="2859945"/>
                  <a:pt x="879903" y="2878829"/>
                  <a:pt x="1038975" y="2889296"/>
                </a:cubicBezTo>
                <a:cubicBezTo>
                  <a:pt x="1164578" y="2896103"/>
                  <a:pt x="1292305" y="2900128"/>
                  <a:pt x="1413001" y="2939214"/>
                </a:cubicBezTo>
                <a:cubicBezTo>
                  <a:pt x="1492903" y="2966441"/>
                  <a:pt x="1575296" y="2993230"/>
                  <a:pt x="1642675" y="3045783"/>
                </a:cubicBezTo>
                <a:cubicBezTo>
                  <a:pt x="1760368" y="3142032"/>
                  <a:pt x="1832947" y="3279781"/>
                  <a:pt x="1931012" y="3393889"/>
                </a:cubicBezTo>
                <a:cubicBezTo>
                  <a:pt x="2055589" y="3528419"/>
                  <a:pt x="2235242" y="3611493"/>
                  <a:pt x="2418923" y="3616397"/>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0" name="Google Shape;440;p18"/>
          <p:cNvSpPr/>
          <p:nvPr/>
        </p:nvSpPr>
        <p:spPr>
          <a:xfrm>
            <a:off x="16049911" y="8081073"/>
            <a:ext cx="3193493" cy="3585667"/>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1" name="Google Shape;441;p18"/>
          <p:cNvSpPr/>
          <p:nvPr/>
        </p:nvSpPr>
        <p:spPr>
          <a:xfrm>
            <a:off x="10733063" y="3178708"/>
            <a:ext cx="4285596" cy="4625975"/>
          </a:xfrm>
          <a:custGeom>
            <a:avLst/>
            <a:gdLst/>
            <a:ahLst/>
            <a:cxnLst/>
            <a:rect l="l" t="t" r="r" b="b"/>
            <a:pathLst>
              <a:path w="4285596" h="4625975" extrusionOk="0">
                <a:moveTo>
                  <a:pt x="4267614" y="3800771"/>
                </a:moveTo>
                <a:cubicBezTo>
                  <a:pt x="4248936" y="3746462"/>
                  <a:pt x="4228316" y="3693355"/>
                  <a:pt x="4210933" y="3638489"/>
                </a:cubicBezTo>
                <a:cubicBezTo>
                  <a:pt x="4169692" y="3485090"/>
                  <a:pt x="4108572" y="3338907"/>
                  <a:pt x="4050133" y="3191614"/>
                </a:cubicBezTo>
                <a:cubicBezTo>
                  <a:pt x="4004085" y="3040064"/>
                  <a:pt x="3942502" y="2888515"/>
                  <a:pt x="3889982" y="2738446"/>
                </a:cubicBezTo>
                <a:cubicBezTo>
                  <a:pt x="3834132" y="2546743"/>
                  <a:pt x="3767464" y="2360036"/>
                  <a:pt x="3702090" y="2171293"/>
                </a:cubicBezTo>
                <a:cubicBezTo>
                  <a:pt x="3627100" y="1953221"/>
                  <a:pt x="3560154" y="1732652"/>
                  <a:pt x="3490342" y="1512914"/>
                </a:cubicBezTo>
                <a:cubicBezTo>
                  <a:pt x="3425615" y="1315197"/>
                  <a:pt x="3373741" y="1113594"/>
                  <a:pt x="3306056" y="916802"/>
                </a:cubicBezTo>
                <a:cubicBezTo>
                  <a:pt x="3247063" y="716865"/>
                  <a:pt x="3202771" y="512671"/>
                  <a:pt x="3128798" y="317359"/>
                </a:cubicBezTo>
                <a:cubicBezTo>
                  <a:pt x="3111322" y="266658"/>
                  <a:pt x="3093198" y="213643"/>
                  <a:pt x="3077757" y="159796"/>
                </a:cubicBezTo>
                <a:cubicBezTo>
                  <a:pt x="3060835" y="112148"/>
                  <a:pt x="3057784" y="54600"/>
                  <a:pt x="3024866" y="14908"/>
                </a:cubicBezTo>
                <a:cubicBezTo>
                  <a:pt x="3022092" y="13058"/>
                  <a:pt x="3018948" y="12503"/>
                  <a:pt x="3016081" y="13058"/>
                </a:cubicBezTo>
                <a:cubicBezTo>
                  <a:pt x="3009701" y="4083"/>
                  <a:pt x="2998605" y="-1560"/>
                  <a:pt x="2987417" y="383"/>
                </a:cubicBezTo>
                <a:cubicBezTo>
                  <a:pt x="2883854" y="17036"/>
                  <a:pt x="2779090" y="25918"/>
                  <a:pt x="2676545" y="49326"/>
                </a:cubicBezTo>
                <a:cubicBezTo>
                  <a:pt x="2548941" y="73752"/>
                  <a:pt x="2419673" y="88555"/>
                  <a:pt x="2291884" y="112333"/>
                </a:cubicBezTo>
                <a:cubicBezTo>
                  <a:pt x="1974725" y="168678"/>
                  <a:pt x="1658212" y="230667"/>
                  <a:pt x="1339850" y="279888"/>
                </a:cubicBezTo>
                <a:cubicBezTo>
                  <a:pt x="1179976" y="304036"/>
                  <a:pt x="1018807" y="320135"/>
                  <a:pt x="859949" y="350297"/>
                </a:cubicBezTo>
                <a:cubicBezTo>
                  <a:pt x="698318" y="383512"/>
                  <a:pt x="538444" y="424498"/>
                  <a:pt x="377090" y="459009"/>
                </a:cubicBezTo>
                <a:cubicBezTo>
                  <a:pt x="260767" y="484545"/>
                  <a:pt x="144537" y="511931"/>
                  <a:pt x="31358" y="549402"/>
                </a:cubicBezTo>
                <a:cubicBezTo>
                  <a:pt x="8426" y="554213"/>
                  <a:pt x="-1190" y="568554"/>
                  <a:pt x="5560" y="577991"/>
                </a:cubicBezTo>
                <a:cubicBezTo>
                  <a:pt x="1584" y="581506"/>
                  <a:pt x="289" y="585855"/>
                  <a:pt x="12" y="591591"/>
                </a:cubicBezTo>
                <a:cubicBezTo>
                  <a:pt x="-358" y="627119"/>
                  <a:pt x="8056" y="662092"/>
                  <a:pt x="13882" y="696972"/>
                </a:cubicBezTo>
                <a:cubicBezTo>
                  <a:pt x="48002" y="903572"/>
                  <a:pt x="116519" y="1101659"/>
                  <a:pt x="171260" y="1303262"/>
                </a:cubicBezTo>
                <a:cubicBezTo>
                  <a:pt x="267610" y="1658727"/>
                  <a:pt x="354343" y="2016598"/>
                  <a:pt x="445977" y="2373266"/>
                </a:cubicBezTo>
                <a:cubicBezTo>
                  <a:pt x="467799" y="2463104"/>
                  <a:pt x="487680" y="2553404"/>
                  <a:pt x="509317" y="2643242"/>
                </a:cubicBezTo>
                <a:cubicBezTo>
                  <a:pt x="551297" y="2819310"/>
                  <a:pt x="607424" y="2991676"/>
                  <a:pt x="646167" y="3168668"/>
                </a:cubicBezTo>
                <a:cubicBezTo>
                  <a:pt x="710616" y="3485738"/>
                  <a:pt x="803822" y="3796053"/>
                  <a:pt x="905073" y="4103129"/>
                </a:cubicBezTo>
                <a:cubicBezTo>
                  <a:pt x="952693" y="4229236"/>
                  <a:pt x="976550" y="4362003"/>
                  <a:pt x="1016125" y="4490330"/>
                </a:cubicBezTo>
                <a:cubicBezTo>
                  <a:pt x="1032307" y="4524932"/>
                  <a:pt x="1046269" y="4620507"/>
                  <a:pt x="1088526" y="4625595"/>
                </a:cubicBezTo>
                <a:cubicBezTo>
                  <a:pt x="1124681" y="4629296"/>
                  <a:pt x="1155657" y="4605055"/>
                  <a:pt x="1188945" y="4594508"/>
                </a:cubicBezTo>
                <a:cubicBezTo>
                  <a:pt x="1316919" y="4558610"/>
                  <a:pt x="1444337" y="4520214"/>
                  <a:pt x="1573975" y="4490792"/>
                </a:cubicBezTo>
                <a:cubicBezTo>
                  <a:pt x="1751881" y="4461278"/>
                  <a:pt x="1930341" y="4429173"/>
                  <a:pt x="2107599" y="4395033"/>
                </a:cubicBezTo>
                <a:cubicBezTo>
                  <a:pt x="2510752" y="4322127"/>
                  <a:pt x="2909838" y="4227663"/>
                  <a:pt x="3307905" y="4130701"/>
                </a:cubicBezTo>
                <a:cubicBezTo>
                  <a:pt x="3537962" y="4071672"/>
                  <a:pt x="3771994" y="4029668"/>
                  <a:pt x="4002421" y="3971750"/>
                </a:cubicBezTo>
                <a:cubicBezTo>
                  <a:pt x="4075469" y="3956391"/>
                  <a:pt x="4147593" y="3937517"/>
                  <a:pt x="4219532" y="3917810"/>
                </a:cubicBezTo>
                <a:cubicBezTo>
                  <a:pt x="4233772" y="3915682"/>
                  <a:pt x="4249769" y="3909946"/>
                  <a:pt x="4257906" y="3899121"/>
                </a:cubicBezTo>
                <a:cubicBezTo>
                  <a:pt x="4259940" y="3899028"/>
                  <a:pt x="4261882" y="3898751"/>
                  <a:pt x="4263916" y="3898196"/>
                </a:cubicBezTo>
                <a:cubicBezTo>
                  <a:pt x="4306635" y="3881634"/>
                  <a:pt x="4274180" y="3832228"/>
                  <a:pt x="4267614" y="38007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442" name="Google Shape;442;p18"/>
          <p:cNvGrpSpPr/>
          <p:nvPr/>
        </p:nvGrpSpPr>
        <p:grpSpPr>
          <a:xfrm>
            <a:off x="10733063" y="3178695"/>
            <a:ext cx="4285596" cy="4625988"/>
            <a:chOff x="10733063" y="3178695"/>
            <a:chExt cx="4285596" cy="4625988"/>
          </a:xfrm>
        </p:grpSpPr>
        <p:sp>
          <p:nvSpPr>
            <p:cNvPr id="443" name="Google Shape;443;p18"/>
            <p:cNvSpPr/>
            <p:nvPr/>
          </p:nvSpPr>
          <p:spPr>
            <a:xfrm>
              <a:off x="10733063" y="3754076"/>
              <a:ext cx="4263308" cy="4050607"/>
            </a:xfrm>
            <a:custGeom>
              <a:avLst/>
              <a:gdLst/>
              <a:ahLst/>
              <a:cxnLst/>
              <a:rect l="l" t="t" r="r" b="b"/>
              <a:pathLst>
                <a:path w="4263308" h="4050607" extrusionOk="0">
                  <a:moveTo>
                    <a:pt x="1088526" y="4050227"/>
                  </a:moveTo>
                  <a:cubicBezTo>
                    <a:pt x="1046269" y="4045139"/>
                    <a:pt x="1032307" y="3949564"/>
                    <a:pt x="1016125" y="3914962"/>
                  </a:cubicBezTo>
                  <a:cubicBezTo>
                    <a:pt x="976550" y="3786635"/>
                    <a:pt x="952693" y="3653868"/>
                    <a:pt x="905073" y="3527762"/>
                  </a:cubicBezTo>
                  <a:cubicBezTo>
                    <a:pt x="803822" y="3220685"/>
                    <a:pt x="710616" y="2910370"/>
                    <a:pt x="646167" y="2593300"/>
                  </a:cubicBezTo>
                  <a:cubicBezTo>
                    <a:pt x="607424" y="2416308"/>
                    <a:pt x="551297" y="2243942"/>
                    <a:pt x="509317" y="2067874"/>
                  </a:cubicBezTo>
                  <a:cubicBezTo>
                    <a:pt x="487680" y="1978036"/>
                    <a:pt x="467799" y="1887736"/>
                    <a:pt x="445977" y="1797898"/>
                  </a:cubicBezTo>
                  <a:cubicBezTo>
                    <a:pt x="354343" y="1441230"/>
                    <a:pt x="267610" y="1083359"/>
                    <a:pt x="171260" y="727894"/>
                  </a:cubicBezTo>
                  <a:cubicBezTo>
                    <a:pt x="116519" y="526291"/>
                    <a:pt x="48002" y="328204"/>
                    <a:pt x="13882" y="121605"/>
                  </a:cubicBezTo>
                  <a:cubicBezTo>
                    <a:pt x="8056" y="86724"/>
                    <a:pt x="-358" y="51751"/>
                    <a:pt x="12" y="16223"/>
                  </a:cubicBezTo>
                  <a:cubicBezTo>
                    <a:pt x="382" y="9562"/>
                    <a:pt x="1769" y="4751"/>
                    <a:pt x="7317" y="1050"/>
                  </a:cubicBezTo>
                  <a:cubicBezTo>
                    <a:pt x="12217" y="-2096"/>
                    <a:pt x="17765" y="2345"/>
                    <a:pt x="18413" y="7526"/>
                  </a:cubicBezTo>
                  <a:cubicBezTo>
                    <a:pt x="20077" y="9007"/>
                    <a:pt x="21741" y="10394"/>
                    <a:pt x="23406" y="11875"/>
                  </a:cubicBezTo>
                  <a:cubicBezTo>
                    <a:pt x="26642" y="14743"/>
                    <a:pt x="23406" y="19739"/>
                    <a:pt x="20077" y="18536"/>
                  </a:cubicBezTo>
                  <a:cubicBezTo>
                    <a:pt x="80180" y="292028"/>
                    <a:pt x="174496" y="554510"/>
                    <a:pt x="248377" y="824116"/>
                  </a:cubicBezTo>
                  <a:cubicBezTo>
                    <a:pt x="346576" y="1176620"/>
                    <a:pt x="436823" y="1531438"/>
                    <a:pt x="525498" y="1886441"/>
                  </a:cubicBezTo>
                  <a:cubicBezTo>
                    <a:pt x="566461" y="2070280"/>
                    <a:pt x="617595" y="2251436"/>
                    <a:pt x="667619" y="2432962"/>
                  </a:cubicBezTo>
                  <a:cubicBezTo>
                    <a:pt x="714592" y="2610510"/>
                    <a:pt x="745568" y="2791851"/>
                    <a:pt x="795963" y="2968473"/>
                  </a:cubicBezTo>
                  <a:cubicBezTo>
                    <a:pt x="860412" y="3186359"/>
                    <a:pt x="924861" y="3404246"/>
                    <a:pt x="998649" y="3619172"/>
                  </a:cubicBezTo>
                  <a:cubicBezTo>
                    <a:pt x="1035636" y="3741855"/>
                    <a:pt x="1056903" y="3869164"/>
                    <a:pt x="1106465" y="3987868"/>
                  </a:cubicBezTo>
                  <a:cubicBezTo>
                    <a:pt x="1184692" y="3951507"/>
                    <a:pt x="1269206" y="3934206"/>
                    <a:pt x="1351778" y="3910983"/>
                  </a:cubicBezTo>
                  <a:cubicBezTo>
                    <a:pt x="1479752" y="3871662"/>
                    <a:pt x="1610222" y="3844091"/>
                    <a:pt x="1742726" y="3825957"/>
                  </a:cubicBezTo>
                  <a:cubicBezTo>
                    <a:pt x="2036122" y="3772757"/>
                    <a:pt x="2330351" y="3719650"/>
                    <a:pt x="2620695" y="3653220"/>
                  </a:cubicBezTo>
                  <a:cubicBezTo>
                    <a:pt x="2887646" y="3597615"/>
                    <a:pt x="3152284" y="3531092"/>
                    <a:pt x="3416923" y="3465588"/>
                  </a:cubicBezTo>
                  <a:cubicBezTo>
                    <a:pt x="3569863" y="3430522"/>
                    <a:pt x="3724374" y="3402673"/>
                    <a:pt x="3876389" y="3363445"/>
                  </a:cubicBezTo>
                  <a:cubicBezTo>
                    <a:pt x="3962290" y="3342442"/>
                    <a:pt x="4049209" y="3325696"/>
                    <a:pt x="4134555" y="3302566"/>
                  </a:cubicBezTo>
                  <a:cubicBezTo>
                    <a:pt x="4158504" y="3295997"/>
                    <a:pt x="4182360" y="3289520"/>
                    <a:pt x="4206309" y="3283322"/>
                  </a:cubicBezTo>
                  <a:cubicBezTo>
                    <a:pt x="4226652" y="3275735"/>
                    <a:pt x="4254669" y="3272496"/>
                    <a:pt x="4262252" y="3299327"/>
                  </a:cubicBezTo>
                  <a:cubicBezTo>
                    <a:pt x="4269001" y="3326714"/>
                    <a:pt x="4242094" y="3339112"/>
                    <a:pt x="4219532" y="3342442"/>
                  </a:cubicBezTo>
                  <a:cubicBezTo>
                    <a:pt x="4147593" y="3362149"/>
                    <a:pt x="4075469" y="3381024"/>
                    <a:pt x="4002421" y="3396382"/>
                  </a:cubicBezTo>
                  <a:cubicBezTo>
                    <a:pt x="3771994" y="3454300"/>
                    <a:pt x="3537962" y="3496305"/>
                    <a:pt x="3307905" y="3555333"/>
                  </a:cubicBezTo>
                  <a:cubicBezTo>
                    <a:pt x="2909838" y="3652295"/>
                    <a:pt x="2510752" y="3746759"/>
                    <a:pt x="2107599" y="3819665"/>
                  </a:cubicBezTo>
                  <a:cubicBezTo>
                    <a:pt x="1930341" y="3853805"/>
                    <a:pt x="1751881" y="3885910"/>
                    <a:pt x="1573975" y="3915424"/>
                  </a:cubicBezTo>
                  <a:cubicBezTo>
                    <a:pt x="1444337" y="3944846"/>
                    <a:pt x="1316919" y="3983242"/>
                    <a:pt x="1188945" y="4019140"/>
                  </a:cubicBezTo>
                  <a:cubicBezTo>
                    <a:pt x="1155657" y="4029687"/>
                    <a:pt x="1124681" y="4053928"/>
                    <a:pt x="1088526" y="40502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4" name="Google Shape;444;p18"/>
            <p:cNvSpPr/>
            <p:nvPr/>
          </p:nvSpPr>
          <p:spPr>
            <a:xfrm>
              <a:off x="10736426" y="3178695"/>
              <a:ext cx="3018087" cy="586515"/>
            </a:xfrm>
            <a:custGeom>
              <a:avLst/>
              <a:gdLst/>
              <a:ahLst/>
              <a:cxnLst/>
              <a:rect l="l" t="t" r="r" b="b"/>
              <a:pathLst>
                <a:path w="3018087" h="586515" extrusionOk="0">
                  <a:moveTo>
                    <a:pt x="24019" y="586516"/>
                  </a:moveTo>
                  <a:cubicBezTo>
                    <a:pt x="-10934" y="584758"/>
                    <a:pt x="-6126" y="556539"/>
                    <a:pt x="27995" y="549415"/>
                  </a:cubicBezTo>
                  <a:cubicBezTo>
                    <a:pt x="141173" y="511944"/>
                    <a:pt x="257404" y="484558"/>
                    <a:pt x="373727" y="459022"/>
                  </a:cubicBezTo>
                  <a:cubicBezTo>
                    <a:pt x="535080" y="424512"/>
                    <a:pt x="694955" y="383525"/>
                    <a:pt x="856586" y="350310"/>
                  </a:cubicBezTo>
                  <a:cubicBezTo>
                    <a:pt x="1015443" y="320148"/>
                    <a:pt x="1176612" y="304049"/>
                    <a:pt x="1336487" y="279901"/>
                  </a:cubicBezTo>
                  <a:cubicBezTo>
                    <a:pt x="1654849" y="230680"/>
                    <a:pt x="1971361" y="168691"/>
                    <a:pt x="2288521" y="112346"/>
                  </a:cubicBezTo>
                  <a:cubicBezTo>
                    <a:pt x="2416310" y="88568"/>
                    <a:pt x="2545578" y="73765"/>
                    <a:pt x="2673181" y="49339"/>
                  </a:cubicBezTo>
                  <a:cubicBezTo>
                    <a:pt x="2775727" y="25931"/>
                    <a:pt x="2880491" y="17049"/>
                    <a:pt x="2984053" y="396"/>
                  </a:cubicBezTo>
                  <a:cubicBezTo>
                    <a:pt x="2998663" y="-2195"/>
                    <a:pt x="3013273" y="8260"/>
                    <a:pt x="3017157" y="22231"/>
                  </a:cubicBezTo>
                  <a:cubicBezTo>
                    <a:pt x="3025386" y="63587"/>
                    <a:pt x="2977118" y="62662"/>
                    <a:pt x="2948916" y="67288"/>
                  </a:cubicBezTo>
                  <a:cubicBezTo>
                    <a:pt x="2902498" y="73672"/>
                    <a:pt x="2855895" y="78391"/>
                    <a:pt x="2809662" y="85330"/>
                  </a:cubicBezTo>
                  <a:cubicBezTo>
                    <a:pt x="2617794" y="122801"/>
                    <a:pt x="2423985" y="148429"/>
                    <a:pt x="2231654" y="183587"/>
                  </a:cubicBezTo>
                  <a:cubicBezTo>
                    <a:pt x="1914402" y="239655"/>
                    <a:pt x="1598074" y="301829"/>
                    <a:pt x="1279158" y="347349"/>
                  </a:cubicBezTo>
                  <a:cubicBezTo>
                    <a:pt x="1125756" y="368536"/>
                    <a:pt x="971429" y="384265"/>
                    <a:pt x="819600" y="415444"/>
                  </a:cubicBezTo>
                  <a:cubicBezTo>
                    <a:pt x="554498" y="472900"/>
                    <a:pt x="289582" y="534704"/>
                    <a:pt x="24019" y="5865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5" name="Google Shape;445;p18"/>
            <p:cNvSpPr/>
            <p:nvPr/>
          </p:nvSpPr>
          <p:spPr>
            <a:xfrm>
              <a:off x="13739090" y="3191484"/>
              <a:ext cx="1279569" cy="3886402"/>
            </a:xfrm>
            <a:custGeom>
              <a:avLst/>
              <a:gdLst/>
              <a:ahLst/>
              <a:cxnLst/>
              <a:rect l="l" t="t" r="r" b="b"/>
              <a:pathLst>
                <a:path w="1279569" h="3886402" extrusionOk="0">
                  <a:moveTo>
                    <a:pt x="1220902" y="3864233"/>
                  </a:moveTo>
                  <a:cubicBezTo>
                    <a:pt x="1201484" y="3789938"/>
                    <a:pt x="1171155" y="3719067"/>
                    <a:pt x="1147946" y="3645976"/>
                  </a:cubicBezTo>
                  <a:cubicBezTo>
                    <a:pt x="1129730" y="3589353"/>
                    <a:pt x="1114658" y="3531805"/>
                    <a:pt x="1095148" y="3475645"/>
                  </a:cubicBezTo>
                  <a:cubicBezTo>
                    <a:pt x="1063709" y="3383216"/>
                    <a:pt x="1022377" y="3294582"/>
                    <a:pt x="988719" y="3202893"/>
                  </a:cubicBezTo>
                  <a:cubicBezTo>
                    <a:pt x="960147" y="3120087"/>
                    <a:pt x="935273" y="3036078"/>
                    <a:pt x="904389" y="2954012"/>
                  </a:cubicBezTo>
                  <a:cubicBezTo>
                    <a:pt x="849279" y="2820690"/>
                    <a:pt x="806652" y="2682926"/>
                    <a:pt x="765042" y="2544885"/>
                  </a:cubicBezTo>
                  <a:cubicBezTo>
                    <a:pt x="728426" y="2423127"/>
                    <a:pt x="680621" y="2305163"/>
                    <a:pt x="641415" y="2184331"/>
                  </a:cubicBezTo>
                  <a:cubicBezTo>
                    <a:pt x="535911" y="1865041"/>
                    <a:pt x="431794" y="1545196"/>
                    <a:pt x="338865" y="1221928"/>
                  </a:cubicBezTo>
                  <a:cubicBezTo>
                    <a:pt x="294943" y="1064550"/>
                    <a:pt x="236597" y="911335"/>
                    <a:pt x="198593" y="752292"/>
                  </a:cubicBezTo>
                  <a:cubicBezTo>
                    <a:pt x="155781" y="564752"/>
                    <a:pt x="92627" y="383134"/>
                    <a:pt x="37609" y="199110"/>
                  </a:cubicBezTo>
                  <a:cubicBezTo>
                    <a:pt x="23462" y="146928"/>
                    <a:pt x="14030" y="98077"/>
                    <a:pt x="4044" y="46913"/>
                  </a:cubicBezTo>
                  <a:cubicBezTo>
                    <a:pt x="2010" y="33590"/>
                    <a:pt x="-2799" y="19527"/>
                    <a:pt x="2194" y="6481"/>
                  </a:cubicBezTo>
                  <a:cubicBezTo>
                    <a:pt x="5246" y="-180"/>
                    <a:pt x="12921" y="-1846"/>
                    <a:pt x="18839" y="2133"/>
                  </a:cubicBezTo>
                  <a:cubicBezTo>
                    <a:pt x="51757" y="41824"/>
                    <a:pt x="54808" y="99372"/>
                    <a:pt x="71729" y="147020"/>
                  </a:cubicBezTo>
                  <a:cubicBezTo>
                    <a:pt x="87171" y="200867"/>
                    <a:pt x="105295" y="253882"/>
                    <a:pt x="122771" y="304583"/>
                  </a:cubicBezTo>
                  <a:cubicBezTo>
                    <a:pt x="196744" y="499895"/>
                    <a:pt x="241035" y="704089"/>
                    <a:pt x="300029" y="904026"/>
                  </a:cubicBezTo>
                  <a:cubicBezTo>
                    <a:pt x="367714" y="1100818"/>
                    <a:pt x="419588" y="1302421"/>
                    <a:pt x="484314" y="1500139"/>
                  </a:cubicBezTo>
                  <a:cubicBezTo>
                    <a:pt x="554127" y="1719876"/>
                    <a:pt x="621072" y="1940445"/>
                    <a:pt x="696063" y="2158517"/>
                  </a:cubicBezTo>
                  <a:cubicBezTo>
                    <a:pt x="761436" y="2347260"/>
                    <a:pt x="828105" y="2533967"/>
                    <a:pt x="883954" y="2725670"/>
                  </a:cubicBezTo>
                  <a:cubicBezTo>
                    <a:pt x="936475" y="2875739"/>
                    <a:pt x="998058" y="3027289"/>
                    <a:pt x="1044106" y="3178838"/>
                  </a:cubicBezTo>
                  <a:cubicBezTo>
                    <a:pt x="1102545" y="3326131"/>
                    <a:pt x="1163665" y="3472314"/>
                    <a:pt x="1204905" y="3625714"/>
                  </a:cubicBezTo>
                  <a:cubicBezTo>
                    <a:pt x="1222289" y="3680579"/>
                    <a:pt x="1242909" y="3733686"/>
                    <a:pt x="1261587" y="3787995"/>
                  </a:cubicBezTo>
                  <a:cubicBezTo>
                    <a:pt x="1268152" y="3819452"/>
                    <a:pt x="1300608" y="3868859"/>
                    <a:pt x="1257889" y="3885420"/>
                  </a:cubicBezTo>
                  <a:cubicBezTo>
                    <a:pt x="1242262" y="3889583"/>
                    <a:pt x="1225525" y="3880146"/>
                    <a:pt x="1220902" y="38642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6" name="Google Shape;446;p18"/>
            <p:cNvSpPr/>
            <p:nvPr/>
          </p:nvSpPr>
          <p:spPr>
            <a:xfrm>
              <a:off x="11117182" y="3454632"/>
              <a:ext cx="2526868" cy="1033295"/>
            </a:xfrm>
            <a:custGeom>
              <a:avLst/>
              <a:gdLst/>
              <a:ahLst/>
              <a:cxnLst/>
              <a:rect l="l" t="t" r="r" b="b"/>
              <a:pathLst>
                <a:path w="2526868" h="1033295" extrusionOk="0">
                  <a:moveTo>
                    <a:pt x="202315" y="1032983"/>
                  </a:moveTo>
                  <a:cubicBezTo>
                    <a:pt x="172726" y="1030392"/>
                    <a:pt x="165328" y="999027"/>
                    <a:pt x="156914" y="975712"/>
                  </a:cubicBezTo>
                  <a:cubicBezTo>
                    <a:pt x="133705" y="918072"/>
                    <a:pt x="114379" y="858858"/>
                    <a:pt x="97365" y="798997"/>
                  </a:cubicBezTo>
                  <a:cubicBezTo>
                    <a:pt x="80259" y="737101"/>
                    <a:pt x="64355" y="674742"/>
                    <a:pt x="40221" y="615066"/>
                  </a:cubicBezTo>
                  <a:cubicBezTo>
                    <a:pt x="27091" y="581481"/>
                    <a:pt x="15255" y="547248"/>
                    <a:pt x="4991" y="512645"/>
                  </a:cubicBezTo>
                  <a:cubicBezTo>
                    <a:pt x="3142" y="505151"/>
                    <a:pt x="-279" y="496454"/>
                    <a:pt x="2865" y="489052"/>
                  </a:cubicBezTo>
                  <a:cubicBezTo>
                    <a:pt x="-8046" y="460463"/>
                    <a:pt x="13868" y="445105"/>
                    <a:pt x="40591" y="442422"/>
                  </a:cubicBezTo>
                  <a:cubicBezTo>
                    <a:pt x="73602" y="435020"/>
                    <a:pt x="105872" y="425120"/>
                    <a:pt x="138051" y="415221"/>
                  </a:cubicBezTo>
                  <a:cubicBezTo>
                    <a:pt x="337038" y="366370"/>
                    <a:pt x="541204" y="341944"/>
                    <a:pt x="742873" y="306879"/>
                  </a:cubicBezTo>
                  <a:cubicBezTo>
                    <a:pt x="1008807" y="262931"/>
                    <a:pt x="1275942" y="226385"/>
                    <a:pt x="1541414" y="178830"/>
                  </a:cubicBezTo>
                  <a:cubicBezTo>
                    <a:pt x="1803833" y="137103"/>
                    <a:pt x="2065143" y="85384"/>
                    <a:pt x="2317762" y="2115"/>
                  </a:cubicBezTo>
                  <a:cubicBezTo>
                    <a:pt x="2376663" y="-13151"/>
                    <a:pt x="2381286" y="57905"/>
                    <a:pt x="2394601" y="97411"/>
                  </a:cubicBezTo>
                  <a:cubicBezTo>
                    <a:pt x="2412725" y="153386"/>
                    <a:pt x="2434084" y="207419"/>
                    <a:pt x="2454797" y="262376"/>
                  </a:cubicBezTo>
                  <a:cubicBezTo>
                    <a:pt x="2478838" y="323440"/>
                    <a:pt x="2495944" y="387094"/>
                    <a:pt x="2510739" y="450934"/>
                  </a:cubicBezTo>
                  <a:cubicBezTo>
                    <a:pt x="2519061" y="488220"/>
                    <a:pt x="2529880" y="526153"/>
                    <a:pt x="2526088" y="564642"/>
                  </a:cubicBezTo>
                  <a:cubicBezTo>
                    <a:pt x="2522112" y="614048"/>
                    <a:pt x="2461639" y="609977"/>
                    <a:pt x="2426040" y="623670"/>
                  </a:cubicBezTo>
                  <a:cubicBezTo>
                    <a:pt x="2177213" y="692691"/>
                    <a:pt x="1920433" y="725813"/>
                    <a:pt x="1667168" y="773647"/>
                  </a:cubicBezTo>
                  <a:cubicBezTo>
                    <a:pt x="1439515" y="816946"/>
                    <a:pt x="1207332" y="830639"/>
                    <a:pt x="978940" y="869683"/>
                  </a:cubicBezTo>
                  <a:cubicBezTo>
                    <a:pt x="812593" y="896699"/>
                    <a:pt x="651979" y="943700"/>
                    <a:pt x="486741" y="974602"/>
                  </a:cubicBezTo>
                  <a:cubicBezTo>
                    <a:pt x="429505" y="986907"/>
                    <a:pt x="370141" y="988017"/>
                    <a:pt x="313552" y="1003653"/>
                  </a:cubicBezTo>
                  <a:cubicBezTo>
                    <a:pt x="276658" y="1013461"/>
                    <a:pt x="241613" y="1036221"/>
                    <a:pt x="202315" y="1032983"/>
                  </a:cubicBezTo>
                  <a:close/>
                  <a:moveTo>
                    <a:pt x="186133" y="900030"/>
                  </a:moveTo>
                  <a:cubicBezTo>
                    <a:pt x="196304" y="924548"/>
                    <a:pt x="208233" y="948419"/>
                    <a:pt x="218311" y="973029"/>
                  </a:cubicBezTo>
                  <a:cubicBezTo>
                    <a:pt x="319470" y="930747"/>
                    <a:pt x="428950" y="927139"/>
                    <a:pt x="535009" y="904101"/>
                  </a:cubicBezTo>
                  <a:cubicBezTo>
                    <a:pt x="691647" y="870053"/>
                    <a:pt x="846713" y="828419"/>
                    <a:pt x="1005293" y="804271"/>
                  </a:cubicBezTo>
                  <a:cubicBezTo>
                    <a:pt x="1250976" y="766060"/>
                    <a:pt x="1499896" y="749684"/>
                    <a:pt x="1743268" y="697224"/>
                  </a:cubicBezTo>
                  <a:cubicBezTo>
                    <a:pt x="1986824" y="659013"/>
                    <a:pt x="2229271" y="616916"/>
                    <a:pt x="2466632" y="550116"/>
                  </a:cubicBezTo>
                  <a:cubicBezTo>
                    <a:pt x="2450266" y="379693"/>
                    <a:pt x="2366769" y="226848"/>
                    <a:pt x="2321830" y="63734"/>
                  </a:cubicBezTo>
                  <a:cubicBezTo>
                    <a:pt x="2020852" y="164396"/>
                    <a:pt x="1706466" y="213247"/>
                    <a:pt x="1394114" y="264782"/>
                  </a:cubicBezTo>
                  <a:cubicBezTo>
                    <a:pt x="1037194" y="325105"/>
                    <a:pt x="678332" y="373401"/>
                    <a:pt x="322244" y="438351"/>
                  </a:cubicBezTo>
                  <a:cubicBezTo>
                    <a:pt x="265192" y="449083"/>
                    <a:pt x="214058" y="456485"/>
                    <a:pt x="160982" y="471658"/>
                  </a:cubicBezTo>
                  <a:cubicBezTo>
                    <a:pt x="116506" y="483779"/>
                    <a:pt x="72122" y="501172"/>
                    <a:pt x="26166" y="505614"/>
                  </a:cubicBezTo>
                  <a:cubicBezTo>
                    <a:pt x="54553" y="562236"/>
                    <a:pt x="86177" y="617749"/>
                    <a:pt x="107999" y="677425"/>
                  </a:cubicBezTo>
                  <a:cubicBezTo>
                    <a:pt x="134075" y="751719"/>
                    <a:pt x="155712" y="827494"/>
                    <a:pt x="186133" y="9000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7" name="Google Shape;447;p18"/>
            <p:cNvSpPr/>
            <p:nvPr/>
          </p:nvSpPr>
          <p:spPr>
            <a:xfrm>
              <a:off x="11507970" y="4438486"/>
              <a:ext cx="659023" cy="725859"/>
            </a:xfrm>
            <a:custGeom>
              <a:avLst/>
              <a:gdLst/>
              <a:ahLst/>
              <a:cxnLst/>
              <a:rect l="l" t="t" r="r" b="b"/>
              <a:pathLst>
                <a:path w="659023" h="725859" extrusionOk="0">
                  <a:moveTo>
                    <a:pt x="201920" y="723884"/>
                  </a:moveTo>
                  <a:cubicBezTo>
                    <a:pt x="168170" y="715834"/>
                    <a:pt x="13381" y="584917"/>
                    <a:pt x="17172" y="551610"/>
                  </a:cubicBezTo>
                  <a:cubicBezTo>
                    <a:pt x="-6592" y="544486"/>
                    <a:pt x="-1599" y="517377"/>
                    <a:pt x="7833" y="500353"/>
                  </a:cubicBezTo>
                  <a:cubicBezTo>
                    <a:pt x="25771" y="467601"/>
                    <a:pt x="40104" y="426984"/>
                    <a:pt x="75056" y="408757"/>
                  </a:cubicBezTo>
                  <a:cubicBezTo>
                    <a:pt x="102888" y="395989"/>
                    <a:pt x="124433" y="416437"/>
                    <a:pt x="139690" y="437716"/>
                  </a:cubicBezTo>
                  <a:cubicBezTo>
                    <a:pt x="157074" y="457608"/>
                    <a:pt x="176214" y="477593"/>
                    <a:pt x="201643" y="486845"/>
                  </a:cubicBezTo>
                  <a:cubicBezTo>
                    <a:pt x="273859" y="368418"/>
                    <a:pt x="335719" y="243793"/>
                    <a:pt x="411541" y="127679"/>
                  </a:cubicBezTo>
                  <a:cubicBezTo>
                    <a:pt x="432531" y="96407"/>
                    <a:pt x="454538" y="65505"/>
                    <a:pt x="479504" y="37286"/>
                  </a:cubicBezTo>
                  <a:cubicBezTo>
                    <a:pt x="494299" y="20817"/>
                    <a:pt x="510665" y="1388"/>
                    <a:pt x="534337" y="0"/>
                  </a:cubicBezTo>
                  <a:cubicBezTo>
                    <a:pt x="559303" y="1295"/>
                    <a:pt x="580755" y="17764"/>
                    <a:pt x="604334" y="25166"/>
                  </a:cubicBezTo>
                  <a:cubicBezTo>
                    <a:pt x="643447" y="39599"/>
                    <a:pt x="679047" y="67448"/>
                    <a:pt x="645944" y="109267"/>
                  </a:cubicBezTo>
                  <a:cubicBezTo>
                    <a:pt x="582789" y="226214"/>
                    <a:pt x="530361" y="347786"/>
                    <a:pt x="455648" y="458164"/>
                  </a:cubicBezTo>
                  <a:cubicBezTo>
                    <a:pt x="405531" y="536344"/>
                    <a:pt x="374092" y="629512"/>
                    <a:pt x="299195" y="688726"/>
                  </a:cubicBezTo>
                  <a:cubicBezTo>
                    <a:pt x="272194" y="710561"/>
                    <a:pt x="238167" y="732673"/>
                    <a:pt x="201920" y="723884"/>
                  </a:cubicBezTo>
                  <a:close/>
                  <a:moveTo>
                    <a:pt x="216715" y="671517"/>
                  </a:moveTo>
                  <a:cubicBezTo>
                    <a:pt x="326102" y="628124"/>
                    <a:pt x="355322" y="492211"/>
                    <a:pt x="419493" y="403669"/>
                  </a:cubicBezTo>
                  <a:cubicBezTo>
                    <a:pt x="487271" y="302081"/>
                    <a:pt x="532672" y="191056"/>
                    <a:pt x="590279" y="84934"/>
                  </a:cubicBezTo>
                  <a:cubicBezTo>
                    <a:pt x="573080" y="77070"/>
                    <a:pt x="555234" y="70964"/>
                    <a:pt x="538128" y="62822"/>
                  </a:cubicBezTo>
                  <a:cubicBezTo>
                    <a:pt x="437247" y="171349"/>
                    <a:pt x="378808" y="309760"/>
                    <a:pt x="301784" y="434571"/>
                  </a:cubicBezTo>
                  <a:cubicBezTo>
                    <a:pt x="279222" y="467416"/>
                    <a:pt x="265259" y="506829"/>
                    <a:pt x="238629" y="536436"/>
                  </a:cubicBezTo>
                  <a:cubicBezTo>
                    <a:pt x="184074" y="572427"/>
                    <a:pt x="124711" y="512751"/>
                    <a:pt x="90683" y="473337"/>
                  </a:cubicBezTo>
                  <a:cubicBezTo>
                    <a:pt x="69878" y="496930"/>
                    <a:pt x="59522" y="530700"/>
                    <a:pt x="34741" y="550222"/>
                  </a:cubicBezTo>
                  <a:cubicBezTo>
                    <a:pt x="95584" y="588896"/>
                    <a:pt x="147550" y="649034"/>
                    <a:pt x="216715" y="671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8" name="Google Shape;448;p18"/>
            <p:cNvSpPr/>
            <p:nvPr/>
          </p:nvSpPr>
          <p:spPr>
            <a:xfrm>
              <a:off x="11388903" y="4601101"/>
              <a:ext cx="686175" cy="693188"/>
            </a:xfrm>
            <a:custGeom>
              <a:avLst/>
              <a:gdLst/>
              <a:ahLst/>
              <a:cxnLst/>
              <a:rect l="l" t="t" r="r" b="b"/>
              <a:pathLst>
                <a:path w="686175" h="693188" extrusionOk="0">
                  <a:moveTo>
                    <a:pt x="310631" y="693110"/>
                  </a:moveTo>
                  <a:cubicBezTo>
                    <a:pt x="206144" y="694498"/>
                    <a:pt x="110164" y="628161"/>
                    <a:pt x="52650" y="544337"/>
                  </a:cubicBezTo>
                  <a:cubicBezTo>
                    <a:pt x="-10690" y="442101"/>
                    <a:pt x="-20214" y="301099"/>
                    <a:pt x="42386" y="196458"/>
                  </a:cubicBezTo>
                  <a:cubicBezTo>
                    <a:pt x="84550" y="129103"/>
                    <a:pt x="141695" y="68039"/>
                    <a:pt x="211599" y="29550"/>
                  </a:cubicBezTo>
                  <a:cubicBezTo>
                    <a:pt x="298333" y="-10419"/>
                    <a:pt x="423902" y="-19671"/>
                    <a:pt x="486964" y="64893"/>
                  </a:cubicBezTo>
                  <a:cubicBezTo>
                    <a:pt x="491218" y="95425"/>
                    <a:pt x="434443" y="50460"/>
                    <a:pt x="421683" y="49257"/>
                  </a:cubicBezTo>
                  <a:cubicBezTo>
                    <a:pt x="286774" y="2627"/>
                    <a:pt x="155472" y="96813"/>
                    <a:pt x="83626" y="205988"/>
                  </a:cubicBezTo>
                  <a:cubicBezTo>
                    <a:pt x="31660" y="280375"/>
                    <a:pt x="27221" y="382610"/>
                    <a:pt x="56163" y="466434"/>
                  </a:cubicBezTo>
                  <a:cubicBezTo>
                    <a:pt x="80852" y="541931"/>
                    <a:pt x="144006" y="599202"/>
                    <a:pt x="215575" y="629456"/>
                  </a:cubicBezTo>
                  <a:cubicBezTo>
                    <a:pt x="305268" y="662116"/>
                    <a:pt x="402080" y="628346"/>
                    <a:pt x="478642" y="579680"/>
                  </a:cubicBezTo>
                  <a:cubicBezTo>
                    <a:pt x="579523" y="514267"/>
                    <a:pt x="644804" y="442286"/>
                    <a:pt x="621688" y="314330"/>
                  </a:cubicBezTo>
                  <a:cubicBezTo>
                    <a:pt x="617897" y="293883"/>
                    <a:pt x="608465" y="275193"/>
                    <a:pt x="596907" y="258077"/>
                  </a:cubicBezTo>
                  <a:cubicBezTo>
                    <a:pt x="583684" y="238740"/>
                    <a:pt x="555112" y="214500"/>
                    <a:pt x="577859" y="191184"/>
                  </a:cubicBezTo>
                  <a:cubicBezTo>
                    <a:pt x="611701" y="162410"/>
                    <a:pt x="640644" y="214407"/>
                    <a:pt x="656548" y="239203"/>
                  </a:cubicBezTo>
                  <a:cubicBezTo>
                    <a:pt x="678000" y="274638"/>
                    <a:pt x="686599" y="316550"/>
                    <a:pt x="685952" y="357629"/>
                  </a:cubicBezTo>
                  <a:cubicBezTo>
                    <a:pt x="690390" y="466897"/>
                    <a:pt x="628160" y="550998"/>
                    <a:pt x="539485" y="607991"/>
                  </a:cubicBezTo>
                  <a:cubicBezTo>
                    <a:pt x="472632" y="653696"/>
                    <a:pt x="393296" y="695238"/>
                    <a:pt x="310631" y="6931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9" name="Google Shape;449;p18"/>
            <p:cNvSpPr/>
            <p:nvPr/>
          </p:nvSpPr>
          <p:spPr>
            <a:xfrm>
              <a:off x="11726030" y="5149715"/>
              <a:ext cx="593012" cy="723303"/>
            </a:xfrm>
            <a:custGeom>
              <a:avLst/>
              <a:gdLst/>
              <a:ahLst/>
              <a:cxnLst/>
              <a:rect l="l" t="t" r="r" b="b"/>
              <a:pathLst>
                <a:path w="593012" h="723303" extrusionOk="0">
                  <a:moveTo>
                    <a:pt x="187285" y="721734"/>
                  </a:moveTo>
                  <a:cubicBezTo>
                    <a:pt x="110261" y="710261"/>
                    <a:pt x="26394" y="659190"/>
                    <a:pt x="318" y="583138"/>
                  </a:cubicBezTo>
                  <a:cubicBezTo>
                    <a:pt x="-791" y="575273"/>
                    <a:pt x="965" y="566576"/>
                    <a:pt x="6144" y="560470"/>
                  </a:cubicBezTo>
                  <a:cubicBezTo>
                    <a:pt x="24359" y="531974"/>
                    <a:pt x="38229" y="500239"/>
                    <a:pt x="59312" y="473963"/>
                  </a:cubicBezTo>
                  <a:cubicBezTo>
                    <a:pt x="69853" y="449075"/>
                    <a:pt x="99442" y="454719"/>
                    <a:pt x="118028" y="466469"/>
                  </a:cubicBezTo>
                  <a:cubicBezTo>
                    <a:pt x="147155" y="485898"/>
                    <a:pt x="189782" y="499499"/>
                    <a:pt x="211142" y="462120"/>
                  </a:cubicBezTo>
                  <a:cubicBezTo>
                    <a:pt x="243135" y="413084"/>
                    <a:pt x="264957" y="358682"/>
                    <a:pt x="288813" y="305575"/>
                  </a:cubicBezTo>
                  <a:cubicBezTo>
                    <a:pt x="330701" y="214904"/>
                    <a:pt x="367317" y="121366"/>
                    <a:pt x="418544" y="35321"/>
                  </a:cubicBezTo>
                  <a:cubicBezTo>
                    <a:pt x="452202" y="-28611"/>
                    <a:pt x="491222" y="8675"/>
                    <a:pt x="536438" y="35044"/>
                  </a:cubicBezTo>
                  <a:cubicBezTo>
                    <a:pt x="562237" y="52715"/>
                    <a:pt x="610967" y="78529"/>
                    <a:pt x="586185" y="115352"/>
                  </a:cubicBezTo>
                  <a:cubicBezTo>
                    <a:pt x="516003" y="249415"/>
                    <a:pt x="480034" y="399113"/>
                    <a:pt x="400328" y="528735"/>
                  </a:cubicBezTo>
                  <a:cubicBezTo>
                    <a:pt x="348824" y="609321"/>
                    <a:pt x="305642" y="739035"/>
                    <a:pt x="187285" y="721734"/>
                  </a:cubicBezTo>
                  <a:close/>
                  <a:moveTo>
                    <a:pt x="211234" y="663723"/>
                  </a:moveTo>
                  <a:cubicBezTo>
                    <a:pt x="276793" y="656322"/>
                    <a:pt x="295286" y="579252"/>
                    <a:pt x="328112" y="532436"/>
                  </a:cubicBezTo>
                  <a:cubicBezTo>
                    <a:pt x="415123" y="398651"/>
                    <a:pt x="455900" y="243123"/>
                    <a:pt x="525158" y="100733"/>
                  </a:cubicBezTo>
                  <a:cubicBezTo>
                    <a:pt x="508236" y="87225"/>
                    <a:pt x="488911" y="77418"/>
                    <a:pt x="470510" y="66038"/>
                  </a:cubicBezTo>
                  <a:cubicBezTo>
                    <a:pt x="403749" y="180394"/>
                    <a:pt x="359643" y="303169"/>
                    <a:pt x="302591" y="421874"/>
                  </a:cubicBezTo>
                  <a:cubicBezTo>
                    <a:pt x="248128" y="543446"/>
                    <a:pt x="184881" y="586376"/>
                    <a:pt x="65137" y="505790"/>
                  </a:cubicBezTo>
                  <a:cubicBezTo>
                    <a:pt x="59497" y="527717"/>
                    <a:pt x="47569" y="547702"/>
                    <a:pt x="42298" y="569722"/>
                  </a:cubicBezTo>
                  <a:cubicBezTo>
                    <a:pt x="79470" y="623754"/>
                    <a:pt x="144473" y="665111"/>
                    <a:pt x="211234" y="6637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0" name="Google Shape;450;p18"/>
            <p:cNvSpPr/>
            <p:nvPr/>
          </p:nvSpPr>
          <p:spPr>
            <a:xfrm>
              <a:off x="11583295" y="5305651"/>
              <a:ext cx="756720" cy="688222"/>
            </a:xfrm>
            <a:custGeom>
              <a:avLst/>
              <a:gdLst/>
              <a:ahLst/>
              <a:cxnLst/>
              <a:rect l="l" t="t" r="r" b="b"/>
              <a:pathLst>
                <a:path w="756720" h="688222" extrusionOk="0">
                  <a:moveTo>
                    <a:pt x="320682" y="686816"/>
                  </a:moveTo>
                  <a:cubicBezTo>
                    <a:pt x="228400" y="679414"/>
                    <a:pt x="124560" y="650455"/>
                    <a:pt x="66399" y="573570"/>
                  </a:cubicBezTo>
                  <a:cubicBezTo>
                    <a:pt x="-58893" y="411566"/>
                    <a:pt x="1765" y="152415"/>
                    <a:pt x="175972" y="50827"/>
                  </a:cubicBezTo>
                  <a:cubicBezTo>
                    <a:pt x="247910" y="5862"/>
                    <a:pt x="335384" y="-8849"/>
                    <a:pt x="418603" y="5029"/>
                  </a:cubicBezTo>
                  <a:cubicBezTo>
                    <a:pt x="448193" y="10765"/>
                    <a:pt x="483700" y="14836"/>
                    <a:pt x="503950" y="39539"/>
                  </a:cubicBezTo>
                  <a:cubicBezTo>
                    <a:pt x="508203" y="43980"/>
                    <a:pt x="505152" y="51937"/>
                    <a:pt x="499142" y="52585"/>
                  </a:cubicBezTo>
                  <a:cubicBezTo>
                    <a:pt x="493779" y="52770"/>
                    <a:pt x="485549" y="50735"/>
                    <a:pt x="481203" y="49902"/>
                  </a:cubicBezTo>
                  <a:cubicBezTo>
                    <a:pt x="426186" y="39169"/>
                    <a:pt x="369134" y="39077"/>
                    <a:pt x="314394" y="51382"/>
                  </a:cubicBezTo>
                  <a:cubicBezTo>
                    <a:pt x="115776" y="87743"/>
                    <a:pt x="-20704" y="330240"/>
                    <a:pt x="86649" y="510101"/>
                  </a:cubicBezTo>
                  <a:cubicBezTo>
                    <a:pt x="126872" y="592167"/>
                    <a:pt x="223962" y="618535"/>
                    <a:pt x="308106" y="628065"/>
                  </a:cubicBezTo>
                  <a:cubicBezTo>
                    <a:pt x="382079" y="635374"/>
                    <a:pt x="456977" y="620293"/>
                    <a:pt x="524755" y="590409"/>
                  </a:cubicBezTo>
                  <a:cubicBezTo>
                    <a:pt x="590221" y="559137"/>
                    <a:pt x="637934" y="500294"/>
                    <a:pt x="672331" y="437657"/>
                  </a:cubicBezTo>
                  <a:cubicBezTo>
                    <a:pt x="718842" y="348374"/>
                    <a:pt x="697852" y="227079"/>
                    <a:pt x="610471" y="171104"/>
                  </a:cubicBezTo>
                  <a:cubicBezTo>
                    <a:pt x="589389" y="156023"/>
                    <a:pt x="599098" y="119848"/>
                    <a:pt x="624804" y="117257"/>
                  </a:cubicBezTo>
                  <a:cubicBezTo>
                    <a:pt x="632941" y="116147"/>
                    <a:pt x="640708" y="118552"/>
                    <a:pt x="647273" y="123271"/>
                  </a:cubicBezTo>
                  <a:cubicBezTo>
                    <a:pt x="672424" y="141497"/>
                    <a:pt x="695078" y="163425"/>
                    <a:pt x="713294" y="188591"/>
                  </a:cubicBezTo>
                  <a:cubicBezTo>
                    <a:pt x="779315" y="285553"/>
                    <a:pt x="766832" y="420078"/>
                    <a:pt x="697667" y="512044"/>
                  </a:cubicBezTo>
                  <a:cubicBezTo>
                    <a:pt x="661143" y="563208"/>
                    <a:pt x="618053" y="611319"/>
                    <a:pt x="560817" y="639260"/>
                  </a:cubicBezTo>
                  <a:cubicBezTo>
                    <a:pt x="486936" y="675158"/>
                    <a:pt x="402699" y="693662"/>
                    <a:pt x="320682" y="6868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1" name="Google Shape;451;p18"/>
            <p:cNvSpPr/>
            <p:nvPr/>
          </p:nvSpPr>
          <p:spPr>
            <a:xfrm>
              <a:off x="11883742" y="5971054"/>
              <a:ext cx="630767" cy="719087"/>
            </a:xfrm>
            <a:custGeom>
              <a:avLst/>
              <a:gdLst/>
              <a:ahLst/>
              <a:cxnLst/>
              <a:rect l="l" t="t" r="r" b="b"/>
              <a:pathLst>
                <a:path w="630767" h="719087" extrusionOk="0">
                  <a:moveTo>
                    <a:pt x="234572" y="716615"/>
                  </a:moveTo>
                  <a:cubicBezTo>
                    <a:pt x="177520" y="708843"/>
                    <a:pt x="131472" y="670817"/>
                    <a:pt x="81633" y="645004"/>
                  </a:cubicBezTo>
                  <a:cubicBezTo>
                    <a:pt x="52043" y="625297"/>
                    <a:pt x="5348" y="612714"/>
                    <a:pt x="1094" y="571820"/>
                  </a:cubicBezTo>
                  <a:cubicBezTo>
                    <a:pt x="-8615" y="535552"/>
                    <a:pt x="48437" y="426839"/>
                    <a:pt x="86903" y="482167"/>
                  </a:cubicBezTo>
                  <a:cubicBezTo>
                    <a:pt x="115938" y="474395"/>
                    <a:pt x="140071" y="503909"/>
                    <a:pt x="166054" y="512606"/>
                  </a:cubicBezTo>
                  <a:cubicBezTo>
                    <a:pt x="246778" y="524819"/>
                    <a:pt x="274240" y="404542"/>
                    <a:pt x="302442" y="348659"/>
                  </a:cubicBezTo>
                  <a:cubicBezTo>
                    <a:pt x="349508" y="249477"/>
                    <a:pt x="400549" y="153718"/>
                    <a:pt x="444748" y="53425"/>
                  </a:cubicBezTo>
                  <a:cubicBezTo>
                    <a:pt x="455844" y="15214"/>
                    <a:pt x="476742" y="-6251"/>
                    <a:pt x="518906" y="1613"/>
                  </a:cubicBezTo>
                  <a:cubicBezTo>
                    <a:pt x="541745" y="4481"/>
                    <a:pt x="563568" y="10495"/>
                    <a:pt x="585759" y="14474"/>
                  </a:cubicBezTo>
                  <a:cubicBezTo>
                    <a:pt x="609061" y="15861"/>
                    <a:pt x="628664" y="32978"/>
                    <a:pt x="630698" y="56756"/>
                  </a:cubicBezTo>
                  <a:cubicBezTo>
                    <a:pt x="633287" y="179809"/>
                    <a:pt x="562458" y="287688"/>
                    <a:pt x="512526" y="395475"/>
                  </a:cubicBezTo>
                  <a:cubicBezTo>
                    <a:pt x="470546" y="477633"/>
                    <a:pt x="434577" y="563123"/>
                    <a:pt x="382981" y="639915"/>
                  </a:cubicBezTo>
                  <a:cubicBezTo>
                    <a:pt x="355703" y="695798"/>
                    <a:pt x="296432" y="728643"/>
                    <a:pt x="234572" y="716615"/>
                  </a:cubicBezTo>
                  <a:close/>
                  <a:moveTo>
                    <a:pt x="274240" y="657309"/>
                  </a:moveTo>
                  <a:cubicBezTo>
                    <a:pt x="336285" y="652775"/>
                    <a:pt x="414419" y="446454"/>
                    <a:pt x="447245" y="391311"/>
                  </a:cubicBezTo>
                  <a:cubicBezTo>
                    <a:pt x="494310" y="287410"/>
                    <a:pt x="561071" y="189246"/>
                    <a:pt x="570965" y="73132"/>
                  </a:cubicBezTo>
                  <a:cubicBezTo>
                    <a:pt x="549328" y="69154"/>
                    <a:pt x="528338" y="63510"/>
                    <a:pt x="506516" y="61012"/>
                  </a:cubicBezTo>
                  <a:cubicBezTo>
                    <a:pt x="465461" y="157511"/>
                    <a:pt x="416269" y="250957"/>
                    <a:pt x="369111" y="344496"/>
                  </a:cubicBezTo>
                  <a:cubicBezTo>
                    <a:pt x="342295" y="396862"/>
                    <a:pt x="325559" y="454596"/>
                    <a:pt x="291069" y="502799"/>
                  </a:cubicBezTo>
                  <a:cubicBezTo>
                    <a:pt x="268877" y="533886"/>
                    <a:pt x="234757" y="556554"/>
                    <a:pt x="197400" y="564696"/>
                  </a:cubicBezTo>
                  <a:cubicBezTo>
                    <a:pt x="151445" y="572652"/>
                    <a:pt x="118157" y="532498"/>
                    <a:pt x="88660" y="503632"/>
                  </a:cubicBezTo>
                  <a:cubicBezTo>
                    <a:pt x="82372" y="524171"/>
                    <a:pt x="61382" y="540178"/>
                    <a:pt x="61013" y="562383"/>
                  </a:cubicBezTo>
                  <a:cubicBezTo>
                    <a:pt x="91896" y="582459"/>
                    <a:pt x="124722" y="599391"/>
                    <a:pt x="156438" y="617987"/>
                  </a:cubicBezTo>
                  <a:cubicBezTo>
                    <a:pt x="191945" y="640193"/>
                    <a:pt x="230688" y="662490"/>
                    <a:pt x="274240" y="6573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2" name="Google Shape;452;p18"/>
            <p:cNvSpPr/>
            <p:nvPr/>
          </p:nvSpPr>
          <p:spPr>
            <a:xfrm>
              <a:off x="11799401" y="6059103"/>
              <a:ext cx="740654" cy="772002"/>
            </a:xfrm>
            <a:custGeom>
              <a:avLst/>
              <a:gdLst/>
              <a:ahLst/>
              <a:cxnLst/>
              <a:rect l="l" t="t" r="r" b="b"/>
              <a:pathLst>
                <a:path w="740654" h="772002" extrusionOk="0">
                  <a:moveTo>
                    <a:pt x="319652" y="771973"/>
                  </a:moveTo>
                  <a:cubicBezTo>
                    <a:pt x="240686" y="770030"/>
                    <a:pt x="159038" y="745049"/>
                    <a:pt x="98750" y="692590"/>
                  </a:cubicBezTo>
                  <a:cubicBezTo>
                    <a:pt x="46044" y="640685"/>
                    <a:pt x="24777" y="565096"/>
                    <a:pt x="4989" y="495798"/>
                  </a:cubicBezTo>
                  <a:cubicBezTo>
                    <a:pt x="-7586" y="410586"/>
                    <a:pt x="3972" y="322506"/>
                    <a:pt x="35595" y="242476"/>
                  </a:cubicBezTo>
                  <a:cubicBezTo>
                    <a:pt x="56215" y="182059"/>
                    <a:pt x="82106" y="119978"/>
                    <a:pt x="135829" y="81582"/>
                  </a:cubicBezTo>
                  <a:cubicBezTo>
                    <a:pt x="224319" y="4419"/>
                    <a:pt x="430982" y="-40823"/>
                    <a:pt x="520212" y="51605"/>
                  </a:cubicBezTo>
                  <a:cubicBezTo>
                    <a:pt x="537318" y="69739"/>
                    <a:pt x="526592" y="83987"/>
                    <a:pt x="504400" y="73902"/>
                  </a:cubicBezTo>
                  <a:cubicBezTo>
                    <a:pt x="479249" y="62430"/>
                    <a:pt x="452434" y="55861"/>
                    <a:pt x="424879" y="53640"/>
                  </a:cubicBezTo>
                  <a:cubicBezTo>
                    <a:pt x="316231" y="46331"/>
                    <a:pt x="196209" y="82784"/>
                    <a:pt x="129911" y="171697"/>
                  </a:cubicBezTo>
                  <a:cubicBezTo>
                    <a:pt x="72767" y="278466"/>
                    <a:pt x="30417" y="405220"/>
                    <a:pt x="69438" y="523739"/>
                  </a:cubicBezTo>
                  <a:cubicBezTo>
                    <a:pt x="88671" y="574626"/>
                    <a:pt x="104575" y="633099"/>
                    <a:pt x="152658" y="664371"/>
                  </a:cubicBezTo>
                  <a:cubicBezTo>
                    <a:pt x="306707" y="762998"/>
                    <a:pt x="528349" y="702489"/>
                    <a:pt x="632004" y="558064"/>
                  </a:cubicBezTo>
                  <a:cubicBezTo>
                    <a:pt x="702001" y="451573"/>
                    <a:pt x="698302" y="298821"/>
                    <a:pt x="604449" y="207595"/>
                  </a:cubicBezTo>
                  <a:cubicBezTo>
                    <a:pt x="583089" y="180764"/>
                    <a:pt x="619521" y="144403"/>
                    <a:pt x="646336" y="165683"/>
                  </a:cubicBezTo>
                  <a:cubicBezTo>
                    <a:pt x="756556" y="267549"/>
                    <a:pt x="766265" y="442506"/>
                    <a:pt x="695806" y="569722"/>
                  </a:cubicBezTo>
                  <a:cubicBezTo>
                    <a:pt x="620445" y="697771"/>
                    <a:pt x="466119" y="773730"/>
                    <a:pt x="319652" y="77197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3" name="Google Shape;453;p18"/>
            <p:cNvSpPr/>
            <p:nvPr/>
          </p:nvSpPr>
          <p:spPr>
            <a:xfrm>
              <a:off x="12246716" y="4414738"/>
              <a:ext cx="1590641" cy="477786"/>
            </a:xfrm>
            <a:custGeom>
              <a:avLst/>
              <a:gdLst/>
              <a:ahLst/>
              <a:cxnLst/>
              <a:rect l="l" t="t" r="r" b="b"/>
              <a:pathLst>
                <a:path w="1590641" h="477786" extrusionOk="0">
                  <a:moveTo>
                    <a:pt x="1590641" y="142267"/>
                  </a:moveTo>
                  <a:cubicBezTo>
                    <a:pt x="1589717" y="152351"/>
                    <a:pt x="1583522" y="160031"/>
                    <a:pt x="1575477" y="164287"/>
                  </a:cubicBezTo>
                  <a:cubicBezTo>
                    <a:pt x="1571963" y="168913"/>
                    <a:pt x="1566693" y="172706"/>
                    <a:pt x="1559388" y="174834"/>
                  </a:cubicBezTo>
                  <a:cubicBezTo>
                    <a:pt x="1509456" y="191118"/>
                    <a:pt x="1457490" y="199907"/>
                    <a:pt x="1406633" y="212675"/>
                  </a:cubicBezTo>
                  <a:cubicBezTo>
                    <a:pt x="1351986" y="226831"/>
                    <a:pt x="1305568" y="247278"/>
                    <a:pt x="1251382" y="259676"/>
                  </a:cubicBezTo>
                  <a:cubicBezTo>
                    <a:pt x="1123039" y="291503"/>
                    <a:pt x="992383" y="313153"/>
                    <a:pt x="862376" y="337208"/>
                  </a:cubicBezTo>
                  <a:cubicBezTo>
                    <a:pt x="731073" y="356915"/>
                    <a:pt x="598292" y="366445"/>
                    <a:pt x="468099" y="393646"/>
                  </a:cubicBezTo>
                  <a:cubicBezTo>
                    <a:pt x="394496" y="409282"/>
                    <a:pt x="322002" y="429266"/>
                    <a:pt x="248954" y="447678"/>
                  </a:cubicBezTo>
                  <a:cubicBezTo>
                    <a:pt x="187371" y="461741"/>
                    <a:pt x="124494" y="482743"/>
                    <a:pt x="60692" y="476730"/>
                  </a:cubicBezTo>
                  <a:cubicBezTo>
                    <a:pt x="41829" y="474046"/>
                    <a:pt x="23983" y="461279"/>
                    <a:pt x="21856" y="441294"/>
                  </a:cubicBezTo>
                  <a:cubicBezTo>
                    <a:pt x="13719" y="407061"/>
                    <a:pt x="774" y="373476"/>
                    <a:pt x="127" y="337856"/>
                  </a:cubicBezTo>
                  <a:cubicBezTo>
                    <a:pt x="-151" y="329899"/>
                    <a:pt x="-613" y="318981"/>
                    <a:pt x="6599" y="313708"/>
                  </a:cubicBezTo>
                  <a:cubicBezTo>
                    <a:pt x="8818" y="312042"/>
                    <a:pt x="11500" y="312320"/>
                    <a:pt x="13349" y="313615"/>
                  </a:cubicBezTo>
                  <a:cubicBezTo>
                    <a:pt x="18620" y="309267"/>
                    <a:pt x="25647" y="306954"/>
                    <a:pt x="32490" y="308157"/>
                  </a:cubicBezTo>
                  <a:cubicBezTo>
                    <a:pt x="33414" y="305566"/>
                    <a:pt x="35449" y="303345"/>
                    <a:pt x="38315" y="302698"/>
                  </a:cubicBezTo>
                  <a:cubicBezTo>
                    <a:pt x="97771" y="294926"/>
                    <a:pt x="157412" y="286414"/>
                    <a:pt x="215203" y="269760"/>
                  </a:cubicBezTo>
                  <a:cubicBezTo>
                    <a:pt x="402633" y="216006"/>
                    <a:pt x="602175" y="189822"/>
                    <a:pt x="792564" y="155775"/>
                  </a:cubicBezTo>
                  <a:cubicBezTo>
                    <a:pt x="871438" y="139306"/>
                    <a:pt x="948092" y="113955"/>
                    <a:pt x="1027151" y="98597"/>
                  </a:cubicBezTo>
                  <a:cubicBezTo>
                    <a:pt x="1149207" y="72968"/>
                    <a:pt x="1274683" y="57147"/>
                    <a:pt x="1394705" y="25505"/>
                  </a:cubicBezTo>
                  <a:cubicBezTo>
                    <a:pt x="1426144" y="18103"/>
                    <a:pt x="1457120" y="9222"/>
                    <a:pt x="1488928" y="3855"/>
                  </a:cubicBezTo>
                  <a:cubicBezTo>
                    <a:pt x="1511398" y="-3454"/>
                    <a:pt x="1536918" y="-1418"/>
                    <a:pt x="1551621" y="19121"/>
                  </a:cubicBezTo>
                  <a:cubicBezTo>
                    <a:pt x="1574090" y="54094"/>
                    <a:pt x="1590271" y="100632"/>
                    <a:pt x="1590641" y="1422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4" name="Google Shape;454;p18"/>
            <p:cNvSpPr/>
            <p:nvPr/>
          </p:nvSpPr>
          <p:spPr>
            <a:xfrm>
              <a:off x="12427279" y="5057107"/>
              <a:ext cx="1559043" cy="519883"/>
            </a:xfrm>
            <a:custGeom>
              <a:avLst/>
              <a:gdLst/>
              <a:ahLst/>
              <a:cxnLst/>
              <a:rect l="l" t="t" r="r" b="b"/>
              <a:pathLst>
                <a:path w="1559043" h="519883" extrusionOk="0">
                  <a:moveTo>
                    <a:pt x="1556638" y="128763"/>
                  </a:moveTo>
                  <a:cubicBezTo>
                    <a:pt x="1558857" y="148285"/>
                    <a:pt x="1563018" y="170767"/>
                    <a:pt x="1549703" y="187421"/>
                  </a:cubicBezTo>
                  <a:cubicBezTo>
                    <a:pt x="1527233" y="211939"/>
                    <a:pt x="1488582" y="203335"/>
                    <a:pt x="1459085" y="211846"/>
                  </a:cubicBezTo>
                  <a:cubicBezTo>
                    <a:pt x="1312804" y="244969"/>
                    <a:pt x="1168186" y="285771"/>
                    <a:pt x="1019962" y="308716"/>
                  </a:cubicBezTo>
                  <a:cubicBezTo>
                    <a:pt x="929715" y="330273"/>
                    <a:pt x="842797" y="363488"/>
                    <a:pt x="750053" y="373573"/>
                  </a:cubicBezTo>
                  <a:cubicBezTo>
                    <a:pt x="639556" y="403550"/>
                    <a:pt x="527394" y="426588"/>
                    <a:pt x="416527" y="454992"/>
                  </a:cubicBezTo>
                  <a:cubicBezTo>
                    <a:pt x="345790" y="476456"/>
                    <a:pt x="273943" y="493203"/>
                    <a:pt x="200987" y="505415"/>
                  </a:cubicBezTo>
                  <a:cubicBezTo>
                    <a:pt x="156788" y="508654"/>
                    <a:pt x="87069" y="540388"/>
                    <a:pt x="55260" y="498106"/>
                  </a:cubicBezTo>
                  <a:cubicBezTo>
                    <a:pt x="50267" y="485801"/>
                    <a:pt x="47493" y="473033"/>
                    <a:pt x="39541" y="461838"/>
                  </a:cubicBezTo>
                  <a:cubicBezTo>
                    <a:pt x="28260" y="447220"/>
                    <a:pt x="12818" y="435655"/>
                    <a:pt x="6438" y="417613"/>
                  </a:cubicBezTo>
                  <a:cubicBezTo>
                    <a:pt x="-34525" y="311306"/>
                    <a:pt x="130528" y="280404"/>
                    <a:pt x="203946" y="266804"/>
                  </a:cubicBezTo>
                  <a:cubicBezTo>
                    <a:pt x="265621" y="257644"/>
                    <a:pt x="326464" y="244229"/>
                    <a:pt x="386752" y="228038"/>
                  </a:cubicBezTo>
                  <a:cubicBezTo>
                    <a:pt x="487171" y="208516"/>
                    <a:pt x="584908" y="188254"/>
                    <a:pt x="684032" y="165124"/>
                  </a:cubicBezTo>
                  <a:cubicBezTo>
                    <a:pt x="858516" y="126450"/>
                    <a:pt x="1035497" y="101747"/>
                    <a:pt x="1208132" y="54654"/>
                  </a:cubicBezTo>
                  <a:cubicBezTo>
                    <a:pt x="1279331" y="33929"/>
                    <a:pt x="1352934" y="23844"/>
                    <a:pt x="1425520" y="9226"/>
                  </a:cubicBezTo>
                  <a:cubicBezTo>
                    <a:pt x="1460380" y="3212"/>
                    <a:pt x="1509757" y="-13627"/>
                    <a:pt x="1533336" y="22271"/>
                  </a:cubicBezTo>
                  <a:cubicBezTo>
                    <a:pt x="1546651" y="56041"/>
                    <a:pt x="1552199" y="92957"/>
                    <a:pt x="1556638" y="1287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5" name="Google Shape;455;p18"/>
            <p:cNvSpPr/>
            <p:nvPr/>
          </p:nvSpPr>
          <p:spPr>
            <a:xfrm>
              <a:off x="12635322" y="5755602"/>
              <a:ext cx="1550306" cy="532578"/>
            </a:xfrm>
            <a:custGeom>
              <a:avLst/>
              <a:gdLst/>
              <a:ahLst/>
              <a:cxnLst/>
              <a:rect l="l" t="t" r="r" b="b"/>
              <a:pathLst>
                <a:path w="1550306" h="532578" extrusionOk="0">
                  <a:moveTo>
                    <a:pt x="1534082" y="59409"/>
                  </a:moveTo>
                  <a:cubicBezTo>
                    <a:pt x="1542404" y="98545"/>
                    <a:pt x="1564596" y="146471"/>
                    <a:pt x="1536579" y="182184"/>
                  </a:cubicBezTo>
                  <a:cubicBezTo>
                    <a:pt x="1491640" y="220488"/>
                    <a:pt x="1419886" y="221506"/>
                    <a:pt x="1364036" y="235291"/>
                  </a:cubicBezTo>
                  <a:cubicBezTo>
                    <a:pt x="1285717" y="252038"/>
                    <a:pt x="1209710" y="267674"/>
                    <a:pt x="1132315" y="287196"/>
                  </a:cubicBezTo>
                  <a:cubicBezTo>
                    <a:pt x="939523" y="337342"/>
                    <a:pt x="744326" y="379994"/>
                    <a:pt x="549777" y="421629"/>
                  </a:cubicBezTo>
                  <a:cubicBezTo>
                    <a:pt x="461472" y="448830"/>
                    <a:pt x="370392" y="465391"/>
                    <a:pt x="282179" y="492869"/>
                  </a:cubicBezTo>
                  <a:cubicBezTo>
                    <a:pt x="224203" y="509894"/>
                    <a:pt x="166504" y="533301"/>
                    <a:pt x="105291" y="532561"/>
                  </a:cubicBezTo>
                  <a:cubicBezTo>
                    <a:pt x="81342" y="531728"/>
                    <a:pt x="51938" y="527380"/>
                    <a:pt x="38992" y="504620"/>
                  </a:cubicBezTo>
                  <a:cubicBezTo>
                    <a:pt x="-8443" y="487688"/>
                    <a:pt x="-5299" y="410341"/>
                    <a:pt x="10328" y="371390"/>
                  </a:cubicBezTo>
                  <a:cubicBezTo>
                    <a:pt x="48517" y="296078"/>
                    <a:pt x="150137" y="309956"/>
                    <a:pt x="220874" y="295338"/>
                  </a:cubicBezTo>
                  <a:cubicBezTo>
                    <a:pt x="278203" y="284420"/>
                    <a:pt x="331094" y="269894"/>
                    <a:pt x="386389" y="254351"/>
                  </a:cubicBezTo>
                  <a:cubicBezTo>
                    <a:pt x="424208" y="247042"/>
                    <a:pt x="462489" y="242138"/>
                    <a:pt x="499660" y="231498"/>
                  </a:cubicBezTo>
                  <a:cubicBezTo>
                    <a:pt x="541085" y="220488"/>
                    <a:pt x="584082" y="217065"/>
                    <a:pt x="626339" y="210773"/>
                  </a:cubicBezTo>
                  <a:cubicBezTo>
                    <a:pt x="678768" y="197820"/>
                    <a:pt x="731104" y="184682"/>
                    <a:pt x="784457" y="175708"/>
                  </a:cubicBezTo>
                  <a:cubicBezTo>
                    <a:pt x="910766" y="142678"/>
                    <a:pt x="1037907" y="116587"/>
                    <a:pt x="1162090" y="77821"/>
                  </a:cubicBezTo>
                  <a:cubicBezTo>
                    <a:pt x="1230052" y="54506"/>
                    <a:pt x="1299957" y="37112"/>
                    <a:pt x="1369584" y="19070"/>
                  </a:cubicBezTo>
                  <a:cubicBezTo>
                    <a:pt x="1410085" y="11576"/>
                    <a:pt x="1451879" y="-4708"/>
                    <a:pt x="1493397" y="1306"/>
                  </a:cubicBezTo>
                  <a:cubicBezTo>
                    <a:pt x="1521599" y="6117"/>
                    <a:pt x="1528904" y="35261"/>
                    <a:pt x="1534082" y="594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6" name="Google Shape;456;p18"/>
            <p:cNvSpPr/>
            <p:nvPr/>
          </p:nvSpPr>
          <p:spPr>
            <a:xfrm>
              <a:off x="11542803" y="4501307"/>
              <a:ext cx="555445" cy="608694"/>
            </a:xfrm>
            <a:custGeom>
              <a:avLst/>
              <a:gdLst/>
              <a:ahLst/>
              <a:cxnLst/>
              <a:rect l="l" t="t" r="r" b="b"/>
              <a:pathLst>
                <a:path w="555445" h="608694" extrusionOk="0">
                  <a:moveTo>
                    <a:pt x="503387" y="0"/>
                  </a:moveTo>
                  <a:cubicBezTo>
                    <a:pt x="520493" y="8234"/>
                    <a:pt x="538247" y="14341"/>
                    <a:pt x="555446" y="22205"/>
                  </a:cubicBezTo>
                  <a:cubicBezTo>
                    <a:pt x="497839" y="128234"/>
                    <a:pt x="452531" y="239352"/>
                    <a:pt x="384753" y="340847"/>
                  </a:cubicBezTo>
                  <a:cubicBezTo>
                    <a:pt x="320581" y="429389"/>
                    <a:pt x="291362" y="565303"/>
                    <a:pt x="181881" y="608695"/>
                  </a:cubicBezTo>
                  <a:cubicBezTo>
                    <a:pt x="112717" y="586212"/>
                    <a:pt x="60750" y="526074"/>
                    <a:pt x="0" y="487308"/>
                  </a:cubicBezTo>
                  <a:cubicBezTo>
                    <a:pt x="24781" y="467786"/>
                    <a:pt x="35045" y="434108"/>
                    <a:pt x="55942" y="410515"/>
                  </a:cubicBezTo>
                  <a:cubicBezTo>
                    <a:pt x="89970" y="450022"/>
                    <a:pt x="149333" y="509605"/>
                    <a:pt x="203888" y="473614"/>
                  </a:cubicBezTo>
                  <a:cubicBezTo>
                    <a:pt x="230426" y="443915"/>
                    <a:pt x="244481" y="404594"/>
                    <a:pt x="267043" y="371749"/>
                  </a:cubicBezTo>
                  <a:cubicBezTo>
                    <a:pt x="344068" y="246938"/>
                    <a:pt x="402414" y="108527"/>
                    <a:pt x="503387" y="0"/>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7" name="Google Shape;457;p18"/>
            <p:cNvSpPr/>
            <p:nvPr/>
          </p:nvSpPr>
          <p:spPr>
            <a:xfrm>
              <a:off x="11768328" y="5215846"/>
              <a:ext cx="482859" cy="597718"/>
            </a:xfrm>
            <a:custGeom>
              <a:avLst/>
              <a:gdLst/>
              <a:ahLst/>
              <a:cxnLst/>
              <a:rect l="l" t="t" r="r" b="b"/>
              <a:pathLst>
                <a:path w="482859" h="597718" extrusionOk="0">
                  <a:moveTo>
                    <a:pt x="428212" y="0"/>
                  </a:moveTo>
                  <a:cubicBezTo>
                    <a:pt x="446613" y="11380"/>
                    <a:pt x="465938" y="21187"/>
                    <a:pt x="482860" y="34695"/>
                  </a:cubicBezTo>
                  <a:cubicBezTo>
                    <a:pt x="413602" y="177085"/>
                    <a:pt x="372825" y="332613"/>
                    <a:pt x="285814" y="466398"/>
                  </a:cubicBezTo>
                  <a:cubicBezTo>
                    <a:pt x="253081" y="513121"/>
                    <a:pt x="234587" y="590191"/>
                    <a:pt x="168936" y="597685"/>
                  </a:cubicBezTo>
                  <a:cubicBezTo>
                    <a:pt x="102175" y="599073"/>
                    <a:pt x="37079" y="557716"/>
                    <a:pt x="0" y="503684"/>
                  </a:cubicBezTo>
                  <a:cubicBezTo>
                    <a:pt x="5271" y="481664"/>
                    <a:pt x="17199" y="461679"/>
                    <a:pt x="22839" y="439659"/>
                  </a:cubicBezTo>
                  <a:cubicBezTo>
                    <a:pt x="142583" y="520337"/>
                    <a:pt x="205830" y="477315"/>
                    <a:pt x="260293" y="355835"/>
                  </a:cubicBezTo>
                  <a:cubicBezTo>
                    <a:pt x="317345" y="237131"/>
                    <a:pt x="361544" y="114263"/>
                    <a:pt x="428212" y="0"/>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8" name="Google Shape;458;p18"/>
            <p:cNvSpPr/>
            <p:nvPr/>
          </p:nvSpPr>
          <p:spPr>
            <a:xfrm>
              <a:off x="11427198" y="4638132"/>
              <a:ext cx="587959" cy="605370"/>
            </a:xfrm>
            <a:custGeom>
              <a:avLst/>
              <a:gdLst/>
              <a:ahLst/>
              <a:cxnLst/>
              <a:rect l="l" t="t" r="r" b="b"/>
              <a:pathLst>
                <a:path w="587959" h="605370" extrusionOk="0">
                  <a:moveTo>
                    <a:pt x="583300" y="277299"/>
                  </a:moveTo>
                  <a:cubicBezTo>
                    <a:pt x="606417" y="405256"/>
                    <a:pt x="541136" y="477237"/>
                    <a:pt x="440255" y="542649"/>
                  </a:cubicBezTo>
                  <a:cubicBezTo>
                    <a:pt x="363785" y="591315"/>
                    <a:pt x="266880" y="625085"/>
                    <a:pt x="177188" y="592425"/>
                  </a:cubicBezTo>
                  <a:cubicBezTo>
                    <a:pt x="105619" y="562264"/>
                    <a:pt x="42464" y="504901"/>
                    <a:pt x="17776" y="429404"/>
                  </a:cubicBezTo>
                  <a:cubicBezTo>
                    <a:pt x="-11166" y="345580"/>
                    <a:pt x="-6635" y="243344"/>
                    <a:pt x="45238" y="168957"/>
                  </a:cubicBezTo>
                  <a:cubicBezTo>
                    <a:pt x="117177" y="59783"/>
                    <a:pt x="248480" y="-34404"/>
                    <a:pt x="383296" y="12227"/>
                  </a:cubicBezTo>
                  <a:cubicBezTo>
                    <a:pt x="390323" y="12782"/>
                    <a:pt x="410851" y="26938"/>
                    <a:pt x="427125" y="34247"/>
                  </a:cubicBezTo>
                  <a:cubicBezTo>
                    <a:pt x="378302" y="118256"/>
                    <a:pt x="332901" y="204208"/>
                    <a:pt x="282230" y="287199"/>
                  </a:cubicBezTo>
                  <a:cubicBezTo>
                    <a:pt x="256801" y="277947"/>
                    <a:pt x="237753" y="257962"/>
                    <a:pt x="220370" y="238070"/>
                  </a:cubicBezTo>
                  <a:cubicBezTo>
                    <a:pt x="205113" y="216883"/>
                    <a:pt x="183476" y="196436"/>
                    <a:pt x="155736" y="209111"/>
                  </a:cubicBezTo>
                  <a:cubicBezTo>
                    <a:pt x="120783" y="227338"/>
                    <a:pt x="106451" y="267955"/>
                    <a:pt x="88513" y="300707"/>
                  </a:cubicBezTo>
                  <a:cubicBezTo>
                    <a:pt x="79081" y="317731"/>
                    <a:pt x="74088" y="344932"/>
                    <a:pt x="97852" y="351964"/>
                  </a:cubicBezTo>
                  <a:cubicBezTo>
                    <a:pt x="93968" y="385271"/>
                    <a:pt x="248757" y="516188"/>
                    <a:pt x="282600" y="524238"/>
                  </a:cubicBezTo>
                  <a:cubicBezTo>
                    <a:pt x="318846" y="533120"/>
                    <a:pt x="352874" y="510915"/>
                    <a:pt x="379967" y="488987"/>
                  </a:cubicBezTo>
                  <a:cubicBezTo>
                    <a:pt x="454865" y="429866"/>
                    <a:pt x="486303" y="336605"/>
                    <a:pt x="536420" y="258425"/>
                  </a:cubicBezTo>
                  <a:cubicBezTo>
                    <a:pt x="544372" y="246675"/>
                    <a:pt x="552047" y="234832"/>
                    <a:pt x="559537" y="222804"/>
                  </a:cubicBezTo>
                  <a:cubicBezTo>
                    <a:pt x="570725" y="239458"/>
                    <a:pt x="579602" y="257407"/>
                    <a:pt x="583300" y="27729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9" name="Google Shape;459;p18"/>
            <p:cNvSpPr/>
            <p:nvPr/>
          </p:nvSpPr>
          <p:spPr>
            <a:xfrm>
              <a:off x="11632165" y="5347475"/>
              <a:ext cx="647449" cy="587880"/>
            </a:xfrm>
            <a:custGeom>
              <a:avLst/>
              <a:gdLst/>
              <a:ahLst/>
              <a:cxnLst/>
              <a:rect l="l" t="t" r="r" b="b"/>
              <a:pathLst>
                <a:path w="647449" h="587880" extrusionOk="0">
                  <a:moveTo>
                    <a:pt x="582961" y="145379"/>
                  </a:moveTo>
                  <a:cubicBezTo>
                    <a:pt x="652033" y="206166"/>
                    <a:pt x="665811" y="314230"/>
                    <a:pt x="623369" y="395648"/>
                  </a:cubicBezTo>
                  <a:cubicBezTo>
                    <a:pt x="588971" y="458192"/>
                    <a:pt x="541351" y="517036"/>
                    <a:pt x="475792" y="548400"/>
                  </a:cubicBezTo>
                  <a:cubicBezTo>
                    <a:pt x="408014" y="578285"/>
                    <a:pt x="333209" y="593365"/>
                    <a:pt x="259143" y="586056"/>
                  </a:cubicBezTo>
                  <a:cubicBezTo>
                    <a:pt x="174999" y="576619"/>
                    <a:pt x="77817" y="550158"/>
                    <a:pt x="37686" y="468092"/>
                  </a:cubicBezTo>
                  <a:cubicBezTo>
                    <a:pt x="-69667" y="288232"/>
                    <a:pt x="66721" y="45734"/>
                    <a:pt x="265431" y="9373"/>
                  </a:cubicBezTo>
                  <a:cubicBezTo>
                    <a:pt x="318599" y="-2562"/>
                    <a:pt x="374079" y="-2839"/>
                    <a:pt x="427617" y="7060"/>
                  </a:cubicBezTo>
                  <a:cubicBezTo>
                    <a:pt x="412638" y="40646"/>
                    <a:pt x="398028" y="74323"/>
                    <a:pt x="382586" y="107631"/>
                  </a:cubicBezTo>
                  <a:cubicBezTo>
                    <a:pt x="358637" y="160738"/>
                    <a:pt x="336815" y="215140"/>
                    <a:pt x="304914" y="264176"/>
                  </a:cubicBezTo>
                  <a:cubicBezTo>
                    <a:pt x="283555" y="301555"/>
                    <a:pt x="240928" y="287954"/>
                    <a:pt x="211801" y="268525"/>
                  </a:cubicBezTo>
                  <a:cubicBezTo>
                    <a:pt x="193215" y="256774"/>
                    <a:pt x="163626" y="251038"/>
                    <a:pt x="153085" y="275926"/>
                  </a:cubicBezTo>
                  <a:cubicBezTo>
                    <a:pt x="132095" y="302202"/>
                    <a:pt x="118225" y="333937"/>
                    <a:pt x="99916" y="362433"/>
                  </a:cubicBezTo>
                  <a:cubicBezTo>
                    <a:pt x="94738" y="368540"/>
                    <a:pt x="92981" y="377237"/>
                    <a:pt x="94091" y="385101"/>
                  </a:cubicBezTo>
                  <a:cubicBezTo>
                    <a:pt x="120166" y="461153"/>
                    <a:pt x="204126" y="512225"/>
                    <a:pt x="281058" y="523697"/>
                  </a:cubicBezTo>
                  <a:cubicBezTo>
                    <a:pt x="399415" y="541091"/>
                    <a:pt x="442597" y="411284"/>
                    <a:pt x="494101" y="330606"/>
                  </a:cubicBezTo>
                  <a:cubicBezTo>
                    <a:pt x="530440" y="272133"/>
                    <a:pt x="557533" y="209126"/>
                    <a:pt x="582961" y="14537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0" name="Google Shape;460;p18"/>
            <p:cNvSpPr/>
            <p:nvPr/>
          </p:nvSpPr>
          <p:spPr>
            <a:xfrm>
              <a:off x="11853678" y="6111905"/>
              <a:ext cx="625883" cy="660003"/>
            </a:xfrm>
            <a:custGeom>
              <a:avLst/>
              <a:gdLst/>
              <a:ahLst/>
              <a:cxnLst/>
              <a:rect l="l" t="t" r="r" b="b"/>
              <a:pathLst>
                <a:path w="625883" h="660003" extrusionOk="0">
                  <a:moveTo>
                    <a:pt x="576618" y="185326"/>
                  </a:moveTo>
                  <a:cubicBezTo>
                    <a:pt x="643933" y="277477"/>
                    <a:pt x="640327" y="409967"/>
                    <a:pt x="577635" y="505263"/>
                  </a:cubicBezTo>
                  <a:cubicBezTo>
                    <a:pt x="473980" y="649781"/>
                    <a:pt x="252245" y="710289"/>
                    <a:pt x="98289" y="611570"/>
                  </a:cubicBezTo>
                  <a:cubicBezTo>
                    <a:pt x="50206" y="580205"/>
                    <a:pt x="34395" y="521824"/>
                    <a:pt x="15162" y="470938"/>
                  </a:cubicBezTo>
                  <a:cubicBezTo>
                    <a:pt x="-23952" y="352326"/>
                    <a:pt x="18490" y="225665"/>
                    <a:pt x="75635" y="118896"/>
                  </a:cubicBezTo>
                  <a:cubicBezTo>
                    <a:pt x="141933" y="29983"/>
                    <a:pt x="261954" y="-6470"/>
                    <a:pt x="370602" y="932"/>
                  </a:cubicBezTo>
                  <a:cubicBezTo>
                    <a:pt x="390390" y="2505"/>
                    <a:pt x="409716" y="6298"/>
                    <a:pt x="428394" y="12589"/>
                  </a:cubicBezTo>
                  <a:cubicBezTo>
                    <a:pt x="396770" y="77724"/>
                    <a:pt x="363852" y="142026"/>
                    <a:pt x="332691" y="207808"/>
                  </a:cubicBezTo>
                  <a:cubicBezTo>
                    <a:pt x="304489" y="263691"/>
                    <a:pt x="277026" y="384061"/>
                    <a:pt x="196303" y="371756"/>
                  </a:cubicBezTo>
                  <a:cubicBezTo>
                    <a:pt x="170228" y="363151"/>
                    <a:pt x="146186" y="333544"/>
                    <a:pt x="117152" y="341316"/>
                  </a:cubicBezTo>
                  <a:cubicBezTo>
                    <a:pt x="78686" y="285989"/>
                    <a:pt x="21542" y="394701"/>
                    <a:pt x="31343" y="431061"/>
                  </a:cubicBezTo>
                  <a:cubicBezTo>
                    <a:pt x="35597" y="471956"/>
                    <a:pt x="82292" y="484631"/>
                    <a:pt x="111881" y="504246"/>
                  </a:cubicBezTo>
                  <a:cubicBezTo>
                    <a:pt x="161628" y="530059"/>
                    <a:pt x="207769" y="568085"/>
                    <a:pt x="264821" y="575857"/>
                  </a:cubicBezTo>
                  <a:cubicBezTo>
                    <a:pt x="326681" y="587884"/>
                    <a:pt x="385952" y="555039"/>
                    <a:pt x="413229" y="499064"/>
                  </a:cubicBezTo>
                  <a:cubicBezTo>
                    <a:pt x="464826" y="422272"/>
                    <a:pt x="500795" y="336783"/>
                    <a:pt x="542775" y="254624"/>
                  </a:cubicBezTo>
                  <a:cubicBezTo>
                    <a:pt x="553316" y="231586"/>
                    <a:pt x="564967" y="208548"/>
                    <a:pt x="576618" y="18532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1" name="Google Shape;461;p18"/>
            <p:cNvSpPr/>
            <p:nvPr/>
          </p:nvSpPr>
          <p:spPr>
            <a:xfrm>
              <a:off x="10753140" y="3232753"/>
              <a:ext cx="4200656" cy="4509376"/>
            </a:xfrm>
            <a:custGeom>
              <a:avLst/>
              <a:gdLst/>
              <a:ahLst/>
              <a:cxnLst/>
              <a:rect l="l" t="t" r="r" b="b"/>
              <a:pathLst>
                <a:path w="4200656" h="4509376" extrusionOk="0">
                  <a:moveTo>
                    <a:pt x="1400774" y="1314907"/>
                  </a:moveTo>
                  <a:cubicBezTo>
                    <a:pt x="1433969" y="1273088"/>
                    <a:pt x="1398370" y="1245146"/>
                    <a:pt x="1359256" y="1230806"/>
                  </a:cubicBezTo>
                  <a:cubicBezTo>
                    <a:pt x="1335677" y="1223404"/>
                    <a:pt x="1314133" y="1206935"/>
                    <a:pt x="1289259" y="1205640"/>
                  </a:cubicBezTo>
                  <a:cubicBezTo>
                    <a:pt x="1265495" y="1207028"/>
                    <a:pt x="1249221" y="1226457"/>
                    <a:pt x="1234427" y="1242926"/>
                  </a:cubicBezTo>
                  <a:cubicBezTo>
                    <a:pt x="1209461" y="1271145"/>
                    <a:pt x="1187454" y="1302047"/>
                    <a:pt x="1166464" y="1333319"/>
                  </a:cubicBezTo>
                  <a:cubicBezTo>
                    <a:pt x="1147786" y="1362000"/>
                    <a:pt x="1129847" y="1391237"/>
                    <a:pt x="1112464" y="1420751"/>
                  </a:cubicBezTo>
                  <a:cubicBezTo>
                    <a:pt x="1046720" y="1349880"/>
                    <a:pt x="929657" y="1360057"/>
                    <a:pt x="847455" y="1397898"/>
                  </a:cubicBezTo>
                  <a:cubicBezTo>
                    <a:pt x="777550" y="1436387"/>
                    <a:pt x="720406" y="1497543"/>
                    <a:pt x="678241" y="1564806"/>
                  </a:cubicBezTo>
                  <a:cubicBezTo>
                    <a:pt x="615734" y="1669447"/>
                    <a:pt x="625165" y="1810541"/>
                    <a:pt x="688505" y="1912685"/>
                  </a:cubicBezTo>
                  <a:cubicBezTo>
                    <a:pt x="745927" y="1996601"/>
                    <a:pt x="841999" y="2062939"/>
                    <a:pt x="946486" y="2061458"/>
                  </a:cubicBezTo>
                  <a:cubicBezTo>
                    <a:pt x="1029244" y="2063586"/>
                    <a:pt x="1108487" y="2022044"/>
                    <a:pt x="1175248" y="1976339"/>
                  </a:cubicBezTo>
                  <a:cubicBezTo>
                    <a:pt x="1263923" y="1919439"/>
                    <a:pt x="1326153" y="1835245"/>
                    <a:pt x="1321807" y="1726070"/>
                  </a:cubicBezTo>
                  <a:cubicBezTo>
                    <a:pt x="1322362" y="1684991"/>
                    <a:pt x="1313855" y="1643079"/>
                    <a:pt x="1292403" y="1607643"/>
                  </a:cubicBezTo>
                  <a:cubicBezTo>
                    <a:pt x="1286023" y="1597651"/>
                    <a:pt x="1277516" y="1583310"/>
                    <a:pt x="1267437" y="1571560"/>
                  </a:cubicBezTo>
                  <a:cubicBezTo>
                    <a:pt x="1314595" y="1487551"/>
                    <a:pt x="1354818" y="1400026"/>
                    <a:pt x="1400774" y="1314907"/>
                  </a:cubicBezTo>
                  <a:close/>
                  <a:moveTo>
                    <a:pt x="1559076" y="2032314"/>
                  </a:moveTo>
                  <a:cubicBezTo>
                    <a:pt x="1583857" y="1995398"/>
                    <a:pt x="1535128" y="1969678"/>
                    <a:pt x="1509329" y="1952006"/>
                  </a:cubicBezTo>
                  <a:cubicBezTo>
                    <a:pt x="1464113" y="1925638"/>
                    <a:pt x="1425092" y="1888352"/>
                    <a:pt x="1391435" y="1952284"/>
                  </a:cubicBezTo>
                  <a:cubicBezTo>
                    <a:pt x="1363510" y="1999284"/>
                    <a:pt x="1339931" y="2048413"/>
                    <a:pt x="1317461" y="2098189"/>
                  </a:cubicBezTo>
                  <a:cubicBezTo>
                    <a:pt x="1297396" y="2085791"/>
                    <a:pt x="1271413" y="2082368"/>
                    <a:pt x="1248759" y="2078019"/>
                  </a:cubicBezTo>
                  <a:cubicBezTo>
                    <a:pt x="1165447" y="2064234"/>
                    <a:pt x="1078066" y="2078945"/>
                    <a:pt x="1006127" y="2123817"/>
                  </a:cubicBezTo>
                  <a:cubicBezTo>
                    <a:pt x="831920" y="2225405"/>
                    <a:pt x="771262" y="2484557"/>
                    <a:pt x="896554" y="2646560"/>
                  </a:cubicBezTo>
                  <a:cubicBezTo>
                    <a:pt x="954716" y="2723538"/>
                    <a:pt x="1058556" y="2752404"/>
                    <a:pt x="1150837" y="2759806"/>
                  </a:cubicBezTo>
                  <a:cubicBezTo>
                    <a:pt x="1232855" y="2766653"/>
                    <a:pt x="1317184" y="2748148"/>
                    <a:pt x="1390972" y="2712158"/>
                  </a:cubicBezTo>
                  <a:cubicBezTo>
                    <a:pt x="1448209" y="2684216"/>
                    <a:pt x="1491391" y="2636106"/>
                    <a:pt x="1527823" y="2584941"/>
                  </a:cubicBezTo>
                  <a:cubicBezTo>
                    <a:pt x="1596895" y="2492976"/>
                    <a:pt x="1609470" y="2358358"/>
                    <a:pt x="1543449" y="2261488"/>
                  </a:cubicBezTo>
                  <a:cubicBezTo>
                    <a:pt x="1526990" y="2238821"/>
                    <a:pt x="1507110" y="2218929"/>
                    <a:pt x="1485011" y="2201905"/>
                  </a:cubicBezTo>
                  <a:cubicBezTo>
                    <a:pt x="1507480" y="2144265"/>
                    <a:pt x="1530412" y="2086902"/>
                    <a:pt x="1559076" y="2032314"/>
                  </a:cubicBezTo>
                  <a:close/>
                  <a:moveTo>
                    <a:pt x="1706098" y="3005542"/>
                  </a:moveTo>
                  <a:cubicBezTo>
                    <a:pt x="1737444" y="2938742"/>
                    <a:pt x="1762872" y="2869721"/>
                    <a:pt x="1761300" y="2795057"/>
                  </a:cubicBezTo>
                  <a:cubicBezTo>
                    <a:pt x="1759266" y="2771279"/>
                    <a:pt x="1739663" y="2754070"/>
                    <a:pt x="1716362" y="2752775"/>
                  </a:cubicBezTo>
                  <a:cubicBezTo>
                    <a:pt x="1694170" y="2748796"/>
                    <a:pt x="1672348" y="2742782"/>
                    <a:pt x="1649508" y="2739914"/>
                  </a:cubicBezTo>
                  <a:cubicBezTo>
                    <a:pt x="1607344" y="2731957"/>
                    <a:pt x="1586446" y="2753422"/>
                    <a:pt x="1575350" y="2791633"/>
                  </a:cubicBezTo>
                  <a:cubicBezTo>
                    <a:pt x="1565272" y="2814393"/>
                    <a:pt x="1554915" y="2836969"/>
                    <a:pt x="1544189" y="2859358"/>
                  </a:cubicBezTo>
                  <a:cubicBezTo>
                    <a:pt x="1446545" y="2792466"/>
                    <a:pt x="1263739" y="2836506"/>
                    <a:pt x="1181906" y="2907932"/>
                  </a:cubicBezTo>
                  <a:cubicBezTo>
                    <a:pt x="1128183" y="2946328"/>
                    <a:pt x="1102385" y="3008317"/>
                    <a:pt x="1081672" y="3068826"/>
                  </a:cubicBezTo>
                  <a:cubicBezTo>
                    <a:pt x="1050049" y="3148764"/>
                    <a:pt x="1038490" y="3236844"/>
                    <a:pt x="1051066" y="3322148"/>
                  </a:cubicBezTo>
                  <a:cubicBezTo>
                    <a:pt x="1070854" y="3391539"/>
                    <a:pt x="1092213" y="3467128"/>
                    <a:pt x="1144827" y="3518940"/>
                  </a:cubicBezTo>
                  <a:cubicBezTo>
                    <a:pt x="1205022" y="3571399"/>
                    <a:pt x="1286670" y="3596287"/>
                    <a:pt x="1365729" y="3598323"/>
                  </a:cubicBezTo>
                  <a:cubicBezTo>
                    <a:pt x="1512288" y="3600081"/>
                    <a:pt x="1666522" y="3524121"/>
                    <a:pt x="1741790" y="3396165"/>
                  </a:cubicBezTo>
                  <a:cubicBezTo>
                    <a:pt x="1809383" y="3274315"/>
                    <a:pt x="1803465" y="3108795"/>
                    <a:pt x="1706098" y="3005542"/>
                  </a:cubicBezTo>
                  <a:close/>
                  <a:moveTo>
                    <a:pt x="2890223" y="786520"/>
                  </a:moveTo>
                  <a:cubicBezTo>
                    <a:pt x="2894014" y="748031"/>
                    <a:pt x="2883196" y="710098"/>
                    <a:pt x="2874873" y="672812"/>
                  </a:cubicBezTo>
                  <a:cubicBezTo>
                    <a:pt x="2860079" y="608973"/>
                    <a:pt x="2842880" y="545318"/>
                    <a:pt x="2818931" y="484254"/>
                  </a:cubicBezTo>
                  <a:cubicBezTo>
                    <a:pt x="2798126" y="429389"/>
                    <a:pt x="2776859" y="375357"/>
                    <a:pt x="2758736" y="319290"/>
                  </a:cubicBezTo>
                  <a:cubicBezTo>
                    <a:pt x="2745420" y="279783"/>
                    <a:pt x="2740797" y="208727"/>
                    <a:pt x="2681896" y="223993"/>
                  </a:cubicBezTo>
                  <a:cubicBezTo>
                    <a:pt x="2429278" y="307169"/>
                    <a:pt x="2167968" y="358981"/>
                    <a:pt x="1905548" y="400708"/>
                  </a:cubicBezTo>
                  <a:cubicBezTo>
                    <a:pt x="1640169" y="448356"/>
                    <a:pt x="1372941" y="484810"/>
                    <a:pt x="1107008" y="528757"/>
                  </a:cubicBezTo>
                  <a:cubicBezTo>
                    <a:pt x="905431" y="563915"/>
                    <a:pt x="701173" y="588340"/>
                    <a:pt x="502185" y="637099"/>
                  </a:cubicBezTo>
                  <a:cubicBezTo>
                    <a:pt x="469914" y="647091"/>
                    <a:pt x="437644" y="656991"/>
                    <a:pt x="404725" y="664300"/>
                  </a:cubicBezTo>
                  <a:cubicBezTo>
                    <a:pt x="378003" y="666983"/>
                    <a:pt x="355996" y="682342"/>
                    <a:pt x="366907" y="711023"/>
                  </a:cubicBezTo>
                  <a:cubicBezTo>
                    <a:pt x="363763" y="718425"/>
                    <a:pt x="367277" y="727122"/>
                    <a:pt x="369126" y="734616"/>
                  </a:cubicBezTo>
                  <a:cubicBezTo>
                    <a:pt x="379390" y="769219"/>
                    <a:pt x="391225" y="803452"/>
                    <a:pt x="404356" y="837037"/>
                  </a:cubicBezTo>
                  <a:cubicBezTo>
                    <a:pt x="428489" y="896713"/>
                    <a:pt x="444301" y="959072"/>
                    <a:pt x="461500" y="1020968"/>
                  </a:cubicBezTo>
                  <a:cubicBezTo>
                    <a:pt x="478421" y="1080737"/>
                    <a:pt x="497747" y="1139950"/>
                    <a:pt x="521048" y="1197683"/>
                  </a:cubicBezTo>
                  <a:cubicBezTo>
                    <a:pt x="529463" y="1220998"/>
                    <a:pt x="536860" y="1252363"/>
                    <a:pt x="566449" y="1254954"/>
                  </a:cubicBezTo>
                  <a:cubicBezTo>
                    <a:pt x="605748" y="1258192"/>
                    <a:pt x="640792" y="1235432"/>
                    <a:pt x="677871" y="1225717"/>
                  </a:cubicBezTo>
                  <a:cubicBezTo>
                    <a:pt x="734368" y="1210081"/>
                    <a:pt x="793732" y="1208971"/>
                    <a:pt x="851061" y="1196665"/>
                  </a:cubicBezTo>
                  <a:cubicBezTo>
                    <a:pt x="1016298" y="1165856"/>
                    <a:pt x="1176820" y="1118855"/>
                    <a:pt x="1343260" y="1091747"/>
                  </a:cubicBezTo>
                  <a:cubicBezTo>
                    <a:pt x="1571652" y="1052703"/>
                    <a:pt x="1803742" y="1039010"/>
                    <a:pt x="2031487" y="995617"/>
                  </a:cubicBezTo>
                  <a:cubicBezTo>
                    <a:pt x="2284753" y="947784"/>
                    <a:pt x="2541532" y="914754"/>
                    <a:pt x="2790359" y="845641"/>
                  </a:cubicBezTo>
                  <a:cubicBezTo>
                    <a:pt x="2825774" y="831948"/>
                    <a:pt x="2886247" y="836019"/>
                    <a:pt x="2890223" y="786520"/>
                  </a:cubicBezTo>
                  <a:close/>
                  <a:moveTo>
                    <a:pt x="3069053" y="1346179"/>
                  </a:moveTo>
                  <a:cubicBezTo>
                    <a:pt x="3077190" y="1341923"/>
                    <a:pt x="3083385" y="1334244"/>
                    <a:pt x="3084217" y="1324159"/>
                  </a:cubicBezTo>
                  <a:cubicBezTo>
                    <a:pt x="3083847" y="1282525"/>
                    <a:pt x="3067666" y="1235987"/>
                    <a:pt x="3045381" y="1200921"/>
                  </a:cubicBezTo>
                  <a:cubicBezTo>
                    <a:pt x="3030587" y="1180382"/>
                    <a:pt x="3005066" y="1178346"/>
                    <a:pt x="2982689" y="1185655"/>
                  </a:cubicBezTo>
                  <a:cubicBezTo>
                    <a:pt x="2950881" y="1190929"/>
                    <a:pt x="2919812" y="1199811"/>
                    <a:pt x="2888466" y="1207305"/>
                  </a:cubicBezTo>
                  <a:cubicBezTo>
                    <a:pt x="2768445" y="1238947"/>
                    <a:pt x="2642875" y="1254861"/>
                    <a:pt x="2520912" y="1280397"/>
                  </a:cubicBezTo>
                  <a:cubicBezTo>
                    <a:pt x="2441761" y="1295663"/>
                    <a:pt x="2365106" y="1321014"/>
                    <a:pt x="2286325" y="1337575"/>
                  </a:cubicBezTo>
                  <a:cubicBezTo>
                    <a:pt x="2095936" y="1371622"/>
                    <a:pt x="1896301" y="1397806"/>
                    <a:pt x="1708964" y="1451561"/>
                  </a:cubicBezTo>
                  <a:cubicBezTo>
                    <a:pt x="1651173" y="1468122"/>
                    <a:pt x="1591532" y="1476634"/>
                    <a:pt x="1532076" y="1484498"/>
                  </a:cubicBezTo>
                  <a:cubicBezTo>
                    <a:pt x="1529210" y="1485146"/>
                    <a:pt x="1527175" y="1487366"/>
                    <a:pt x="1526251" y="1489957"/>
                  </a:cubicBezTo>
                  <a:cubicBezTo>
                    <a:pt x="1519408" y="1488754"/>
                    <a:pt x="1512381" y="1491159"/>
                    <a:pt x="1507110" y="1495415"/>
                  </a:cubicBezTo>
                  <a:cubicBezTo>
                    <a:pt x="1505261" y="1494120"/>
                    <a:pt x="1502579" y="1493842"/>
                    <a:pt x="1500360" y="1495508"/>
                  </a:cubicBezTo>
                  <a:cubicBezTo>
                    <a:pt x="1493148" y="1500689"/>
                    <a:pt x="1493703" y="1511699"/>
                    <a:pt x="1493887" y="1519656"/>
                  </a:cubicBezTo>
                  <a:cubicBezTo>
                    <a:pt x="1494535" y="1555276"/>
                    <a:pt x="1507573" y="1588861"/>
                    <a:pt x="1515617" y="1623094"/>
                  </a:cubicBezTo>
                  <a:cubicBezTo>
                    <a:pt x="1517651" y="1643171"/>
                    <a:pt x="1535590" y="1655847"/>
                    <a:pt x="1554453" y="1658530"/>
                  </a:cubicBezTo>
                  <a:cubicBezTo>
                    <a:pt x="1618255" y="1664636"/>
                    <a:pt x="1681224" y="1643541"/>
                    <a:pt x="1742715" y="1629478"/>
                  </a:cubicBezTo>
                  <a:cubicBezTo>
                    <a:pt x="1815671" y="1611066"/>
                    <a:pt x="1888257" y="1591082"/>
                    <a:pt x="1961860" y="1575446"/>
                  </a:cubicBezTo>
                  <a:cubicBezTo>
                    <a:pt x="2092053" y="1548245"/>
                    <a:pt x="2224835" y="1538715"/>
                    <a:pt x="2356137" y="1519008"/>
                  </a:cubicBezTo>
                  <a:cubicBezTo>
                    <a:pt x="2486145" y="1494953"/>
                    <a:pt x="2616800" y="1473303"/>
                    <a:pt x="2745143" y="1441476"/>
                  </a:cubicBezTo>
                  <a:cubicBezTo>
                    <a:pt x="2799328" y="1429078"/>
                    <a:pt x="2845746" y="1408631"/>
                    <a:pt x="2900394" y="1394475"/>
                  </a:cubicBezTo>
                  <a:cubicBezTo>
                    <a:pt x="2951343" y="1381615"/>
                    <a:pt x="3003309" y="1372825"/>
                    <a:pt x="3053149" y="1356634"/>
                  </a:cubicBezTo>
                  <a:cubicBezTo>
                    <a:pt x="3060269" y="1354599"/>
                    <a:pt x="3065539" y="1350898"/>
                    <a:pt x="3069053" y="1346179"/>
                  </a:cubicBezTo>
                  <a:close/>
                  <a:moveTo>
                    <a:pt x="3223934" y="2011774"/>
                  </a:moveTo>
                  <a:cubicBezTo>
                    <a:pt x="3237249" y="1995121"/>
                    <a:pt x="3233088" y="1972638"/>
                    <a:pt x="3230869" y="1953116"/>
                  </a:cubicBezTo>
                  <a:cubicBezTo>
                    <a:pt x="3226338" y="1917311"/>
                    <a:pt x="3220790" y="1880395"/>
                    <a:pt x="3207475" y="1846902"/>
                  </a:cubicBezTo>
                  <a:cubicBezTo>
                    <a:pt x="3183989" y="1811004"/>
                    <a:pt x="3134519" y="1827843"/>
                    <a:pt x="3099659" y="1833857"/>
                  </a:cubicBezTo>
                  <a:cubicBezTo>
                    <a:pt x="3027073" y="1848383"/>
                    <a:pt x="2953470" y="1858467"/>
                    <a:pt x="2882271" y="1879285"/>
                  </a:cubicBezTo>
                  <a:cubicBezTo>
                    <a:pt x="2709728" y="1926378"/>
                    <a:pt x="2532748" y="1951081"/>
                    <a:pt x="2358171" y="1989755"/>
                  </a:cubicBezTo>
                  <a:cubicBezTo>
                    <a:pt x="2259047" y="2012792"/>
                    <a:pt x="2161310" y="2033054"/>
                    <a:pt x="2060892" y="2052669"/>
                  </a:cubicBezTo>
                  <a:cubicBezTo>
                    <a:pt x="2000696" y="2068860"/>
                    <a:pt x="1939853" y="2082275"/>
                    <a:pt x="1878085" y="2091435"/>
                  </a:cubicBezTo>
                  <a:cubicBezTo>
                    <a:pt x="1804667" y="2105036"/>
                    <a:pt x="1639615" y="2135938"/>
                    <a:pt x="1680577" y="2242244"/>
                  </a:cubicBezTo>
                  <a:cubicBezTo>
                    <a:pt x="1686957" y="2260286"/>
                    <a:pt x="1702399" y="2271758"/>
                    <a:pt x="1713680" y="2286469"/>
                  </a:cubicBezTo>
                  <a:cubicBezTo>
                    <a:pt x="1721632" y="2297664"/>
                    <a:pt x="1724406" y="2310339"/>
                    <a:pt x="1729399" y="2322737"/>
                  </a:cubicBezTo>
                  <a:cubicBezTo>
                    <a:pt x="1761208" y="2365019"/>
                    <a:pt x="1830835" y="2333285"/>
                    <a:pt x="1875127" y="2330046"/>
                  </a:cubicBezTo>
                  <a:cubicBezTo>
                    <a:pt x="1948083" y="2317741"/>
                    <a:pt x="2019929" y="2300995"/>
                    <a:pt x="2090666" y="2279623"/>
                  </a:cubicBezTo>
                  <a:cubicBezTo>
                    <a:pt x="2201533" y="2251219"/>
                    <a:pt x="2313695" y="2228181"/>
                    <a:pt x="2424192" y="2198204"/>
                  </a:cubicBezTo>
                  <a:cubicBezTo>
                    <a:pt x="2516936" y="2188119"/>
                    <a:pt x="2603947" y="2154904"/>
                    <a:pt x="2694102" y="2133347"/>
                  </a:cubicBezTo>
                  <a:cubicBezTo>
                    <a:pt x="2842233" y="2110402"/>
                    <a:pt x="2986943" y="2069508"/>
                    <a:pt x="3133224" y="2036478"/>
                  </a:cubicBezTo>
                  <a:cubicBezTo>
                    <a:pt x="3162721" y="2027688"/>
                    <a:pt x="3201465" y="2036293"/>
                    <a:pt x="3223934" y="2011774"/>
                  </a:cubicBezTo>
                  <a:close/>
                  <a:moveTo>
                    <a:pt x="3418853" y="2704941"/>
                  </a:moveTo>
                  <a:cubicBezTo>
                    <a:pt x="3446778" y="2669320"/>
                    <a:pt x="3424679" y="2621302"/>
                    <a:pt x="3416357" y="2582166"/>
                  </a:cubicBezTo>
                  <a:cubicBezTo>
                    <a:pt x="3411179" y="2558018"/>
                    <a:pt x="3403874" y="2528966"/>
                    <a:pt x="3375764" y="2523970"/>
                  </a:cubicBezTo>
                  <a:cubicBezTo>
                    <a:pt x="3334339" y="2517956"/>
                    <a:pt x="3292452" y="2534240"/>
                    <a:pt x="3251951" y="2541734"/>
                  </a:cubicBezTo>
                  <a:cubicBezTo>
                    <a:pt x="3182417" y="2559776"/>
                    <a:pt x="3112420" y="2577170"/>
                    <a:pt x="3044457" y="2600485"/>
                  </a:cubicBezTo>
                  <a:cubicBezTo>
                    <a:pt x="2920274" y="2639251"/>
                    <a:pt x="2793041" y="2665342"/>
                    <a:pt x="2666824" y="2698372"/>
                  </a:cubicBezTo>
                  <a:cubicBezTo>
                    <a:pt x="2613471" y="2707254"/>
                    <a:pt x="2561135" y="2720485"/>
                    <a:pt x="2508707" y="2733438"/>
                  </a:cubicBezTo>
                  <a:cubicBezTo>
                    <a:pt x="2466449" y="2739729"/>
                    <a:pt x="2423452" y="2743152"/>
                    <a:pt x="2382027" y="2754162"/>
                  </a:cubicBezTo>
                  <a:cubicBezTo>
                    <a:pt x="2344856" y="2764710"/>
                    <a:pt x="2306575" y="2769613"/>
                    <a:pt x="2268756" y="2777015"/>
                  </a:cubicBezTo>
                  <a:cubicBezTo>
                    <a:pt x="2213554" y="2792466"/>
                    <a:pt x="2160570" y="2807084"/>
                    <a:pt x="2103241" y="2818002"/>
                  </a:cubicBezTo>
                  <a:cubicBezTo>
                    <a:pt x="2032504" y="2832620"/>
                    <a:pt x="1930884" y="2818742"/>
                    <a:pt x="1892695" y="2894054"/>
                  </a:cubicBezTo>
                  <a:cubicBezTo>
                    <a:pt x="1877068" y="2933005"/>
                    <a:pt x="1873924" y="3010445"/>
                    <a:pt x="1921360" y="3027284"/>
                  </a:cubicBezTo>
                  <a:cubicBezTo>
                    <a:pt x="1934305" y="3050137"/>
                    <a:pt x="1963617" y="3054393"/>
                    <a:pt x="1987658" y="3055225"/>
                  </a:cubicBezTo>
                  <a:cubicBezTo>
                    <a:pt x="2048871" y="3055965"/>
                    <a:pt x="2106570" y="3032558"/>
                    <a:pt x="2164546" y="3015534"/>
                  </a:cubicBezTo>
                  <a:cubicBezTo>
                    <a:pt x="2252759" y="2988055"/>
                    <a:pt x="2343746" y="2971586"/>
                    <a:pt x="2432144" y="2944293"/>
                  </a:cubicBezTo>
                  <a:cubicBezTo>
                    <a:pt x="2626693" y="2902658"/>
                    <a:pt x="2821890" y="2860006"/>
                    <a:pt x="3014683" y="2809860"/>
                  </a:cubicBezTo>
                  <a:cubicBezTo>
                    <a:pt x="3092077" y="2790338"/>
                    <a:pt x="3168085" y="2774795"/>
                    <a:pt x="3246404" y="2757956"/>
                  </a:cubicBezTo>
                  <a:cubicBezTo>
                    <a:pt x="3302161" y="2744355"/>
                    <a:pt x="3373915" y="2743245"/>
                    <a:pt x="3418853" y="2704941"/>
                  </a:cubicBezTo>
                  <a:close/>
                  <a:moveTo>
                    <a:pt x="4200657" y="3800574"/>
                  </a:moveTo>
                  <a:cubicBezTo>
                    <a:pt x="4195664" y="3801499"/>
                    <a:pt x="4190763" y="3802979"/>
                    <a:pt x="4186232" y="3804737"/>
                  </a:cubicBezTo>
                  <a:cubicBezTo>
                    <a:pt x="4162283" y="3810843"/>
                    <a:pt x="4138427" y="3817413"/>
                    <a:pt x="4114478" y="3823981"/>
                  </a:cubicBezTo>
                  <a:cubicBezTo>
                    <a:pt x="4029132" y="3847112"/>
                    <a:pt x="3942213" y="3863858"/>
                    <a:pt x="3856312" y="3884860"/>
                  </a:cubicBezTo>
                  <a:cubicBezTo>
                    <a:pt x="3704297" y="3924181"/>
                    <a:pt x="3549786" y="3952030"/>
                    <a:pt x="3396846" y="3987003"/>
                  </a:cubicBezTo>
                  <a:cubicBezTo>
                    <a:pt x="3132115" y="4052508"/>
                    <a:pt x="2867476" y="4119030"/>
                    <a:pt x="2600618" y="4174636"/>
                  </a:cubicBezTo>
                  <a:cubicBezTo>
                    <a:pt x="2310366" y="4241066"/>
                    <a:pt x="2016045" y="4294173"/>
                    <a:pt x="1722649" y="4347372"/>
                  </a:cubicBezTo>
                  <a:cubicBezTo>
                    <a:pt x="1590145" y="4365506"/>
                    <a:pt x="1459582" y="4393078"/>
                    <a:pt x="1331701" y="4432491"/>
                  </a:cubicBezTo>
                  <a:cubicBezTo>
                    <a:pt x="1249036" y="4455714"/>
                    <a:pt x="1164522" y="4473016"/>
                    <a:pt x="1086388" y="4509376"/>
                  </a:cubicBezTo>
                  <a:cubicBezTo>
                    <a:pt x="1036826" y="4390580"/>
                    <a:pt x="1015559" y="4263363"/>
                    <a:pt x="978572" y="4140588"/>
                  </a:cubicBezTo>
                  <a:cubicBezTo>
                    <a:pt x="904784" y="3925662"/>
                    <a:pt x="840335" y="3707868"/>
                    <a:pt x="775886" y="3489888"/>
                  </a:cubicBezTo>
                  <a:cubicBezTo>
                    <a:pt x="725491" y="3313266"/>
                    <a:pt x="694515" y="3131925"/>
                    <a:pt x="647542" y="2954378"/>
                  </a:cubicBezTo>
                  <a:cubicBezTo>
                    <a:pt x="597518" y="2772944"/>
                    <a:pt x="546384" y="2591696"/>
                    <a:pt x="505421" y="2407857"/>
                  </a:cubicBezTo>
                  <a:cubicBezTo>
                    <a:pt x="416746" y="2052854"/>
                    <a:pt x="326499" y="1698036"/>
                    <a:pt x="228300" y="1345532"/>
                  </a:cubicBezTo>
                  <a:cubicBezTo>
                    <a:pt x="154419" y="1075833"/>
                    <a:pt x="60103" y="813351"/>
                    <a:pt x="0" y="539859"/>
                  </a:cubicBezTo>
                  <a:cubicBezTo>
                    <a:pt x="3329" y="541062"/>
                    <a:pt x="6658" y="535974"/>
                    <a:pt x="3329" y="533105"/>
                  </a:cubicBezTo>
                  <a:cubicBezTo>
                    <a:pt x="2959" y="532735"/>
                    <a:pt x="2404" y="532365"/>
                    <a:pt x="1942" y="531903"/>
                  </a:cubicBezTo>
                  <a:cubicBezTo>
                    <a:pt x="3606" y="532180"/>
                    <a:pt x="5363" y="532273"/>
                    <a:pt x="7212" y="532458"/>
                  </a:cubicBezTo>
                  <a:cubicBezTo>
                    <a:pt x="272776" y="480646"/>
                    <a:pt x="537692" y="418842"/>
                    <a:pt x="802701" y="361387"/>
                  </a:cubicBezTo>
                  <a:cubicBezTo>
                    <a:pt x="954531" y="330207"/>
                    <a:pt x="1108950" y="314479"/>
                    <a:pt x="1262352" y="293291"/>
                  </a:cubicBezTo>
                  <a:cubicBezTo>
                    <a:pt x="1581361" y="247771"/>
                    <a:pt x="1897596" y="185597"/>
                    <a:pt x="2214848" y="129529"/>
                  </a:cubicBezTo>
                  <a:cubicBezTo>
                    <a:pt x="2407178" y="94371"/>
                    <a:pt x="2600988" y="68743"/>
                    <a:pt x="2792856" y="31272"/>
                  </a:cubicBezTo>
                  <a:cubicBezTo>
                    <a:pt x="2839089" y="24240"/>
                    <a:pt x="2885692" y="19614"/>
                    <a:pt x="2932110" y="13230"/>
                  </a:cubicBezTo>
                  <a:cubicBezTo>
                    <a:pt x="2949309" y="10362"/>
                    <a:pt x="2974090" y="9622"/>
                    <a:pt x="2988885" y="0"/>
                  </a:cubicBezTo>
                  <a:cubicBezTo>
                    <a:pt x="2989254" y="1850"/>
                    <a:pt x="2989624" y="3793"/>
                    <a:pt x="2989902" y="5644"/>
                  </a:cubicBezTo>
                  <a:cubicBezTo>
                    <a:pt x="2999888" y="56715"/>
                    <a:pt x="3009227" y="105659"/>
                    <a:pt x="3023467" y="157841"/>
                  </a:cubicBezTo>
                  <a:cubicBezTo>
                    <a:pt x="3078485" y="341865"/>
                    <a:pt x="3141547" y="523483"/>
                    <a:pt x="3184451" y="711023"/>
                  </a:cubicBezTo>
                  <a:cubicBezTo>
                    <a:pt x="3222455" y="870159"/>
                    <a:pt x="3280801" y="1023281"/>
                    <a:pt x="3324723" y="1180659"/>
                  </a:cubicBezTo>
                  <a:cubicBezTo>
                    <a:pt x="3417651" y="1503927"/>
                    <a:pt x="3521769" y="1823772"/>
                    <a:pt x="3627273" y="2143062"/>
                  </a:cubicBezTo>
                  <a:cubicBezTo>
                    <a:pt x="3666386" y="2263894"/>
                    <a:pt x="3714283" y="2381858"/>
                    <a:pt x="3750900" y="2503616"/>
                  </a:cubicBezTo>
                  <a:cubicBezTo>
                    <a:pt x="3792418" y="2641657"/>
                    <a:pt x="3835137" y="2779421"/>
                    <a:pt x="3890247" y="2912743"/>
                  </a:cubicBezTo>
                  <a:cubicBezTo>
                    <a:pt x="3921131" y="2994717"/>
                    <a:pt x="3945912" y="3078818"/>
                    <a:pt x="3974577" y="3161624"/>
                  </a:cubicBezTo>
                  <a:cubicBezTo>
                    <a:pt x="4008234" y="3253220"/>
                    <a:pt x="4049567" y="3341855"/>
                    <a:pt x="4081005" y="3434376"/>
                  </a:cubicBezTo>
                  <a:cubicBezTo>
                    <a:pt x="4100516" y="3490536"/>
                    <a:pt x="4115680" y="3548084"/>
                    <a:pt x="4133896" y="3604707"/>
                  </a:cubicBezTo>
                  <a:cubicBezTo>
                    <a:pt x="4154701" y="3670397"/>
                    <a:pt x="4181424" y="3734329"/>
                    <a:pt x="4200657" y="380057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2" name="Google Shape;462;p18"/>
            <p:cNvSpPr/>
            <p:nvPr/>
          </p:nvSpPr>
          <p:spPr>
            <a:xfrm>
              <a:off x="11944662" y="6032066"/>
              <a:ext cx="510044" cy="597147"/>
            </a:xfrm>
            <a:custGeom>
              <a:avLst/>
              <a:gdLst/>
              <a:ahLst/>
              <a:cxnLst/>
              <a:rect l="l" t="t" r="r" b="b"/>
              <a:pathLst>
                <a:path w="510044" h="597147" extrusionOk="0">
                  <a:moveTo>
                    <a:pt x="445596" y="0"/>
                  </a:moveTo>
                  <a:cubicBezTo>
                    <a:pt x="467418" y="2498"/>
                    <a:pt x="488408" y="8142"/>
                    <a:pt x="510045" y="12120"/>
                  </a:cubicBezTo>
                  <a:cubicBezTo>
                    <a:pt x="500151" y="128326"/>
                    <a:pt x="433483" y="226491"/>
                    <a:pt x="386417" y="330392"/>
                  </a:cubicBezTo>
                  <a:cubicBezTo>
                    <a:pt x="353499" y="385534"/>
                    <a:pt x="275365" y="591856"/>
                    <a:pt x="213320" y="596390"/>
                  </a:cubicBezTo>
                  <a:cubicBezTo>
                    <a:pt x="169768" y="601571"/>
                    <a:pt x="131025" y="579273"/>
                    <a:pt x="95518" y="556976"/>
                  </a:cubicBezTo>
                  <a:cubicBezTo>
                    <a:pt x="63709" y="538287"/>
                    <a:pt x="30976" y="521448"/>
                    <a:pt x="0" y="501371"/>
                  </a:cubicBezTo>
                  <a:cubicBezTo>
                    <a:pt x="370" y="479073"/>
                    <a:pt x="21360" y="463067"/>
                    <a:pt x="27740" y="442620"/>
                  </a:cubicBezTo>
                  <a:cubicBezTo>
                    <a:pt x="57237" y="471486"/>
                    <a:pt x="90525" y="511640"/>
                    <a:pt x="136480" y="503684"/>
                  </a:cubicBezTo>
                  <a:cubicBezTo>
                    <a:pt x="173837" y="495542"/>
                    <a:pt x="207864" y="472874"/>
                    <a:pt x="230149" y="441787"/>
                  </a:cubicBezTo>
                  <a:cubicBezTo>
                    <a:pt x="264639" y="393584"/>
                    <a:pt x="281375" y="335851"/>
                    <a:pt x="308191" y="283577"/>
                  </a:cubicBezTo>
                  <a:cubicBezTo>
                    <a:pt x="355349" y="189853"/>
                    <a:pt x="404541" y="96499"/>
                    <a:pt x="445596" y="0"/>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3" name="Google Shape;463;p18"/>
            <p:cNvSpPr/>
            <p:nvPr/>
          </p:nvSpPr>
          <p:spPr>
            <a:xfrm>
              <a:off x="11143256" y="3518458"/>
              <a:ext cx="2440558" cy="909202"/>
            </a:xfrm>
            <a:custGeom>
              <a:avLst/>
              <a:gdLst/>
              <a:ahLst/>
              <a:cxnLst/>
              <a:rect l="l" t="t" r="r" b="b"/>
              <a:pathLst>
                <a:path w="2440558" h="909202" extrusionOk="0">
                  <a:moveTo>
                    <a:pt x="2295664" y="0"/>
                  </a:moveTo>
                  <a:cubicBezTo>
                    <a:pt x="2340695" y="163022"/>
                    <a:pt x="2424192" y="315866"/>
                    <a:pt x="2440559" y="486290"/>
                  </a:cubicBezTo>
                  <a:cubicBezTo>
                    <a:pt x="2203197" y="553090"/>
                    <a:pt x="1960750" y="595187"/>
                    <a:pt x="1717194" y="633398"/>
                  </a:cubicBezTo>
                  <a:cubicBezTo>
                    <a:pt x="1473822" y="685857"/>
                    <a:pt x="1224903" y="702234"/>
                    <a:pt x="979219" y="740445"/>
                  </a:cubicBezTo>
                  <a:cubicBezTo>
                    <a:pt x="820547" y="764685"/>
                    <a:pt x="665481" y="806227"/>
                    <a:pt x="508935" y="840275"/>
                  </a:cubicBezTo>
                  <a:cubicBezTo>
                    <a:pt x="402876" y="863220"/>
                    <a:pt x="293396" y="866828"/>
                    <a:pt x="192238" y="909203"/>
                  </a:cubicBezTo>
                  <a:cubicBezTo>
                    <a:pt x="182159" y="884592"/>
                    <a:pt x="170231" y="860815"/>
                    <a:pt x="160059" y="836204"/>
                  </a:cubicBezTo>
                  <a:cubicBezTo>
                    <a:pt x="129545" y="763668"/>
                    <a:pt x="108001" y="687893"/>
                    <a:pt x="81833" y="613691"/>
                  </a:cubicBezTo>
                  <a:cubicBezTo>
                    <a:pt x="60011" y="554108"/>
                    <a:pt x="28480" y="498503"/>
                    <a:pt x="0" y="441880"/>
                  </a:cubicBezTo>
                  <a:cubicBezTo>
                    <a:pt x="46048" y="437439"/>
                    <a:pt x="90340" y="419952"/>
                    <a:pt x="134816" y="407832"/>
                  </a:cubicBezTo>
                  <a:cubicBezTo>
                    <a:pt x="187984" y="392751"/>
                    <a:pt x="239026" y="385350"/>
                    <a:pt x="296077" y="374525"/>
                  </a:cubicBezTo>
                  <a:cubicBezTo>
                    <a:pt x="652166" y="309575"/>
                    <a:pt x="1011120" y="261279"/>
                    <a:pt x="1367948" y="200955"/>
                  </a:cubicBezTo>
                  <a:cubicBezTo>
                    <a:pt x="1680300" y="149514"/>
                    <a:pt x="1994685" y="100663"/>
                    <a:pt x="2295664" y="0"/>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64" name="Google Shape;464;p18"/>
          <p:cNvSpPr txBox="1"/>
          <p:nvPr/>
        </p:nvSpPr>
        <p:spPr>
          <a:xfrm>
            <a:off x="2713907" y="3676781"/>
            <a:ext cx="6973153" cy="738505"/>
          </a:xfrm>
          <a:prstGeom prst="rect">
            <a:avLst/>
          </a:prstGeom>
          <a:noFill/>
          <a:ln>
            <a:noFill/>
          </a:ln>
        </p:spPr>
        <p:txBody>
          <a:bodyPr spcFirstLastPara="1" wrap="square" lIns="0" tIns="0" rIns="0" bIns="0" anchor="t" anchorCtr="0">
            <a:spAutoFit/>
          </a:bodyPr>
          <a:lstStyle/>
          <a:p>
            <a:pPr marL="863600" marR="0" lvl="1" indent="-431800" algn="l" rtl="0">
              <a:lnSpc>
                <a:spcPct val="120000"/>
              </a:lnSpc>
              <a:spcBef>
                <a:spcPts val="0"/>
              </a:spcBef>
              <a:spcAft>
                <a:spcPts val="0"/>
              </a:spcAft>
              <a:buClr>
                <a:srgbClr val="000000"/>
              </a:buClr>
              <a:buSzPts val="4000"/>
              <a:buFont typeface="Arial" panose="020B0604020202020204"/>
              <a:buChar char="•"/>
            </a:pPr>
            <a:r>
              <a:rPr lang="en-US" sz="4000" b="0" i="0" u="none" strike="noStrike" cap="none">
                <a:solidFill>
                  <a:srgbClr val="000000"/>
                </a:solidFill>
                <a:latin typeface="Poppins" panose="00000500000000000000"/>
                <a:ea typeface="Poppins" panose="00000500000000000000"/>
                <a:cs typeface="Poppins" panose="00000500000000000000"/>
                <a:sym typeface="Poppins" panose="00000500000000000000"/>
              </a:rPr>
              <a:t>Arduino UNO Board.</a:t>
            </a:r>
            <a:endParaRPr lang="en-US" sz="4000" b="0" i="0" u="none" strike="noStrike" cap="none">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465" name="Google Shape;465;p18"/>
          <p:cNvSpPr/>
          <p:nvPr/>
        </p:nvSpPr>
        <p:spPr>
          <a:xfrm>
            <a:off x="16157830" y="381394"/>
            <a:ext cx="1279597" cy="1160216"/>
          </a:xfrm>
          <a:custGeom>
            <a:avLst/>
            <a:gdLst/>
            <a:ahLst/>
            <a:cxnLst/>
            <a:rect l="l" t="t" r="r" b="b"/>
            <a:pathLst>
              <a:path w="1279597" h="1160216" extrusionOk="0">
                <a:moveTo>
                  <a:pt x="1238373" y="549605"/>
                </a:moveTo>
                <a:cubicBezTo>
                  <a:pt x="1194562" y="539786"/>
                  <a:pt x="1149473" y="537920"/>
                  <a:pt x="1104971" y="533087"/>
                </a:cubicBezTo>
                <a:cubicBezTo>
                  <a:pt x="1020959" y="524112"/>
                  <a:pt x="936410" y="519331"/>
                  <a:pt x="851937" y="523038"/>
                </a:cubicBezTo>
                <a:cubicBezTo>
                  <a:pt x="882926" y="492764"/>
                  <a:pt x="915170" y="463717"/>
                  <a:pt x="947336" y="434644"/>
                </a:cubicBezTo>
                <a:cubicBezTo>
                  <a:pt x="963561" y="418766"/>
                  <a:pt x="980859" y="404038"/>
                  <a:pt x="997775" y="388875"/>
                </a:cubicBezTo>
                <a:cubicBezTo>
                  <a:pt x="1013820" y="373814"/>
                  <a:pt x="1029685" y="358575"/>
                  <a:pt x="1046396" y="344230"/>
                </a:cubicBezTo>
                <a:cubicBezTo>
                  <a:pt x="1061494" y="330346"/>
                  <a:pt x="1076285" y="316129"/>
                  <a:pt x="1092637" y="303702"/>
                </a:cubicBezTo>
                <a:cubicBezTo>
                  <a:pt x="1114491" y="285804"/>
                  <a:pt x="1133760" y="264223"/>
                  <a:pt x="1148807" y="240315"/>
                </a:cubicBezTo>
                <a:cubicBezTo>
                  <a:pt x="1158838" y="222647"/>
                  <a:pt x="1170891" y="201757"/>
                  <a:pt x="1163803" y="180968"/>
                </a:cubicBezTo>
                <a:cubicBezTo>
                  <a:pt x="1158404" y="166445"/>
                  <a:pt x="1144892" y="154325"/>
                  <a:pt x="1129282" y="152228"/>
                </a:cubicBezTo>
                <a:cubicBezTo>
                  <a:pt x="1101542" y="149083"/>
                  <a:pt x="1075261" y="162098"/>
                  <a:pt x="1052051" y="175880"/>
                </a:cubicBezTo>
                <a:cubicBezTo>
                  <a:pt x="1018579" y="197180"/>
                  <a:pt x="988792" y="223465"/>
                  <a:pt x="958238" y="248600"/>
                </a:cubicBezTo>
                <a:cubicBezTo>
                  <a:pt x="920876" y="280281"/>
                  <a:pt x="885204" y="313930"/>
                  <a:pt x="849454" y="347426"/>
                </a:cubicBezTo>
                <a:cubicBezTo>
                  <a:pt x="830390" y="366195"/>
                  <a:pt x="813654" y="387187"/>
                  <a:pt x="794026" y="405444"/>
                </a:cubicBezTo>
                <a:cubicBezTo>
                  <a:pt x="784481" y="414828"/>
                  <a:pt x="775627" y="424902"/>
                  <a:pt x="766491" y="434670"/>
                </a:cubicBezTo>
                <a:cubicBezTo>
                  <a:pt x="755564" y="446534"/>
                  <a:pt x="742795" y="456302"/>
                  <a:pt x="730742" y="466913"/>
                </a:cubicBezTo>
                <a:cubicBezTo>
                  <a:pt x="737856" y="362513"/>
                  <a:pt x="762627" y="259927"/>
                  <a:pt x="772966" y="155885"/>
                </a:cubicBezTo>
                <a:cubicBezTo>
                  <a:pt x="777674" y="116022"/>
                  <a:pt x="781999" y="75903"/>
                  <a:pt x="778570" y="35759"/>
                </a:cubicBezTo>
                <a:cubicBezTo>
                  <a:pt x="778263" y="6737"/>
                  <a:pt x="747069" y="-6047"/>
                  <a:pt x="722297" y="2723"/>
                </a:cubicBezTo>
                <a:cubicBezTo>
                  <a:pt x="698319" y="10087"/>
                  <a:pt x="679076" y="28932"/>
                  <a:pt x="667663" y="50870"/>
                </a:cubicBezTo>
                <a:cubicBezTo>
                  <a:pt x="635828" y="114718"/>
                  <a:pt x="625618" y="186543"/>
                  <a:pt x="610980" y="255683"/>
                </a:cubicBezTo>
                <a:cubicBezTo>
                  <a:pt x="605197" y="281789"/>
                  <a:pt x="602024" y="308331"/>
                  <a:pt x="597981" y="334744"/>
                </a:cubicBezTo>
                <a:cubicBezTo>
                  <a:pt x="589945" y="383096"/>
                  <a:pt x="581552" y="431678"/>
                  <a:pt x="578635" y="480670"/>
                </a:cubicBezTo>
                <a:cubicBezTo>
                  <a:pt x="564381" y="458245"/>
                  <a:pt x="551023" y="435130"/>
                  <a:pt x="537383" y="412245"/>
                </a:cubicBezTo>
                <a:cubicBezTo>
                  <a:pt x="522899" y="386420"/>
                  <a:pt x="510795" y="359265"/>
                  <a:pt x="495339" y="333977"/>
                </a:cubicBezTo>
                <a:cubicBezTo>
                  <a:pt x="471335" y="295546"/>
                  <a:pt x="448586" y="256322"/>
                  <a:pt x="421076" y="220243"/>
                </a:cubicBezTo>
                <a:cubicBezTo>
                  <a:pt x="412273" y="206896"/>
                  <a:pt x="404955" y="192628"/>
                  <a:pt x="395230" y="179895"/>
                </a:cubicBezTo>
                <a:cubicBezTo>
                  <a:pt x="385455" y="166931"/>
                  <a:pt x="374938" y="154530"/>
                  <a:pt x="364548" y="142077"/>
                </a:cubicBezTo>
                <a:cubicBezTo>
                  <a:pt x="338983" y="112340"/>
                  <a:pt x="309964" y="83088"/>
                  <a:pt x="272552" y="68948"/>
                </a:cubicBezTo>
                <a:cubicBezTo>
                  <a:pt x="258247" y="63144"/>
                  <a:pt x="242330" y="60024"/>
                  <a:pt x="227078" y="63655"/>
                </a:cubicBezTo>
                <a:cubicBezTo>
                  <a:pt x="204303" y="69562"/>
                  <a:pt x="209165" y="99657"/>
                  <a:pt x="212415" y="117454"/>
                </a:cubicBezTo>
                <a:cubicBezTo>
                  <a:pt x="222523" y="170766"/>
                  <a:pt x="245247" y="220652"/>
                  <a:pt x="275111" y="265706"/>
                </a:cubicBezTo>
                <a:cubicBezTo>
                  <a:pt x="287112" y="285344"/>
                  <a:pt x="297323" y="306055"/>
                  <a:pt x="309632" y="325539"/>
                </a:cubicBezTo>
                <a:cubicBezTo>
                  <a:pt x="326265" y="351185"/>
                  <a:pt x="344920" y="375553"/>
                  <a:pt x="363448" y="399870"/>
                </a:cubicBezTo>
                <a:cubicBezTo>
                  <a:pt x="389754" y="432011"/>
                  <a:pt x="413783" y="465916"/>
                  <a:pt x="442675" y="495883"/>
                </a:cubicBezTo>
                <a:cubicBezTo>
                  <a:pt x="455956" y="511302"/>
                  <a:pt x="468265" y="527487"/>
                  <a:pt x="481699" y="542753"/>
                </a:cubicBezTo>
                <a:cubicBezTo>
                  <a:pt x="489351" y="551779"/>
                  <a:pt x="497437" y="560958"/>
                  <a:pt x="501276" y="572337"/>
                </a:cubicBezTo>
                <a:cubicBezTo>
                  <a:pt x="459462" y="565433"/>
                  <a:pt x="417212" y="568833"/>
                  <a:pt x="375066" y="569447"/>
                </a:cubicBezTo>
                <a:cubicBezTo>
                  <a:pt x="321070" y="571365"/>
                  <a:pt x="266999" y="571109"/>
                  <a:pt x="213080" y="574740"/>
                </a:cubicBezTo>
                <a:cubicBezTo>
                  <a:pt x="186390" y="576172"/>
                  <a:pt x="159623" y="576377"/>
                  <a:pt x="132881" y="577297"/>
                </a:cubicBezTo>
                <a:cubicBezTo>
                  <a:pt x="92014" y="578397"/>
                  <a:pt x="48357" y="578857"/>
                  <a:pt x="11917" y="599645"/>
                </a:cubicBezTo>
                <a:cubicBezTo>
                  <a:pt x="-23602" y="626749"/>
                  <a:pt x="29036" y="663927"/>
                  <a:pt x="55829" y="671240"/>
                </a:cubicBezTo>
                <a:cubicBezTo>
                  <a:pt x="81522" y="679064"/>
                  <a:pt x="108622" y="680598"/>
                  <a:pt x="135261" y="682439"/>
                </a:cubicBezTo>
                <a:cubicBezTo>
                  <a:pt x="176051" y="684203"/>
                  <a:pt x="216970" y="683360"/>
                  <a:pt x="257735" y="681672"/>
                </a:cubicBezTo>
                <a:cubicBezTo>
                  <a:pt x="298884" y="679703"/>
                  <a:pt x="340058" y="678143"/>
                  <a:pt x="381130" y="675075"/>
                </a:cubicBezTo>
                <a:cubicBezTo>
                  <a:pt x="416726" y="672058"/>
                  <a:pt x="452399" y="668811"/>
                  <a:pt x="488148" y="670524"/>
                </a:cubicBezTo>
                <a:cubicBezTo>
                  <a:pt x="473127" y="680573"/>
                  <a:pt x="460076" y="693025"/>
                  <a:pt x="446948" y="705298"/>
                </a:cubicBezTo>
                <a:cubicBezTo>
                  <a:pt x="388347" y="749176"/>
                  <a:pt x="329720" y="793258"/>
                  <a:pt x="275802" y="842939"/>
                </a:cubicBezTo>
                <a:cubicBezTo>
                  <a:pt x="232733" y="878635"/>
                  <a:pt x="192020" y="918446"/>
                  <a:pt x="163333" y="966901"/>
                </a:cubicBezTo>
                <a:cubicBezTo>
                  <a:pt x="148414" y="990757"/>
                  <a:pt x="133649" y="1017963"/>
                  <a:pt x="139841" y="1047010"/>
                </a:cubicBezTo>
                <a:cubicBezTo>
                  <a:pt x="143424" y="1069844"/>
                  <a:pt x="165252" y="1064398"/>
                  <a:pt x="181451" y="1059769"/>
                </a:cubicBezTo>
                <a:cubicBezTo>
                  <a:pt x="206427" y="1051383"/>
                  <a:pt x="230584" y="1040132"/>
                  <a:pt x="253052" y="1026350"/>
                </a:cubicBezTo>
                <a:cubicBezTo>
                  <a:pt x="316413" y="986257"/>
                  <a:pt x="375705" y="939695"/>
                  <a:pt x="428267" y="886203"/>
                </a:cubicBezTo>
                <a:cubicBezTo>
                  <a:pt x="458796" y="859125"/>
                  <a:pt x="485359" y="828058"/>
                  <a:pt x="515376" y="800443"/>
                </a:cubicBezTo>
                <a:cubicBezTo>
                  <a:pt x="548822" y="767049"/>
                  <a:pt x="586209" y="737286"/>
                  <a:pt x="621652" y="705861"/>
                </a:cubicBezTo>
                <a:cubicBezTo>
                  <a:pt x="621524" y="776791"/>
                  <a:pt x="621600" y="847746"/>
                  <a:pt x="623955" y="918651"/>
                </a:cubicBezTo>
                <a:cubicBezTo>
                  <a:pt x="624262" y="973293"/>
                  <a:pt x="633679" y="1027322"/>
                  <a:pt x="647114" y="1080148"/>
                </a:cubicBezTo>
                <a:cubicBezTo>
                  <a:pt x="653946" y="1101422"/>
                  <a:pt x="665666" y="1152536"/>
                  <a:pt x="687930" y="1159849"/>
                </a:cubicBezTo>
                <a:cubicBezTo>
                  <a:pt x="718740" y="1168670"/>
                  <a:pt x="744919" y="1016301"/>
                  <a:pt x="751444" y="990706"/>
                </a:cubicBezTo>
                <a:cubicBezTo>
                  <a:pt x="762013" y="939004"/>
                  <a:pt x="770714" y="886919"/>
                  <a:pt x="774501" y="834246"/>
                </a:cubicBezTo>
                <a:cubicBezTo>
                  <a:pt x="777981" y="788604"/>
                  <a:pt x="780105" y="743116"/>
                  <a:pt x="784737" y="697474"/>
                </a:cubicBezTo>
                <a:cubicBezTo>
                  <a:pt x="800194" y="713302"/>
                  <a:pt x="817262" y="727390"/>
                  <a:pt x="833077" y="742834"/>
                </a:cubicBezTo>
                <a:cubicBezTo>
                  <a:pt x="847075" y="757000"/>
                  <a:pt x="860791" y="771447"/>
                  <a:pt x="875249" y="785178"/>
                </a:cubicBezTo>
                <a:cubicBezTo>
                  <a:pt x="892676" y="802923"/>
                  <a:pt x="908235" y="822407"/>
                  <a:pt x="926557" y="839309"/>
                </a:cubicBezTo>
                <a:cubicBezTo>
                  <a:pt x="938457" y="851071"/>
                  <a:pt x="947746" y="863676"/>
                  <a:pt x="959364" y="876384"/>
                </a:cubicBezTo>
                <a:cubicBezTo>
                  <a:pt x="973208" y="891036"/>
                  <a:pt x="987999" y="904741"/>
                  <a:pt x="1002893" y="918293"/>
                </a:cubicBezTo>
                <a:cubicBezTo>
                  <a:pt x="1029404" y="939260"/>
                  <a:pt x="1071858" y="974341"/>
                  <a:pt x="1107428" y="961071"/>
                </a:cubicBezTo>
                <a:cubicBezTo>
                  <a:pt x="1134835" y="948030"/>
                  <a:pt x="1124599" y="920824"/>
                  <a:pt x="1113672" y="899781"/>
                </a:cubicBezTo>
                <a:cubicBezTo>
                  <a:pt x="1103359" y="879555"/>
                  <a:pt x="1093328" y="858690"/>
                  <a:pt x="1080789" y="839436"/>
                </a:cubicBezTo>
                <a:cubicBezTo>
                  <a:pt x="1070655" y="824555"/>
                  <a:pt x="1059344" y="810517"/>
                  <a:pt x="1048955" y="795789"/>
                </a:cubicBezTo>
                <a:cubicBezTo>
                  <a:pt x="1024798" y="763316"/>
                  <a:pt x="994704" y="735828"/>
                  <a:pt x="963919" y="709773"/>
                </a:cubicBezTo>
                <a:cubicBezTo>
                  <a:pt x="953785" y="700594"/>
                  <a:pt x="944470" y="690596"/>
                  <a:pt x="934234" y="681544"/>
                </a:cubicBezTo>
                <a:cubicBezTo>
                  <a:pt x="923614" y="671853"/>
                  <a:pt x="910845" y="664873"/>
                  <a:pt x="900251" y="655182"/>
                </a:cubicBezTo>
                <a:cubicBezTo>
                  <a:pt x="942295" y="654901"/>
                  <a:pt x="984135" y="660935"/>
                  <a:pt x="1026179" y="658736"/>
                </a:cubicBezTo>
                <a:cubicBezTo>
                  <a:pt x="1058960" y="657432"/>
                  <a:pt x="1091844" y="658864"/>
                  <a:pt x="1124394" y="654108"/>
                </a:cubicBezTo>
                <a:cubicBezTo>
                  <a:pt x="1144534" y="652165"/>
                  <a:pt x="1164929" y="652037"/>
                  <a:pt x="1184761" y="647537"/>
                </a:cubicBezTo>
                <a:cubicBezTo>
                  <a:pt x="1203775" y="643420"/>
                  <a:pt x="1221918" y="636158"/>
                  <a:pt x="1240445" y="630303"/>
                </a:cubicBezTo>
                <a:cubicBezTo>
                  <a:pt x="1250323" y="627030"/>
                  <a:pt x="1260636" y="623578"/>
                  <a:pt x="1268057" y="615933"/>
                </a:cubicBezTo>
                <a:cubicBezTo>
                  <a:pt x="1295873" y="590593"/>
                  <a:pt x="1268415" y="555256"/>
                  <a:pt x="1238373" y="549605"/>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6" name="Google Shape;466;p18"/>
          <p:cNvSpPr/>
          <p:nvPr/>
        </p:nvSpPr>
        <p:spPr>
          <a:xfrm>
            <a:off x="16157830" y="381394"/>
            <a:ext cx="1279597" cy="1160216"/>
          </a:xfrm>
          <a:custGeom>
            <a:avLst/>
            <a:gdLst/>
            <a:ahLst/>
            <a:cxnLst/>
            <a:rect l="l" t="t" r="r" b="b"/>
            <a:pathLst>
              <a:path w="1279597" h="1160216" extrusionOk="0">
                <a:moveTo>
                  <a:pt x="687930" y="1159849"/>
                </a:moveTo>
                <a:cubicBezTo>
                  <a:pt x="665666" y="1152536"/>
                  <a:pt x="653946" y="1101422"/>
                  <a:pt x="647114" y="1080148"/>
                </a:cubicBezTo>
                <a:cubicBezTo>
                  <a:pt x="633679" y="1027322"/>
                  <a:pt x="624262" y="973293"/>
                  <a:pt x="623955" y="918651"/>
                </a:cubicBezTo>
                <a:cubicBezTo>
                  <a:pt x="621600" y="847746"/>
                  <a:pt x="621524" y="776791"/>
                  <a:pt x="621652" y="705861"/>
                </a:cubicBezTo>
                <a:cubicBezTo>
                  <a:pt x="586209" y="737286"/>
                  <a:pt x="548822" y="767049"/>
                  <a:pt x="515376" y="800443"/>
                </a:cubicBezTo>
                <a:cubicBezTo>
                  <a:pt x="485359" y="828058"/>
                  <a:pt x="458796" y="859125"/>
                  <a:pt x="428267" y="886203"/>
                </a:cubicBezTo>
                <a:cubicBezTo>
                  <a:pt x="375705" y="939695"/>
                  <a:pt x="316413" y="986257"/>
                  <a:pt x="253052" y="1026350"/>
                </a:cubicBezTo>
                <a:cubicBezTo>
                  <a:pt x="230584" y="1040132"/>
                  <a:pt x="206427" y="1051383"/>
                  <a:pt x="181451" y="1059769"/>
                </a:cubicBezTo>
                <a:cubicBezTo>
                  <a:pt x="165252" y="1064398"/>
                  <a:pt x="143424" y="1069844"/>
                  <a:pt x="139841" y="1047010"/>
                </a:cubicBezTo>
                <a:cubicBezTo>
                  <a:pt x="133649" y="1017963"/>
                  <a:pt x="148414" y="990757"/>
                  <a:pt x="163333" y="966901"/>
                </a:cubicBezTo>
                <a:cubicBezTo>
                  <a:pt x="192020" y="918446"/>
                  <a:pt x="232733" y="878635"/>
                  <a:pt x="275802" y="842939"/>
                </a:cubicBezTo>
                <a:cubicBezTo>
                  <a:pt x="329720" y="793258"/>
                  <a:pt x="388347" y="749176"/>
                  <a:pt x="446948" y="705298"/>
                </a:cubicBezTo>
                <a:cubicBezTo>
                  <a:pt x="460076" y="693025"/>
                  <a:pt x="473127" y="680573"/>
                  <a:pt x="488148" y="670524"/>
                </a:cubicBezTo>
                <a:cubicBezTo>
                  <a:pt x="452399" y="668811"/>
                  <a:pt x="416726" y="672058"/>
                  <a:pt x="381130" y="675075"/>
                </a:cubicBezTo>
                <a:cubicBezTo>
                  <a:pt x="340058" y="678143"/>
                  <a:pt x="298884" y="679703"/>
                  <a:pt x="257735" y="681672"/>
                </a:cubicBezTo>
                <a:cubicBezTo>
                  <a:pt x="216970" y="683360"/>
                  <a:pt x="176051" y="684203"/>
                  <a:pt x="135261" y="682439"/>
                </a:cubicBezTo>
                <a:cubicBezTo>
                  <a:pt x="108622" y="680598"/>
                  <a:pt x="81522" y="679064"/>
                  <a:pt x="55829" y="671240"/>
                </a:cubicBezTo>
                <a:cubicBezTo>
                  <a:pt x="29036" y="663927"/>
                  <a:pt x="-23602" y="626749"/>
                  <a:pt x="11917" y="599645"/>
                </a:cubicBezTo>
                <a:cubicBezTo>
                  <a:pt x="48357" y="578857"/>
                  <a:pt x="92014" y="578397"/>
                  <a:pt x="132881" y="577297"/>
                </a:cubicBezTo>
                <a:cubicBezTo>
                  <a:pt x="159623" y="576377"/>
                  <a:pt x="186390" y="576172"/>
                  <a:pt x="213080" y="574740"/>
                </a:cubicBezTo>
                <a:cubicBezTo>
                  <a:pt x="266999" y="571109"/>
                  <a:pt x="321070" y="571365"/>
                  <a:pt x="375066" y="569447"/>
                </a:cubicBezTo>
                <a:cubicBezTo>
                  <a:pt x="417212" y="568833"/>
                  <a:pt x="459462" y="565433"/>
                  <a:pt x="501276" y="572337"/>
                </a:cubicBezTo>
                <a:cubicBezTo>
                  <a:pt x="497437" y="560958"/>
                  <a:pt x="489351" y="551779"/>
                  <a:pt x="481699" y="542753"/>
                </a:cubicBezTo>
                <a:cubicBezTo>
                  <a:pt x="468265" y="527487"/>
                  <a:pt x="455956" y="511302"/>
                  <a:pt x="442675" y="495883"/>
                </a:cubicBezTo>
                <a:cubicBezTo>
                  <a:pt x="413783" y="465916"/>
                  <a:pt x="389754" y="432011"/>
                  <a:pt x="363448" y="399870"/>
                </a:cubicBezTo>
                <a:cubicBezTo>
                  <a:pt x="344920" y="375553"/>
                  <a:pt x="326265" y="351185"/>
                  <a:pt x="309632" y="325539"/>
                </a:cubicBezTo>
                <a:cubicBezTo>
                  <a:pt x="297323" y="306055"/>
                  <a:pt x="287112" y="285344"/>
                  <a:pt x="275111" y="265706"/>
                </a:cubicBezTo>
                <a:cubicBezTo>
                  <a:pt x="245247" y="220652"/>
                  <a:pt x="222523" y="170766"/>
                  <a:pt x="212415" y="117454"/>
                </a:cubicBezTo>
                <a:cubicBezTo>
                  <a:pt x="209165" y="99657"/>
                  <a:pt x="204303" y="69562"/>
                  <a:pt x="227078" y="63655"/>
                </a:cubicBezTo>
                <a:cubicBezTo>
                  <a:pt x="242330" y="60024"/>
                  <a:pt x="258247" y="63144"/>
                  <a:pt x="272552" y="68948"/>
                </a:cubicBezTo>
                <a:cubicBezTo>
                  <a:pt x="309964" y="83088"/>
                  <a:pt x="338983" y="112340"/>
                  <a:pt x="364548" y="142077"/>
                </a:cubicBezTo>
                <a:cubicBezTo>
                  <a:pt x="374938" y="154530"/>
                  <a:pt x="385455" y="166931"/>
                  <a:pt x="395230" y="179895"/>
                </a:cubicBezTo>
                <a:cubicBezTo>
                  <a:pt x="404955" y="192628"/>
                  <a:pt x="412273" y="206896"/>
                  <a:pt x="421076" y="220243"/>
                </a:cubicBezTo>
                <a:cubicBezTo>
                  <a:pt x="448586" y="256322"/>
                  <a:pt x="471335" y="295546"/>
                  <a:pt x="495339" y="333977"/>
                </a:cubicBezTo>
                <a:cubicBezTo>
                  <a:pt x="510795" y="359265"/>
                  <a:pt x="522899" y="386420"/>
                  <a:pt x="537383" y="412245"/>
                </a:cubicBezTo>
                <a:cubicBezTo>
                  <a:pt x="551023" y="435130"/>
                  <a:pt x="564381" y="458245"/>
                  <a:pt x="578635" y="480670"/>
                </a:cubicBezTo>
                <a:cubicBezTo>
                  <a:pt x="581552" y="431678"/>
                  <a:pt x="589945" y="383096"/>
                  <a:pt x="597981" y="334744"/>
                </a:cubicBezTo>
                <a:cubicBezTo>
                  <a:pt x="602024" y="308331"/>
                  <a:pt x="605197" y="281789"/>
                  <a:pt x="610980" y="255683"/>
                </a:cubicBezTo>
                <a:cubicBezTo>
                  <a:pt x="625618" y="186543"/>
                  <a:pt x="635828" y="114718"/>
                  <a:pt x="667663" y="50870"/>
                </a:cubicBezTo>
                <a:cubicBezTo>
                  <a:pt x="679076" y="28932"/>
                  <a:pt x="698319" y="10087"/>
                  <a:pt x="722297" y="2723"/>
                </a:cubicBezTo>
                <a:cubicBezTo>
                  <a:pt x="747069" y="-6047"/>
                  <a:pt x="778263" y="6737"/>
                  <a:pt x="778570" y="35759"/>
                </a:cubicBezTo>
                <a:cubicBezTo>
                  <a:pt x="781999" y="75903"/>
                  <a:pt x="777674" y="116022"/>
                  <a:pt x="772966" y="155885"/>
                </a:cubicBezTo>
                <a:cubicBezTo>
                  <a:pt x="762627" y="259927"/>
                  <a:pt x="737856" y="362513"/>
                  <a:pt x="730742" y="466913"/>
                </a:cubicBezTo>
                <a:cubicBezTo>
                  <a:pt x="742795" y="456302"/>
                  <a:pt x="755564" y="446534"/>
                  <a:pt x="766491" y="434670"/>
                </a:cubicBezTo>
                <a:cubicBezTo>
                  <a:pt x="775627" y="424902"/>
                  <a:pt x="784481" y="414828"/>
                  <a:pt x="794026" y="405444"/>
                </a:cubicBezTo>
                <a:cubicBezTo>
                  <a:pt x="813654" y="387187"/>
                  <a:pt x="830390" y="366195"/>
                  <a:pt x="849454" y="347426"/>
                </a:cubicBezTo>
                <a:cubicBezTo>
                  <a:pt x="885204" y="313930"/>
                  <a:pt x="920876" y="280281"/>
                  <a:pt x="958238" y="248600"/>
                </a:cubicBezTo>
                <a:cubicBezTo>
                  <a:pt x="988792" y="223465"/>
                  <a:pt x="1018579" y="197180"/>
                  <a:pt x="1052051" y="175880"/>
                </a:cubicBezTo>
                <a:cubicBezTo>
                  <a:pt x="1075261" y="162098"/>
                  <a:pt x="1101542" y="149083"/>
                  <a:pt x="1129282" y="152228"/>
                </a:cubicBezTo>
                <a:cubicBezTo>
                  <a:pt x="1144892" y="154325"/>
                  <a:pt x="1158404" y="166445"/>
                  <a:pt x="1163803" y="180968"/>
                </a:cubicBezTo>
                <a:cubicBezTo>
                  <a:pt x="1170891" y="201757"/>
                  <a:pt x="1158838" y="222647"/>
                  <a:pt x="1148807" y="240315"/>
                </a:cubicBezTo>
                <a:cubicBezTo>
                  <a:pt x="1133760" y="264223"/>
                  <a:pt x="1114491" y="285804"/>
                  <a:pt x="1092637" y="303702"/>
                </a:cubicBezTo>
                <a:cubicBezTo>
                  <a:pt x="1076285" y="316129"/>
                  <a:pt x="1061494" y="330346"/>
                  <a:pt x="1046396" y="344230"/>
                </a:cubicBezTo>
                <a:cubicBezTo>
                  <a:pt x="1029685" y="358575"/>
                  <a:pt x="1013820" y="373814"/>
                  <a:pt x="997775" y="388875"/>
                </a:cubicBezTo>
                <a:cubicBezTo>
                  <a:pt x="980859" y="404038"/>
                  <a:pt x="963561" y="418766"/>
                  <a:pt x="947336" y="434644"/>
                </a:cubicBezTo>
                <a:cubicBezTo>
                  <a:pt x="915170" y="463717"/>
                  <a:pt x="882926" y="492764"/>
                  <a:pt x="851937" y="523038"/>
                </a:cubicBezTo>
                <a:cubicBezTo>
                  <a:pt x="936410" y="519331"/>
                  <a:pt x="1020959" y="524112"/>
                  <a:pt x="1104971" y="533087"/>
                </a:cubicBezTo>
                <a:cubicBezTo>
                  <a:pt x="1149473" y="537920"/>
                  <a:pt x="1194562" y="539786"/>
                  <a:pt x="1238373" y="549605"/>
                </a:cubicBezTo>
                <a:cubicBezTo>
                  <a:pt x="1268415" y="555256"/>
                  <a:pt x="1295873" y="590593"/>
                  <a:pt x="1268057" y="615933"/>
                </a:cubicBezTo>
                <a:cubicBezTo>
                  <a:pt x="1260636" y="623578"/>
                  <a:pt x="1250323" y="627030"/>
                  <a:pt x="1240445" y="630303"/>
                </a:cubicBezTo>
                <a:cubicBezTo>
                  <a:pt x="1221918" y="636158"/>
                  <a:pt x="1203775" y="643420"/>
                  <a:pt x="1184761" y="647537"/>
                </a:cubicBezTo>
                <a:cubicBezTo>
                  <a:pt x="1164929" y="652037"/>
                  <a:pt x="1144534" y="652165"/>
                  <a:pt x="1124394" y="654108"/>
                </a:cubicBezTo>
                <a:cubicBezTo>
                  <a:pt x="1091844" y="658864"/>
                  <a:pt x="1058960" y="657432"/>
                  <a:pt x="1026179" y="658736"/>
                </a:cubicBezTo>
                <a:cubicBezTo>
                  <a:pt x="984135" y="660935"/>
                  <a:pt x="942295" y="654901"/>
                  <a:pt x="900251" y="655182"/>
                </a:cubicBezTo>
                <a:cubicBezTo>
                  <a:pt x="910845" y="664873"/>
                  <a:pt x="923614" y="671853"/>
                  <a:pt x="934234" y="681544"/>
                </a:cubicBezTo>
                <a:cubicBezTo>
                  <a:pt x="944470" y="690596"/>
                  <a:pt x="953785" y="700594"/>
                  <a:pt x="963919" y="709773"/>
                </a:cubicBezTo>
                <a:cubicBezTo>
                  <a:pt x="994704" y="735828"/>
                  <a:pt x="1024798" y="763316"/>
                  <a:pt x="1048955" y="795789"/>
                </a:cubicBezTo>
                <a:cubicBezTo>
                  <a:pt x="1059344" y="810517"/>
                  <a:pt x="1070655" y="824555"/>
                  <a:pt x="1080789" y="839436"/>
                </a:cubicBezTo>
                <a:cubicBezTo>
                  <a:pt x="1093328" y="858690"/>
                  <a:pt x="1103359" y="879555"/>
                  <a:pt x="1113672" y="899781"/>
                </a:cubicBezTo>
                <a:cubicBezTo>
                  <a:pt x="1124599" y="920824"/>
                  <a:pt x="1134835" y="948030"/>
                  <a:pt x="1107428" y="961071"/>
                </a:cubicBezTo>
                <a:cubicBezTo>
                  <a:pt x="1071858" y="974341"/>
                  <a:pt x="1029404" y="939260"/>
                  <a:pt x="1002893" y="918293"/>
                </a:cubicBezTo>
                <a:cubicBezTo>
                  <a:pt x="987999" y="904741"/>
                  <a:pt x="973208" y="891036"/>
                  <a:pt x="959364" y="876384"/>
                </a:cubicBezTo>
                <a:cubicBezTo>
                  <a:pt x="947746" y="863676"/>
                  <a:pt x="938457" y="851071"/>
                  <a:pt x="926557" y="839309"/>
                </a:cubicBezTo>
                <a:cubicBezTo>
                  <a:pt x="908235" y="822407"/>
                  <a:pt x="892676" y="802923"/>
                  <a:pt x="875249" y="785178"/>
                </a:cubicBezTo>
                <a:cubicBezTo>
                  <a:pt x="860791" y="771447"/>
                  <a:pt x="847075" y="757000"/>
                  <a:pt x="833077" y="742834"/>
                </a:cubicBezTo>
                <a:cubicBezTo>
                  <a:pt x="817262" y="727390"/>
                  <a:pt x="800194" y="713302"/>
                  <a:pt x="784737" y="697474"/>
                </a:cubicBezTo>
                <a:cubicBezTo>
                  <a:pt x="780105" y="743116"/>
                  <a:pt x="777981" y="788604"/>
                  <a:pt x="774501" y="834246"/>
                </a:cubicBezTo>
                <a:cubicBezTo>
                  <a:pt x="770714" y="886919"/>
                  <a:pt x="762013" y="939004"/>
                  <a:pt x="751444" y="990706"/>
                </a:cubicBezTo>
                <a:cubicBezTo>
                  <a:pt x="744919" y="1016301"/>
                  <a:pt x="718740" y="1168670"/>
                  <a:pt x="687930" y="1159849"/>
                </a:cubicBezTo>
                <a:close/>
                <a:moveTo>
                  <a:pt x="690335" y="1146604"/>
                </a:moveTo>
                <a:cubicBezTo>
                  <a:pt x="696810" y="1138473"/>
                  <a:pt x="701621" y="1129268"/>
                  <a:pt x="704973" y="1119449"/>
                </a:cubicBezTo>
                <a:cubicBezTo>
                  <a:pt x="712087" y="1099019"/>
                  <a:pt x="718075" y="1078231"/>
                  <a:pt x="722937" y="1057161"/>
                </a:cubicBezTo>
                <a:cubicBezTo>
                  <a:pt x="740134" y="985413"/>
                  <a:pt x="754950" y="912744"/>
                  <a:pt x="760810" y="839104"/>
                </a:cubicBezTo>
                <a:cubicBezTo>
                  <a:pt x="765161" y="788220"/>
                  <a:pt x="766543" y="737107"/>
                  <a:pt x="772863" y="686428"/>
                </a:cubicBezTo>
                <a:cubicBezTo>
                  <a:pt x="773836" y="680189"/>
                  <a:pt x="780566" y="675510"/>
                  <a:pt x="786093" y="680036"/>
                </a:cubicBezTo>
                <a:cubicBezTo>
                  <a:pt x="792721" y="686607"/>
                  <a:pt x="799119" y="693434"/>
                  <a:pt x="805977" y="699775"/>
                </a:cubicBezTo>
                <a:cubicBezTo>
                  <a:pt x="824197" y="716651"/>
                  <a:pt x="842878" y="733016"/>
                  <a:pt x="859742" y="751272"/>
                </a:cubicBezTo>
                <a:cubicBezTo>
                  <a:pt x="872434" y="764441"/>
                  <a:pt x="886151" y="776561"/>
                  <a:pt x="898280" y="790266"/>
                </a:cubicBezTo>
                <a:cubicBezTo>
                  <a:pt x="911101" y="805633"/>
                  <a:pt x="925355" y="819594"/>
                  <a:pt x="939532" y="833709"/>
                </a:cubicBezTo>
                <a:cubicBezTo>
                  <a:pt x="949153" y="843579"/>
                  <a:pt x="957649" y="854522"/>
                  <a:pt x="966708" y="864904"/>
                </a:cubicBezTo>
                <a:cubicBezTo>
                  <a:pt x="984621" y="883569"/>
                  <a:pt x="1003123" y="901903"/>
                  <a:pt x="1023416" y="918012"/>
                </a:cubicBezTo>
                <a:cubicBezTo>
                  <a:pt x="1044374" y="932228"/>
                  <a:pt x="1079074" y="960687"/>
                  <a:pt x="1104997" y="947289"/>
                </a:cubicBezTo>
                <a:cubicBezTo>
                  <a:pt x="1110192" y="943556"/>
                  <a:pt x="1113518" y="937675"/>
                  <a:pt x="1111420" y="931282"/>
                </a:cubicBezTo>
                <a:cubicBezTo>
                  <a:pt x="1109782" y="922461"/>
                  <a:pt x="1106123" y="914253"/>
                  <a:pt x="1102156" y="906250"/>
                </a:cubicBezTo>
                <a:cubicBezTo>
                  <a:pt x="1091665" y="885615"/>
                  <a:pt x="1081582" y="864674"/>
                  <a:pt x="1068838" y="845292"/>
                </a:cubicBezTo>
                <a:cubicBezTo>
                  <a:pt x="1053305" y="824401"/>
                  <a:pt x="1038693" y="802744"/>
                  <a:pt x="1021701" y="783030"/>
                </a:cubicBezTo>
                <a:cubicBezTo>
                  <a:pt x="1003251" y="762804"/>
                  <a:pt x="983470" y="743269"/>
                  <a:pt x="962435" y="725984"/>
                </a:cubicBezTo>
                <a:cubicBezTo>
                  <a:pt x="949409" y="715092"/>
                  <a:pt x="937894" y="702562"/>
                  <a:pt x="925278" y="691209"/>
                </a:cubicBezTo>
                <a:cubicBezTo>
                  <a:pt x="915426" y="682618"/>
                  <a:pt x="904268" y="675766"/>
                  <a:pt x="894186" y="667481"/>
                </a:cubicBezTo>
                <a:cubicBezTo>
                  <a:pt x="887149" y="661856"/>
                  <a:pt x="873279" y="648074"/>
                  <a:pt x="887532" y="642474"/>
                </a:cubicBezTo>
                <a:cubicBezTo>
                  <a:pt x="903091" y="641068"/>
                  <a:pt x="918880" y="642576"/>
                  <a:pt x="934516" y="642806"/>
                </a:cubicBezTo>
                <a:cubicBezTo>
                  <a:pt x="967501" y="644468"/>
                  <a:pt x="1000410" y="647409"/>
                  <a:pt x="1033447" y="645210"/>
                </a:cubicBezTo>
                <a:cubicBezTo>
                  <a:pt x="1060189" y="644289"/>
                  <a:pt x="1087058" y="645568"/>
                  <a:pt x="1113646" y="641988"/>
                </a:cubicBezTo>
                <a:cubicBezTo>
                  <a:pt x="1134963" y="639278"/>
                  <a:pt x="1156561" y="639508"/>
                  <a:pt x="1177724" y="635519"/>
                </a:cubicBezTo>
                <a:cubicBezTo>
                  <a:pt x="1199348" y="631121"/>
                  <a:pt x="1219871" y="622836"/>
                  <a:pt x="1240855" y="616239"/>
                </a:cubicBezTo>
                <a:cubicBezTo>
                  <a:pt x="1268876" y="607699"/>
                  <a:pt x="1276195" y="584866"/>
                  <a:pt x="1249427" y="567734"/>
                </a:cubicBezTo>
                <a:cubicBezTo>
                  <a:pt x="1231182" y="559015"/>
                  <a:pt x="1210351" y="557992"/>
                  <a:pt x="1190596" y="555000"/>
                </a:cubicBezTo>
                <a:cubicBezTo>
                  <a:pt x="1177724" y="553466"/>
                  <a:pt x="1164827" y="551906"/>
                  <a:pt x="1151904" y="550654"/>
                </a:cubicBezTo>
                <a:cubicBezTo>
                  <a:pt x="1105995" y="546614"/>
                  <a:pt x="1059958" y="541858"/>
                  <a:pt x="1014050" y="538150"/>
                </a:cubicBezTo>
                <a:cubicBezTo>
                  <a:pt x="968218" y="535849"/>
                  <a:pt x="922309" y="533982"/>
                  <a:pt x="876426" y="535414"/>
                </a:cubicBezTo>
                <a:cubicBezTo>
                  <a:pt x="865986" y="534903"/>
                  <a:pt x="839705" y="540451"/>
                  <a:pt x="834305" y="530147"/>
                </a:cubicBezTo>
                <a:cubicBezTo>
                  <a:pt x="831618" y="524061"/>
                  <a:pt x="837581" y="519433"/>
                  <a:pt x="841138" y="515265"/>
                </a:cubicBezTo>
                <a:cubicBezTo>
                  <a:pt x="849378" y="506444"/>
                  <a:pt x="858309" y="498338"/>
                  <a:pt x="867265" y="490284"/>
                </a:cubicBezTo>
                <a:cubicBezTo>
                  <a:pt x="877143" y="481488"/>
                  <a:pt x="886714" y="472334"/>
                  <a:pt x="896131" y="463052"/>
                </a:cubicBezTo>
                <a:cubicBezTo>
                  <a:pt x="914684" y="445563"/>
                  <a:pt x="934183" y="429684"/>
                  <a:pt x="952250" y="411760"/>
                </a:cubicBezTo>
                <a:cubicBezTo>
                  <a:pt x="970444" y="394960"/>
                  <a:pt x="989637" y="379312"/>
                  <a:pt x="1007166" y="361797"/>
                </a:cubicBezTo>
                <a:cubicBezTo>
                  <a:pt x="1025233" y="345176"/>
                  <a:pt x="1043658" y="328991"/>
                  <a:pt x="1061596" y="312243"/>
                </a:cubicBezTo>
                <a:cubicBezTo>
                  <a:pt x="1083911" y="293807"/>
                  <a:pt x="1106584" y="275781"/>
                  <a:pt x="1124164" y="252487"/>
                </a:cubicBezTo>
                <a:cubicBezTo>
                  <a:pt x="1137573" y="234332"/>
                  <a:pt x="1151827" y="214925"/>
                  <a:pt x="1152774" y="191861"/>
                </a:cubicBezTo>
                <a:cubicBezTo>
                  <a:pt x="1146504" y="156192"/>
                  <a:pt x="1108042" y="162431"/>
                  <a:pt x="1083194" y="174269"/>
                </a:cubicBezTo>
                <a:cubicBezTo>
                  <a:pt x="1053714" y="187514"/>
                  <a:pt x="1028508" y="208021"/>
                  <a:pt x="1003558" y="228119"/>
                </a:cubicBezTo>
                <a:cubicBezTo>
                  <a:pt x="975793" y="250850"/>
                  <a:pt x="947823" y="274809"/>
                  <a:pt x="921132" y="298589"/>
                </a:cubicBezTo>
                <a:cubicBezTo>
                  <a:pt x="910589" y="307794"/>
                  <a:pt x="900379" y="317433"/>
                  <a:pt x="890424" y="327278"/>
                </a:cubicBezTo>
                <a:cubicBezTo>
                  <a:pt x="871155" y="345662"/>
                  <a:pt x="850760" y="362870"/>
                  <a:pt x="833717" y="383454"/>
                </a:cubicBezTo>
                <a:cubicBezTo>
                  <a:pt x="820282" y="398975"/>
                  <a:pt x="804851" y="412552"/>
                  <a:pt x="790904" y="427587"/>
                </a:cubicBezTo>
                <a:cubicBezTo>
                  <a:pt x="776472" y="444131"/>
                  <a:pt x="760836" y="459472"/>
                  <a:pt x="743588" y="473075"/>
                </a:cubicBezTo>
                <a:cubicBezTo>
                  <a:pt x="737779" y="477729"/>
                  <a:pt x="733071" y="483815"/>
                  <a:pt x="726827" y="487803"/>
                </a:cubicBezTo>
                <a:cubicBezTo>
                  <a:pt x="723039" y="489977"/>
                  <a:pt x="717921" y="487778"/>
                  <a:pt x="716744" y="483610"/>
                </a:cubicBezTo>
                <a:cubicBezTo>
                  <a:pt x="716105" y="480133"/>
                  <a:pt x="717103" y="476246"/>
                  <a:pt x="717154" y="472820"/>
                </a:cubicBezTo>
                <a:cubicBezTo>
                  <a:pt x="718152" y="454665"/>
                  <a:pt x="719764" y="436588"/>
                  <a:pt x="722016" y="418561"/>
                </a:cubicBezTo>
                <a:cubicBezTo>
                  <a:pt x="728874" y="360058"/>
                  <a:pt x="738777" y="301913"/>
                  <a:pt x="747862" y="243716"/>
                </a:cubicBezTo>
                <a:cubicBezTo>
                  <a:pt x="752724" y="217610"/>
                  <a:pt x="756102" y="191324"/>
                  <a:pt x="758763" y="164911"/>
                </a:cubicBezTo>
                <a:cubicBezTo>
                  <a:pt x="761834" y="133205"/>
                  <a:pt x="766850" y="101575"/>
                  <a:pt x="766466" y="69613"/>
                </a:cubicBezTo>
                <a:cubicBezTo>
                  <a:pt x="765980" y="55243"/>
                  <a:pt x="767438" y="39799"/>
                  <a:pt x="763139" y="25991"/>
                </a:cubicBezTo>
                <a:cubicBezTo>
                  <a:pt x="748911" y="2697"/>
                  <a:pt x="715797" y="15559"/>
                  <a:pt x="699855" y="30568"/>
                </a:cubicBezTo>
                <a:cubicBezTo>
                  <a:pt x="668507" y="58260"/>
                  <a:pt x="654893" y="120599"/>
                  <a:pt x="644145" y="160564"/>
                </a:cubicBezTo>
                <a:cubicBezTo>
                  <a:pt x="633679" y="208993"/>
                  <a:pt x="622547" y="257370"/>
                  <a:pt x="614845" y="306311"/>
                </a:cubicBezTo>
                <a:cubicBezTo>
                  <a:pt x="611697" y="332443"/>
                  <a:pt x="605683" y="358089"/>
                  <a:pt x="602075" y="384144"/>
                </a:cubicBezTo>
                <a:cubicBezTo>
                  <a:pt x="598262" y="408896"/>
                  <a:pt x="593784" y="433570"/>
                  <a:pt x="590815" y="458475"/>
                </a:cubicBezTo>
                <a:cubicBezTo>
                  <a:pt x="589817" y="466351"/>
                  <a:pt x="588819" y="474226"/>
                  <a:pt x="588205" y="482127"/>
                </a:cubicBezTo>
                <a:cubicBezTo>
                  <a:pt x="587668" y="485400"/>
                  <a:pt x="588999" y="489849"/>
                  <a:pt x="585288" y="491537"/>
                </a:cubicBezTo>
                <a:cubicBezTo>
                  <a:pt x="585032" y="496727"/>
                  <a:pt x="578763" y="499463"/>
                  <a:pt x="574719" y="496318"/>
                </a:cubicBezTo>
                <a:cubicBezTo>
                  <a:pt x="563357" y="485323"/>
                  <a:pt x="557472" y="469905"/>
                  <a:pt x="548694" y="456890"/>
                </a:cubicBezTo>
                <a:cubicBezTo>
                  <a:pt x="534415" y="433545"/>
                  <a:pt x="520212" y="410123"/>
                  <a:pt x="508441" y="385372"/>
                </a:cubicBezTo>
                <a:cubicBezTo>
                  <a:pt x="486331" y="341955"/>
                  <a:pt x="459590" y="300967"/>
                  <a:pt x="433436" y="259953"/>
                </a:cubicBezTo>
                <a:cubicBezTo>
                  <a:pt x="418082" y="239293"/>
                  <a:pt x="403547" y="218172"/>
                  <a:pt x="390522" y="195952"/>
                </a:cubicBezTo>
                <a:cubicBezTo>
                  <a:pt x="365751" y="162635"/>
                  <a:pt x="339419" y="129650"/>
                  <a:pt x="306842" y="103595"/>
                </a:cubicBezTo>
                <a:cubicBezTo>
                  <a:pt x="286396" y="88176"/>
                  <a:pt x="251977" y="67951"/>
                  <a:pt x="226489" y="78128"/>
                </a:cubicBezTo>
                <a:cubicBezTo>
                  <a:pt x="219657" y="90478"/>
                  <a:pt x="223930" y="105155"/>
                  <a:pt x="226029" y="118246"/>
                </a:cubicBezTo>
                <a:cubicBezTo>
                  <a:pt x="232733" y="150029"/>
                  <a:pt x="243405" y="180866"/>
                  <a:pt x="257761" y="209990"/>
                </a:cubicBezTo>
                <a:cubicBezTo>
                  <a:pt x="267997" y="230599"/>
                  <a:pt x="281303" y="249444"/>
                  <a:pt x="292691" y="269414"/>
                </a:cubicBezTo>
                <a:cubicBezTo>
                  <a:pt x="309913" y="300915"/>
                  <a:pt x="328005" y="331880"/>
                  <a:pt x="350294" y="360135"/>
                </a:cubicBezTo>
                <a:cubicBezTo>
                  <a:pt x="366390" y="383045"/>
                  <a:pt x="384457" y="404396"/>
                  <a:pt x="401679" y="426436"/>
                </a:cubicBezTo>
                <a:cubicBezTo>
                  <a:pt x="411173" y="438914"/>
                  <a:pt x="420437" y="451648"/>
                  <a:pt x="431031" y="463282"/>
                </a:cubicBezTo>
                <a:cubicBezTo>
                  <a:pt x="449533" y="482843"/>
                  <a:pt x="466601" y="503631"/>
                  <a:pt x="483567" y="524521"/>
                </a:cubicBezTo>
                <a:cubicBezTo>
                  <a:pt x="493701" y="537229"/>
                  <a:pt x="521748" y="564359"/>
                  <a:pt x="513559" y="581414"/>
                </a:cubicBezTo>
                <a:cubicBezTo>
                  <a:pt x="505856" y="590849"/>
                  <a:pt x="475174" y="580621"/>
                  <a:pt x="462712" y="581260"/>
                </a:cubicBezTo>
                <a:cubicBezTo>
                  <a:pt x="395486" y="581005"/>
                  <a:pt x="328287" y="584738"/>
                  <a:pt x="261062" y="585377"/>
                </a:cubicBezTo>
                <a:cubicBezTo>
                  <a:pt x="220476" y="587423"/>
                  <a:pt x="179916" y="589622"/>
                  <a:pt x="139253" y="590286"/>
                </a:cubicBezTo>
                <a:cubicBezTo>
                  <a:pt x="103171" y="591284"/>
                  <a:pt x="68266" y="591258"/>
                  <a:pt x="34308" y="603557"/>
                </a:cubicBezTo>
                <a:cubicBezTo>
                  <a:pt x="26503" y="606881"/>
                  <a:pt x="15653" y="609591"/>
                  <a:pt x="13350" y="618796"/>
                </a:cubicBezTo>
                <a:cubicBezTo>
                  <a:pt x="14194" y="635954"/>
                  <a:pt x="40398" y="651270"/>
                  <a:pt x="54882" y="656997"/>
                </a:cubicBezTo>
                <a:cubicBezTo>
                  <a:pt x="103017" y="671879"/>
                  <a:pt x="154249" y="669833"/>
                  <a:pt x="204073" y="670012"/>
                </a:cubicBezTo>
                <a:cubicBezTo>
                  <a:pt x="258400" y="669194"/>
                  <a:pt x="312677" y="665921"/>
                  <a:pt x="366928" y="662904"/>
                </a:cubicBezTo>
                <a:cubicBezTo>
                  <a:pt x="406260" y="659938"/>
                  <a:pt x="445592" y="655489"/>
                  <a:pt x="485103" y="657176"/>
                </a:cubicBezTo>
                <a:cubicBezTo>
                  <a:pt x="493548" y="658276"/>
                  <a:pt x="510642" y="655489"/>
                  <a:pt x="510667" y="667711"/>
                </a:cubicBezTo>
                <a:cubicBezTo>
                  <a:pt x="510437" y="669322"/>
                  <a:pt x="509567" y="671035"/>
                  <a:pt x="508415" y="672186"/>
                </a:cubicBezTo>
                <a:cubicBezTo>
                  <a:pt x="502351" y="677095"/>
                  <a:pt x="495595" y="681186"/>
                  <a:pt x="489402" y="685942"/>
                </a:cubicBezTo>
                <a:cubicBezTo>
                  <a:pt x="474022" y="696656"/>
                  <a:pt x="461816" y="711051"/>
                  <a:pt x="446871" y="722302"/>
                </a:cubicBezTo>
                <a:cubicBezTo>
                  <a:pt x="414295" y="745366"/>
                  <a:pt x="383229" y="770475"/>
                  <a:pt x="351702" y="794945"/>
                </a:cubicBezTo>
                <a:cubicBezTo>
                  <a:pt x="329131" y="813483"/>
                  <a:pt x="306996" y="832507"/>
                  <a:pt x="285398" y="852119"/>
                </a:cubicBezTo>
                <a:cubicBezTo>
                  <a:pt x="253948" y="878302"/>
                  <a:pt x="223879" y="906378"/>
                  <a:pt x="198520" y="938570"/>
                </a:cubicBezTo>
                <a:cubicBezTo>
                  <a:pt x="189486" y="950459"/>
                  <a:pt x="181349" y="963014"/>
                  <a:pt x="173518" y="975697"/>
                </a:cubicBezTo>
                <a:cubicBezTo>
                  <a:pt x="160442" y="997354"/>
                  <a:pt x="145522" y="1022924"/>
                  <a:pt x="154300" y="1048851"/>
                </a:cubicBezTo>
                <a:cubicBezTo>
                  <a:pt x="157396" y="1053019"/>
                  <a:pt x="164459" y="1049542"/>
                  <a:pt x="168861" y="1049439"/>
                </a:cubicBezTo>
                <a:cubicBezTo>
                  <a:pt x="180632" y="1046908"/>
                  <a:pt x="191713" y="1042152"/>
                  <a:pt x="202742" y="1037473"/>
                </a:cubicBezTo>
                <a:cubicBezTo>
                  <a:pt x="229074" y="1026682"/>
                  <a:pt x="252975" y="1011341"/>
                  <a:pt x="276416" y="995411"/>
                </a:cubicBezTo>
                <a:cubicBezTo>
                  <a:pt x="309683" y="971989"/>
                  <a:pt x="342413" y="947800"/>
                  <a:pt x="372890" y="920824"/>
                </a:cubicBezTo>
                <a:cubicBezTo>
                  <a:pt x="388398" y="907656"/>
                  <a:pt x="402319" y="892826"/>
                  <a:pt x="417008" y="878762"/>
                </a:cubicBezTo>
                <a:cubicBezTo>
                  <a:pt x="426885" y="869660"/>
                  <a:pt x="436994" y="860787"/>
                  <a:pt x="446385" y="851173"/>
                </a:cubicBezTo>
                <a:cubicBezTo>
                  <a:pt x="486126" y="808548"/>
                  <a:pt x="528862" y="768915"/>
                  <a:pt x="572647" y="730510"/>
                </a:cubicBezTo>
                <a:cubicBezTo>
                  <a:pt x="585442" y="719234"/>
                  <a:pt x="599132" y="709006"/>
                  <a:pt x="611569" y="697321"/>
                </a:cubicBezTo>
                <a:cubicBezTo>
                  <a:pt x="617378" y="691925"/>
                  <a:pt x="628561" y="679064"/>
                  <a:pt x="634370" y="691133"/>
                </a:cubicBezTo>
                <a:cubicBezTo>
                  <a:pt x="635700" y="697193"/>
                  <a:pt x="634600" y="703611"/>
                  <a:pt x="634933" y="709799"/>
                </a:cubicBezTo>
                <a:cubicBezTo>
                  <a:pt x="634907" y="773774"/>
                  <a:pt x="634779" y="837774"/>
                  <a:pt x="636775" y="901724"/>
                </a:cubicBezTo>
                <a:cubicBezTo>
                  <a:pt x="637057" y="947877"/>
                  <a:pt x="641100" y="993851"/>
                  <a:pt x="651157" y="1038956"/>
                </a:cubicBezTo>
                <a:cubicBezTo>
                  <a:pt x="655738" y="1060409"/>
                  <a:pt x="660523" y="1081913"/>
                  <a:pt x="667893" y="1102624"/>
                </a:cubicBezTo>
                <a:cubicBezTo>
                  <a:pt x="673830" y="1117787"/>
                  <a:pt x="677336" y="1135686"/>
                  <a:pt x="690335" y="1146604"/>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7" name="Google Shape;467;p18"/>
          <p:cNvSpPr/>
          <p:nvPr/>
        </p:nvSpPr>
        <p:spPr>
          <a:xfrm>
            <a:off x="16171103" y="394602"/>
            <a:ext cx="1252832" cy="1133344"/>
          </a:xfrm>
          <a:custGeom>
            <a:avLst/>
            <a:gdLst/>
            <a:ahLst/>
            <a:cxnLst/>
            <a:rect l="l" t="t" r="r" b="b"/>
            <a:pathLst>
              <a:path w="1252832" h="1133344" extrusionOk="0">
                <a:moveTo>
                  <a:pt x="1236154" y="554500"/>
                </a:moveTo>
                <a:cubicBezTo>
                  <a:pt x="1262922" y="571632"/>
                  <a:pt x="1255577" y="594465"/>
                  <a:pt x="1227582" y="603006"/>
                </a:cubicBezTo>
                <a:cubicBezTo>
                  <a:pt x="1206598" y="609603"/>
                  <a:pt x="1186075" y="617887"/>
                  <a:pt x="1164451" y="622285"/>
                </a:cubicBezTo>
                <a:cubicBezTo>
                  <a:pt x="1143314" y="626274"/>
                  <a:pt x="1121690" y="626044"/>
                  <a:pt x="1100374" y="628754"/>
                </a:cubicBezTo>
                <a:cubicBezTo>
                  <a:pt x="1073760" y="632360"/>
                  <a:pt x="1046916" y="631056"/>
                  <a:pt x="1020174" y="631976"/>
                </a:cubicBezTo>
                <a:cubicBezTo>
                  <a:pt x="987137" y="634175"/>
                  <a:pt x="954203" y="631234"/>
                  <a:pt x="921243" y="629572"/>
                </a:cubicBezTo>
                <a:cubicBezTo>
                  <a:pt x="905607" y="629342"/>
                  <a:pt x="889818" y="627808"/>
                  <a:pt x="874260" y="629240"/>
                </a:cubicBezTo>
                <a:cubicBezTo>
                  <a:pt x="860006" y="634840"/>
                  <a:pt x="873850" y="648622"/>
                  <a:pt x="880913" y="654247"/>
                </a:cubicBezTo>
                <a:cubicBezTo>
                  <a:pt x="890995" y="662532"/>
                  <a:pt x="902153" y="669384"/>
                  <a:pt x="911979" y="677976"/>
                </a:cubicBezTo>
                <a:cubicBezTo>
                  <a:pt x="924595" y="689329"/>
                  <a:pt x="936111" y="701858"/>
                  <a:pt x="949136" y="712750"/>
                </a:cubicBezTo>
                <a:cubicBezTo>
                  <a:pt x="970171" y="730010"/>
                  <a:pt x="989978" y="749571"/>
                  <a:pt x="1008428" y="769771"/>
                </a:cubicBezTo>
                <a:cubicBezTo>
                  <a:pt x="1025420" y="789510"/>
                  <a:pt x="1040058" y="811142"/>
                  <a:pt x="1055565" y="832032"/>
                </a:cubicBezTo>
                <a:cubicBezTo>
                  <a:pt x="1068309" y="851414"/>
                  <a:pt x="1078366" y="872356"/>
                  <a:pt x="1088884" y="892990"/>
                </a:cubicBezTo>
                <a:cubicBezTo>
                  <a:pt x="1092850" y="900994"/>
                  <a:pt x="1096509" y="909176"/>
                  <a:pt x="1098147" y="918023"/>
                </a:cubicBezTo>
                <a:cubicBezTo>
                  <a:pt x="1100246" y="924415"/>
                  <a:pt x="1096919" y="930296"/>
                  <a:pt x="1091724" y="934029"/>
                </a:cubicBezTo>
                <a:cubicBezTo>
                  <a:pt x="1065776" y="947428"/>
                  <a:pt x="1031076" y="918969"/>
                  <a:pt x="1010143" y="904752"/>
                </a:cubicBezTo>
                <a:cubicBezTo>
                  <a:pt x="989875" y="888643"/>
                  <a:pt x="971374" y="870285"/>
                  <a:pt x="953435" y="851644"/>
                </a:cubicBezTo>
                <a:cubicBezTo>
                  <a:pt x="944376" y="841263"/>
                  <a:pt x="935906" y="830319"/>
                  <a:pt x="926259" y="820449"/>
                </a:cubicBezTo>
                <a:cubicBezTo>
                  <a:pt x="912082" y="806335"/>
                  <a:pt x="897828" y="792374"/>
                  <a:pt x="885007" y="777007"/>
                </a:cubicBezTo>
                <a:cubicBezTo>
                  <a:pt x="872878" y="763301"/>
                  <a:pt x="859161" y="751181"/>
                  <a:pt x="846469" y="738013"/>
                </a:cubicBezTo>
                <a:cubicBezTo>
                  <a:pt x="829605" y="719731"/>
                  <a:pt x="810924" y="703392"/>
                  <a:pt x="792704" y="686516"/>
                </a:cubicBezTo>
                <a:cubicBezTo>
                  <a:pt x="785846" y="680175"/>
                  <a:pt x="779448" y="673348"/>
                  <a:pt x="772820" y="666776"/>
                </a:cubicBezTo>
                <a:cubicBezTo>
                  <a:pt x="767293" y="662276"/>
                  <a:pt x="760563" y="666930"/>
                  <a:pt x="759590" y="673169"/>
                </a:cubicBezTo>
                <a:cubicBezTo>
                  <a:pt x="753270" y="723822"/>
                  <a:pt x="751888" y="774961"/>
                  <a:pt x="747537" y="825845"/>
                </a:cubicBezTo>
                <a:cubicBezTo>
                  <a:pt x="741677" y="899485"/>
                  <a:pt x="726861" y="972154"/>
                  <a:pt x="709664" y="1043902"/>
                </a:cubicBezTo>
                <a:cubicBezTo>
                  <a:pt x="704828" y="1064971"/>
                  <a:pt x="698814" y="1085759"/>
                  <a:pt x="691700" y="1106190"/>
                </a:cubicBezTo>
                <a:cubicBezTo>
                  <a:pt x="688348" y="1116008"/>
                  <a:pt x="683537" y="1125213"/>
                  <a:pt x="677062" y="1133344"/>
                </a:cubicBezTo>
                <a:cubicBezTo>
                  <a:pt x="664063" y="1122401"/>
                  <a:pt x="660557" y="1104502"/>
                  <a:pt x="654569" y="1089314"/>
                </a:cubicBezTo>
                <a:cubicBezTo>
                  <a:pt x="647199" y="1068628"/>
                  <a:pt x="642439" y="1047098"/>
                  <a:pt x="637833" y="1025645"/>
                </a:cubicBezTo>
                <a:cubicBezTo>
                  <a:pt x="627750" y="980541"/>
                  <a:pt x="623707" y="934566"/>
                  <a:pt x="623451" y="888413"/>
                </a:cubicBezTo>
                <a:cubicBezTo>
                  <a:pt x="621455" y="824464"/>
                  <a:pt x="621557" y="760463"/>
                  <a:pt x="621609" y="696488"/>
                </a:cubicBezTo>
                <a:cubicBezTo>
                  <a:pt x="621276" y="690300"/>
                  <a:pt x="622376" y="683882"/>
                  <a:pt x="621046" y="677822"/>
                </a:cubicBezTo>
                <a:cubicBezTo>
                  <a:pt x="615262" y="665753"/>
                  <a:pt x="604054" y="678640"/>
                  <a:pt x="598245" y="684010"/>
                </a:cubicBezTo>
                <a:cubicBezTo>
                  <a:pt x="585808" y="695695"/>
                  <a:pt x="572117" y="705923"/>
                  <a:pt x="559322" y="717199"/>
                </a:cubicBezTo>
                <a:cubicBezTo>
                  <a:pt x="515512" y="755605"/>
                  <a:pt x="472802" y="795238"/>
                  <a:pt x="433061" y="837862"/>
                </a:cubicBezTo>
                <a:cubicBezTo>
                  <a:pt x="423669" y="847476"/>
                  <a:pt x="413587" y="856349"/>
                  <a:pt x="403684" y="865452"/>
                </a:cubicBezTo>
                <a:cubicBezTo>
                  <a:pt x="389020" y="879490"/>
                  <a:pt x="375099" y="894346"/>
                  <a:pt x="359592" y="907514"/>
                </a:cubicBezTo>
                <a:cubicBezTo>
                  <a:pt x="329114" y="934490"/>
                  <a:pt x="296384" y="958704"/>
                  <a:pt x="263117" y="982100"/>
                </a:cubicBezTo>
                <a:cubicBezTo>
                  <a:pt x="239677" y="998030"/>
                  <a:pt x="215776" y="1013397"/>
                  <a:pt x="189443" y="1024188"/>
                </a:cubicBezTo>
                <a:cubicBezTo>
                  <a:pt x="178414" y="1028867"/>
                  <a:pt x="167334" y="1033597"/>
                  <a:pt x="155562" y="1036154"/>
                </a:cubicBezTo>
                <a:cubicBezTo>
                  <a:pt x="151135" y="1036257"/>
                  <a:pt x="144098" y="1039760"/>
                  <a:pt x="141001" y="1035566"/>
                </a:cubicBezTo>
                <a:cubicBezTo>
                  <a:pt x="132198" y="1009639"/>
                  <a:pt x="147143" y="984069"/>
                  <a:pt x="160219" y="962412"/>
                </a:cubicBezTo>
                <a:cubicBezTo>
                  <a:pt x="168050" y="949729"/>
                  <a:pt x="176188" y="937175"/>
                  <a:pt x="185221" y="925285"/>
                </a:cubicBezTo>
                <a:cubicBezTo>
                  <a:pt x="210606" y="893093"/>
                  <a:pt x="240675" y="865017"/>
                  <a:pt x="272099" y="838834"/>
                </a:cubicBezTo>
                <a:cubicBezTo>
                  <a:pt x="293723" y="819222"/>
                  <a:pt x="315833" y="800198"/>
                  <a:pt x="338403" y="781660"/>
                </a:cubicBezTo>
                <a:cubicBezTo>
                  <a:pt x="369956" y="757190"/>
                  <a:pt x="401022" y="732081"/>
                  <a:pt x="433573" y="709017"/>
                </a:cubicBezTo>
                <a:cubicBezTo>
                  <a:pt x="448517" y="697767"/>
                  <a:pt x="460724" y="683371"/>
                  <a:pt x="476103" y="672657"/>
                </a:cubicBezTo>
                <a:cubicBezTo>
                  <a:pt x="482322" y="667901"/>
                  <a:pt x="489052" y="663810"/>
                  <a:pt x="495117" y="658901"/>
                </a:cubicBezTo>
                <a:cubicBezTo>
                  <a:pt x="496268" y="657750"/>
                  <a:pt x="497139" y="656037"/>
                  <a:pt x="497369" y="654426"/>
                </a:cubicBezTo>
                <a:cubicBezTo>
                  <a:pt x="497318" y="642204"/>
                  <a:pt x="480249" y="644991"/>
                  <a:pt x="471804" y="643891"/>
                </a:cubicBezTo>
                <a:cubicBezTo>
                  <a:pt x="432293" y="642204"/>
                  <a:pt x="392961" y="646653"/>
                  <a:pt x="353629" y="649619"/>
                </a:cubicBezTo>
                <a:cubicBezTo>
                  <a:pt x="299378" y="652636"/>
                  <a:pt x="245102" y="655909"/>
                  <a:pt x="190774" y="656727"/>
                </a:cubicBezTo>
                <a:cubicBezTo>
                  <a:pt x="140950" y="656548"/>
                  <a:pt x="89693" y="658594"/>
                  <a:pt x="41584" y="643713"/>
                </a:cubicBezTo>
                <a:cubicBezTo>
                  <a:pt x="27023" y="638036"/>
                  <a:pt x="819" y="622720"/>
                  <a:pt x="0" y="605563"/>
                </a:cubicBezTo>
                <a:cubicBezTo>
                  <a:pt x="2329" y="596358"/>
                  <a:pt x="13179" y="593647"/>
                  <a:pt x="20958" y="590323"/>
                </a:cubicBezTo>
                <a:cubicBezTo>
                  <a:pt x="54916" y="578024"/>
                  <a:pt x="89821" y="578050"/>
                  <a:pt x="125903" y="577053"/>
                </a:cubicBezTo>
                <a:cubicBezTo>
                  <a:pt x="166540" y="576388"/>
                  <a:pt x="207126" y="574189"/>
                  <a:pt x="247712" y="572143"/>
                </a:cubicBezTo>
                <a:cubicBezTo>
                  <a:pt x="314937" y="571530"/>
                  <a:pt x="382111" y="567771"/>
                  <a:pt x="449336" y="568027"/>
                </a:cubicBezTo>
                <a:cubicBezTo>
                  <a:pt x="461799" y="567387"/>
                  <a:pt x="492481" y="577615"/>
                  <a:pt x="500184" y="568205"/>
                </a:cubicBezTo>
                <a:cubicBezTo>
                  <a:pt x="508373" y="551125"/>
                  <a:pt x="480326" y="524021"/>
                  <a:pt x="470192" y="511313"/>
                </a:cubicBezTo>
                <a:cubicBezTo>
                  <a:pt x="453226" y="490448"/>
                  <a:pt x="436157" y="469660"/>
                  <a:pt x="417681" y="450074"/>
                </a:cubicBezTo>
                <a:cubicBezTo>
                  <a:pt x="407087" y="438440"/>
                  <a:pt x="397823" y="425706"/>
                  <a:pt x="388329" y="413228"/>
                </a:cubicBezTo>
                <a:cubicBezTo>
                  <a:pt x="371107" y="391187"/>
                  <a:pt x="353041" y="369837"/>
                  <a:pt x="336945" y="346926"/>
                </a:cubicBezTo>
                <a:cubicBezTo>
                  <a:pt x="314656" y="318672"/>
                  <a:pt x="296563" y="287707"/>
                  <a:pt x="279341" y="256205"/>
                </a:cubicBezTo>
                <a:cubicBezTo>
                  <a:pt x="267979" y="236236"/>
                  <a:pt x="254647" y="217391"/>
                  <a:pt x="244411" y="196782"/>
                </a:cubicBezTo>
                <a:cubicBezTo>
                  <a:pt x="230055" y="167658"/>
                  <a:pt x="219384" y="136821"/>
                  <a:pt x="212679" y="105038"/>
                </a:cubicBezTo>
                <a:cubicBezTo>
                  <a:pt x="210581" y="91946"/>
                  <a:pt x="206307" y="77270"/>
                  <a:pt x="213140" y="64919"/>
                </a:cubicBezTo>
                <a:cubicBezTo>
                  <a:pt x="238602" y="54743"/>
                  <a:pt x="273021" y="74968"/>
                  <a:pt x="293467" y="90387"/>
                </a:cubicBezTo>
                <a:cubicBezTo>
                  <a:pt x="326043" y="116442"/>
                  <a:pt x="352375" y="149427"/>
                  <a:pt x="377147" y="182744"/>
                </a:cubicBezTo>
                <a:cubicBezTo>
                  <a:pt x="390172" y="204938"/>
                  <a:pt x="404707" y="226084"/>
                  <a:pt x="420061" y="246745"/>
                </a:cubicBezTo>
                <a:cubicBezTo>
                  <a:pt x="446214" y="287733"/>
                  <a:pt x="472981" y="328721"/>
                  <a:pt x="495066" y="372138"/>
                </a:cubicBezTo>
                <a:cubicBezTo>
                  <a:pt x="506837" y="396889"/>
                  <a:pt x="521040" y="420311"/>
                  <a:pt x="535319" y="443656"/>
                </a:cubicBezTo>
                <a:cubicBezTo>
                  <a:pt x="544096" y="456645"/>
                  <a:pt x="549982" y="472064"/>
                  <a:pt x="561344" y="483084"/>
                </a:cubicBezTo>
                <a:cubicBezTo>
                  <a:pt x="565387" y="486204"/>
                  <a:pt x="571657" y="483493"/>
                  <a:pt x="571913" y="478303"/>
                </a:cubicBezTo>
                <a:cubicBezTo>
                  <a:pt x="575623" y="476615"/>
                  <a:pt x="574293" y="472192"/>
                  <a:pt x="574830" y="468919"/>
                </a:cubicBezTo>
                <a:cubicBezTo>
                  <a:pt x="575444" y="461018"/>
                  <a:pt x="576442" y="453142"/>
                  <a:pt x="577440" y="445267"/>
                </a:cubicBezTo>
                <a:cubicBezTo>
                  <a:pt x="580409" y="420362"/>
                  <a:pt x="584913" y="395688"/>
                  <a:pt x="588700" y="370936"/>
                </a:cubicBezTo>
                <a:cubicBezTo>
                  <a:pt x="592308" y="344881"/>
                  <a:pt x="598322" y="319209"/>
                  <a:pt x="601469" y="293102"/>
                </a:cubicBezTo>
                <a:cubicBezTo>
                  <a:pt x="609172" y="244162"/>
                  <a:pt x="620278" y="195759"/>
                  <a:pt x="630770" y="147356"/>
                </a:cubicBezTo>
                <a:cubicBezTo>
                  <a:pt x="641518" y="107416"/>
                  <a:pt x="655132" y="45052"/>
                  <a:pt x="686428" y="17360"/>
                </a:cubicBezTo>
                <a:cubicBezTo>
                  <a:pt x="702371" y="2325"/>
                  <a:pt x="735510" y="-10511"/>
                  <a:pt x="749713" y="12783"/>
                </a:cubicBezTo>
                <a:cubicBezTo>
                  <a:pt x="754037" y="26565"/>
                  <a:pt x="752553" y="42035"/>
                  <a:pt x="753065" y="56405"/>
                </a:cubicBezTo>
                <a:cubicBezTo>
                  <a:pt x="753449" y="88341"/>
                  <a:pt x="748433" y="119971"/>
                  <a:pt x="745362" y="151703"/>
                </a:cubicBezTo>
                <a:cubicBezTo>
                  <a:pt x="742701" y="178116"/>
                  <a:pt x="739323" y="204427"/>
                  <a:pt x="734461" y="230508"/>
                </a:cubicBezTo>
                <a:cubicBezTo>
                  <a:pt x="725376" y="288704"/>
                  <a:pt x="715473" y="346850"/>
                  <a:pt x="708615" y="405353"/>
                </a:cubicBezTo>
                <a:cubicBezTo>
                  <a:pt x="706363" y="423379"/>
                  <a:pt x="704751" y="441457"/>
                  <a:pt x="703753" y="459611"/>
                </a:cubicBezTo>
                <a:cubicBezTo>
                  <a:pt x="703702" y="463038"/>
                  <a:pt x="702704" y="466924"/>
                  <a:pt x="703343" y="470402"/>
                </a:cubicBezTo>
                <a:cubicBezTo>
                  <a:pt x="704495" y="474570"/>
                  <a:pt x="709613" y="476769"/>
                  <a:pt x="713426" y="474595"/>
                </a:cubicBezTo>
                <a:cubicBezTo>
                  <a:pt x="719670" y="470606"/>
                  <a:pt x="724404" y="464521"/>
                  <a:pt x="730187" y="459867"/>
                </a:cubicBezTo>
                <a:cubicBezTo>
                  <a:pt x="747435" y="446264"/>
                  <a:pt x="763096" y="430922"/>
                  <a:pt x="777503" y="414379"/>
                </a:cubicBezTo>
                <a:cubicBezTo>
                  <a:pt x="791450" y="399318"/>
                  <a:pt x="806855" y="385741"/>
                  <a:pt x="820316" y="370246"/>
                </a:cubicBezTo>
                <a:cubicBezTo>
                  <a:pt x="837384" y="349662"/>
                  <a:pt x="857754" y="332454"/>
                  <a:pt x="877023" y="314069"/>
                </a:cubicBezTo>
                <a:cubicBezTo>
                  <a:pt x="886978" y="304225"/>
                  <a:pt x="897188" y="294585"/>
                  <a:pt x="907731" y="285380"/>
                </a:cubicBezTo>
                <a:cubicBezTo>
                  <a:pt x="934396" y="261601"/>
                  <a:pt x="962392" y="237642"/>
                  <a:pt x="990157" y="214911"/>
                </a:cubicBezTo>
                <a:cubicBezTo>
                  <a:pt x="1015107" y="194813"/>
                  <a:pt x="1040314" y="174281"/>
                  <a:pt x="1069793" y="161061"/>
                </a:cubicBezTo>
                <a:cubicBezTo>
                  <a:pt x="1094641" y="149222"/>
                  <a:pt x="1133103" y="142983"/>
                  <a:pt x="1139373" y="178653"/>
                </a:cubicBezTo>
                <a:cubicBezTo>
                  <a:pt x="1138426" y="201717"/>
                  <a:pt x="1124172" y="221124"/>
                  <a:pt x="1110763" y="239253"/>
                </a:cubicBezTo>
                <a:cubicBezTo>
                  <a:pt x="1093208" y="262547"/>
                  <a:pt x="1070510" y="280573"/>
                  <a:pt x="1048195" y="299009"/>
                </a:cubicBezTo>
                <a:cubicBezTo>
                  <a:pt x="1030257" y="315757"/>
                  <a:pt x="1011832" y="331968"/>
                  <a:pt x="993765" y="348563"/>
                </a:cubicBezTo>
                <a:cubicBezTo>
                  <a:pt x="976236" y="366052"/>
                  <a:pt x="957018" y="381727"/>
                  <a:pt x="938849" y="398526"/>
                </a:cubicBezTo>
                <a:cubicBezTo>
                  <a:pt x="920808" y="416450"/>
                  <a:pt x="901308" y="432329"/>
                  <a:pt x="882730" y="449818"/>
                </a:cubicBezTo>
                <a:cubicBezTo>
                  <a:pt x="873313" y="459075"/>
                  <a:pt x="863742" y="468254"/>
                  <a:pt x="853864" y="477050"/>
                </a:cubicBezTo>
                <a:cubicBezTo>
                  <a:pt x="844908" y="485104"/>
                  <a:pt x="835977" y="493210"/>
                  <a:pt x="827737" y="502031"/>
                </a:cubicBezTo>
                <a:cubicBezTo>
                  <a:pt x="824180" y="506174"/>
                  <a:pt x="818243" y="510802"/>
                  <a:pt x="820904" y="516913"/>
                </a:cubicBezTo>
                <a:cubicBezTo>
                  <a:pt x="826304" y="527243"/>
                  <a:pt x="852585" y="521669"/>
                  <a:pt x="863026" y="522180"/>
                </a:cubicBezTo>
                <a:cubicBezTo>
                  <a:pt x="908909" y="520748"/>
                  <a:pt x="954817" y="522615"/>
                  <a:pt x="1000649" y="524916"/>
                </a:cubicBezTo>
                <a:cubicBezTo>
                  <a:pt x="1046558" y="528624"/>
                  <a:pt x="1092594" y="533380"/>
                  <a:pt x="1138503" y="537420"/>
                </a:cubicBezTo>
                <a:cubicBezTo>
                  <a:pt x="1151426" y="538673"/>
                  <a:pt x="1164323" y="540232"/>
                  <a:pt x="1177195" y="541767"/>
                </a:cubicBezTo>
                <a:cubicBezTo>
                  <a:pt x="1197053" y="544733"/>
                  <a:pt x="1217909" y="545781"/>
                  <a:pt x="1236154" y="554500"/>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8" name="Google Shape;468;p18"/>
          <p:cNvSpPr/>
          <p:nvPr/>
        </p:nvSpPr>
        <p:spPr>
          <a:xfrm>
            <a:off x="2902589" y="3803136"/>
            <a:ext cx="546385" cy="525901"/>
          </a:xfrm>
          <a:custGeom>
            <a:avLst/>
            <a:gdLst/>
            <a:ahLst/>
            <a:cxnLst/>
            <a:rect l="l" t="t" r="r" b="b"/>
            <a:pathLst>
              <a:path w="12736830" h="12259310" extrusionOk="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solidFill>
            <a:srgbClr val="883DF8"/>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8"/>
          <p:cNvSpPr/>
          <p:nvPr/>
        </p:nvSpPr>
        <p:spPr>
          <a:xfrm>
            <a:off x="1177458" y="2949029"/>
            <a:ext cx="1365668" cy="1550825"/>
          </a:xfrm>
          <a:custGeom>
            <a:avLst/>
            <a:gdLst/>
            <a:ahLst/>
            <a:cxnLst/>
            <a:rect l="l" t="t" r="r" b="b"/>
            <a:pathLst>
              <a:path w="1365668" h="1550825" extrusionOk="0">
                <a:moveTo>
                  <a:pt x="1358951" y="360729"/>
                </a:moveTo>
                <a:cubicBezTo>
                  <a:pt x="1342326" y="345344"/>
                  <a:pt x="1325390" y="329432"/>
                  <a:pt x="1310315" y="312341"/>
                </a:cubicBezTo>
                <a:cubicBezTo>
                  <a:pt x="1287207" y="286813"/>
                  <a:pt x="1261028" y="264325"/>
                  <a:pt x="1235717" y="241031"/>
                </a:cubicBezTo>
                <a:cubicBezTo>
                  <a:pt x="1207367" y="213146"/>
                  <a:pt x="1177341" y="187370"/>
                  <a:pt x="1146634" y="161873"/>
                </a:cubicBezTo>
                <a:cubicBezTo>
                  <a:pt x="1131342" y="147263"/>
                  <a:pt x="1114530" y="134453"/>
                  <a:pt x="1098246" y="120991"/>
                </a:cubicBezTo>
                <a:cubicBezTo>
                  <a:pt x="1075665" y="101171"/>
                  <a:pt x="1052897" y="80668"/>
                  <a:pt x="1029169" y="62088"/>
                </a:cubicBezTo>
                <a:cubicBezTo>
                  <a:pt x="1004789" y="44532"/>
                  <a:pt x="984565" y="21672"/>
                  <a:pt x="958975" y="5729"/>
                </a:cubicBezTo>
                <a:cubicBezTo>
                  <a:pt x="953950" y="3278"/>
                  <a:pt x="948057" y="-1437"/>
                  <a:pt x="942256" y="425"/>
                </a:cubicBezTo>
                <a:cubicBezTo>
                  <a:pt x="941698" y="673"/>
                  <a:pt x="941295" y="1138"/>
                  <a:pt x="940985" y="1603"/>
                </a:cubicBezTo>
                <a:cubicBezTo>
                  <a:pt x="938410" y="580"/>
                  <a:pt x="934874" y="2410"/>
                  <a:pt x="932393" y="3402"/>
                </a:cubicBezTo>
                <a:cubicBezTo>
                  <a:pt x="891449" y="25270"/>
                  <a:pt x="852739" y="51139"/>
                  <a:pt x="813873" y="76481"/>
                </a:cubicBezTo>
                <a:cubicBezTo>
                  <a:pt x="813904" y="76450"/>
                  <a:pt x="813966" y="76419"/>
                  <a:pt x="813997" y="76387"/>
                </a:cubicBezTo>
                <a:cubicBezTo>
                  <a:pt x="814121" y="76294"/>
                  <a:pt x="814277" y="76201"/>
                  <a:pt x="814401" y="76108"/>
                </a:cubicBezTo>
                <a:cubicBezTo>
                  <a:pt x="809779" y="79241"/>
                  <a:pt x="805126" y="82312"/>
                  <a:pt x="800505" y="85476"/>
                </a:cubicBezTo>
                <a:cubicBezTo>
                  <a:pt x="800535" y="85476"/>
                  <a:pt x="800535" y="85445"/>
                  <a:pt x="800567" y="85445"/>
                </a:cubicBezTo>
                <a:cubicBezTo>
                  <a:pt x="800722" y="85352"/>
                  <a:pt x="800846" y="85259"/>
                  <a:pt x="801001" y="85166"/>
                </a:cubicBezTo>
                <a:cubicBezTo>
                  <a:pt x="796193" y="88422"/>
                  <a:pt x="791292" y="91710"/>
                  <a:pt x="786422" y="94998"/>
                </a:cubicBezTo>
                <a:cubicBezTo>
                  <a:pt x="786484" y="94967"/>
                  <a:pt x="786546" y="94905"/>
                  <a:pt x="786608" y="94874"/>
                </a:cubicBezTo>
                <a:cubicBezTo>
                  <a:pt x="786671" y="94843"/>
                  <a:pt x="786702" y="94812"/>
                  <a:pt x="786764" y="94781"/>
                </a:cubicBezTo>
                <a:cubicBezTo>
                  <a:pt x="786826" y="94750"/>
                  <a:pt x="786888" y="94688"/>
                  <a:pt x="786950" y="94657"/>
                </a:cubicBezTo>
                <a:cubicBezTo>
                  <a:pt x="714368" y="144224"/>
                  <a:pt x="642220" y="195558"/>
                  <a:pt x="575097" y="252414"/>
                </a:cubicBezTo>
                <a:cubicBezTo>
                  <a:pt x="563186" y="262681"/>
                  <a:pt x="550872" y="272607"/>
                  <a:pt x="540202" y="284208"/>
                </a:cubicBezTo>
                <a:cubicBezTo>
                  <a:pt x="533533" y="290815"/>
                  <a:pt x="532261" y="298042"/>
                  <a:pt x="539178" y="305052"/>
                </a:cubicBezTo>
                <a:cubicBezTo>
                  <a:pt x="555215" y="323259"/>
                  <a:pt x="566505" y="344848"/>
                  <a:pt x="581549" y="363769"/>
                </a:cubicBezTo>
                <a:cubicBezTo>
                  <a:pt x="584930" y="367491"/>
                  <a:pt x="587846" y="372361"/>
                  <a:pt x="592808" y="374005"/>
                </a:cubicBezTo>
                <a:cubicBezTo>
                  <a:pt x="603324" y="375990"/>
                  <a:pt x="611078" y="365723"/>
                  <a:pt x="618926" y="360264"/>
                </a:cubicBezTo>
                <a:cubicBezTo>
                  <a:pt x="634404" y="346740"/>
                  <a:pt x="650843" y="334364"/>
                  <a:pt x="666693" y="321274"/>
                </a:cubicBezTo>
                <a:cubicBezTo>
                  <a:pt x="690701" y="301330"/>
                  <a:pt x="715236" y="282036"/>
                  <a:pt x="740671" y="263984"/>
                </a:cubicBezTo>
                <a:cubicBezTo>
                  <a:pt x="756893" y="250615"/>
                  <a:pt x="773116" y="237433"/>
                  <a:pt x="790610" y="225708"/>
                </a:cubicBezTo>
                <a:cubicBezTo>
                  <a:pt x="809469" y="210850"/>
                  <a:pt x="830437" y="198908"/>
                  <a:pt x="848489" y="182996"/>
                </a:cubicBezTo>
                <a:cubicBezTo>
                  <a:pt x="855779" y="176296"/>
                  <a:pt x="865053" y="171892"/>
                  <a:pt x="872900" y="165936"/>
                </a:cubicBezTo>
                <a:cubicBezTo>
                  <a:pt x="866914" y="208276"/>
                  <a:pt x="862199" y="250739"/>
                  <a:pt x="860990" y="293513"/>
                </a:cubicBezTo>
                <a:cubicBezTo>
                  <a:pt x="853731" y="365258"/>
                  <a:pt x="840952" y="436723"/>
                  <a:pt x="822000" y="506327"/>
                </a:cubicBezTo>
                <a:cubicBezTo>
                  <a:pt x="813005" y="535949"/>
                  <a:pt x="806274" y="566192"/>
                  <a:pt x="796937" y="595690"/>
                </a:cubicBezTo>
                <a:cubicBezTo>
                  <a:pt x="788656" y="619791"/>
                  <a:pt x="775969" y="642062"/>
                  <a:pt x="764058" y="664488"/>
                </a:cubicBezTo>
                <a:cubicBezTo>
                  <a:pt x="741105" y="698887"/>
                  <a:pt x="711886" y="734712"/>
                  <a:pt x="678914" y="766630"/>
                </a:cubicBezTo>
                <a:cubicBezTo>
                  <a:pt x="672587" y="743863"/>
                  <a:pt x="663746" y="708471"/>
                  <a:pt x="647710" y="690915"/>
                </a:cubicBezTo>
                <a:cubicBezTo>
                  <a:pt x="629472" y="660952"/>
                  <a:pt x="610582" y="631516"/>
                  <a:pt x="591040" y="602049"/>
                </a:cubicBezTo>
                <a:cubicBezTo>
                  <a:pt x="560829" y="563617"/>
                  <a:pt x="526120" y="527543"/>
                  <a:pt x="483532" y="502915"/>
                </a:cubicBezTo>
                <a:cubicBezTo>
                  <a:pt x="469357" y="494354"/>
                  <a:pt x="455492" y="485111"/>
                  <a:pt x="440200" y="478628"/>
                </a:cubicBezTo>
                <a:cubicBezTo>
                  <a:pt x="415913" y="468578"/>
                  <a:pt x="390230" y="462468"/>
                  <a:pt x="364796" y="456047"/>
                </a:cubicBezTo>
                <a:cubicBezTo>
                  <a:pt x="322363" y="444819"/>
                  <a:pt x="278007" y="446401"/>
                  <a:pt x="234675" y="450464"/>
                </a:cubicBezTo>
                <a:cubicBezTo>
                  <a:pt x="199346" y="454031"/>
                  <a:pt x="165971" y="466965"/>
                  <a:pt x="133030" y="479528"/>
                </a:cubicBezTo>
                <a:cubicBezTo>
                  <a:pt x="113116" y="487561"/>
                  <a:pt x="94567" y="498604"/>
                  <a:pt x="76019" y="509274"/>
                </a:cubicBezTo>
                <a:cubicBezTo>
                  <a:pt x="57687" y="520192"/>
                  <a:pt x="39231" y="532506"/>
                  <a:pt x="29275" y="552048"/>
                </a:cubicBezTo>
                <a:cubicBezTo>
                  <a:pt x="17395" y="573822"/>
                  <a:pt x="7655" y="597179"/>
                  <a:pt x="2506" y="621466"/>
                </a:cubicBezTo>
                <a:cubicBezTo>
                  <a:pt x="-844" y="638433"/>
                  <a:pt x="56" y="655865"/>
                  <a:pt x="273" y="673049"/>
                </a:cubicBezTo>
                <a:cubicBezTo>
                  <a:pt x="800" y="702143"/>
                  <a:pt x="3809" y="731455"/>
                  <a:pt x="14355" y="758782"/>
                </a:cubicBezTo>
                <a:cubicBezTo>
                  <a:pt x="22047" y="779130"/>
                  <a:pt x="29988" y="799540"/>
                  <a:pt x="40131" y="818802"/>
                </a:cubicBezTo>
                <a:cubicBezTo>
                  <a:pt x="50336" y="837568"/>
                  <a:pt x="63239" y="854752"/>
                  <a:pt x="76050" y="871781"/>
                </a:cubicBezTo>
                <a:cubicBezTo>
                  <a:pt x="116218" y="923425"/>
                  <a:pt x="166870" y="967502"/>
                  <a:pt x="226983" y="994208"/>
                </a:cubicBezTo>
                <a:cubicBezTo>
                  <a:pt x="275371" y="1018744"/>
                  <a:pt x="329528" y="1029383"/>
                  <a:pt x="383468" y="1031368"/>
                </a:cubicBezTo>
                <a:cubicBezTo>
                  <a:pt x="415727" y="1031957"/>
                  <a:pt x="447738" y="1027429"/>
                  <a:pt x="479624" y="1023893"/>
                </a:cubicBezTo>
                <a:cubicBezTo>
                  <a:pt x="503291" y="1021721"/>
                  <a:pt x="526399" y="1016386"/>
                  <a:pt x="549197" y="1009965"/>
                </a:cubicBezTo>
                <a:cubicBezTo>
                  <a:pt x="548515" y="1032857"/>
                  <a:pt x="540233" y="1054600"/>
                  <a:pt x="531610" y="1075537"/>
                </a:cubicBezTo>
                <a:cubicBezTo>
                  <a:pt x="518024" y="1107517"/>
                  <a:pt x="498793" y="1137294"/>
                  <a:pt x="481733" y="1167661"/>
                </a:cubicBezTo>
                <a:cubicBezTo>
                  <a:pt x="467620" y="1195050"/>
                  <a:pt x="449071" y="1219585"/>
                  <a:pt x="430461" y="1243996"/>
                </a:cubicBezTo>
                <a:cubicBezTo>
                  <a:pt x="414672" y="1266329"/>
                  <a:pt x="395938" y="1286087"/>
                  <a:pt x="376117" y="1304822"/>
                </a:cubicBezTo>
                <a:cubicBezTo>
                  <a:pt x="327388" y="1355816"/>
                  <a:pt x="265197" y="1390121"/>
                  <a:pt x="209396" y="1432306"/>
                </a:cubicBezTo>
                <a:cubicBezTo>
                  <a:pt x="181697" y="1447970"/>
                  <a:pt x="230457" y="1476041"/>
                  <a:pt x="241872" y="1487642"/>
                </a:cubicBezTo>
                <a:cubicBezTo>
                  <a:pt x="269446" y="1508393"/>
                  <a:pt x="296525" y="1529950"/>
                  <a:pt x="324038" y="1550825"/>
                </a:cubicBezTo>
                <a:cubicBezTo>
                  <a:pt x="324131" y="1550732"/>
                  <a:pt x="324255" y="1550670"/>
                  <a:pt x="324348" y="1550608"/>
                </a:cubicBezTo>
                <a:cubicBezTo>
                  <a:pt x="327016" y="1548840"/>
                  <a:pt x="329776" y="1547289"/>
                  <a:pt x="332661" y="1545831"/>
                </a:cubicBezTo>
                <a:cubicBezTo>
                  <a:pt x="333188" y="1545552"/>
                  <a:pt x="333747" y="1545273"/>
                  <a:pt x="334274" y="1545025"/>
                </a:cubicBezTo>
                <a:cubicBezTo>
                  <a:pt x="335701" y="1544343"/>
                  <a:pt x="337128" y="1543660"/>
                  <a:pt x="338554" y="1543040"/>
                </a:cubicBezTo>
                <a:cubicBezTo>
                  <a:pt x="338616" y="1543009"/>
                  <a:pt x="338647" y="1543009"/>
                  <a:pt x="338710" y="1542978"/>
                </a:cubicBezTo>
                <a:cubicBezTo>
                  <a:pt x="340167" y="1542326"/>
                  <a:pt x="341625" y="1541737"/>
                  <a:pt x="343114" y="1541148"/>
                </a:cubicBezTo>
                <a:cubicBezTo>
                  <a:pt x="343145" y="1541117"/>
                  <a:pt x="343176" y="1541086"/>
                  <a:pt x="343207" y="1541055"/>
                </a:cubicBezTo>
                <a:cubicBezTo>
                  <a:pt x="360515" y="1529082"/>
                  <a:pt x="376272" y="1515093"/>
                  <a:pt x="392184" y="1501352"/>
                </a:cubicBezTo>
                <a:cubicBezTo>
                  <a:pt x="411416" y="1484261"/>
                  <a:pt x="429375" y="1465836"/>
                  <a:pt x="447893" y="1447970"/>
                </a:cubicBezTo>
                <a:cubicBezTo>
                  <a:pt x="466317" y="1429390"/>
                  <a:pt x="481857" y="1408174"/>
                  <a:pt x="499134" y="1388570"/>
                </a:cubicBezTo>
                <a:cubicBezTo>
                  <a:pt x="524445" y="1358979"/>
                  <a:pt x="546406" y="1326814"/>
                  <a:pt x="567405" y="1294121"/>
                </a:cubicBezTo>
                <a:cubicBezTo>
                  <a:pt x="586202" y="1268159"/>
                  <a:pt x="603075" y="1240956"/>
                  <a:pt x="617530" y="1212327"/>
                </a:cubicBezTo>
                <a:cubicBezTo>
                  <a:pt x="629782" y="1189280"/>
                  <a:pt x="642685" y="1166637"/>
                  <a:pt x="655186" y="1143746"/>
                </a:cubicBezTo>
                <a:cubicBezTo>
                  <a:pt x="665235" y="1124794"/>
                  <a:pt x="670694" y="1105439"/>
                  <a:pt x="677922" y="1085029"/>
                </a:cubicBezTo>
                <a:cubicBezTo>
                  <a:pt x="686700" y="1060556"/>
                  <a:pt x="692097" y="1035090"/>
                  <a:pt x="699169" y="1010121"/>
                </a:cubicBezTo>
                <a:cubicBezTo>
                  <a:pt x="704659" y="991138"/>
                  <a:pt x="710180" y="972093"/>
                  <a:pt x="712165" y="952365"/>
                </a:cubicBezTo>
                <a:cubicBezTo>
                  <a:pt x="712258" y="949294"/>
                  <a:pt x="712910" y="945727"/>
                  <a:pt x="712972" y="942284"/>
                </a:cubicBezTo>
                <a:cubicBezTo>
                  <a:pt x="737600" y="928419"/>
                  <a:pt x="761019" y="912507"/>
                  <a:pt x="783103" y="894858"/>
                </a:cubicBezTo>
                <a:cubicBezTo>
                  <a:pt x="825319" y="860800"/>
                  <a:pt x="863223" y="820725"/>
                  <a:pt x="892349" y="774818"/>
                </a:cubicBezTo>
                <a:cubicBezTo>
                  <a:pt x="916325" y="738962"/>
                  <a:pt x="934006" y="699817"/>
                  <a:pt x="950073" y="659928"/>
                </a:cubicBezTo>
                <a:cubicBezTo>
                  <a:pt x="974298" y="607198"/>
                  <a:pt x="982983" y="549504"/>
                  <a:pt x="990613" y="492462"/>
                </a:cubicBezTo>
                <a:cubicBezTo>
                  <a:pt x="1005719" y="381201"/>
                  <a:pt x="991854" y="268947"/>
                  <a:pt x="980905" y="158058"/>
                </a:cubicBezTo>
                <a:cubicBezTo>
                  <a:pt x="990551" y="164416"/>
                  <a:pt x="998430" y="172729"/>
                  <a:pt x="1007146" y="180236"/>
                </a:cubicBezTo>
                <a:cubicBezTo>
                  <a:pt x="1015645" y="187060"/>
                  <a:pt x="1025229" y="192395"/>
                  <a:pt x="1033914" y="198939"/>
                </a:cubicBezTo>
                <a:cubicBezTo>
                  <a:pt x="1077309" y="231539"/>
                  <a:pt x="1121292" y="263457"/>
                  <a:pt x="1163166" y="298042"/>
                </a:cubicBezTo>
                <a:cubicBezTo>
                  <a:pt x="1175449" y="309673"/>
                  <a:pt x="1188167" y="320778"/>
                  <a:pt x="1201194" y="331572"/>
                </a:cubicBezTo>
                <a:cubicBezTo>
                  <a:pt x="1213663" y="343111"/>
                  <a:pt x="1224551" y="356293"/>
                  <a:pt x="1237361" y="367491"/>
                </a:cubicBezTo>
                <a:cubicBezTo>
                  <a:pt x="1246853" y="376207"/>
                  <a:pt x="1254390" y="386660"/>
                  <a:pt x="1264099" y="395438"/>
                </a:cubicBezTo>
                <a:cubicBezTo>
                  <a:pt x="1274117" y="404805"/>
                  <a:pt x="1285222" y="412901"/>
                  <a:pt x="1297195" y="419570"/>
                </a:cubicBezTo>
                <a:cubicBezTo>
                  <a:pt x="1303088" y="423354"/>
                  <a:pt x="1311122" y="425215"/>
                  <a:pt x="1316426" y="419477"/>
                </a:cubicBezTo>
                <a:cubicBezTo>
                  <a:pt x="1332276" y="403937"/>
                  <a:pt x="1353523" y="392367"/>
                  <a:pt x="1365186" y="373198"/>
                </a:cubicBezTo>
                <a:cubicBezTo>
                  <a:pt x="1367078" y="367801"/>
                  <a:pt x="1363077" y="363552"/>
                  <a:pt x="1358951" y="360729"/>
                </a:cubicBezTo>
                <a:close/>
                <a:moveTo>
                  <a:pt x="542032" y="857729"/>
                </a:moveTo>
                <a:cubicBezTo>
                  <a:pt x="510053" y="867159"/>
                  <a:pt x="476770" y="874479"/>
                  <a:pt x="443054" y="873983"/>
                </a:cubicBezTo>
                <a:cubicBezTo>
                  <a:pt x="420132" y="874913"/>
                  <a:pt x="397861" y="870819"/>
                  <a:pt x="376241" y="862847"/>
                </a:cubicBezTo>
                <a:cubicBezTo>
                  <a:pt x="345999" y="855186"/>
                  <a:pt x="317524" y="842500"/>
                  <a:pt x="290756" y="826587"/>
                </a:cubicBezTo>
                <a:cubicBezTo>
                  <a:pt x="237839" y="795694"/>
                  <a:pt x="204340" y="740854"/>
                  <a:pt x="184519" y="684184"/>
                </a:cubicBezTo>
                <a:cubicBezTo>
                  <a:pt x="176331" y="658408"/>
                  <a:pt x="175400" y="628290"/>
                  <a:pt x="192863" y="605802"/>
                </a:cubicBezTo>
                <a:cubicBezTo>
                  <a:pt x="203378" y="587408"/>
                  <a:pt x="216499" y="584772"/>
                  <a:pt x="235792" y="580801"/>
                </a:cubicBezTo>
                <a:cubicBezTo>
                  <a:pt x="282009" y="570038"/>
                  <a:pt x="326985" y="591533"/>
                  <a:pt x="364361" y="617092"/>
                </a:cubicBezTo>
                <a:cubicBezTo>
                  <a:pt x="411602" y="650437"/>
                  <a:pt x="450653" y="694389"/>
                  <a:pt x="482881" y="742312"/>
                </a:cubicBezTo>
                <a:cubicBezTo>
                  <a:pt x="495443" y="760333"/>
                  <a:pt x="504376" y="781177"/>
                  <a:pt x="515388" y="800222"/>
                </a:cubicBezTo>
                <a:cubicBezTo>
                  <a:pt x="526151" y="818399"/>
                  <a:pt x="533595" y="838002"/>
                  <a:pt x="542032" y="8577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0" name="Google Shape;470;p18"/>
          <p:cNvSpPr/>
          <p:nvPr/>
        </p:nvSpPr>
        <p:spPr>
          <a:xfrm>
            <a:off x="1712017" y="2950296"/>
            <a:ext cx="408358" cy="372988"/>
          </a:xfrm>
          <a:custGeom>
            <a:avLst/>
            <a:gdLst/>
            <a:ahLst/>
            <a:cxnLst/>
            <a:rect l="l" t="t" r="r" b="b"/>
            <a:pathLst>
              <a:path w="408358" h="372988" extrusionOk="0">
                <a:moveTo>
                  <a:pt x="58249" y="372738"/>
                </a:moveTo>
                <a:cubicBezTo>
                  <a:pt x="53286" y="371094"/>
                  <a:pt x="50371" y="366224"/>
                  <a:pt x="46990" y="362502"/>
                </a:cubicBezTo>
                <a:cubicBezTo>
                  <a:pt x="31946" y="343581"/>
                  <a:pt x="20655" y="321992"/>
                  <a:pt x="4619" y="303785"/>
                </a:cubicBezTo>
                <a:cubicBezTo>
                  <a:pt x="-2298" y="296775"/>
                  <a:pt x="-1026" y="289547"/>
                  <a:pt x="5643" y="282941"/>
                </a:cubicBezTo>
                <a:cubicBezTo>
                  <a:pt x="16313" y="271340"/>
                  <a:pt x="28627" y="261414"/>
                  <a:pt x="40538" y="251147"/>
                </a:cubicBezTo>
                <a:cubicBezTo>
                  <a:pt x="107661" y="194291"/>
                  <a:pt x="179808" y="142957"/>
                  <a:pt x="252390" y="93390"/>
                </a:cubicBezTo>
                <a:cubicBezTo>
                  <a:pt x="252328" y="93421"/>
                  <a:pt x="252266" y="93483"/>
                  <a:pt x="252204" y="93514"/>
                </a:cubicBezTo>
                <a:cubicBezTo>
                  <a:pt x="252204" y="93514"/>
                  <a:pt x="252173" y="93514"/>
                  <a:pt x="252204" y="93514"/>
                </a:cubicBezTo>
                <a:cubicBezTo>
                  <a:pt x="252142" y="93545"/>
                  <a:pt x="252111" y="93576"/>
                  <a:pt x="252049" y="93607"/>
                </a:cubicBezTo>
                <a:cubicBezTo>
                  <a:pt x="251987" y="93638"/>
                  <a:pt x="251925" y="93700"/>
                  <a:pt x="251863" y="93731"/>
                </a:cubicBezTo>
                <a:cubicBezTo>
                  <a:pt x="256733" y="90443"/>
                  <a:pt x="261634" y="87155"/>
                  <a:pt x="266441" y="83899"/>
                </a:cubicBezTo>
                <a:cubicBezTo>
                  <a:pt x="266286" y="83992"/>
                  <a:pt x="266162" y="84085"/>
                  <a:pt x="266007" y="84178"/>
                </a:cubicBezTo>
                <a:cubicBezTo>
                  <a:pt x="265976" y="84178"/>
                  <a:pt x="265976" y="84209"/>
                  <a:pt x="265945" y="84209"/>
                </a:cubicBezTo>
                <a:cubicBezTo>
                  <a:pt x="270567" y="81045"/>
                  <a:pt x="275219" y="77974"/>
                  <a:pt x="279841" y="74841"/>
                </a:cubicBezTo>
                <a:cubicBezTo>
                  <a:pt x="279717" y="74934"/>
                  <a:pt x="279562" y="75027"/>
                  <a:pt x="279438" y="75120"/>
                </a:cubicBezTo>
                <a:cubicBezTo>
                  <a:pt x="279407" y="75151"/>
                  <a:pt x="279345" y="75182"/>
                  <a:pt x="279314" y="75213"/>
                </a:cubicBezTo>
                <a:cubicBezTo>
                  <a:pt x="318179" y="49872"/>
                  <a:pt x="356890" y="24003"/>
                  <a:pt x="397833" y="2135"/>
                </a:cubicBezTo>
                <a:cubicBezTo>
                  <a:pt x="400904" y="926"/>
                  <a:pt x="405619" y="-1680"/>
                  <a:pt x="408100" y="1577"/>
                </a:cubicBezTo>
                <a:cubicBezTo>
                  <a:pt x="408721" y="2632"/>
                  <a:pt x="408131" y="3841"/>
                  <a:pt x="407294" y="4524"/>
                </a:cubicBezTo>
                <a:cubicBezTo>
                  <a:pt x="397585" y="11689"/>
                  <a:pt x="387784" y="18606"/>
                  <a:pt x="377548" y="25026"/>
                </a:cubicBezTo>
                <a:cubicBezTo>
                  <a:pt x="299476" y="75834"/>
                  <a:pt x="222799" y="128533"/>
                  <a:pt x="148449" y="184614"/>
                </a:cubicBezTo>
                <a:cubicBezTo>
                  <a:pt x="103473" y="219323"/>
                  <a:pt x="56760" y="252915"/>
                  <a:pt x="17057" y="293704"/>
                </a:cubicBezTo>
                <a:cubicBezTo>
                  <a:pt x="34334" y="313059"/>
                  <a:pt x="45873" y="336167"/>
                  <a:pt x="62343" y="355678"/>
                </a:cubicBezTo>
                <a:cubicBezTo>
                  <a:pt x="95005" y="329747"/>
                  <a:pt x="126675" y="302637"/>
                  <a:pt x="159709" y="277140"/>
                </a:cubicBezTo>
                <a:cubicBezTo>
                  <a:pt x="180243" y="260825"/>
                  <a:pt x="202079" y="246215"/>
                  <a:pt x="221869" y="228938"/>
                </a:cubicBezTo>
                <a:cubicBezTo>
                  <a:pt x="242496" y="214515"/>
                  <a:pt x="262285" y="198820"/>
                  <a:pt x="283532" y="185265"/>
                </a:cubicBezTo>
                <a:cubicBezTo>
                  <a:pt x="297956" y="174378"/>
                  <a:pt x="311355" y="162188"/>
                  <a:pt x="326895" y="152851"/>
                </a:cubicBezTo>
                <a:cubicBezTo>
                  <a:pt x="330307" y="150742"/>
                  <a:pt x="333285" y="147516"/>
                  <a:pt x="337410" y="146927"/>
                </a:cubicBezTo>
                <a:cubicBezTo>
                  <a:pt x="343583" y="145841"/>
                  <a:pt x="348453" y="153193"/>
                  <a:pt x="345165" y="158528"/>
                </a:cubicBezTo>
                <a:cubicBezTo>
                  <a:pt x="336511" y="168112"/>
                  <a:pt x="323483" y="172951"/>
                  <a:pt x="313930" y="181729"/>
                </a:cubicBezTo>
                <a:cubicBezTo>
                  <a:pt x="295877" y="197641"/>
                  <a:pt x="274909" y="209583"/>
                  <a:pt x="256050" y="224441"/>
                </a:cubicBezTo>
                <a:cubicBezTo>
                  <a:pt x="238556" y="236166"/>
                  <a:pt x="222334" y="249348"/>
                  <a:pt x="206112" y="262717"/>
                </a:cubicBezTo>
                <a:cubicBezTo>
                  <a:pt x="180677" y="280769"/>
                  <a:pt x="156142" y="300063"/>
                  <a:pt x="132134" y="320007"/>
                </a:cubicBezTo>
                <a:cubicBezTo>
                  <a:pt x="116284" y="333097"/>
                  <a:pt x="99844" y="345473"/>
                  <a:pt x="84366" y="358997"/>
                </a:cubicBezTo>
                <a:cubicBezTo>
                  <a:pt x="76519" y="364456"/>
                  <a:pt x="68764" y="374723"/>
                  <a:pt x="58249" y="3727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1" name="Google Shape;471;p18"/>
          <p:cNvSpPr/>
          <p:nvPr/>
        </p:nvSpPr>
        <p:spPr>
          <a:xfrm>
            <a:off x="1177458" y="2949029"/>
            <a:ext cx="1365668" cy="1031419"/>
          </a:xfrm>
          <a:custGeom>
            <a:avLst/>
            <a:gdLst/>
            <a:ahLst/>
            <a:cxnLst/>
            <a:rect l="l" t="t" r="r" b="b"/>
            <a:pathLst>
              <a:path w="1365668" h="1031419" extrusionOk="0">
                <a:moveTo>
                  <a:pt x="383468" y="1031368"/>
                </a:moveTo>
                <a:cubicBezTo>
                  <a:pt x="329528" y="1029383"/>
                  <a:pt x="275371" y="1018744"/>
                  <a:pt x="226983" y="994208"/>
                </a:cubicBezTo>
                <a:cubicBezTo>
                  <a:pt x="166870" y="967502"/>
                  <a:pt x="116218" y="923425"/>
                  <a:pt x="76050" y="871781"/>
                </a:cubicBezTo>
                <a:cubicBezTo>
                  <a:pt x="63239" y="854752"/>
                  <a:pt x="50336" y="837568"/>
                  <a:pt x="40131" y="818802"/>
                </a:cubicBezTo>
                <a:cubicBezTo>
                  <a:pt x="29988" y="799540"/>
                  <a:pt x="22047" y="779130"/>
                  <a:pt x="14355" y="758782"/>
                </a:cubicBezTo>
                <a:cubicBezTo>
                  <a:pt x="3809" y="731455"/>
                  <a:pt x="800" y="702143"/>
                  <a:pt x="273" y="673049"/>
                </a:cubicBezTo>
                <a:cubicBezTo>
                  <a:pt x="56" y="655865"/>
                  <a:pt x="-844" y="638433"/>
                  <a:pt x="2506" y="621466"/>
                </a:cubicBezTo>
                <a:cubicBezTo>
                  <a:pt x="7655" y="597179"/>
                  <a:pt x="17395" y="573822"/>
                  <a:pt x="29275" y="552048"/>
                </a:cubicBezTo>
                <a:cubicBezTo>
                  <a:pt x="39231" y="532506"/>
                  <a:pt x="57687" y="520192"/>
                  <a:pt x="76019" y="509274"/>
                </a:cubicBezTo>
                <a:cubicBezTo>
                  <a:pt x="94567" y="498604"/>
                  <a:pt x="113116" y="487561"/>
                  <a:pt x="133030" y="479528"/>
                </a:cubicBezTo>
                <a:cubicBezTo>
                  <a:pt x="165971" y="466965"/>
                  <a:pt x="199346" y="454031"/>
                  <a:pt x="234675" y="450464"/>
                </a:cubicBezTo>
                <a:cubicBezTo>
                  <a:pt x="278007" y="446401"/>
                  <a:pt x="322363" y="444819"/>
                  <a:pt x="364796" y="456047"/>
                </a:cubicBezTo>
                <a:cubicBezTo>
                  <a:pt x="390230" y="462468"/>
                  <a:pt x="415913" y="468578"/>
                  <a:pt x="440200" y="478628"/>
                </a:cubicBezTo>
                <a:cubicBezTo>
                  <a:pt x="455492" y="485111"/>
                  <a:pt x="469357" y="494354"/>
                  <a:pt x="483532" y="502915"/>
                </a:cubicBezTo>
                <a:cubicBezTo>
                  <a:pt x="526120" y="527543"/>
                  <a:pt x="560829" y="563617"/>
                  <a:pt x="591040" y="602049"/>
                </a:cubicBezTo>
                <a:cubicBezTo>
                  <a:pt x="611388" y="632725"/>
                  <a:pt x="631023" y="663340"/>
                  <a:pt x="649943" y="694544"/>
                </a:cubicBezTo>
                <a:cubicBezTo>
                  <a:pt x="651991" y="700965"/>
                  <a:pt x="644205" y="707013"/>
                  <a:pt x="638498" y="703322"/>
                </a:cubicBezTo>
                <a:cubicBezTo>
                  <a:pt x="635024" y="701244"/>
                  <a:pt x="633225" y="697367"/>
                  <a:pt x="630898" y="694203"/>
                </a:cubicBezTo>
                <a:cubicBezTo>
                  <a:pt x="609465" y="661634"/>
                  <a:pt x="591040" y="627297"/>
                  <a:pt x="566567" y="597055"/>
                </a:cubicBezTo>
                <a:cubicBezTo>
                  <a:pt x="546685" y="575807"/>
                  <a:pt x="527330" y="552792"/>
                  <a:pt x="503818" y="535732"/>
                </a:cubicBezTo>
                <a:cubicBezTo>
                  <a:pt x="471590" y="513368"/>
                  <a:pt x="438835" y="491780"/>
                  <a:pt x="400497" y="482071"/>
                </a:cubicBezTo>
                <a:cubicBezTo>
                  <a:pt x="368425" y="473541"/>
                  <a:pt x="336135" y="463802"/>
                  <a:pt x="302636" y="463740"/>
                </a:cubicBezTo>
                <a:cubicBezTo>
                  <a:pt x="274130" y="463553"/>
                  <a:pt x="245408" y="464360"/>
                  <a:pt x="217305" y="469354"/>
                </a:cubicBezTo>
                <a:cubicBezTo>
                  <a:pt x="193825" y="474038"/>
                  <a:pt x="171275" y="482412"/>
                  <a:pt x="148880" y="490787"/>
                </a:cubicBezTo>
                <a:cubicBezTo>
                  <a:pt x="129990" y="497146"/>
                  <a:pt x="112775" y="507072"/>
                  <a:pt x="95529" y="516656"/>
                </a:cubicBezTo>
                <a:cubicBezTo>
                  <a:pt x="78531" y="527016"/>
                  <a:pt x="59393" y="536104"/>
                  <a:pt x="47761" y="552885"/>
                </a:cubicBezTo>
                <a:cubicBezTo>
                  <a:pt x="33307" y="576335"/>
                  <a:pt x="22699" y="602080"/>
                  <a:pt x="17581" y="629065"/>
                </a:cubicBezTo>
                <a:cubicBezTo>
                  <a:pt x="14727" y="656361"/>
                  <a:pt x="16216" y="683688"/>
                  <a:pt x="19039" y="710891"/>
                </a:cubicBezTo>
                <a:cubicBezTo>
                  <a:pt x="21768" y="735178"/>
                  <a:pt x="30950" y="757976"/>
                  <a:pt x="40193" y="780402"/>
                </a:cubicBezTo>
                <a:cubicBezTo>
                  <a:pt x="48413" y="800812"/>
                  <a:pt x="58463" y="820694"/>
                  <a:pt x="71552" y="838343"/>
                </a:cubicBezTo>
                <a:cubicBezTo>
                  <a:pt x="108618" y="891384"/>
                  <a:pt x="155114" y="939183"/>
                  <a:pt x="212963" y="969239"/>
                </a:cubicBezTo>
                <a:cubicBezTo>
                  <a:pt x="235017" y="980591"/>
                  <a:pt x="257598" y="991293"/>
                  <a:pt x="281202" y="999047"/>
                </a:cubicBezTo>
                <a:cubicBezTo>
                  <a:pt x="312872" y="1008446"/>
                  <a:pt x="345906" y="1013253"/>
                  <a:pt x="378847" y="1015176"/>
                </a:cubicBezTo>
                <a:cubicBezTo>
                  <a:pt x="416285" y="1016231"/>
                  <a:pt x="453445" y="1010555"/>
                  <a:pt x="490511" y="1006150"/>
                </a:cubicBezTo>
                <a:cubicBezTo>
                  <a:pt x="513154" y="1003390"/>
                  <a:pt x="535239" y="997465"/>
                  <a:pt x="556983" y="990734"/>
                </a:cubicBezTo>
                <a:cubicBezTo>
                  <a:pt x="594794" y="980405"/>
                  <a:pt x="631612" y="966509"/>
                  <a:pt x="666290" y="948271"/>
                </a:cubicBezTo>
                <a:cubicBezTo>
                  <a:pt x="757638" y="905373"/>
                  <a:pt x="838129" y="836978"/>
                  <a:pt x="889092" y="749353"/>
                </a:cubicBezTo>
                <a:cubicBezTo>
                  <a:pt x="905469" y="723949"/>
                  <a:pt x="917442" y="696560"/>
                  <a:pt x="928826" y="668768"/>
                </a:cubicBezTo>
                <a:cubicBezTo>
                  <a:pt x="938751" y="645629"/>
                  <a:pt x="948770" y="622334"/>
                  <a:pt x="955408" y="597985"/>
                </a:cubicBezTo>
                <a:cubicBezTo>
                  <a:pt x="976097" y="512965"/>
                  <a:pt x="984193" y="425091"/>
                  <a:pt x="980129" y="337714"/>
                </a:cubicBezTo>
                <a:cubicBezTo>
                  <a:pt x="979602" y="300058"/>
                  <a:pt x="974143" y="262743"/>
                  <a:pt x="971817" y="225181"/>
                </a:cubicBezTo>
                <a:cubicBezTo>
                  <a:pt x="972561" y="208958"/>
                  <a:pt x="954478" y="138175"/>
                  <a:pt x="973212" y="136562"/>
                </a:cubicBezTo>
                <a:cubicBezTo>
                  <a:pt x="978734" y="136190"/>
                  <a:pt x="983355" y="140346"/>
                  <a:pt x="987822" y="143045"/>
                </a:cubicBezTo>
                <a:cubicBezTo>
                  <a:pt x="1001315" y="151544"/>
                  <a:pt x="1011613" y="163858"/>
                  <a:pt x="1024578" y="172977"/>
                </a:cubicBezTo>
                <a:cubicBezTo>
                  <a:pt x="1075820" y="208462"/>
                  <a:pt x="1125293" y="246614"/>
                  <a:pt x="1173774" y="285790"/>
                </a:cubicBezTo>
                <a:cubicBezTo>
                  <a:pt x="1186244" y="297421"/>
                  <a:pt x="1197844" y="307812"/>
                  <a:pt x="1210748" y="318420"/>
                </a:cubicBezTo>
                <a:cubicBezTo>
                  <a:pt x="1223775" y="329928"/>
                  <a:pt x="1234632" y="343607"/>
                  <a:pt x="1247752" y="355022"/>
                </a:cubicBezTo>
                <a:cubicBezTo>
                  <a:pt x="1266177" y="373570"/>
                  <a:pt x="1282771" y="394601"/>
                  <a:pt x="1306810" y="406356"/>
                </a:cubicBezTo>
                <a:cubicBezTo>
                  <a:pt x="1319869" y="394414"/>
                  <a:pt x="1334571" y="384365"/>
                  <a:pt x="1346668" y="371368"/>
                </a:cubicBezTo>
                <a:cubicBezTo>
                  <a:pt x="1310687" y="338675"/>
                  <a:pt x="1279701" y="301019"/>
                  <a:pt x="1242913" y="269133"/>
                </a:cubicBezTo>
                <a:cubicBezTo>
                  <a:pt x="1217261" y="245901"/>
                  <a:pt x="1192664" y="221582"/>
                  <a:pt x="1166330" y="199063"/>
                </a:cubicBezTo>
                <a:cubicBezTo>
                  <a:pt x="1134164" y="171209"/>
                  <a:pt x="1101223" y="144348"/>
                  <a:pt x="1069585" y="115935"/>
                </a:cubicBezTo>
                <a:cubicBezTo>
                  <a:pt x="1047841" y="96642"/>
                  <a:pt x="1026439" y="78218"/>
                  <a:pt x="1003827" y="60196"/>
                </a:cubicBezTo>
                <a:cubicBezTo>
                  <a:pt x="987512" y="45866"/>
                  <a:pt x="972437" y="30078"/>
                  <a:pt x="955284" y="16647"/>
                </a:cubicBezTo>
                <a:cubicBezTo>
                  <a:pt x="950631" y="12522"/>
                  <a:pt x="944614" y="9575"/>
                  <a:pt x="940892" y="4581"/>
                </a:cubicBezTo>
                <a:cubicBezTo>
                  <a:pt x="940023" y="3092"/>
                  <a:pt x="940675" y="1138"/>
                  <a:pt x="942256" y="425"/>
                </a:cubicBezTo>
                <a:cubicBezTo>
                  <a:pt x="948057" y="-1437"/>
                  <a:pt x="953950" y="3278"/>
                  <a:pt x="958975" y="5729"/>
                </a:cubicBezTo>
                <a:cubicBezTo>
                  <a:pt x="984565" y="21672"/>
                  <a:pt x="1004789" y="44532"/>
                  <a:pt x="1029169" y="62088"/>
                </a:cubicBezTo>
                <a:cubicBezTo>
                  <a:pt x="1052897" y="80668"/>
                  <a:pt x="1075665" y="101171"/>
                  <a:pt x="1098246" y="120991"/>
                </a:cubicBezTo>
                <a:cubicBezTo>
                  <a:pt x="1114530" y="134453"/>
                  <a:pt x="1131342" y="147263"/>
                  <a:pt x="1146634" y="161873"/>
                </a:cubicBezTo>
                <a:cubicBezTo>
                  <a:pt x="1177341" y="187370"/>
                  <a:pt x="1207367" y="213146"/>
                  <a:pt x="1235717" y="241031"/>
                </a:cubicBezTo>
                <a:cubicBezTo>
                  <a:pt x="1261028" y="264325"/>
                  <a:pt x="1287207" y="286813"/>
                  <a:pt x="1310315" y="312341"/>
                </a:cubicBezTo>
                <a:cubicBezTo>
                  <a:pt x="1325390" y="329432"/>
                  <a:pt x="1342326" y="345344"/>
                  <a:pt x="1358951" y="360729"/>
                </a:cubicBezTo>
                <a:cubicBezTo>
                  <a:pt x="1363077" y="363552"/>
                  <a:pt x="1367078" y="367801"/>
                  <a:pt x="1365186" y="373198"/>
                </a:cubicBezTo>
                <a:cubicBezTo>
                  <a:pt x="1353523" y="392367"/>
                  <a:pt x="1332276" y="403937"/>
                  <a:pt x="1316426" y="419477"/>
                </a:cubicBezTo>
                <a:cubicBezTo>
                  <a:pt x="1311122" y="425215"/>
                  <a:pt x="1303088" y="423354"/>
                  <a:pt x="1297195" y="419570"/>
                </a:cubicBezTo>
                <a:cubicBezTo>
                  <a:pt x="1285222" y="412901"/>
                  <a:pt x="1274117" y="404805"/>
                  <a:pt x="1264099" y="395438"/>
                </a:cubicBezTo>
                <a:cubicBezTo>
                  <a:pt x="1254390" y="386660"/>
                  <a:pt x="1246853" y="376207"/>
                  <a:pt x="1237361" y="367491"/>
                </a:cubicBezTo>
                <a:cubicBezTo>
                  <a:pt x="1224551" y="356293"/>
                  <a:pt x="1213663" y="343111"/>
                  <a:pt x="1201194" y="331572"/>
                </a:cubicBezTo>
                <a:cubicBezTo>
                  <a:pt x="1188167" y="320778"/>
                  <a:pt x="1175449" y="309673"/>
                  <a:pt x="1163166" y="298042"/>
                </a:cubicBezTo>
                <a:cubicBezTo>
                  <a:pt x="1121292" y="263457"/>
                  <a:pt x="1077309" y="231539"/>
                  <a:pt x="1033914" y="198939"/>
                </a:cubicBezTo>
                <a:cubicBezTo>
                  <a:pt x="1025229" y="192395"/>
                  <a:pt x="1015645" y="187060"/>
                  <a:pt x="1007146" y="180236"/>
                </a:cubicBezTo>
                <a:cubicBezTo>
                  <a:pt x="998430" y="172729"/>
                  <a:pt x="990551" y="164416"/>
                  <a:pt x="980905" y="158058"/>
                </a:cubicBezTo>
                <a:cubicBezTo>
                  <a:pt x="991854" y="268947"/>
                  <a:pt x="1005719" y="381201"/>
                  <a:pt x="990613" y="492462"/>
                </a:cubicBezTo>
                <a:cubicBezTo>
                  <a:pt x="982983" y="549504"/>
                  <a:pt x="974298" y="607198"/>
                  <a:pt x="950073" y="659928"/>
                </a:cubicBezTo>
                <a:cubicBezTo>
                  <a:pt x="934006" y="699817"/>
                  <a:pt x="916325" y="738962"/>
                  <a:pt x="892349" y="774818"/>
                </a:cubicBezTo>
                <a:cubicBezTo>
                  <a:pt x="863223" y="820725"/>
                  <a:pt x="825319" y="860800"/>
                  <a:pt x="783103" y="894858"/>
                </a:cubicBezTo>
                <a:cubicBezTo>
                  <a:pt x="752334" y="919424"/>
                  <a:pt x="719051" y="940702"/>
                  <a:pt x="683474" y="957669"/>
                </a:cubicBezTo>
                <a:cubicBezTo>
                  <a:pt x="651370" y="974326"/>
                  <a:pt x="618429" y="989618"/>
                  <a:pt x="583596" y="999699"/>
                </a:cubicBezTo>
                <a:cubicBezTo>
                  <a:pt x="549569" y="1010245"/>
                  <a:pt x="515264" y="1020636"/>
                  <a:pt x="479624" y="1023893"/>
                </a:cubicBezTo>
                <a:cubicBezTo>
                  <a:pt x="447738" y="1027429"/>
                  <a:pt x="415727" y="1031957"/>
                  <a:pt x="383468" y="1031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2" name="Google Shape;472;p18"/>
          <p:cNvSpPr/>
          <p:nvPr/>
        </p:nvSpPr>
        <p:spPr>
          <a:xfrm>
            <a:off x="1339951" y="3094686"/>
            <a:ext cx="721096" cy="744592"/>
          </a:xfrm>
          <a:custGeom>
            <a:avLst/>
            <a:gdLst/>
            <a:ahLst/>
            <a:cxnLst/>
            <a:rect l="l" t="t" r="r" b="b"/>
            <a:pathLst>
              <a:path w="721096" h="744592" extrusionOk="0">
                <a:moveTo>
                  <a:pt x="267409" y="744456"/>
                </a:moveTo>
                <a:cubicBezTo>
                  <a:pt x="244673" y="744177"/>
                  <a:pt x="222961" y="737322"/>
                  <a:pt x="201558" y="730405"/>
                </a:cubicBezTo>
                <a:cubicBezTo>
                  <a:pt x="171843" y="722743"/>
                  <a:pt x="144237" y="709095"/>
                  <a:pt x="117934" y="693555"/>
                </a:cubicBezTo>
                <a:cubicBezTo>
                  <a:pt x="65855" y="662165"/>
                  <a:pt x="30960" y="609373"/>
                  <a:pt x="10271" y="553199"/>
                </a:cubicBezTo>
                <a:cubicBezTo>
                  <a:pt x="469" y="528137"/>
                  <a:pt x="-4494" y="498515"/>
                  <a:pt x="5370" y="472739"/>
                </a:cubicBezTo>
                <a:cubicBezTo>
                  <a:pt x="12597" y="455586"/>
                  <a:pt x="23267" y="437781"/>
                  <a:pt x="39583" y="428073"/>
                </a:cubicBezTo>
                <a:cubicBezTo>
                  <a:pt x="94733" y="405988"/>
                  <a:pt x="145881" y="416627"/>
                  <a:pt x="194858" y="447800"/>
                </a:cubicBezTo>
                <a:cubicBezTo>
                  <a:pt x="257546" y="486511"/>
                  <a:pt x="306988" y="543739"/>
                  <a:pt x="345326" y="606085"/>
                </a:cubicBezTo>
                <a:cubicBezTo>
                  <a:pt x="362386" y="639150"/>
                  <a:pt x="382083" y="671129"/>
                  <a:pt x="394211" y="706428"/>
                </a:cubicBezTo>
                <a:cubicBezTo>
                  <a:pt x="475664" y="671533"/>
                  <a:pt x="552774" y="591972"/>
                  <a:pt x="601566" y="518831"/>
                </a:cubicBezTo>
                <a:cubicBezTo>
                  <a:pt x="613476" y="496405"/>
                  <a:pt x="626163" y="474134"/>
                  <a:pt x="634445" y="450034"/>
                </a:cubicBezTo>
                <a:cubicBezTo>
                  <a:pt x="643781" y="420535"/>
                  <a:pt x="650512" y="390293"/>
                  <a:pt x="659507" y="360671"/>
                </a:cubicBezTo>
                <a:cubicBezTo>
                  <a:pt x="678459" y="291067"/>
                  <a:pt x="691238" y="219601"/>
                  <a:pt x="698497" y="147857"/>
                </a:cubicBezTo>
                <a:cubicBezTo>
                  <a:pt x="699768" y="102540"/>
                  <a:pt x="704979" y="57595"/>
                  <a:pt x="711462" y="12743"/>
                </a:cubicBezTo>
                <a:cubicBezTo>
                  <a:pt x="712424" y="8617"/>
                  <a:pt x="712051" y="3561"/>
                  <a:pt x="715308" y="522"/>
                </a:cubicBezTo>
                <a:cubicBezTo>
                  <a:pt x="716332" y="-192"/>
                  <a:pt x="717790" y="-223"/>
                  <a:pt x="718720" y="739"/>
                </a:cubicBezTo>
                <a:cubicBezTo>
                  <a:pt x="720923" y="3344"/>
                  <a:pt x="720550" y="7190"/>
                  <a:pt x="720830" y="10385"/>
                </a:cubicBezTo>
                <a:cubicBezTo>
                  <a:pt x="721357" y="21273"/>
                  <a:pt x="721078" y="32191"/>
                  <a:pt x="720209" y="43047"/>
                </a:cubicBezTo>
                <a:cubicBezTo>
                  <a:pt x="714812" y="88799"/>
                  <a:pt x="716332" y="134984"/>
                  <a:pt x="710811" y="180674"/>
                </a:cubicBezTo>
                <a:cubicBezTo>
                  <a:pt x="701629" y="250061"/>
                  <a:pt x="689160" y="319293"/>
                  <a:pt x="668906" y="386385"/>
                </a:cubicBezTo>
                <a:cubicBezTo>
                  <a:pt x="658546" y="424444"/>
                  <a:pt x="650388" y="463557"/>
                  <a:pt x="630691" y="498173"/>
                </a:cubicBezTo>
                <a:cubicBezTo>
                  <a:pt x="617912" y="526027"/>
                  <a:pt x="600542" y="551059"/>
                  <a:pt x="580660" y="574353"/>
                </a:cubicBezTo>
                <a:cubicBezTo>
                  <a:pt x="561180" y="598361"/>
                  <a:pt x="540057" y="621346"/>
                  <a:pt x="517042" y="642035"/>
                </a:cubicBezTo>
                <a:cubicBezTo>
                  <a:pt x="483418" y="674045"/>
                  <a:pt x="445235" y="701992"/>
                  <a:pt x="402461" y="720479"/>
                </a:cubicBezTo>
                <a:cubicBezTo>
                  <a:pt x="359812" y="737787"/>
                  <a:pt x="313285" y="745759"/>
                  <a:pt x="267409" y="744456"/>
                </a:cubicBezTo>
                <a:close/>
                <a:moveTo>
                  <a:pt x="280561" y="728326"/>
                </a:moveTo>
                <a:cubicBezTo>
                  <a:pt x="314277" y="728823"/>
                  <a:pt x="347560" y="721503"/>
                  <a:pt x="379539" y="712073"/>
                </a:cubicBezTo>
                <a:cubicBezTo>
                  <a:pt x="371102" y="692346"/>
                  <a:pt x="363658" y="672742"/>
                  <a:pt x="352895" y="654566"/>
                </a:cubicBezTo>
                <a:cubicBezTo>
                  <a:pt x="341883" y="635521"/>
                  <a:pt x="332950" y="614677"/>
                  <a:pt x="320388" y="596655"/>
                </a:cubicBezTo>
                <a:cubicBezTo>
                  <a:pt x="288160" y="548733"/>
                  <a:pt x="249109" y="504780"/>
                  <a:pt x="201868" y="471436"/>
                </a:cubicBezTo>
                <a:cubicBezTo>
                  <a:pt x="164492" y="445877"/>
                  <a:pt x="119516" y="424382"/>
                  <a:pt x="73299" y="435145"/>
                </a:cubicBezTo>
                <a:cubicBezTo>
                  <a:pt x="54006" y="439115"/>
                  <a:pt x="40885" y="441752"/>
                  <a:pt x="30370" y="460145"/>
                </a:cubicBezTo>
                <a:cubicBezTo>
                  <a:pt x="12907" y="482633"/>
                  <a:pt x="13838" y="512752"/>
                  <a:pt x="22027" y="538528"/>
                </a:cubicBezTo>
                <a:cubicBezTo>
                  <a:pt x="41847" y="595197"/>
                  <a:pt x="75346" y="650037"/>
                  <a:pt x="128263" y="680931"/>
                </a:cubicBezTo>
                <a:cubicBezTo>
                  <a:pt x="155031" y="696843"/>
                  <a:pt x="183506" y="709530"/>
                  <a:pt x="213748" y="717191"/>
                </a:cubicBezTo>
                <a:cubicBezTo>
                  <a:pt x="235368" y="725163"/>
                  <a:pt x="257639" y="729257"/>
                  <a:pt x="280561" y="7283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3" name="Google Shape;473;p18"/>
          <p:cNvSpPr/>
          <p:nvPr/>
        </p:nvSpPr>
        <p:spPr>
          <a:xfrm>
            <a:off x="1809624" y="3632240"/>
            <a:ext cx="48880" cy="99880"/>
          </a:xfrm>
          <a:custGeom>
            <a:avLst/>
            <a:gdLst/>
            <a:ahLst/>
            <a:cxnLst/>
            <a:rect l="l" t="t" r="r" b="b"/>
            <a:pathLst>
              <a:path w="48880" h="99880" extrusionOk="0">
                <a:moveTo>
                  <a:pt x="33100" y="94120"/>
                </a:moveTo>
                <a:cubicBezTo>
                  <a:pt x="24818" y="64094"/>
                  <a:pt x="17653" y="32859"/>
                  <a:pt x="717" y="6339"/>
                </a:cubicBezTo>
                <a:cubicBezTo>
                  <a:pt x="-1795" y="2276"/>
                  <a:pt x="2796" y="-1229"/>
                  <a:pt x="6704" y="415"/>
                </a:cubicBezTo>
                <a:cubicBezTo>
                  <a:pt x="30340" y="13845"/>
                  <a:pt x="41134" y="64529"/>
                  <a:pt x="48578" y="89839"/>
                </a:cubicBezTo>
                <a:cubicBezTo>
                  <a:pt x="51184" y="99951"/>
                  <a:pt x="36202" y="104201"/>
                  <a:pt x="33100" y="941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4" name="Google Shape;474;p18"/>
          <p:cNvSpPr/>
          <p:nvPr/>
        </p:nvSpPr>
        <p:spPr>
          <a:xfrm>
            <a:off x="1378460" y="3951742"/>
            <a:ext cx="357913" cy="548112"/>
          </a:xfrm>
          <a:custGeom>
            <a:avLst/>
            <a:gdLst/>
            <a:ahLst/>
            <a:cxnLst/>
            <a:rect l="l" t="t" r="r" b="b"/>
            <a:pathLst>
              <a:path w="357913" h="548112" extrusionOk="0">
                <a:moveTo>
                  <a:pt x="40870" y="484929"/>
                </a:moveTo>
                <a:cubicBezTo>
                  <a:pt x="29455" y="473328"/>
                  <a:pt x="-19305" y="445257"/>
                  <a:pt x="8394" y="429593"/>
                </a:cubicBezTo>
                <a:cubicBezTo>
                  <a:pt x="64195" y="387408"/>
                  <a:pt x="126386" y="353102"/>
                  <a:pt x="175115" y="302109"/>
                </a:cubicBezTo>
                <a:cubicBezTo>
                  <a:pt x="194936" y="283374"/>
                  <a:pt x="213671" y="263616"/>
                  <a:pt x="229459" y="241283"/>
                </a:cubicBezTo>
                <a:cubicBezTo>
                  <a:pt x="248070" y="216871"/>
                  <a:pt x="266618" y="192336"/>
                  <a:pt x="280731" y="164947"/>
                </a:cubicBezTo>
                <a:cubicBezTo>
                  <a:pt x="297791" y="134581"/>
                  <a:pt x="317022" y="104804"/>
                  <a:pt x="330608" y="72824"/>
                </a:cubicBezTo>
                <a:cubicBezTo>
                  <a:pt x="339324" y="51701"/>
                  <a:pt x="347668" y="29740"/>
                  <a:pt x="348226" y="6632"/>
                </a:cubicBezTo>
                <a:cubicBezTo>
                  <a:pt x="348382" y="3778"/>
                  <a:pt x="349591" y="-1712"/>
                  <a:pt x="353344" y="521"/>
                </a:cubicBezTo>
                <a:cubicBezTo>
                  <a:pt x="373258" y="31974"/>
                  <a:pt x="322699" y="121740"/>
                  <a:pt x="304801" y="151610"/>
                </a:cubicBezTo>
                <a:cubicBezTo>
                  <a:pt x="289603" y="178719"/>
                  <a:pt x="275489" y="206449"/>
                  <a:pt x="256134" y="230923"/>
                </a:cubicBezTo>
                <a:cubicBezTo>
                  <a:pt x="241556" y="250247"/>
                  <a:pt x="227908" y="270408"/>
                  <a:pt x="211220" y="288027"/>
                </a:cubicBezTo>
                <a:cubicBezTo>
                  <a:pt x="189198" y="310142"/>
                  <a:pt x="167609" y="332910"/>
                  <a:pt x="143260" y="352482"/>
                </a:cubicBezTo>
                <a:cubicBezTo>
                  <a:pt x="102751" y="384617"/>
                  <a:pt x="58612" y="411850"/>
                  <a:pt x="17358" y="442868"/>
                </a:cubicBezTo>
                <a:cubicBezTo>
                  <a:pt x="53556" y="477608"/>
                  <a:pt x="95772" y="505587"/>
                  <a:pt x="135102" y="536728"/>
                </a:cubicBezTo>
                <a:cubicBezTo>
                  <a:pt x="136405" y="537690"/>
                  <a:pt x="137708" y="538683"/>
                  <a:pt x="138980" y="539675"/>
                </a:cubicBezTo>
                <a:cubicBezTo>
                  <a:pt x="137056" y="540482"/>
                  <a:pt x="135133" y="541381"/>
                  <a:pt x="133210" y="542312"/>
                </a:cubicBezTo>
                <a:cubicBezTo>
                  <a:pt x="129767" y="543956"/>
                  <a:pt x="126510" y="545786"/>
                  <a:pt x="123346" y="547895"/>
                </a:cubicBezTo>
                <a:cubicBezTo>
                  <a:pt x="123253" y="547957"/>
                  <a:pt x="123129" y="548019"/>
                  <a:pt x="123036" y="548112"/>
                </a:cubicBezTo>
                <a:cubicBezTo>
                  <a:pt x="95523" y="527237"/>
                  <a:pt x="68445" y="505680"/>
                  <a:pt x="40870" y="4849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5" name="Google Shape;475;p18"/>
          <p:cNvSpPr/>
          <p:nvPr/>
        </p:nvSpPr>
        <p:spPr>
          <a:xfrm>
            <a:off x="1502074" y="3881796"/>
            <a:ext cx="388369" cy="613529"/>
          </a:xfrm>
          <a:custGeom>
            <a:avLst/>
            <a:gdLst/>
            <a:ahLst/>
            <a:cxnLst/>
            <a:rect l="l" t="t" r="r" b="b"/>
            <a:pathLst>
              <a:path w="388369" h="613529" extrusionOk="0">
                <a:moveTo>
                  <a:pt x="1066" y="609714"/>
                </a:moveTo>
                <a:cubicBezTo>
                  <a:pt x="-1726" y="605558"/>
                  <a:pt x="1438" y="599602"/>
                  <a:pt x="5129" y="597928"/>
                </a:cubicBezTo>
                <a:cubicBezTo>
                  <a:pt x="14403" y="591662"/>
                  <a:pt x="23306" y="584838"/>
                  <a:pt x="31991" y="577766"/>
                </a:cubicBezTo>
                <a:cubicBezTo>
                  <a:pt x="61954" y="553200"/>
                  <a:pt x="89529" y="526028"/>
                  <a:pt x="116918" y="498639"/>
                </a:cubicBezTo>
                <a:cubicBezTo>
                  <a:pt x="156590" y="453663"/>
                  <a:pt x="195362" y="407012"/>
                  <a:pt x="227031" y="356143"/>
                </a:cubicBezTo>
                <a:cubicBezTo>
                  <a:pt x="256747" y="316068"/>
                  <a:pt x="278645" y="272456"/>
                  <a:pt x="302560" y="229031"/>
                </a:cubicBezTo>
                <a:cubicBezTo>
                  <a:pt x="337983" y="172237"/>
                  <a:pt x="350669" y="105766"/>
                  <a:pt x="370675" y="42893"/>
                </a:cubicBezTo>
                <a:cubicBezTo>
                  <a:pt x="373808" y="31571"/>
                  <a:pt x="376104" y="20125"/>
                  <a:pt x="378337" y="8618"/>
                </a:cubicBezTo>
                <a:cubicBezTo>
                  <a:pt x="378926" y="4771"/>
                  <a:pt x="380756" y="-2301"/>
                  <a:pt x="385843" y="739"/>
                </a:cubicBezTo>
                <a:cubicBezTo>
                  <a:pt x="385843" y="708"/>
                  <a:pt x="385843" y="708"/>
                  <a:pt x="385843" y="708"/>
                </a:cubicBezTo>
                <a:cubicBezTo>
                  <a:pt x="390124" y="5640"/>
                  <a:pt x="387704" y="13612"/>
                  <a:pt x="387549" y="19598"/>
                </a:cubicBezTo>
                <a:cubicBezTo>
                  <a:pt x="385564" y="39325"/>
                  <a:pt x="380043" y="58370"/>
                  <a:pt x="374553" y="77353"/>
                </a:cubicBezTo>
                <a:cubicBezTo>
                  <a:pt x="367481" y="102323"/>
                  <a:pt x="362083" y="127789"/>
                  <a:pt x="353305" y="152262"/>
                </a:cubicBezTo>
                <a:cubicBezTo>
                  <a:pt x="346078" y="172672"/>
                  <a:pt x="340619" y="192027"/>
                  <a:pt x="330569" y="210979"/>
                </a:cubicBezTo>
                <a:cubicBezTo>
                  <a:pt x="318069" y="233870"/>
                  <a:pt x="305166" y="256513"/>
                  <a:pt x="292913" y="279559"/>
                </a:cubicBezTo>
                <a:cubicBezTo>
                  <a:pt x="278459" y="308189"/>
                  <a:pt x="261585" y="335392"/>
                  <a:pt x="242788" y="361354"/>
                </a:cubicBezTo>
                <a:cubicBezTo>
                  <a:pt x="221789" y="394047"/>
                  <a:pt x="199829" y="426212"/>
                  <a:pt x="174518" y="455803"/>
                </a:cubicBezTo>
                <a:cubicBezTo>
                  <a:pt x="157241" y="475407"/>
                  <a:pt x="141701" y="496623"/>
                  <a:pt x="123276" y="515203"/>
                </a:cubicBezTo>
                <a:cubicBezTo>
                  <a:pt x="104759" y="533069"/>
                  <a:pt x="86799" y="551494"/>
                  <a:pt x="67568" y="568585"/>
                </a:cubicBezTo>
                <a:cubicBezTo>
                  <a:pt x="51656" y="582326"/>
                  <a:pt x="35899" y="596315"/>
                  <a:pt x="18591" y="608288"/>
                </a:cubicBezTo>
                <a:cubicBezTo>
                  <a:pt x="18560" y="608318"/>
                  <a:pt x="18529" y="608350"/>
                  <a:pt x="18498" y="608381"/>
                </a:cubicBezTo>
                <a:cubicBezTo>
                  <a:pt x="15520" y="609528"/>
                  <a:pt x="12604" y="610831"/>
                  <a:pt x="9658" y="612258"/>
                </a:cubicBezTo>
                <a:cubicBezTo>
                  <a:pt x="8789" y="612661"/>
                  <a:pt x="7952" y="613095"/>
                  <a:pt x="7114" y="613530"/>
                </a:cubicBezTo>
                <a:cubicBezTo>
                  <a:pt x="4819" y="613467"/>
                  <a:pt x="2710" y="612382"/>
                  <a:pt x="1066" y="6097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476" name="Google Shape;476;p18"/>
          <p:cNvGrpSpPr/>
          <p:nvPr/>
        </p:nvGrpSpPr>
        <p:grpSpPr>
          <a:xfrm>
            <a:off x="1193657" y="2955409"/>
            <a:ext cx="1330686" cy="1526175"/>
            <a:chOff x="1193657" y="2955409"/>
            <a:chExt cx="1330686" cy="1526175"/>
          </a:xfrm>
        </p:grpSpPr>
        <p:sp>
          <p:nvSpPr>
            <p:cNvPr id="477" name="Google Shape;477;p18"/>
            <p:cNvSpPr/>
            <p:nvPr/>
          </p:nvSpPr>
          <p:spPr>
            <a:xfrm>
              <a:off x="1193657" y="2955409"/>
              <a:ext cx="1330686" cy="1008923"/>
            </a:xfrm>
            <a:custGeom>
              <a:avLst/>
              <a:gdLst/>
              <a:ahLst/>
              <a:cxnLst/>
              <a:rect l="l" t="t" r="r" b="b"/>
              <a:pathLst>
                <a:path w="1330686" h="1008923" extrusionOk="0">
                  <a:moveTo>
                    <a:pt x="1226808" y="262660"/>
                  </a:moveTo>
                  <a:cubicBezTo>
                    <a:pt x="1201156" y="239427"/>
                    <a:pt x="1176558" y="215109"/>
                    <a:pt x="1150224" y="192590"/>
                  </a:cubicBezTo>
                  <a:cubicBezTo>
                    <a:pt x="1118059" y="164736"/>
                    <a:pt x="1085118" y="137875"/>
                    <a:pt x="1053479" y="109462"/>
                  </a:cubicBezTo>
                  <a:cubicBezTo>
                    <a:pt x="1031736" y="90169"/>
                    <a:pt x="1010333" y="71744"/>
                    <a:pt x="987752" y="53754"/>
                  </a:cubicBezTo>
                  <a:cubicBezTo>
                    <a:pt x="971437" y="39424"/>
                    <a:pt x="956362" y="23636"/>
                    <a:pt x="939209" y="10205"/>
                  </a:cubicBezTo>
                  <a:cubicBezTo>
                    <a:pt x="935208" y="6700"/>
                    <a:pt x="930276" y="4032"/>
                    <a:pt x="926585" y="217"/>
                  </a:cubicBezTo>
                  <a:cubicBezTo>
                    <a:pt x="926027" y="217"/>
                    <a:pt x="925468" y="155"/>
                    <a:pt x="924972" y="0"/>
                  </a:cubicBezTo>
                  <a:cubicBezTo>
                    <a:pt x="915480" y="7010"/>
                    <a:pt x="905927" y="13772"/>
                    <a:pt x="895939" y="20007"/>
                  </a:cubicBezTo>
                  <a:cubicBezTo>
                    <a:pt x="817867" y="70814"/>
                    <a:pt x="741191" y="123513"/>
                    <a:pt x="666841" y="179563"/>
                  </a:cubicBezTo>
                  <a:cubicBezTo>
                    <a:pt x="621834" y="214272"/>
                    <a:pt x="575152" y="247864"/>
                    <a:pt x="535480" y="288653"/>
                  </a:cubicBezTo>
                  <a:cubicBezTo>
                    <a:pt x="552726" y="308008"/>
                    <a:pt x="564295" y="331117"/>
                    <a:pt x="580766" y="350596"/>
                  </a:cubicBezTo>
                  <a:cubicBezTo>
                    <a:pt x="613428" y="324696"/>
                    <a:pt x="645097" y="297555"/>
                    <a:pt x="678131" y="272058"/>
                  </a:cubicBezTo>
                  <a:cubicBezTo>
                    <a:pt x="698665" y="255743"/>
                    <a:pt x="720502" y="241133"/>
                    <a:pt x="740291" y="223856"/>
                  </a:cubicBezTo>
                  <a:cubicBezTo>
                    <a:pt x="760918" y="209433"/>
                    <a:pt x="780708" y="193769"/>
                    <a:pt x="801955" y="180183"/>
                  </a:cubicBezTo>
                  <a:cubicBezTo>
                    <a:pt x="816347" y="169296"/>
                    <a:pt x="829778" y="157106"/>
                    <a:pt x="845318" y="147769"/>
                  </a:cubicBezTo>
                  <a:cubicBezTo>
                    <a:pt x="848730" y="145660"/>
                    <a:pt x="851708" y="142434"/>
                    <a:pt x="855833" y="141845"/>
                  </a:cubicBezTo>
                  <a:cubicBezTo>
                    <a:pt x="857291" y="141566"/>
                    <a:pt x="858687" y="141783"/>
                    <a:pt x="859896" y="142341"/>
                  </a:cubicBezTo>
                  <a:cubicBezTo>
                    <a:pt x="860331" y="141411"/>
                    <a:pt x="860889" y="140604"/>
                    <a:pt x="861633" y="139891"/>
                  </a:cubicBezTo>
                  <a:cubicBezTo>
                    <a:pt x="862657" y="139178"/>
                    <a:pt x="864115" y="139146"/>
                    <a:pt x="865045" y="140108"/>
                  </a:cubicBezTo>
                  <a:cubicBezTo>
                    <a:pt x="867248" y="142714"/>
                    <a:pt x="866875" y="146560"/>
                    <a:pt x="867155" y="149755"/>
                  </a:cubicBezTo>
                  <a:cubicBezTo>
                    <a:pt x="867651" y="160642"/>
                    <a:pt x="867403" y="171529"/>
                    <a:pt x="866534" y="182417"/>
                  </a:cubicBezTo>
                  <a:cubicBezTo>
                    <a:pt x="861137" y="228168"/>
                    <a:pt x="862657" y="274354"/>
                    <a:pt x="857136" y="320043"/>
                  </a:cubicBezTo>
                  <a:cubicBezTo>
                    <a:pt x="847923" y="389430"/>
                    <a:pt x="835485" y="458662"/>
                    <a:pt x="815231" y="525754"/>
                  </a:cubicBezTo>
                  <a:cubicBezTo>
                    <a:pt x="804840" y="563813"/>
                    <a:pt x="796713" y="602927"/>
                    <a:pt x="777016" y="637543"/>
                  </a:cubicBezTo>
                  <a:cubicBezTo>
                    <a:pt x="764237" y="665397"/>
                    <a:pt x="746867" y="690428"/>
                    <a:pt x="726985" y="713723"/>
                  </a:cubicBezTo>
                  <a:cubicBezTo>
                    <a:pt x="707474" y="737731"/>
                    <a:pt x="686382" y="760715"/>
                    <a:pt x="663367" y="781404"/>
                  </a:cubicBezTo>
                  <a:cubicBezTo>
                    <a:pt x="629743" y="813445"/>
                    <a:pt x="591560" y="841393"/>
                    <a:pt x="548787" y="859848"/>
                  </a:cubicBezTo>
                  <a:cubicBezTo>
                    <a:pt x="506230" y="877125"/>
                    <a:pt x="459703" y="885066"/>
                    <a:pt x="413827" y="883794"/>
                  </a:cubicBezTo>
                  <a:cubicBezTo>
                    <a:pt x="391091" y="883515"/>
                    <a:pt x="369379" y="876691"/>
                    <a:pt x="347976" y="869743"/>
                  </a:cubicBezTo>
                  <a:cubicBezTo>
                    <a:pt x="318261" y="862082"/>
                    <a:pt x="290655" y="848434"/>
                    <a:pt x="264352" y="832894"/>
                  </a:cubicBezTo>
                  <a:cubicBezTo>
                    <a:pt x="212273" y="801504"/>
                    <a:pt x="177347" y="748711"/>
                    <a:pt x="156689" y="692538"/>
                  </a:cubicBezTo>
                  <a:cubicBezTo>
                    <a:pt x="146887" y="667475"/>
                    <a:pt x="141924" y="637853"/>
                    <a:pt x="151788" y="612077"/>
                  </a:cubicBezTo>
                  <a:cubicBezTo>
                    <a:pt x="159015" y="594924"/>
                    <a:pt x="169685" y="577120"/>
                    <a:pt x="186001" y="567411"/>
                  </a:cubicBezTo>
                  <a:cubicBezTo>
                    <a:pt x="241151" y="545326"/>
                    <a:pt x="292299" y="555966"/>
                    <a:pt x="341277" y="587139"/>
                  </a:cubicBezTo>
                  <a:cubicBezTo>
                    <a:pt x="403933" y="625849"/>
                    <a:pt x="453406" y="683077"/>
                    <a:pt x="491745" y="745423"/>
                  </a:cubicBezTo>
                  <a:cubicBezTo>
                    <a:pt x="508804" y="778488"/>
                    <a:pt x="528501" y="810468"/>
                    <a:pt x="540629" y="845766"/>
                  </a:cubicBezTo>
                  <a:cubicBezTo>
                    <a:pt x="578812" y="829420"/>
                    <a:pt x="616033" y="803241"/>
                    <a:pt x="649843" y="772533"/>
                  </a:cubicBezTo>
                  <a:cubicBezTo>
                    <a:pt x="649595" y="772068"/>
                    <a:pt x="649378" y="771540"/>
                    <a:pt x="649223" y="770982"/>
                  </a:cubicBezTo>
                  <a:cubicBezTo>
                    <a:pt x="642430" y="746385"/>
                    <a:pt x="636381" y="720981"/>
                    <a:pt x="625122" y="697997"/>
                  </a:cubicBezTo>
                  <a:cubicBezTo>
                    <a:pt x="624222" y="697842"/>
                    <a:pt x="623292" y="697531"/>
                    <a:pt x="622454" y="696973"/>
                  </a:cubicBezTo>
                  <a:cubicBezTo>
                    <a:pt x="618980" y="694895"/>
                    <a:pt x="617181" y="691018"/>
                    <a:pt x="614855" y="687854"/>
                  </a:cubicBezTo>
                  <a:cubicBezTo>
                    <a:pt x="593421" y="655285"/>
                    <a:pt x="574997" y="620948"/>
                    <a:pt x="550524" y="590706"/>
                  </a:cubicBezTo>
                  <a:cubicBezTo>
                    <a:pt x="530641" y="569458"/>
                    <a:pt x="511286" y="546443"/>
                    <a:pt x="487774" y="529383"/>
                  </a:cubicBezTo>
                  <a:cubicBezTo>
                    <a:pt x="455547" y="507019"/>
                    <a:pt x="422792" y="485431"/>
                    <a:pt x="384454" y="475722"/>
                  </a:cubicBezTo>
                  <a:cubicBezTo>
                    <a:pt x="352381" y="467192"/>
                    <a:pt x="320060" y="457422"/>
                    <a:pt x="286592" y="457391"/>
                  </a:cubicBezTo>
                  <a:cubicBezTo>
                    <a:pt x="258086" y="457173"/>
                    <a:pt x="229364" y="458011"/>
                    <a:pt x="201262" y="463005"/>
                  </a:cubicBezTo>
                  <a:cubicBezTo>
                    <a:pt x="177781" y="467689"/>
                    <a:pt x="155231" y="476094"/>
                    <a:pt x="132836" y="484438"/>
                  </a:cubicBezTo>
                  <a:cubicBezTo>
                    <a:pt x="113946" y="490797"/>
                    <a:pt x="96731" y="500723"/>
                    <a:pt x="79485" y="510307"/>
                  </a:cubicBezTo>
                  <a:cubicBezTo>
                    <a:pt x="62487" y="520667"/>
                    <a:pt x="43349" y="529755"/>
                    <a:pt x="31718" y="546505"/>
                  </a:cubicBezTo>
                  <a:cubicBezTo>
                    <a:pt x="17263" y="569955"/>
                    <a:pt x="6655" y="595700"/>
                    <a:pt x="1537" y="622685"/>
                  </a:cubicBezTo>
                  <a:cubicBezTo>
                    <a:pt x="-1317" y="649981"/>
                    <a:pt x="172" y="677308"/>
                    <a:pt x="2995" y="704511"/>
                  </a:cubicBezTo>
                  <a:cubicBezTo>
                    <a:pt x="5694" y="728798"/>
                    <a:pt x="14906" y="751596"/>
                    <a:pt x="24149" y="774022"/>
                  </a:cubicBezTo>
                  <a:cubicBezTo>
                    <a:pt x="32338" y="794432"/>
                    <a:pt x="42419" y="814314"/>
                    <a:pt x="55508" y="831963"/>
                  </a:cubicBezTo>
                  <a:cubicBezTo>
                    <a:pt x="92575" y="885035"/>
                    <a:pt x="139071" y="932803"/>
                    <a:pt x="196919" y="962859"/>
                  </a:cubicBezTo>
                  <a:cubicBezTo>
                    <a:pt x="218973" y="974212"/>
                    <a:pt x="241554" y="984913"/>
                    <a:pt x="265159" y="992667"/>
                  </a:cubicBezTo>
                  <a:cubicBezTo>
                    <a:pt x="296828" y="1002066"/>
                    <a:pt x="329862" y="1006873"/>
                    <a:pt x="362803" y="1008796"/>
                  </a:cubicBezTo>
                  <a:cubicBezTo>
                    <a:pt x="400242" y="1009851"/>
                    <a:pt x="437401" y="1004144"/>
                    <a:pt x="474468" y="999770"/>
                  </a:cubicBezTo>
                  <a:cubicBezTo>
                    <a:pt x="497111" y="997010"/>
                    <a:pt x="519164" y="991085"/>
                    <a:pt x="540939" y="984354"/>
                  </a:cubicBezTo>
                  <a:cubicBezTo>
                    <a:pt x="578750" y="974025"/>
                    <a:pt x="615568" y="960129"/>
                    <a:pt x="650246" y="941891"/>
                  </a:cubicBezTo>
                  <a:cubicBezTo>
                    <a:pt x="741594" y="898993"/>
                    <a:pt x="822086" y="830598"/>
                    <a:pt x="873048" y="742973"/>
                  </a:cubicBezTo>
                  <a:cubicBezTo>
                    <a:pt x="889394" y="717569"/>
                    <a:pt x="901398" y="690180"/>
                    <a:pt x="912782" y="662388"/>
                  </a:cubicBezTo>
                  <a:cubicBezTo>
                    <a:pt x="922708" y="639249"/>
                    <a:pt x="932695" y="615954"/>
                    <a:pt x="939364" y="591605"/>
                  </a:cubicBezTo>
                  <a:cubicBezTo>
                    <a:pt x="960053" y="506585"/>
                    <a:pt x="968149" y="418711"/>
                    <a:pt x="964086" y="331334"/>
                  </a:cubicBezTo>
                  <a:cubicBezTo>
                    <a:pt x="963558" y="293647"/>
                    <a:pt x="958099" y="256363"/>
                    <a:pt x="955773" y="218801"/>
                  </a:cubicBezTo>
                  <a:cubicBezTo>
                    <a:pt x="956517" y="202578"/>
                    <a:pt x="938434" y="131795"/>
                    <a:pt x="957169" y="130182"/>
                  </a:cubicBezTo>
                  <a:cubicBezTo>
                    <a:pt x="962690" y="129810"/>
                    <a:pt x="967311" y="133998"/>
                    <a:pt x="971809" y="136665"/>
                  </a:cubicBezTo>
                  <a:cubicBezTo>
                    <a:pt x="985302" y="145164"/>
                    <a:pt x="995600" y="157478"/>
                    <a:pt x="1008565" y="166597"/>
                  </a:cubicBezTo>
                  <a:cubicBezTo>
                    <a:pt x="1059807" y="202082"/>
                    <a:pt x="1109312" y="240234"/>
                    <a:pt x="1157793" y="279410"/>
                  </a:cubicBezTo>
                  <a:cubicBezTo>
                    <a:pt x="1170262" y="291041"/>
                    <a:pt x="1181863" y="301432"/>
                    <a:pt x="1194766" y="312040"/>
                  </a:cubicBezTo>
                  <a:cubicBezTo>
                    <a:pt x="1207794" y="323548"/>
                    <a:pt x="1218650" y="337227"/>
                    <a:pt x="1231770" y="348642"/>
                  </a:cubicBezTo>
                  <a:cubicBezTo>
                    <a:pt x="1250195" y="367190"/>
                    <a:pt x="1266790" y="388221"/>
                    <a:pt x="1290829" y="399976"/>
                  </a:cubicBezTo>
                  <a:cubicBezTo>
                    <a:pt x="1303887" y="388034"/>
                    <a:pt x="1318590" y="377954"/>
                    <a:pt x="1330687" y="364988"/>
                  </a:cubicBezTo>
                  <a:cubicBezTo>
                    <a:pt x="1294551" y="332202"/>
                    <a:pt x="1263564" y="294546"/>
                    <a:pt x="1226808" y="262660"/>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8" name="Google Shape;478;p18"/>
            <p:cNvSpPr/>
            <p:nvPr/>
          </p:nvSpPr>
          <p:spPr>
            <a:xfrm>
              <a:off x="1395787" y="3897424"/>
              <a:ext cx="483197" cy="584160"/>
            </a:xfrm>
            <a:custGeom>
              <a:avLst/>
              <a:gdLst/>
              <a:ahLst/>
              <a:cxnLst/>
              <a:rect l="l" t="t" r="r" b="b"/>
              <a:pathLst>
                <a:path w="483197" h="584160" extrusionOk="0">
                  <a:moveTo>
                    <a:pt x="365360" y="51149"/>
                  </a:moveTo>
                  <a:cubicBezTo>
                    <a:pt x="356334" y="53940"/>
                    <a:pt x="347308" y="56732"/>
                    <a:pt x="338220" y="59368"/>
                  </a:cubicBezTo>
                  <a:cubicBezTo>
                    <a:pt x="351464" y="94171"/>
                    <a:pt x="304534" y="177392"/>
                    <a:pt x="287443" y="205928"/>
                  </a:cubicBezTo>
                  <a:cubicBezTo>
                    <a:pt x="272244" y="233038"/>
                    <a:pt x="258131" y="260768"/>
                    <a:pt x="238776" y="285241"/>
                  </a:cubicBezTo>
                  <a:cubicBezTo>
                    <a:pt x="224198" y="304565"/>
                    <a:pt x="210550" y="324727"/>
                    <a:pt x="193862" y="342345"/>
                  </a:cubicBezTo>
                  <a:cubicBezTo>
                    <a:pt x="171839" y="364461"/>
                    <a:pt x="150251" y="387228"/>
                    <a:pt x="125902" y="406800"/>
                  </a:cubicBezTo>
                  <a:cubicBezTo>
                    <a:pt x="85392" y="438935"/>
                    <a:pt x="41254" y="466169"/>
                    <a:pt x="0" y="497187"/>
                  </a:cubicBezTo>
                  <a:cubicBezTo>
                    <a:pt x="33499" y="529352"/>
                    <a:pt x="72148" y="555717"/>
                    <a:pt x="108904" y="584161"/>
                  </a:cubicBezTo>
                  <a:cubicBezTo>
                    <a:pt x="109648" y="583354"/>
                    <a:pt x="110486" y="582703"/>
                    <a:pt x="111354" y="582300"/>
                  </a:cubicBezTo>
                  <a:cubicBezTo>
                    <a:pt x="120629" y="576034"/>
                    <a:pt x="129531" y="569210"/>
                    <a:pt x="138216" y="562138"/>
                  </a:cubicBezTo>
                  <a:cubicBezTo>
                    <a:pt x="168179" y="537572"/>
                    <a:pt x="195754" y="510400"/>
                    <a:pt x="223143" y="483011"/>
                  </a:cubicBezTo>
                  <a:cubicBezTo>
                    <a:pt x="262815" y="438035"/>
                    <a:pt x="301587" y="391384"/>
                    <a:pt x="333257" y="340515"/>
                  </a:cubicBezTo>
                  <a:cubicBezTo>
                    <a:pt x="362972" y="300440"/>
                    <a:pt x="384871" y="256829"/>
                    <a:pt x="408785" y="213403"/>
                  </a:cubicBezTo>
                  <a:cubicBezTo>
                    <a:pt x="444208" y="156610"/>
                    <a:pt x="456894" y="90138"/>
                    <a:pt x="476901" y="27265"/>
                  </a:cubicBezTo>
                  <a:cubicBezTo>
                    <a:pt x="479382" y="18270"/>
                    <a:pt x="481367" y="9150"/>
                    <a:pt x="483197" y="0"/>
                  </a:cubicBezTo>
                  <a:cubicBezTo>
                    <a:pt x="477273" y="3164"/>
                    <a:pt x="471255" y="6173"/>
                    <a:pt x="465207" y="9057"/>
                  </a:cubicBezTo>
                  <a:cubicBezTo>
                    <a:pt x="433134" y="25745"/>
                    <a:pt x="400193" y="41037"/>
                    <a:pt x="365360" y="51149"/>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79" name="Google Shape;479;p18"/>
          <p:cNvSpPr txBox="1"/>
          <p:nvPr/>
        </p:nvSpPr>
        <p:spPr>
          <a:xfrm>
            <a:off x="957675" y="1019175"/>
            <a:ext cx="13727400" cy="121793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sz="6600">
                <a:ln/>
                <a:solidFill>
                  <a:schemeClr val="tx1"/>
                </a:solidFill>
                <a:effectLst>
                  <a:outerShdw blurRad="38100" dist="19050" dir="2700000" algn="tl" rotWithShape="0">
                    <a:schemeClr val="dk1">
                      <a:alpha val="40000"/>
                    </a:schemeClr>
                  </a:outerShdw>
                </a:effectLst>
                <a:latin typeface="Luckiest Guy" panose="02000506000000020004"/>
                <a:ea typeface="Luckiest Guy" panose="02000506000000020004"/>
                <a:cs typeface="Luckiest Guy" panose="02000506000000020004"/>
                <a:sym typeface="Luckiest Guy" panose="02000506000000020004"/>
              </a:rPr>
              <a:t>Components and Materials</a:t>
            </a:r>
            <a:endParaRPr sz="6600">
              <a:ln/>
              <a:solidFill>
                <a:schemeClr val="tx1"/>
              </a:solidFill>
              <a:effectLst>
                <a:outerShdw blurRad="38100" dist="19050" dir="2700000" algn="tl" rotWithShape="0">
                  <a:schemeClr val="dk1">
                    <a:alpha val="40000"/>
                  </a:schemeClr>
                </a:outerShdw>
              </a:effectLst>
              <a:latin typeface="Luckiest Guy" panose="02000506000000020004"/>
              <a:ea typeface="Luckiest Guy" panose="02000506000000020004"/>
              <a:cs typeface="Luckiest Guy" panose="02000506000000020004"/>
              <a:sym typeface="Luckiest Guy" panose="02000506000000020004"/>
            </a:endParaRPr>
          </a:p>
        </p:txBody>
      </p:sp>
      <p:sp>
        <p:nvSpPr>
          <p:cNvPr id="480" name="Google Shape;480;p18"/>
          <p:cNvSpPr txBox="1"/>
          <p:nvPr/>
        </p:nvSpPr>
        <p:spPr>
          <a:xfrm>
            <a:off x="2713907" y="6136894"/>
            <a:ext cx="7119693" cy="738505"/>
          </a:xfrm>
          <a:prstGeom prst="rect">
            <a:avLst/>
          </a:prstGeom>
          <a:noFill/>
          <a:ln>
            <a:noFill/>
          </a:ln>
        </p:spPr>
        <p:txBody>
          <a:bodyPr spcFirstLastPara="1" wrap="square" lIns="0" tIns="0" rIns="0" bIns="0" anchor="t" anchorCtr="0">
            <a:spAutoFit/>
          </a:bodyPr>
          <a:lstStyle/>
          <a:p>
            <a:pPr marL="863600" marR="0" lvl="1" indent="-431800" algn="l" rtl="0">
              <a:lnSpc>
                <a:spcPct val="120000"/>
              </a:lnSpc>
              <a:spcBef>
                <a:spcPts val="0"/>
              </a:spcBef>
              <a:spcAft>
                <a:spcPts val="0"/>
              </a:spcAft>
              <a:buClr>
                <a:srgbClr val="000000"/>
              </a:buClr>
              <a:buSzPts val="4000"/>
              <a:buFont typeface="Arial" panose="020B0604020202020204"/>
              <a:buChar char="•"/>
            </a:pPr>
            <a:r>
              <a:rPr lang="en-US" sz="4000" b="0" i="0" u="none" strike="noStrike" cap="none">
                <a:solidFill>
                  <a:srgbClr val="000000"/>
                </a:solidFill>
                <a:latin typeface="Poppins" panose="00000500000000000000"/>
                <a:ea typeface="Poppins" panose="00000500000000000000"/>
                <a:cs typeface="Poppins" panose="00000500000000000000"/>
                <a:sym typeface="Poppins" panose="00000500000000000000"/>
              </a:rPr>
              <a:t>Push Button Switch.</a:t>
            </a:r>
            <a:endParaRPr lang="en-US" sz="4000" b="0" i="0" u="none" strike="noStrike" cap="none">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481" name="Google Shape;481;p18"/>
          <p:cNvSpPr txBox="1"/>
          <p:nvPr/>
        </p:nvSpPr>
        <p:spPr>
          <a:xfrm>
            <a:off x="2713907" y="4498594"/>
            <a:ext cx="6811959" cy="738505"/>
          </a:xfrm>
          <a:prstGeom prst="rect">
            <a:avLst/>
          </a:prstGeom>
          <a:noFill/>
          <a:ln>
            <a:noFill/>
          </a:ln>
        </p:spPr>
        <p:txBody>
          <a:bodyPr spcFirstLastPara="1" wrap="square" lIns="0" tIns="0" rIns="0" bIns="0" anchor="t" anchorCtr="0">
            <a:spAutoFit/>
          </a:bodyPr>
          <a:lstStyle/>
          <a:p>
            <a:pPr marL="863600" marR="0" lvl="1" indent="-431800" algn="l" rtl="0">
              <a:lnSpc>
                <a:spcPct val="120000"/>
              </a:lnSpc>
              <a:spcBef>
                <a:spcPts val="0"/>
              </a:spcBef>
              <a:spcAft>
                <a:spcPts val="0"/>
              </a:spcAft>
              <a:buClr>
                <a:srgbClr val="000000"/>
              </a:buClr>
              <a:buSzPts val="4000"/>
              <a:buFont typeface="Arial" panose="020B0604020202020204"/>
              <a:buChar char="•"/>
            </a:pPr>
            <a:r>
              <a:rPr lang="en-US" sz="4000" b="0" i="0" u="none" strike="noStrike" cap="none">
                <a:solidFill>
                  <a:srgbClr val="000000"/>
                </a:solidFill>
                <a:latin typeface="Poppins" panose="00000500000000000000"/>
                <a:ea typeface="Poppins" panose="00000500000000000000"/>
                <a:cs typeface="Poppins" panose="00000500000000000000"/>
                <a:sym typeface="Poppins" panose="00000500000000000000"/>
              </a:rPr>
              <a:t>16x2 LCD Display.</a:t>
            </a:r>
            <a:endParaRPr lang="en-US" sz="4000" b="0" i="0" u="none" strike="noStrike" cap="none">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482" name="Google Shape;482;p18"/>
          <p:cNvSpPr txBox="1"/>
          <p:nvPr/>
        </p:nvSpPr>
        <p:spPr>
          <a:xfrm>
            <a:off x="2713907" y="5317744"/>
            <a:ext cx="7119693" cy="738505"/>
          </a:xfrm>
          <a:prstGeom prst="rect">
            <a:avLst/>
          </a:prstGeom>
          <a:noFill/>
          <a:ln>
            <a:noFill/>
          </a:ln>
        </p:spPr>
        <p:txBody>
          <a:bodyPr spcFirstLastPara="1" wrap="square" lIns="0" tIns="0" rIns="0" bIns="0" anchor="t" anchorCtr="0">
            <a:spAutoFit/>
          </a:bodyPr>
          <a:lstStyle/>
          <a:p>
            <a:pPr marL="863600" marR="0" lvl="1" indent="-431800" algn="l" rtl="0">
              <a:lnSpc>
                <a:spcPct val="120000"/>
              </a:lnSpc>
              <a:spcBef>
                <a:spcPts val="0"/>
              </a:spcBef>
              <a:spcAft>
                <a:spcPts val="0"/>
              </a:spcAft>
              <a:buClr>
                <a:srgbClr val="000000"/>
              </a:buClr>
              <a:buSzPts val="4000"/>
              <a:buFont typeface="Arial" panose="020B0604020202020204"/>
              <a:buChar char="•"/>
            </a:pPr>
            <a:r>
              <a:rPr lang="en-US" sz="4000" b="0" i="0" u="none" strike="noStrike" cap="none">
                <a:solidFill>
                  <a:srgbClr val="000000"/>
                </a:solidFill>
                <a:latin typeface="Poppins" panose="00000500000000000000"/>
                <a:ea typeface="Poppins" panose="00000500000000000000"/>
                <a:cs typeface="Poppins" panose="00000500000000000000"/>
                <a:sym typeface="Poppins" panose="00000500000000000000"/>
              </a:rPr>
              <a:t>Potentiometer 10k.</a:t>
            </a:r>
            <a:endParaRPr lang="en-US" sz="4000" b="0" i="0" u="none" strike="noStrike" cap="none">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483" name="Google Shape;483;p18"/>
          <p:cNvSpPr txBox="1"/>
          <p:nvPr/>
        </p:nvSpPr>
        <p:spPr>
          <a:xfrm>
            <a:off x="2713907" y="6956044"/>
            <a:ext cx="7222271" cy="738505"/>
          </a:xfrm>
          <a:prstGeom prst="rect">
            <a:avLst/>
          </a:prstGeom>
          <a:noFill/>
          <a:ln>
            <a:noFill/>
          </a:ln>
        </p:spPr>
        <p:txBody>
          <a:bodyPr spcFirstLastPara="1" wrap="square" lIns="0" tIns="0" rIns="0" bIns="0" anchor="t" anchorCtr="0">
            <a:spAutoFit/>
          </a:bodyPr>
          <a:lstStyle/>
          <a:p>
            <a:pPr marL="863600" marR="0" lvl="1" indent="-431800" algn="l" rtl="0">
              <a:lnSpc>
                <a:spcPct val="120000"/>
              </a:lnSpc>
              <a:spcBef>
                <a:spcPts val="0"/>
              </a:spcBef>
              <a:spcAft>
                <a:spcPts val="0"/>
              </a:spcAft>
              <a:buClr>
                <a:srgbClr val="000000"/>
              </a:buClr>
              <a:buSzPts val="4000"/>
              <a:buFont typeface="Arial" panose="020B0604020202020204"/>
              <a:buChar char="•"/>
            </a:pPr>
            <a:r>
              <a:rPr lang="en-US" sz="4000" b="0" i="0" u="none" strike="noStrike" cap="none">
                <a:solidFill>
                  <a:srgbClr val="000000"/>
                </a:solidFill>
                <a:latin typeface="Poppins" panose="00000500000000000000"/>
                <a:ea typeface="Poppins" panose="00000500000000000000"/>
                <a:cs typeface="Poppins" panose="00000500000000000000"/>
                <a:sym typeface="Poppins" panose="00000500000000000000"/>
              </a:rPr>
              <a:t>Connecting Wires.</a:t>
            </a:r>
            <a:endParaRPr lang="en-US" sz="4000" b="0" i="0" u="none" strike="noStrike" cap="none">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484" name="Google Shape;484;p18"/>
          <p:cNvSpPr/>
          <p:nvPr/>
        </p:nvSpPr>
        <p:spPr>
          <a:xfrm rot="2457769">
            <a:off x="-3018295" y="-2834614"/>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5" name="Google Shape;485;p18"/>
          <p:cNvSpPr/>
          <p:nvPr/>
        </p:nvSpPr>
        <p:spPr>
          <a:xfrm rot="2457769">
            <a:off x="-3018295" y="-2834614"/>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6" name="Google Shape;486;p18"/>
          <p:cNvSpPr/>
          <p:nvPr/>
        </p:nvSpPr>
        <p:spPr>
          <a:xfrm rot="2457769">
            <a:off x="-2956311" y="-2787493"/>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7" name="Google Shape;487;p18"/>
          <p:cNvSpPr/>
          <p:nvPr/>
        </p:nvSpPr>
        <p:spPr>
          <a:xfrm>
            <a:off x="2902589" y="4622952"/>
            <a:ext cx="546385" cy="525901"/>
          </a:xfrm>
          <a:custGeom>
            <a:avLst/>
            <a:gdLst/>
            <a:ahLst/>
            <a:cxnLst/>
            <a:rect l="l" t="t" r="r" b="b"/>
            <a:pathLst>
              <a:path w="12736830" h="12259310" extrusionOk="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solidFill>
            <a:srgbClr val="883DF8"/>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18"/>
          <p:cNvSpPr/>
          <p:nvPr/>
        </p:nvSpPr>
        <p:spPr>
          <a:xfrm>
            <a:off x="2902589" y="5442767"/>
            <a:ext cx="546385" cy="525901"/>
          </a:xfrm>
          <a:custGeom>
            <a:avLst/>
            <a:gdLst/>
            <a:ahLst/>
            <a:cxnLst/>
            <a:rect l="l" t="t" r="r" b="b"/>
            <a:pathLst>
              <a:path w="12736830" h="12259310" extrusionOk="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solidFill>
            <a:srgbClr val="883DF8"/>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8"/>
          <p:cNvSpPr/>
          <p:nvPr/>
        </p:nvSpPr>
        <p:spPr>
          <a:xfrm>
            <a:off x="2902589" y="6262583"/>
            <a:ext cx="546385" cy="525901"/>
          </a:xfrm>
          <a:custGeom>
            <a:avLst/>
            <a:gdLst/>
            <a:ahLst/>
            <a:cxnLst/>
            <a:rect l="l" t="t" r="r" b="b"/>
            <a:pathLst>
              <a:path w="12736830" h="12259310" extrusionOk="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solidFill>
            <a:srgbClr val="883DF8"/>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8"/>
          <p:cNvSpPr/>
          <p:nvPr/>
        </p:nvSpPr>
        <p:spPr>
          <a:xfrm>
            <a:off x="2902589" y="7082399"/>
            <a:ext cx="546385" cy="525901"/>
          </a:xfrm>
          <a:custGeom>
            <a:avLst/>
            <a:gdLst/>
            <a:ahLst/>
            <a:cxnLst/>
            <a:rect l="l" t="t" r="r" b="b"/>
            <a:pathLst>
              <a:path w="12736830" h="12259310" extrusionOk="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solidFill>
            <a:srgbClr val="883DF8"/>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Google Shape;490;p18"/>
          <p:cNvSpPr/>
          <p:nvPr/>
        </p:nvSpPr>
        <p:spPr>
          <a:xfrm>
            <a:off x="2902589" y="7742164"/>
            <a:ext cx="546385" cy="525901"/>
          </a:xfrm>
          <a:custGeom>
            <a:avLst/>
            <a:gdLst/>
            <a:ahLst/>
            <a:cxnLst/>
            <a:rect l="l" t="t" r="r" b="b"/>
            <a:pathLst>
              <a:path w="12736830" h="12259310" extrusionOk="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solidFill>
            <a:srgbClr val="883DF8"/>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 name="Text Box 2"/>
          <p:cNvSpPr txBox="1"/>
          <p:nvPr/>
        </p:nvSpPr>
        <p:spPr>
          <a:xfrm>
            <a:off x="3448685" y="7682230"/>
            <a:ext cx="1750060" cy="645160"/>
          </a:xfrm>
          <a:prstGeom prst="rect">
            <a:avLst/>
          </a:prstGeom>
          <a:noFill/>
        </p:spPr>
        <p:txBody>
          <a:bodyPr wrap="square" rtlCol="0">
            <a:spAutoFit/>
          </a:bodyPr>
          <a:p>
            <a:r>
              <a:rPr lang="en-US" sz="3600"/>
              <a:t>PCB</a:t>
            </a:r>
            <a:r>
              <a:rPr lang="en-IN" altLang="en-US" sz="3600"/>
              <a:t>.</a:t>
            </a:r>
            <a:endParaRPr lang="en-IN" altLang="en-US" sz="3600"/>
          </a:p>
        </p:txBody>
      </p:sp>
      <p:sp>
        <p:nvSpPr>
          <p:cNvPr id="4" name="Google Shape;490;p18"/>
          <p:cNvSpPr/>
          <p:nvPr/>
        </p:nvSpPr>
        <p:spPr>
          <a:xfrm>
            <a:off x="2902589" y="8580999"/>
            <a:ext cx="546385" cy="525901"/>
          </a:xfrm>
          <a:custGeom>
            <a:avLst/>
            <a:gdLst/>
            <a:ahLst/>
            <a:cxnLst/>
            <a:rect l="l" t="t" r="r" b="b"/>
            <a:pathLst>
              <a:path w="12736830" h="12259310" extrusionOk="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solidFill>
            <a:srgbClr val="883DF8"/>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Text Box 4"/>
          <p:cNvSpPr txBox="1"/>
          <p:nvPr/>
        </p:nvSpPr>
        <p:spPr>
          <a:xfrm>
            <a:off x="3448685" y="8521065"/>
            <a:ext cx="3575050" cy="645160"/>
          </a:xfrm>
          <a:prstGeom prst="rect">
            <a:avLst/>
          </a:prstGeom>
          <a:noFill/>
        </p:spPr>
        <p:txBody>
          <a:bodyPr wrap="square" rtlCol="0">
            <a:spAutoFit/>
          </a:bodyPr>
          <a:p>
            <a:r>
              <a:rPr lang="en-US" sz="3600"/>
              <a:t>5V </a:t>
            </a:r>
            <a:r>
              <a:rPr lang="en-IN" altLang="en-US" sz="3600"/>
              <a:t> </a:t>
            </a:r>
            <a:r>
              <a:rPr lang="en-US" sz="3600"/>
              <a:t>adaptor</a:t>
            </a:r>
            <a:endParaRPr lang="en-US"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35" name="Shape 1135"/>
        <p:cNvGrpSpPr/>
        <p:nvPr/>
      </p:nvGrpSpPr>
      <p:grpSpPr>
        <a:xfrm>
          <a:off x="0" y="0"/>
          <a:ext cx="0" cy="0"/>
          <a:chOff x="0" y="0"/>
          <a:chExt cx="0" cy="0"/>
        </a:xfrm>
      </p:grpSpPr>
      <p:sp>
        <p:nvSpPr>
          <p:cNvPr id="1136" name="Google Shape;1136;p33"/>
          <p:cNvSpPr txBox="1"/>
          <p:nvPr/>
        </p:nvSpPr>
        <p:spPr>
          <a:xfrm>
            <a:off x="1562735" y="-318135"/>
            <a:ext cx="4297500" cy="16617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a:solidFill>
                  <a:srgbClr val="883DF8"/>
                </a:solidFill>
                <a:latin typeface="Luckiest Guy" panose="02000506000000020004"/>
                <a:ea typeface="Luckiest Guy" panose="02000506000000020004"/>
                <a:cs typeface="Luckiest Guy" panose="02000506000000020004"/>
                <a:sym typeface="Luckiest Guy" panose="02000506000000020004"/>
              </a:rPr>
              <a:t>C</a:t>
            </a:r>
            <a:r>
              <a:rPr lang="en-IN" altLang="en-US" sz="9000">
                <a:solidFill>
                  <a:srgbClr val="883DF8"/>
                </a:solidFill>
                <a:latin typeface="Luckiest Guy" panose="02000506000000020004"/>
                <a:ea typeface="Luckiest Guy" panose="02000506000000020004"/>
                <a:cs typeface="Luckiest Guy" panose="02000506000000020004"/>
                <a:sym typeface="Luckiest Guy" panose="02000506000000020004"/>
              </a:rPr>
              <a:t>ODE</a:t>
            </a:r>
            <a:endParaRPr lang="en-IN" altLang="en-US" sz="9000">
              <a:solidFill>
                <a:srgbClr val="883DF8"/>
              </a:solidFill>
              <a:latin typeface="Luckiest Guy" panose="02000506000000020004"/>
              <a:ea typeface="Luckiest Guy" panose="02000506000000020004"/>
              <a:cs typeface="Luckiest Guy" panose="02000506000000020004"/>
              <a:sym typeface="Luckiest Guy" panose="02000506000000020004"/>
            </a:endParaRPr>
          </a:p>
        </p:txBody>
      </p:sp>
      <p:sp>
        <p:nvSpPr>
          <p:cNvPr id="1137" name="Google Shape;1137;p33"/>
          <p:cNvSpPr/>
          <p:nvPr/>
        </p:nvSpPr>
        <p:spPr>
          <a:xfrm>
            <a:off x="14961713" y="-2187234"/>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8" name="Google Shape;1138;p33"/>
          <p:cNvSpPr/>
          <p:nvPr/>
        </p:nvSpPr>
        <p:spPr>
          <a:xfrm>
            <a:off x="14961713" y="-2187234"/>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9" name="Google Shape;1139;p33"/>
          <p:cNvSpPr/>
          <p:nvPr/>
        </p:nvSpPr>
        <p:spPr>
          <a:xfrm>
            <a:off x="15019565" y="-2141479"/>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0" name="Google Shape;1140;p33"/>
          <p:cNvSpPr/>
          <p:nvPr/>
        </p:nvSpPr>
        <p:spPr>
          <a:xfrm>
            <a:off x="16283275" y="7833626"/>
            <a:ext cx="3276260" cy="3659715"/>
          </a:xfrm>
          <a:custGeom>
            <a:avLst/>
            <a:gdLst/>
            <a:ahLst/>
            <a:cxnLst/>
            <a:rect l="l" t="t" r="r" b="b"/>
            <a:pathLst>
              <a:path w="3276260" h="3659715" extrusionOk="0">
                <a:moveTo>
                  <a:pt x="3264014" y="2623971"/>
                </a:moveTo>
                <a:cubicBezTo>
                  <a:pt x="3252808" y="2510155"/>
                  <a:pt x="3206669" y="2405709"/>
                  <a:pt x="3157746" y="2303751"/>
                </a:cubicBezTo>
                <a:cubicBezTo>
                  <a:pt x="3094029" y="2145653"/>
                  <a:pt x="3038002" y="1985287"/>
                  <a:pt x="3013467" y="1815625"/>
                </a:cubicBezTo>
                <a:cubicBezTo>
                  <a:pt x="2988713" y="1645232"/>
                  <a:pt x="2997867" y="1474106"/>
                  <a:pt x="3047083" y="1308177"/>
                </a:cubicBezTo>
                <a:cubicBezTo>
                  <a:pt x="3090733" y="1153154"/>
                  <a:pt x="3146320" y="998936"/>
                  <a:pt x="3141340" y="835496"/>
                </a:cubicBezTo>
                <a:cubicBezTo>
                  <a:pt x="3141340" y="762595"/>
                  <a:pt x="3114535" y="692037"/>
                  <a:pt x="3081505" y="627993"/>
                </a:cubicBezTo>
                <a:cubicBezTo>
                  <a:pt x="3047742" y="565852"/>
                  <a:pt x="3000138" y="511836"/>
                  <a:pt x="2948725" y="463674"/>
                </a:cubicBezTo>
                <a:cubicBezTo>
                  <a:pt x="2903171" y="422028"/>
                  <a:pt x="2854614" y="381113"/>
                  <a:pt x="2824733" y="326071"/>
                </a:cubicBezTo>
                <a:cubicBezTo>
                  <a:pt x="2773613" y="198276"/>
                  <a:pt x="2770025" y="173976"/>
                  <a:pt x="2648963" y="95513"/>
                </a:cubicBezTo>
                <a:cubicBezTo>
                  <a:pt x="2630360" y="81167"/>
                  <a:pt x="2606997" y="64113"/>
                  <a:pt x="2585319" y="53427"/>
                </a:cubicBezTo>
                <a:cubicBezTo>
                  <a:pt x="2577629" y="49035"/>
                  <a:pt x="2570012" y="44131"/>
                  <a:pt x="2561370" y="41789"/>
                </a:cubicBezTo>
                <a:cubicBezTo>
                  <a:pt x="2550092" y="38569"/>
                  <a:pt x="2538007" y="46034"/>
                  <a:pt x="2535664" y="57452"/>
                </a:cubicBezTo>
                <a:cubicBezTo>
                  <a:pt x="2298373" y="-7397"/>
                  <a:pt x="2036987" y="-30745"/>
                  <a:pt x="1803139" y="59209"/>
                </a:cubicBezTo>
                <a:cubicBezTo>
                  <a:pt x="1688302" y="104662"/>
                  <a:pt x="1587966" y="181295"/>
                  <a:pt x="1498543" y="265394"/>
                </a:cubicBezTo>
                <a:cubicBezTo>
                  <a:pt x="1388393" y="378478"/>
                  <a:pt x="1307758" y="519740"/>
                  <a:pt x="1256492" y="668542"/>
                </a:cubicBezTo>
                <a:cubicBezTo>
                  <a:pt x="1220385" y="775331"/>
                  <a:pt x="1260080" y="865871"/>
                  <a:pt x="1162820" y="948360"/>
                </a:cubicBezTo>
                <a:cubicBezTo>
                  <a:pt x="1088338" y="1007719"/>
                  <a:pt x="1001697" y="1043218"/>
                  <a:pt x="916522" y="1086036"/>
                </a:cubicBezTo>
                <a:cubicBezTo>
                  <a:pt x="828636" y="1125780"/>
                  <a:pt x="743314" y="1169696"/>
                  <a:pt x="656967" y="1212806"/>
                </a:cubicBezTo>
                <a:cubicBezTo>
                  <a:pt x="552676" y="1265725"/>
                  <a:pt x="449557" y="1323182"/>
                  <a:pt x="357277" y="1395423"/>
                </a:cubicBezTo>
                <a:cubicBezTo>
                  <a:pt x="274812" y="1463639"/>
                  <a:pt x="200988" y="1543127"/>
                  <a:pt x="137051" y="1628836"/>
                </a:cubicBezTo>
                <a:cubicBezTo>
                  <a:pt x="29025" y="1779761"/>
                  <a:pt x="-8253" y="1972332"/>
                  <a:pt x="1488" y="2155315"/>
                </a:cubicBezTo>
                <a:cubicBezTo>
                  <a:pt x="12327" y="2280914"/>
                  <a:pt x="48580" y="2408124"/>
                  <a:pt x="118376" y="2513961"/>
                </a:cubicBezTo>
                <a:cubicBezTo>
                  <a:pt x="213585" y="2658371"/>
                  <a:pt x="356106" y="2760622"/>
                  <a:pt x="513054" y="2829204"/>
                </a:cubicBezTo>
                <a:cubicBezTo>
                  <a:pt x="655648" y="2889955"/>
                  <a:pt x="811718" y="2911620"/>
                  <a:pt x="965151" y="2925526"/>
                </a:cubicBezTo>
                <a:cubicBezTo>
                  <a:pt x="1095954" y="2937237"/>
                  <a:pt x="1229027" y="2933651"/>
                  <a:pt x="1357047" y="2966441"/>
                </a:cubicBezTo>
                <a:cubicBezTo>
                  <a:pt x="1454380" y="2995426"/>
                  <a:pt x="1556620" y="3025801"/>
                  <a:pt x="1634911" y="3093358"/>
                </a:cubicBezTo>
                <a:cubicBezTo>
                  <a:pt x="1739349" y="3189388"/>
                  <a:pt x="1808632" y="3315792"/>
                  <a:pt x="1900765" y="3422508"/>
                </a:cubicBezTo>
                <a:cubicBezTo>
                  <a:pt x="2039917" y="3573286"/>
                  <a:pt x="2243298" y="3660239"/>
                  <a:pt x="2448291" y="3658995"/>
                </a:cubicBezTo>
                <a:cubicBezTo>
                  <a:pt x="2527461" y="3663240"/>
                  <a:pt x="2605606" y="3648236"/>
                  <a:pt x="2681480" y="3626790"/>
                </a:cubicBezTo>
                <a:cubicBezTo>
                  <a:pt x="2731648" y="3613249"/>
                  <a:pt x="2782402" y="3599050"/>
                  <a:pt x="2828322" y="3574164"/>
                </a:cubicBezTo>
                <a:cubicBezTo>
                  <a:pt x="2916866" y="3524978"/>
                  <a:pt x="2982707" y="3445710"/>
                  <a:pt x="3050013" y="3371858"/>
                </a:cubicBezTo>
                <a:cubicBezTo>
                  <a:pt x="3107358" y="3306497"/>
                  <a:pt x="3164557" y="3239452"/>
                  <a:pt x="3200590" y="3159525"/>
                </a:cubicBezTo>
                <a:cubicBezTo>
                  <a:pt x="3277856" y="2993450"/>
                  <a:pt x="3289720" y="2803440"/>
                  <a:pt x="3264014" y="2623971"/>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1" name="Google Shape;1141;p33"/>
          <p:cNvSpPr/>
          <p:nvPr/>
        </p:nvSpPr>
        <p:spPr>
          <a:xfrm>
            <a:off x="16283275" y="7833626"/>
            <a:ext cx="3276260" cy="3659715"/>
          </a:xfrm>
          <a:custGeom>
            <a:avLst/>
            <a:gdLst/>
            <a:ahLst/>
            <a:cxnLst/>
            <a:rect l="l" t="t" r="r" b="b"/>
            <a:pathLst>
              <a:path w="3276260" h="3659715" extrusionOk="0">
                <a:moveTo>
                  <a:pt x="2448291" y="3658995"/>
                </a:moveTo>
                <a:cubicBezTo>
                  <a:pt x="2243298" y="3660239"/>
                  <a:pt x="2039917" y="3573286"/>
                  <a:pt x="1900765" y="3422508"/>
                </a:cubicBezTo>
                <a:cubicBezTo>
                  <a:pt x="1808632" y="3315792"/>
                  <a:pt x="1739349" y="3189388"/>
                  <a:pt x="1634911" y="3093358"/>
                </a:cubicBezTo>
                <a:cubicBezTo>
                  <a:pt x="1556620" y="3025801"/>
                  <a:pt x="1454380" y="2995426"/>
                  <a:pt x="1357047" y="2966441"/>
                </a:cubicBezTo>
                <a:cubicBezTo>
                  <a:pt x="1229027" y="2933651"/>
                  <a:pt x="1095954" y="2937237"/>
                  <a:pt x="965151" y="2925526"/>
                </a:cubicBezTo>
                <a:cubicBezTo>
                  <a:pt x="811718" y="2911620"/>
                  <a:pt x="655648" y="2889955"/>
                  <a:pt x="513054" y="2829204"/>
                </a:cubicBezTo>
                <a:cubicBezTo>
                  <a:pt x="356106" y="2760622"/>
                  <a:pt x="213585" y="2658371"/>
                  <a:pt x="118376" y="2513961"/>
                </a:cubicBezTo>
                <a:cubicBezTo>
                  <a:pt x="48580" y="2408124"/>
                  <a:pt x="12327" y="2280914"/>
                  <a:pt x="1488" y="2155315"/>
                </a:cubicBezTo>
                <a:cubicBezTo>
                  <a:pt x="-8253" y="1972332"/>
                  <a:pt x="29025" y="1779761"/>
                  <a:pt x="137051" y="1628836"/>
                </a:cubicBezTo>
                <a:cubicBezTo>
                  <a:pt x="200988" y="1543127"/>
                  <a:pt x="274812" y="1463639"/>
                  <a:pt x="357277" y="1395423"/>
                </a:cubicBezTo>
                <a:cubicBezTo>
                  <a:pt x="449557" y="1323182"/>
                  <a:pt x="552676" y="1265725"/>
                  <a:pt x="656967" y="1212806"/>
                </a:cubicBezTo>
                <a:cubicBezTo>
                  <a:pt x="743314" y="1169696"/>
                  <a:pt x="828636" y="1125780"/>
                  <a:pt x="916522" y="1086036"/>
                </a:cubicBezTo>
                <a:cubicBezTo>
                  <a:pt x="1001697" y="1043218"/>
                  <a:pt x="1088338" y="1007719"/>
                  <a:pt x="1162820" y="948360"/>
                </a:cubicBezTo>
                <a:cubicBezTo>
                  <a:pt x="1260080" y="865871"/>
                  <a:pt x="1220385" y="775331"/>
                  <a:pt x="1256492" y="668542"/>
                </a:cubicBezTo>
                <a:cubicBezTo>
                  <a:pt x="1307758" y="519740"/>
                  <a:pt x="1388393" y="378478"/>
                  <a:pt x="1498543" y="265394"/>
                </a:cubicBezTo>
                <a:cubicBezTo>
                  <a:pt x="1587966" y="181295"/>
                  <a:pt x="1688302" y="104662"/>
                  <a:pt x="1803139" y="59209"/>
                </a:cubicBezTo>
                <a:cubicBezTo>
                  <a:pt x="2036987" y="-30745"/>
                  <a:pt x="2298373" y="-7397"/>
                  <a:pt x="2535664" y="57452"/>
                </a:cubicBezTo>
                <a:cubicBezTo>
                  <a:pt x="2538007" y="46034"/>
                  <a:pt x="2550092" y="38569"/>
                  <a:pt x="2561370" y="41789"/>
                </a:cubicBezTo>
                <a:cubicBezTo>
                  <a:pt x="2570012" y="44131"/>
                  <a:pt x="2577629" y="49035"/>
                  <a:pt x="2585319" y="53427"/>
                </a:cubicBezTo>
                <a:cubicBezTo>
                  <a:pt x="2606997" y="64113"/>
                  <a:pt x="2630360" y="81167"/>
                  <a:pt x="2648963" y="95513"/>
                </a:cubicBezTo>
                <a:cubicBezTo>
                  <a:pt x="2770025" y="173976"/>
                  <a:pt x="2773613" y="198276"/>
                  <a:pt x="2824733" y="326071"/>
                </a:cubicBezTo>
                <a:cubicBezTo>
                  <a:pt x="2854614" y="381113"/>
                  <a:pt x="2903171" y="422028"/>
                  <a:pt x="2948725" y="463674"/>
                </a:cubicBezTo>
                <a:cubicBezTo>
                  <a:pt x="3000138" y="511836"/>
                  <a:pt x="3047742" y="565852"/>
                  <a:pt x="3081505" y="627993"/>
                </a:cubicBezTo>
                <a:cubicBezTo>
                  <a:pt x="3114535" y="692037"/>
                  <a:pt x="3141340" y="762595"/>
                  <a:pt x="3141340" y="835496"/>
                </a:cubicBezTo>
                <a:cubicBezTo>
                  <a:pt x="3146320" y="998936"/>
                  <a:pt x="3090733" y="1153154"/>
                  <a:pt x="3047083" y="1308177"/>
                </a:cubicBezTo>
                <a:cubicBezTo>
                  <a:pt x="2997867" y="1474106"/>
                  <a:pt x="2988713" y="1645232"/>
                  <a:pt x="3013467" y="1815625"/>
                </a:cubicBezTo>
                <a:cubicBezTo>
                  <a:pt x="3038002" y="1985287"/>
                  <a:pt x="3094029" y="2145653"/>
                  <a:pt x="3157746" y="2303751"/>
                </a:cubicBezTo>
                <a:cubicBezTo>
                  <a:pt x="3206669" y="2405709"/>
                  <a:pt x="3252808" y="2510155"/>
                  <a:pt x="3264014" y="2623971"/>
                </a:cubicBezTo>
                <a:cubicBezTo>
                  <a:pt x="3289720" y="2803440"/>
                  <a:pt x="3277856" y="2993450"/>
                  <a:pt x="3200590" y="3159525"/>
                </a:cubicBezTo>
                <a:cubicBezTo>
                  <a:pt x="3164557" y="3239452"/>
                  <a:pt x="3107358" y="3306497"/>
                  <a:pt x="3050013" y="3371858"/>
                </a:cubicBezTo>
                <a:cubicBezTo>
                  <a:pt x="2982707" y="3445710"/>
                  <a:pt x="2916866" y="3524978"/>
                  <a:pt x="2828322" y="3574164"/>
                </a:cubicBezTo>
                <a:cubicBezTo>
                  <a:pt x="2782402" y="3599050"/>
                  <a:pt x="2731648" y="3613249"/>
                  <a:pt x="2681480" y="3626790"/>
                </a:cubicBezTo>
                <a:cubicBezTo>
                  <a:pt x="2605606" y="3648236"/>
                  <a:pt x="2527461" y="3663240"/>
                  <a:pt x="2448291" y="3658995"/>
                </a:cubicBezTo>
                <a:close/>
                <a:moveTo>
                  <a:pt x="2418923" y="3616397"/>
                </a:moveTo>
                <a:cubicBezTo>
                  <a:pt x="2505270" y="3623204"/>
                  <a:pt x="2591031" y="3610468"/>
                  <a:pt x="2673790" y="3585802"/>
                </a:cubicBezTo>
                <a:cubicBezTo>
                  <a:pt x="2790971" y="3559086"/>
                  <a:pt x="2868603" y="3510267"/>
                  <a:pt x="2948652" y="3420971"/>
                </a:cubicBezTo>
                <a:cubicBezTo>
                  <a:pt x="3113656" y="3248381"/>
                  <a:pt x="3205863" y="3130541"/>
                  <a:pt x="3230471" y="2884612"/>
                </a:cubicBezTo>
                <a:cubicBezTo>
                  <a:pt x="3241969" y="2750961"/>
                  <a:pt x="3230471" y="2613358"/>
                  <a:pt x="3190996" y="2484977"/>
                </a:cubicBezTo>
                <a:cubicBezTo>
                  <a:pt x="3165729" y="2411710"/>
                  <a:pt x="3127279" y="2344007"/>
                  <a:pt x="3099375" y="2271838"/>
                </a:cubicBezTo>
                <a:cubicBezTo>
                  <a:pt x="3072497" y="2200768"/>
                  <a:pt x="3049134" y="2128233"/>
                  <a:pt x="3025039" y="2056138"/>
                </a:cubicBezTo>
                <a:cubicBezTo>
                  <a:pt x="2963006" y="1851124"/>
                  <a:pt x="2937227" y="1629568"/>
                  <a:pt x="2978386" y="1417967"/>
                </a:cubicBezTo>
                <a:cubicBezTo>
                  <a:pt x="3006290" y="1266603"/>
                  <a:pt x="3068689" y="1123438"/>
                  <a:pt x="3091099" y="971049"/>
                </a:cubicBezTo>
                <a:cubicBezTo>
                  <a:pt x="3098276" y="913080"/>
                  <a:pt x="3102378" y="858991"/>
                  <a:pt x="3097764" y="801900"/>
                </a:cubicBezTo>
                <a:cubicBezTo>
                  <a:pt x="3079015" y="669128"/>
                  <a:pt x="2995084" y="556776"/>
                  <a:pt x="2895554" y="471213"/>
                </a:cubicBezTo>
                <a:cubicBezTo>
                  <a:pt x="2858642" y="439594"/>
                  <a:pt x="2825099" y="403436"/>
                  <a:pt x="2797928" y="363034"/>
                </a:cubicBezTo>
                <a:cubicBezTo>
                  <a:pt x="2770025" y="318020"/>
                  <a:pt x="2760797" y="264003"/>
                  <a:pt x="2732234" y="219282"/>
                </a:cubicBezTo>
                <a:cubicBezTo>
                  <a:pt x="2708358" y="183564"/>
                  <a:pt x="2668151" y="160582"/>
                  <a:pt x="2634608" y="135769"/>
                </a:cubicBezTo>
                <a:cubicBezTo>
                  <a:pt x="2612856" y="120984"/>
                  <a:pt x="2592130" y="102759"/>
                  <a:pt x="2567888" y="91707"/>
                </a:cubicBezTo>
                <a:cubicBezTo>
                  <a:pt x="2422951" y="48230"/>
                  <a:pt x="2270689" y="30151"/>
                  <a:pt x="2119673" y="32786"/>
                </a:cubicBezTo>
                <a:cubicBezTo>
                  <a:pt x="2001613" y="35934"/>
                  <a:pt x="1884140" y="60014"/>
                  <a:pt x="1776700" y="109639"/>
                </a:cubicBezTo>
                <a:cubicBezTo>
                  <a:pt x="1623779" y="189127"/>
                  <a:pt x="1487777" y="306529"/>
                  <a:pt x="1399965" y="455916"/>
                </a:cubicBezTo>
                <a:cubicBezTo>
                  <a:pt x="1356827" y="530719"/>
                  <a:pt x="1315228" y="608158"/>
                  <a:pt x="1291719" y="691598"/>
                </a:cubicBezTo>
                <a:cubicBezTo>
                  <a:pt x="1277877" y="737124"/>
                  <a:pt x="1276705" y="785212"/>
                  <a:pt x="1272457" y="831397"/>
                </a:cubicBezTo>
                <a:cubicBezTo>
                  <a:pt x="1261472" y="929110"/>
                  <a:pt x="1181203" y="997253"/>
                  <a:pt x="1098737" y="1039778"/>
                </a:cubicBezTo>
                <a:cubicBezTo>
                  <a:pt x="896894" y="1148616"/>
                  <a:pt x="681648" y="1232569"/>
                  <a:pt x="487348" y="1355314"/>
                </a:cubicBezTo>
                <a:cubicBezTo>
                  <a:pt x="403124" y="1405451"/>
                  <a:pt x="328934" y="1469861"/>
                  <a:pt x="263167" y="1542249"/>
                </a:cubicBezTo>
                <a:cubicBezTo>
                  <a:pt x="199230" y="1610904"/>
                  <a:pt x="139102" y="1685342"/>
                  <a:pt x="103801" y="1773100"/>
                </a:cubicBezTo>
                <a:cubicBezTo>
                  <a:pt x="11741" y="1997364"/>
                  <a:pt x="18552" y="2267300"/>
                  <a:pt x="143789" y="2477511"/>
                </a:cubicBezTo>
                <a:cubicBezTo>
                  <a:pt x="243612" y="2633705"/>
                  <a:pt x="395068" y="2738006"/>
                  <a:pt x="565053" y="2805856"/>
                </a:cubicBezTo>
                <a:cubicBezTo>
                  <a:pt x="716216" y="2859945"/>
                  <a:pt x="879903" y="2878829"/>
                  <a:pt x="1038975" y="2889296"/>
                </a:cubicBezTo>
                <a:cubicBezTo>
                  <a:pt x="1164578" y="2896103"/>
                  <a:pt x="1292305" y="2900128"/>
                  <a:pt x="1413001" y="2939214"/>
                </a:cubicBezTo>
                <a:cubicBezTo>
                  <a:pt x="1492903" y="2966441"/>
                  <a:pt x="1575296" y="2993230"/>
                  <a:pt x="1642675" y="3045783"/>
                </a:cubicBezTo>
                <a:cubicBezTo>
                  <a:pt x="1760368" y="3142032"/>
                  <a:pt x="1832947" y="3279781"/>
                  <a:pt x="1931012" y="3393889"/>
                </a:cubicBezTo>
                <a:cubicBezTo>
                  <a:pt x="2055589" y="3528419"/>
                  <a:pt x="2235242" y="3611493"/>
                  <a:pt x="2418923" y="3616397"/>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2" name="Google Shape;1142;p33"/>
          <p:cNvSpPr/>
          <p:nvPr/>
        </p:nvSpPr>
        <p:spPr>
          <a:xfrm>
            <a:off x="16324490" y="7866222"/>
            <a:ext cx="3193493" cy="3585667"/>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3" name="Google Shape;1143;p33"/>
          <p:cNvSpPr/>
          <p:nvPr/>
        </p:nvSpPr>
        <p:spPr>
          <a:xfrm rot="2457769">
            <a:off x="-3018295" y="-2834614"/>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4" name="Google Shape;1144;p33"/>
          <p:cNvSpPr/>
          <p:nvPr/>
        </p:nvSpPr>
        <p:spPr>
          <a:xfrm rot="2457769">
            <a:off x="-3018295" y="-2834614"/>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5" name="Google Shape;1145;p33"/>
          <p:cNvSpPr/>
          <p:nvPr/>
        </p:nvSpPr>
        <p:spPr>
          <a:xfrm rot="2457769">
            <a:off x="-2956311" y="-2787493"/>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6" name="Google Shape;1146;p33"/>
          <p:cNvSpPr/>
          <p:nvPr/>
        </p:nvSpPr>
        <p:spPr>
          <a:xfrm rot="-1937347">
            <a:off x="-2703884" y="8662823"/>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7" name="Google Shape;1147;p33"/>
          <p:cNvSpPr/>
          <p:nvPr/>
        </p:nvSpPr>
        <p:spPr>
          <a:xfrm rot="-1937347">
            <a:off x="-2703884" y="8662823"/>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8" name="Google Shape;1148;p33"/>
          <p:cNvSpPr/>
          <p:nvPr/>
        </p:nvSpPr>
        <p:spPr>
          <a:xfrm rot="-1937347">
            <a:off x="-2649315" y="8709667"/>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 name="Text Box 0"/>
          <p:cNvSpPr txBox="1"/>
          <p:nvPr/>
        </p:nvSpPr>
        <p:spPr>
          <a:xfrm>
            <a:off x="1029335" y="1343660"/>
            <a:ext cx="9467215" cy="9140190"/>
          </a:xfrm>
          <a:prstGeom prst="rect">
            <a:avLst/>
          </a:prstGeom>
          <a:noFill/>
        </p:spPr>
        <p:txBody>
          <a:bodyPr wrap="square" rtlCol="0">
            <a:spAutoFit/>
          </a:bodyPr>
          <a:p>
            <a:pPr algn="l"/>
            <a:r>
              <a:rPr lang="en-US"/>
              <a:t>#include&lt;LiquidCrystal.h&gt;</a:t>
            </a:r>
            <a:endParaRPr lang="en-US"/>
          </a:p>
          <a:p>
            <a:pPr algn="l"/>
            <a:r>
              <a:rPr lang="en-US"/>
              <a:t>LiquidCrystal lcd(2,3,4,5,6,7);</a:t>
            </a:r>
            <a:endParaRPr lang="en-US"/>
          </a:p>
          <a:p>
            <a:pPr algn="l"/>
            <a:r>
              <a:rPr lang="en-US"/>
              <a:t> </a:t>
            </a:r>
            <a:endParaRPr lang="en-US"/>
          </a:p>
          <a:p>
            <a:pPr algn="l"/>
            <a:r>
              <a:rPr lang="en-US"/>
              <a:t>#define S1 A0</a:t>
            </a:r>
            <a:endParaRPr lang="en-US"/>
          </a:p>
          <a:p>
            <a:pPr algn="l"/>
            <a:r>
              <a:rPr lang="en-US"/>
              <a:t>#define S2 A1</a:t>
            </a:r>
            <a:endParaRPr lang="en-US"/>
          </a:p>
          <a:p>
            <a:pPr algn="l"/>
            <a:r>
              <a:rPr lang="en-US"/>
              <a:t>#define S3 A2</a:t>
            </a:r>
            <a:endParaRPr lang="en-US"/>
          </a:p>
          <a:p>
            <a:pPr algn="l"/>
            <a:r>
              <a:rPr lang="en-US"/>
              <a:t>#define S4 A3</a:t>
            </a:r>
            <a:endParaRPr lang="en-US"/>
          </a:p>
          <a:p>
            <a:pPr algn="l"/>
            <a:r>
              <a:rPr lang="en-US"/>
              <a:t>#define S5 A4</a:t>
            </a:r>
            <a:endParaRPr lang="en-US"/>
          </a:p>
          <a:p>
            <a:pPr algn="l"/>
            <a:r>
              <a:rPr lang="en-US"/>
              <a:t>int vote1=0;</a:t>
            </a:r>
            <a:endParaRPr lang="en-US"/>
          </a:p>
          <a:p>
            <a:pPr algn="l"/>
            <a:r>
              <a:rPr lang="en-US"/>
              <a:t>int vote2=0;</a:t>
            </a:r>
            <a:endParaRPr lang="en-US"/>
          </a:p>
          <a:p>
            <a:pPr algn="l"/>
            <a:r>
              <a:rPr lang="en-US"/>
              <a:t>int vote3=0;</a:t>
            </a:r>
            <a:endParaRPr lang="en-US"/>
          </a:p>
          <a:p>
            <a:pPr algn="l"/>
            <a:r>
              <a:rPr lang="en-US"/>
              <a:t>int vote4=0;</a:t>
            </a:r>
            <a:endParaRPr lang="en-US"/>
          </a:p>
          <a:p>
            <a:pPr algn="l"/>
            <a:r>
              <a:rPr lang="en-US"/>
              <a:t>void setup()</a:t>
            </a:r>
            <a:endParaRPr lang="en-US"/>
          </a:p>
          <a:p>
            <a:pPr algn="l"/>
            <a:r>
              <a:rPr lang="en-US"/>
              <a:t>{</a:t>
            </a:r>
            <a:endParaRPr lang="en-US"/>
          </a:p>
          <a:p>
            <a:pPr algn="l"/>
            <a:r>
              <a:rPr lang="en-US"/>
              <a:t>pinMode(S1, INPUT);</a:t>
            </a:r>
            <a:endParaRPr lang="en-US"/>
          </a:p>
          <a:p>
            <a:pPr algn="l"/>
            <a:r>
              <a:rPr lang="en-US"/>
              <a:t>pinMode(S2,INPUT);</a:t>
            </a:r>
            <a:endParaRPr lang="en-US"/>
          </a:p>
          <a:p>
            <a:pPr algn="l"/>
            <a:r>
              <a:rPr lang="en-US"/>
              <a:t>pinMode(S3,INPUT);</a:t>
            </a:r>
            <a:endParaRPr lang="en-US"/>
          </a:p>
          <a:p>
            <a:pPr algn="l"/>
            <a:r>
              <a:rPr lang="en-US"/>
              <a:t>pinMode(S4,INPUT);</a:t>
            </a:r>
            <a:endParaRPr lang="en-US"/>
          </a:p>
          <a:p>
            <a:pPr algn="l"/>
            <a:r>
              <a:rPr lang="en-US"/>
              <a:t>pinMode(S5,INPUT);</a:t>
            </a:r>
            <a:endParaRPr lang="en-US"/>
          </a:p>
          <a:p>
            <a:pPr algn="l"/>
            <a:r>
              <a:rPr lang="en-US"/>
              <a:t>lcd.begin(16, 2);</a:t>
            </a:r>
            <a:endParaRPr lang="en-US"/>
          </a:p>
          <a:p>
            <a:pPr algn="l"/>
            <a:r>
              <a:rPr lang="en-US"/>
              <a:t>lcd.print(" Electronic ");</a:t>
            </a:r>
            <a:endParaRPr lang="en-US"/>
          </a:p>
          <a:p>
            <a:pPr algn="l"/>
            <a:r>
              <a:rPr lang="en-US"/>
              <a:t>lcd.setCursor(0,1);</a:t>
            </a:r>
            <a:endParaRPr lang="en-US"/>
          </a:p>
          <a:p>
            <a:pPr algn="l"/>
            <a:r>
              <a:rPr lang="en-US"/>
              <a:t>lcd.print(" Voting Machine ");</a:t>
            </a:r>
            <a:endParaRPr lang="en-US"/>
          </a:p>
          <a:p>
            <a:pPr algn="l"/>
            <a:r>
              <a:rPr lang="en-US"/>
              <a:t>delay(4000);</a:t>
            </a:r>
            <a:endParaRPr lang="en-US"/>
          </a:p>
          <a:p>
            <a:pPr algn="l"/>
            <a:r>
              <a:rPr lang="en-US"/>
              <a:t>digitalWrite(S1, HIGH);</a:t>
            </a:r>
            <a:endParaRPr lang="en-US"/>
          </a:p>
          <a:p>
            <a:pPr algn="l"/>
            <a:r>
              <a:rPr lang="en-US"/>
              <a:t>digitalWrite(S2, HIGH);</a:t>
            </a:r>
            <a:endParaRPr lang="en-US"/>
          </a:p>
          <a:p>
            <a:pPr algn="l"/>
            <a:r>
              <a:rPr lang="en-US"/>
              <a:t>digitalWrite(S3, HIGH);</a:t>
            </a:r>
            <a:endParaRPr lang="en-US"/>
          </a:p>
          <a:p>
            <a:pPr algn="l"/>
            <a:r>
              <a:rPr lang="en-US"/>
              <a:t>digitalWrite(S4, HIGH);</a:t>
            </a:r>
            <a:endParaRPr lang="en-US"/>
          </a:p>
          <a:p>
            <a:pPr algn="l"/>
            <a:r>
              <a:rPr lang="en-US"/>
              <a:t>digitalWrite(S5, HIGH);</a:t>
            </a:r>
            <a:endParaRPr lang="en-US"/>
          </a:p>
          <a:p>
            <a:pPr algn="l"/>
            <a:r>
              <a:rPr lang="en-US"/>
              <a:t>lcd.clear();</a:t>
            </a:r>
            <a:endParaRPr lang="en-US"/>
          </a:p>
          <a:p>
            <a:pPr algn="l"/>
            <a:r>
              <a:rPr lang="en-US"/>
              <a:t>lcd.setCursor(1,0);</a:t>
            </a:r>
            <a:endParaRPr lang="en-US"/>
          </a:p>
          <a:p>
            <a:pPr algn="l"/>
            <a:r>
              <a:rPr lang="en-US"/>
              <a:t>lcd.print("BJP");</a:t>
            </a:r>
            <a:endParaRPr lang="en-US"/>
          </a:p>
          <a:p>
            <a:pPr algn="l"/>
            <a:r>
              <a:rPr lang="en-US"/>
              <a:t>lcd.setCursor(5,0);</a:t>
            </a:r>
            <a:endParaRPr lang="en-US"/>
          </a:p>
          <a:p>
            <a:pPr algn="l"/>
            <a:r>
              <a:rPr lang="en-US"/>
              <a:t>lcd.print("CON");</a:t>
            </a:r>
            <a:endParaRPr lang="en-US"/>
          </a:p>
          <a:p>
            <a:pPr algn="l"/>
            <a:r>
              <a:rPr lang="en-US"/>
              <a:t>lcd.setCursor(9,0);</a:t>
            </a:r>
            <a:endParaRPr lang="en-US"/>
          </a:p>
          <a:p>
            <a:pPr algn="l"/>
            <a:r>
              <a:rPr lang="en-US"/>
              <a:t>lcd.print("AAP");</a:t>
            </a:r>
            <a:endParaRPr lang="en-US"/>
          </a:p>
          <a:p>
            <a:pPr algn="l"/>
            <a:r>
              <a:rPr lang="en-US"/>
              <a:t>lcd.setCursor(13,0);</a:t>
            </a:r>
            <a:endParaRPr lang="en-US"/>
          </a:p>
          <a:p>
            <a:pPr algn="l"/>
            <a:r>
              <a:rPr lang="en-US"/>
              <a:t>lcd.print("BJD");</a:t>
            </a:r>
            <a:endParaRPr lang="en-US"/>
          </a:p>
          <a:p>
            <a:pPr algn="l"/>
            <a:r>
              <a:rPr lang="en-US"/>
              <a:t>}</a:t>
            </a:r>
            <a:endParaRPr lang="en-US"/>
          </a:p>
          <a:p>
            <a:pPr algn="l"/>
            <a:r>
              <a:rPr lang="en-US"/>
              <a:t>void loop()</a:t>
            </a:r>
            <a:endParaRPr lang="en-US"/>
          </a:p>
          <a:p>
            <a:pPr algn="l"/>
            <a:r>
              <a:rPr lang="en-US"/>
              <a:t>{</a:t>
            </a:r>
            <a:endParaRPr lang="en-US"/>
          </a:p>
          <a:p>
            <a:pPr algn="l"/>
            <a:endParaRPr lang="en-US"/>
          </a:p>
        </p:txBody>
      </p:sp>
      <p:sp>
        <p:nvSpPr>
          <p:cNvPr id="2" name="Text Box 1"/>
          <p:cNvSpPr txBox="1"/>
          <p:nvPr/>
        </p:nvSpPr>
        <p:spPr>
          <a:xfrm>
            <a:off x="4191635" y="1235710"/>
            <a:ext cx="4780280" cy="9355455"/>
          </a:xfrm>
          <a:prstGeom prst="rect">
            <a:avLst/>
          </a:prstGeom>
          <a:noFill/>
        </p:spPr>
        <p:txBody>
          <a:bodyPr wrap="none" rtlCol="0">
            <a:spAutoFit/>
          </a:bodyPr>
          <a:p>
            <a:pPr algn="l"/>
            <a:r>
              <a:rPr lang="en-US">
                <a:sym typeface="+mn-ea"/>
              </a:rPr>
              <a:t>lcd.setCursor(1,0);</a:t>
            </a:r>
            <a:endParaRPr lang="en-US"/>
          </a:p>
          <a:p>
            <a:pPr algn="l"/>
            <a:r>
              <a:rPr lang="en-US">
                <a:sym typeface="+mn-ea"/>
              </a:rPr>
              <a:t>lcd.print("BJP");</a:t>
            </a:r>
            <a:endParaRPr lang="en-US"/>
          </a:p>
          <a:p>
            <a:pPr algn="l"/>
            <a:r>
              <a:rPr lang="en-US">
                <a:sym typeface="+mn-ea"/>
              </a:rPr>
              <a:t>lcd.setCursor(1,1);</a:t>
            </a:r>
            <a:endParaRPr lang="en-US"/>
          </a:p>
          <a:p>
            <a:pPr algn="l"/>
            <a:r>
              <a:rPr lang="en-US">
                <a:sym typeface="+mn-ea"/>
              </a:rPr>
              <a:t>lcd.print(vote1);</a:t>
            </a:r>
            <a:endParaRPr lang="en-US"/>
          </a:p>
          <a:p>
            <a:pPr algn="l"/>
            <a:r>
              <a:rPr lang="en-US">
                <a:sym typeface="+mn-ea"/>
              </a:rPr>
              <a:t>lcd.setCursor(5,0);</a:t>
            </a:r>
            <a:endParaRPr lang="en-US"/>
          </a:p>
          <a:p>
            <a:pPr algn="l"/>
            <a:r>
              <a:rPr lang="en-US">
                <a:sym typeface="+mn-ea"/>
              </a:rPr>
              <a:t>lcd.print("CON");</a:t>
            </a:r>
            <a:endParaRPr lang="en-US"/>
          </a:p>
          <a:p>
            <a:pPr algn="l"/>
            <a:r>
              <a:rPr lang="en-US">
                <a:sym typeface="+mn-ea"/>
              </a:rPr>
              <a:t>lcd.setCursor(5,1);</a:t>
            </a:r>
            <a:endParaRPr lang="en-US"/>
          </a:p>
          <a:p>
            <a:pPr algn="l"/>
            <a:r>
              <a:rPr lang="en-US">
                <a:sym typeface="+mn-ea"/>
              </a:rPr>
              <a:t>lcd.print(vote2);</a:t>
            </a:r>
            <a:endParaRPr lang="en-US"/>
          </a:p>
          <a:p>
            <a:pPr algn="l"/>
            <a:r>
              <a:rPr lang="en-US">
                <a:sym typeface="+mn-ea"/>
              </a:rPr>
              <a:t>lcd.setCursor(9,0);</a:t>
            </a:r>
            <a:endParaRPr lang="en-US"/>
          </a:p>
          <a:p>
            <a:pPr algn="l"/>
            <a:r>
              <a:rPr lang="en-US">
                <a:sym typeface="+mn-ea"/>
              </a:rPr>
              <a:t>lcd.print("AAP");</a:t>
            </a:r>
            <a:endParaRPr lang="en-US"/>
          </a:p>
          <a:p>
            <a:pPr algn="l"/>
            <a:r>
              <a:rPr lang="en-US">
                <a:sym typeface="+mn-ea"/>
              </a:rPr>
              <a:t>lcd.setCursor(9,1);</a:t>
            </a:r>
            <a:endParaRPr lang="en-US"/>
          </a:p>
          <a:p>
            <a:pPr algn="l"/>
            <a:r>
              <a:rPr lang="en-US">
                <a:sym typeface="+mn-ea"/>
              </a:rPr>
              <a:t>lcd.print(vote3);</a:t>
            </a:r>
            <a:endParaRPr lang="en-US"/>
          </a:p>
          <a:p>
            <a:pPr algn="l"/>
            <a:r>
              <a:rPr lang="en-US">
                <a:sym typeface="+mn-ea"/>
              </a:rPr>
              <a:t>lcd.setCursor(13,0);</a:t>
            </a:r>
            <a:endParaRPr lang="en-US"/>
          </a:p>
          <a:p>
            <a:pPr algn="l"/>
            <a:r>
              <a:rPr lang="en-US">
                <a:sym typeface="+mn-ea"/>
              </a:rPr>
              <a:t>lcd.print("BJD");</a:t>
            </a:r>
            <a:endParaRPr lang="en-US"/>
          </a:p>
          <a:p>
            <a:pPr algn="l"/>
            <a:r>
              <a:rPr lang="en-US">
                <a:sym typeface="+mn-ea"/>
              </a:rPr>
              <a:t>lcd.setCursor(13,1);</a:t>
            </a:r>
            <a:endParaRPr lang="en-US"/>
          </a:p>
          <a:p>
            <a:pPr algn="l"/>
            <a:r>
              <a:rPr lang="en-US">
                <a:sym typeface="+mn-ea"/>
              </a:rPr>
              <a:t>lcd.print(vote4);</a:t>
            </a:r>
            <a:endParaRPr lang="en-US"/>
          </a:p>
          <a:p>
            <a:pPr algn="l"/>
            <a:r>
              <a:rPr lang="en-US">
                <a:sym typeface="+mn-ea"/>
              </a:rPr>
              <a:t>if(digitalRead(S1)==0)</a:t>
            </a:r>
            <a:endParaRPr lang="en-US"/>
          </a:p>
          <a:p>
            <a:pPr algn="l"/>
            <a:r>
              <a:rPr lang="en-US">
                <a:sym typeface="+mn-ea"/>
              </a:rPr>
              <a:t>vote1++;</a:t>
            </a:r>
            <a:endParaRPr lang="en-US"/>
          </a:p>
          <a:p>
            <a:pPr algn="l"/>
            <a:r>
              <a:rPr lang="en-US">
                <a:sym typeface="+mn-ea"/>
              </a:rPr>
              <a:t>while(digitalRead(S1)==0);</a:t>
            </a:r>
            <a:endParaRPr lang="en-US"/>
          </a:p>
          <a:p>
            <a:pPr algn="l"/>
            <a:r>
              <a:rPr lang="en-US">
                <a:sym typeface="+mn-ea"/>
              </a:rPr>
              <a:t>if(digitalRead(S2)==0)</a:t>
            </a:r>
            <a:endParaRPr lang="en-US"/>
          </a:p>
          <a:p>
            <a:pPr algn="l"/>
            <a:r>
              <a:rPr lang="en-US">
                <a:sym typeface="+mn-ea"/>
              </a:rPr>
              <a:t>vote2++;</a:t>
            </a:r>
            <a:endParaRPr lang="en-US"/>
          </a:p>
          <a:p>
            <a:pPr algn="l"/>
            <a:r>
              <a:rPr lang="en-US">
                <a:sym typeface="+mn-ea"/>
              </a:rPr>
              <a:t>while(digitalRead(S2)==0);</a:t>
            </a:r>
            <a:endParaRPr lang="en-US"/>
          </a:p>
          <a:p>
            <a:pPr algn="l"/>
            <a:r>
              <a:rPr lang="en-US">
                <a:sym typeface="+mn-ea"/>
              </a:rPr>
              <a:t>if(digitalRead(S3)==0)</a:t>
            </a:r>
            <a:endParaRPr lang="en-US"/>
          </a:p>
          <a:p>
            <a:pPr algn="l"/>
            <a:r>
              <a:rPr lang="en-US">
                <a:sym typeface="+mn-ea"/>
              </a:rPr>
              <a:t>vote3++;</a:t>
            </a:r>
            <a:endParaRPr lang="en-US"/>
          </a:p>
          <a:p>
            <a:pPr algn="l"/>
            <a:r>
              <a:rPr lang="en-US">
                <a:sym typeface="+mn-ea"/>
              </a:rPr>
              <a:t>while(digitalRead(S3)==0);</a:t>
            </a:r>
            <a:endParaRPr lang="en-US"/>
          </a:p>
          <a:p>
            <a:pPr algn="l"/>
            <a:r>
              <a:rPr lang="en-US">
                <a:sym typeface="+mn-ea"/>
              </a:rPr>
              <a:t>if(digitalRead(S4)==0)</a:t>
            </a:r>
            <a:endParaRPr lang="en-US"/>
          </a:p>
          <a:p>
            <a:pPr algn="l"/>
            <a:r>
              <a:rPr lang="en-US">
                <a:sym typeface="+mn-ea"/>
              </a:rPr>
              <a:t>vote4++;</a:t>
            </a:r>
            <a:endParaRPr lang="en-US"/>
          </a:p>
          <a:p>
            <a:pPr algn="l"/>
            <a:r>
              <a:rPr lang="en-US">
                <a:sym typeface="+mn-ea"/>
              </a:rPr>
              <a:t>while(digitalRead(S4)==0);</a:t>
            </a:r>
            <a:endParaRPr lang="en-US"/>
          </a:p>
          <a:p>
            <a:pPr algn="l"/>
            <a:r>
              <a:rPr lang="en-US">
                <a:sym typeface="+mn-ea"/>
              </a:rPr>
              <a:t>if(digitalRead(S5)==0)</a:t>
            </a:r>
            <a:endParaRPr lang="en-US"/>
          </a:p>
          <a:p>
            <a:pPr algn="l"/>
            <a:r>
              <a:rPr lang="en-US">
                <a:sym typeface="+mn-ea"/>
              </a:rPr>
              <a:t>{</a:t>
            </a:r>
            <a:endParaRPr lang="en-US"/>
          </a:p>
          <a:p>
            <a:pPr algn="l"/>
            <a:r>
              <a:rPr lang="en-US">
                <a:sym typeface="+mn-ea"/>
              </a:rPr>
              <a:t>int vote=vote1+vote2+vote3+vote4;</a:t>
            </a:r>
            <a:endParaRPr lang="en-US"/>
          </a:p>
          <a:p>
            <a:pPr algn="l"/>
            <a:r>
              <a:rPr lang="en-US">
                <a:sym typeface="+mn-ea"/>
              </a:rPr>
              <a:t>if(vote)</a:t>
            </a:r>
            <a:endParaRPr lang="en-US"/>
          </a:p>
          <a:p>
            <a:pPr algn="l"/>
            <a:r>
              <a:rPr lang="en-US">
                <a:sym typeface="+mn-ea"/>
              </a:rPr>
              <a:t>{</a:t>
            </a:r>
            <a:endParaRPr lang="en-US"/>
          </a:p>
          <a:p>
            <a:pPr algn="l"/>
            <a:r>
              <a:rPr lang="en-US">
                <a:sym typeface="+mn-ea"/>
              </a:rPr>
              <a:t>if((vote1 &gt; vote2 &amp;&amp; vote1 &gt; vote3 &amp;&amp; vote1 &gt; vote4))</a:t>
            </a:r>
            <a:endParaRPr lang="en-US"/>
          </a:p>
          <a:p>
            <a:pPr algn="l"/>
            <a:r>
              <a:rPr lang="en-US">
                <a:sym typeface="+mn-ea"/>
              </a:rPr>
              <a:t>{</a:t>
            </a:r>
            <a:endParaRPr lang="en-US"/>
          </a:p>
          <a:p>
            <a:pPr algn="l"/>
            <a:r>
              <a:rPr lang="en-US">
                <a:sym typeface="+mn-ea"/>
              </a:rPr>
              <a:t>lcd.clear();</a:t>
            </a:r>
            <a:endParaRPr lang="en-US"/>
          </a:p>
          <a:p>
            <a:pPr algn="l"/>
            <a:r>
              <a:rPr lang="en-US">
                <a:sym typeface="+mn-ea"/>
              </a:rPr>
              <a:t>lcd.print("BJP is Winner");</a:t>
            </a:r>
            <a:endParaRPr lang="en-US"/>
          </a:p>
          <a:p>
            <a:pPr algn="l"/>
            <a:r>
              <a:rPr lang="en-US">
                <a:sym typeface="+mn-ea"/>
              </a:rPr>
              <a:t>delay(3000);</a:t>
            </a:r>
            <a:endParaRPr lang="en-US"/>
          </a:p>
          <a:p>
            <a:pPr algn="l"/>
            <a:r>
              <a:rPr lang="en-US">
                <a:sym typeface="+mn-ea"/>
              </a:rPr>
              <a:t>lcd.clear();</a:t>
            </a:r>
            <a:endParaRPr lang="en-US"/>
          </a:p>
          <a:p>
            <a:pPr algn="l"/>
            <a:r>
              <a:rPr lang="en-US">
                <a:sym typeface="+mn-ea"/>
              </a:rPr>
              <a:t>}</a:t>
            </a:r>
            <a:endParaRPr lang="en-US"/>
          </a:p>
          <a:p>
            <a:pPr algn="l"/>
            <a:r>
              <a:rPr lang="en-US">
                <a:sym typeface="+mn-ea"/>
              </a:rPr>
              <a:t>else if((vote2 &gt; vote1 &amp;&amp; vote2 &gt; vote3 &amp;&amp; vote2 &gt; vote4))</a:t>
            </a:r>
            <a:endParaRPr lang="en-US"/>
          </a:p>
          <a:p>
            <a:pPr algn="l"/>
            <a:r>
              <a:rPr lang="en-US">
                <a:sym typeface="+mn-ea"/>
              </a:rPr>
              <a:t>{</a:t>
            </a:r>
            <a:endParaRPr lang="en-US"/>
          </a:p>
          <a:p>
            <a:endParaRPr lang="en-US"/>
          </a:p>
        </p:txBody>
      </p:sp>
      <p:sp>
        <p:nvSpPr>
          <p:cNvPr id="3" name="Text Box 2"/>
          <p:cNvSpPr txBox="1"/>
          <p:nvPr/>
        </p:nvSpPr>
        <p:spPr>
          <a:xfrm>
            <a:off x="8971915" y="896620"/>
            <a:ext cx="4780280" cy="10001885"/>
          </a:xfrm>
          <a:prstGeom prst="rect">
            <a:avLst/>
          </a:prstGeom>
          <a:noFill/>
        </p:spPr>
        <p:txBody>
          <a:bodyPr wrap="square" rtlCol="0">
            <a:spAutoFit/>
          </a:bodyPr>
          <a:p>
            <a:pPr algn="l"/>
            <a:r>
              <a:rPr lang="en-US">
                <a:sym typeface="+mn-ea"/>
              </a:rPr>
              <a:t>lcd.clear();</a:t>
            </a:r>
            <a:endParaRPr lang="en-US"/>
          </a:p>
          <a:p>
            <a:pPr algn="l"/>
            <a:r>
              <a:rPr lang="en-US">
                <a:sym typeface="+mn-ea"/>
              </a:rPr>
              <a:t>lcd.print("CON is Winner");</a:t>
            </a:r>
            <a:endParaRPr lang="en-US"/>
          </a:p>
          <a:p>
            <a:pPr algn="l"/>
            <a:r>
              <a:rPr lang="en-US">
                <a:sym typeface="+mn-ea"/>
              </a:rPr>
              <a:t>delay(3000);</a:t>
            </a:r>
            <a:endParaRPr lang="en-US"/>
          </a:p>
          <a:p>
            <a:pPr algn="l"/>
            <a:r>
              <a:rPr lang="en-US">
                <a:sym typeface="+mn-ea"/>
              </a:rPr>
              <a:t>lcd.clear();</a:t>
            </a:r>
            <a:endParaRPr lang="en-US"/>
          </a:p>
          <a:p>
            <a:pPr algn="l"/>
            <a:r>
              <a:rPr lang="en-US">
                <a:sym typeface="+mn-ea"/>
              </a:rPr>
              <a:t>}</a:t>
            </a:r>
            <a:endParaRPr lang="en-US"/>
          </a:p>
          <a:p>
            <a:pPr algn="l"/>
            <a:r>
              <a:rPr lang="en-US">
                <a:sym typeface="+mn-ea"/>
              </a:rPr>
              <a:t>else if((vote3 &gt; vote1 &amp;&amp; vote3 &gt; vote2 &amp;&amp; vote3 &gt; vote4))</a:t>
            </a:r>
            <a:endParaRPr lang="en-US"/>
          </a:p>
          <a:p>
            <a:pPr algn="l"/>
            <a:r>
              <a:rPr lang="en-US">
                <a:sym typeface="+mn-ea"/>
              </a:rPr>
              <a:t>{</a:t>
            </a:r>
            <a:endParaRPr lang="en-US"/>
          </a:p>
          <a:p>
            <a:pPr algn="l"/>
            <a:r>
              <a:rPr lang="en-US">
                <a:sym typeface="+mn-ea"/>
              </a:rPr>
              <a:t>lcd.clear();</a:t>
            </a:r>
            <a:endParaRPr lang="en-US"/>
          </a:p>
          <a:p>
            <a:pPr algn="l"/>
            <a:r>
              <a:rPr lang="en-US">
                <a:sym typeface="+mn-ea"/>
              </a:rPr>
              <a:t>lcd.print("AAP is Winner");</a:t>
            </a:r>
            <a:endParaRPr lang="en-US"/>
          </a:p>
          <a:p>
            <a:pPr algn="l"/>
            <a:r>
              <a:rPr lang="en-US">
                <a:sym typeface="+mn-ea"/>
              </a:rPr>
              <a:t>delay(3000);</a:t>
            </a:r>
            <a:endParaRPr lang="en-US"/>
          </a:p>
          <a:p>
            <a:pPr algn="l"/>
            <a:r>
              <a:rPr lang="en-US">
                <a:sym typeface="+mn-ea"/>
              </a:rPr>
              <a:t>lcd.clear();</a:t>
            </a:r>
            <a:endParaRPr lang="en-US"/>
          </a:p>
          <a:p>
            <a:pPr algn="l"/>
            <a:r>
              <a:rPr lang="en-US">
                <a:sym typeface="+mn-ea"/>
              </a:rPr>
              <a:t>}</a:t>
            </a:r>
            <a:endParaRPr lang="en-US"/>
          </a:p>
          <a:p>
            <a:pPr algn="l"/>
            <a:r>
              <a:rPr lang="en-US">
                <a:sym typeface="+mn-ea"/>
              </a:rPr>
              <a:t>else if(vote4 &gt; vote1 &amp;&amp; vote4 &gt; vote2 &amp;&amp; vote4 &gt; vote3)</a:t>
            </a:r>
            <a:endParaRPr lang="en-US"/>
          </a:p>
          <a:p>
            <a:pPr algn="l"/>
            <a:r>
              <a:rPr lang="en-US">
                <a:sym typeface="+mn-ea"/>
              </a:rPr>
              <a:t>{</a:t>
            </a:r>
            <a:endParaRPr lang="en-US"/>
          </a:p>
          <a:p>
            <a:pPr algn="l"/>
            <a:r>
              <a:rPr lang="en-US">
                <a:sym typeface="+mn-ea"/>
              </a:rPr>
              <a:t>lcd.setCursor(0,0);</a:t>
            </a:r>
            <a:endParaRPr lang="en-US"/>
          </a:p>
          <a:p>
            <a:pPr algn="l"/>
            <a:r>
              <a:rPr lang="en-US">
                <a:sym typeface="+mn-ea"/>
              </a:rPr>
              <a:t>lcd.clear();</a:t>
            </a:r>
            <a:endParaRPr lang="en-US"/>
          </a:p>
          <a:p>
            <a:pPr algn="l"/>
            <a:r>
              <a:rPr lang="en-US">
                <a:sym typeface="+mn-ea"/>
              </a:rPr>
              <a:t>lcd.print("BJD is Winner");</a:t>
            </a:r>
            <a:endParaRPr lang="en-US"/>
          </a:p>
          <a:p>
            <a:pPr algn="l"/>
            <a:r>
              <a:rPr lang="en-US">
                <a:sym typeface="+mn-ea"/>
              </a:rPr>
              <a:t>delay(3000);</a:t>
            </a:r>
            <a:endParaRPr lang="en-US"/>
          </a:p>
          <a:p>
            <a:pPr algn="l"/>
            <a:r>
              <a:rPr lang="en-US">
                <a:sym typeface="+mn-ea"/>
              </a:rPr>
              <a:t>lcd.clear();</a:t>
            </a:r>
            <a:endParaRPr lang="en-US"/>
          </a:p>
          <a:p>
            <a:pPr algn="l"/>
            <a:r>
              <a:rPr lang="en-US">
                <a:sym typeface="+mn-ea"/>
              </a:rPr>
              <a:t>}</a:t>
            </a:r>
            <a:endParaRPr lang="en-US"/>
          </a:p>
          <a:p>
            <a:pPr algn="l"/>
            <a:r>
              <a:rPr lang="en-US">
                <a:sym typeface="+mn-ea"/>
              </a:rPr>
              <a:t> </a:t>
            </a:r>
            <a:endParaRPr lang="en-US"/>
          </a:p>
          <a:p>
            <a:pPr algn="l"/>
            <a:r>
              <a:rPr lang="en-US">
                <a:sym typeface="+mn-ea"/>
              </a:rPr>
              <a:t>else if(vote4 &gt; vote1 &amp;&amp; vote4 &gt; vote2 &amp;&amp; vote4 &gt; vote3)</a:t>
            </a:r>
            <a:endParaRPr lang="en-US"/>
          </a:p>
          <a:p>
            <a:pPr algn="l"/>
            <a:r>
              <a:rPr lang="en-US">
                <a:sym typeface="+mn-ea"/>
              </a:rPr>
              <a:t>{</a:t>
            </a:r>
            <a:endParaRPr lang="en-US"/>
          </a:p>
          <a:p>
            <a:pPr algn="l"/>
            <a:r>
              <a:rPr lang="en-US">
                <a:sym typeface="+mn-ea"/>
              </a:rPr>
              <a:t>lcd.setCursor(0,0);</a:t>
            </a:r>
            <a:endParaRPr lang="en-US"/>
          </a:p>
          <a:p>
            <a:pPr algn="l"/>
            <a:r>
              <a:rPr lang="en-US">
                <a:sym typeface="+mn-ea"/>
              </a:rPr>
              <a:t>lcd.clear();</a:t>
            </a:r>
            <a:endParaRPr lang="en-US"/>
          </a:p>
          <a:p>
            <a:pPr algn="l"/>
            <a:r>
              <a:rPr lang="en-US">
                <a:sym typeface="+mn-ea"/>
              </a:rPr>
              <a:t>lcd.print("D is Winner");</a:t>
            </a:r>
            <a:endParaRPr lang="en-US"/>
          </a:p>
          <a:p>
            <a:pPr algn="l"/>
            <a:r>
              <a:rPr lang="en-US">
                <a:sym typeface="+mn-ea"/>
              </a:rPr>
              <a:t>delay(3000);</a:t>
            </a:r>
            <a:endParaRPr lang="en-US"/>
          </a:p>
          <a:p>
            <a:pPr algn="l"/>
            <a:r>
              <a:rPr lang="en-US">
                <a:sym typeface="+mn-ea"/>
              </a:rPr>
              <a:t>lcd.clear();</a:t>
            </a:r>
            <a:endParaRPr lang="en-US"/>
          </a:p>
          <a:p>
            <a:pPr algn="l"/>
            <a:r>
              <a:rPr lang="en-US">
                <a:sym typeface="+mn-ea"/>
              </a:rPr>
              <a:t>}</a:t>
            </a:r>
            <a:endParaRPr lang="en-US"/>
          </a:p>
          <a:p>
            <a:pPr algn="l"/>
            <a:r>
              <a:rPr lang="en-US">
                <a:sym typeface="+mn-ea"/>
              </a:rPr>
              <a:t> </a:t>
            </a:r>
            <a:endParaRPr lang="en-US"/>
          </a:p>
          <a:p>
            <a:pPr algn="l"/>
            <a:r>
              <a:rPr lang="en-US">
                <a:sym typeface="+mn-ea"/>
              </a:rPr>
              <a:t>else</a:t>
            </a:r>
            <a:endParaRPr lang="en-US"/>
          </a:p>
          <a:p>
            <a:pPr algn="l"/>
            <a:r>
              <a:rPr lang="en-US">
                <a:sym typeface="+mn-ea"/>
              </a:rPr>
              <a:t>{</a:t>
            </a:r>
            <a:endParaRPr lang="en-US"/>
          </a:p>
          <a:p>
            <a:pPr algn="l"/>
            <a:r>
              <a:rPr lang="en-US">
                <a:sym typeface="+mn-ea"/>
              </a:rPr>
              <a:t>lcd.clear();</a:t>
            </a:r>
            <a:endParaRPr lang="en-US"/>
          </a:p>
          <a:p>
            <a:pPr algn="l"/>
            <a:r>
              <a:rPr lang="en-US">
                <a:sym typeface="+mn-ea"/>
              </a:rPr>
              <a:t>lcd.print(" Tie Up Or ");</a:t>
            </a:r>
            <a:endParaRPr lang="en-US"/>
          </a:p>
          <a:p>
            <a:pPr algn="l"/>
            <a:r>
              <a:rPr lang="en-US">
                <a:sym typeface="+mn-ea"/>
              </a:rPr>
              <a:t>lcd.setCursor(0,1);</a:t>
            </a:r>
            <a:endParaRPr lang="en-US"/>
          </a:p>
          <a:p>
            <a:pPr algn="l"/>
            <a:r>
              <a:rPr lang="en-US">
                <a:sym typeface="+mn-ea"/>
              </a:rPr>
              <a:t>lcd.print(" No Result ");</a:t>
            </a:r>
            <a:endParaRPr lang="en-US"/>
          </a:p>
          <a:p>
            <a:pPr algn="l"/>
            <a:r>
              <a:rPr lang="en-US">
                <a:sym typeface="+mn-ea"/>
              </a:rPr>
              <a:t>delay(3000);</a:t>
            </a:r>
            <a:endParaRPr lang="en-US"/>
          </a:p>
          <a:p>
            <a:pPr algn="l"/>
            <a:r>
              <a:rPr lang="en-US">
                <a:sym typeface="+mn-ea"/>
              </a:rPr>
              <a:t>lcd.clear();</a:t>
            </a:r>
            <a:endParaRPr lang="en-US"/>
          </a:p>
          <a:p>
            <a:pPr algn="l"/>
            <a:r>
              <a:rPr lang="en-US">
                <a:sym typeface="+mn-ea"/>
              </a:rPr>
              <a:t>}</a:t>
            </a:r>
            <a:endParaRPr lang="en-US"/>
          </a:p>
          <a:p>
            <a:pPr algn="l"/>
            <a:r>
              <a:rPr lang="en-US">
                <a:sym typeface="+mn-ea"/>
              </a:rPr>
              <a:t> </a:t>
            </a:r>
            <a:endParaRPr lang="en-US"/>
          </a:p>
          <a:p>
            <a:pPr algn="l"/>
            <a:r>
              <a:rPr lang="en-US">
                <a:sym typeface="+mn-ea"/>
              </a:rPr>
              <a:t>}</a:t>
            </a:r>
            <a:endParaRPr lang="en-US"/>
          </a:p>
          <a:p>
            <a:pPr algn="l"/>
            <a:r>
              <a:rPr lang="en-US">
                <a:sym typeface="+mn-ea"/>
              </a:rPr>
              <a:t>else</a:t>
            </a:r>
            <a:endParaRPr lang="en-US"/>
          </a:p>
          <a:p>
            <a:pPr algn="l"/>
            <a:r>
              <a:rPr lang="en-US">
                <a:sym typeface="+mn-ea"/>
              </a:rPr>
              <a:t>{</a:t>
            </a:r>
            <a:endParaRPr lang="en-US"/>
          </a:p>
          <a:p>
            <a:pPr algn="l"/>
            <a:r>
              <a:rPr lang="en-US">
                <a:sym typeface="+mn-ea"/>
              </a:rPr>
              <a:t>lcd.clear();</a:t>
            </a:r>
            <a:endParaRPr lang="en-US"/>
          </a:p>
          <a:p>
            <a:pPr algn="l"/>
            <a:endParaRPr lang="en-US"/>
          </a:p>
          <a:p>
            <a:endParaRPr lang="en-US"/>
          </a:p>
        </p:txBody>
      </p:sp>
      <p:sp>
        <p:nvSpPr>
          <p:cNvPr id="4" name="Text Box 3"/>
          <p:cNvSpPr txBox="1"/>
          <p:nvPr/>
        </p:nvSpPr>
        <p:spPr>
          <a:xfrm>
            <a:off x="12019915" y="7901305"/>
            <a:ext cx="3525520" cy="2245360"/>
          </a:xfrm>
          <a:prstGeom prst="rect">
            <a:avLst/>
          </a:prstGeom>
          <a:noFill/>
        </p:spPr>
        <p:txBody>
          <a:bodyPr wrap="none" rtlCol="0">
            <a:spAutoFit/>
          </a:bodyPr>
          <a:p>
            <a:pPr algn="l"/>
            <a:r>
              <a:rPr lang="en-US">
                <a:sym typeface="+mn-ea"/>
              </a:rPr>
              <a:t>lcd.print("No Voting....");</a:t>
            </a:r>
            <a:endParaRPr lang="en-US"/>
          </a:p>
          <a:p>
            <a:pPr algn="l"/>
            <a:r>
              <a:rPr lang="en-US">
                <a:sym typeface="+mn-ea"/>
              </a:rPr>
              <a:t>delay(3000);</a:t>
            </a:r>
            <a:endParaRPr lang="en-US"/>
          </a:p>
          <a:p>
            <a:pPr algn="l"/>
            <a:r>
              <a:rPr lang="en-US">
                <a:sym typeface="+mn-ea"/>
              </a:rPr>
              <a:t>lcd.clear();</a:t>
            </a:r>
            <a:endParaRPr lang="en-US"/>
          </a:p>
          <a:p>
            <a:pPr algn="l"/>
            <a:r>
              <a:rPr lang="en-US">
                <a:sym typeface="+mn-ea"/>
              </a:rPr>
              <a:t>}</a:t>
            </a:r>
            <a:endParaRPr lang="en-US"/>
          </a:p>
          <a:p>
            <a:pPr algn="l"/>
            <a:r>
              <a:rPr lang="en-US">
                <a:sym typeface="+mn-ea"/>
              </a:rPr>
              <a:t>vote1=0;vote2=0;vote3=0;vote4=0,vote=0;</a:t>
            </a:r>
            <a:endParaRPr lang="en-US"/>
          </a:p>
          <a:p>
            <a:pPr algn="l"/>
            <a:r>
              <a:rPr lang="en-US">
                <a:sym typeface="+mn-ea"/>
              </a:rPr>
              <a:t>lcd.clear();</a:t>
            </a:r>
            <a:endParaRPr lang="en-US"/>
          </a:p>
          <a:p>
            <a:pPr algn="l"/>
            <a:r>
              <a:rPr lang="en-US">
                <a:sym typeface="+mn-ea"/>
              </a:rPr>
              <a:t>}</a:t>
            </a:r>
            <a:endParaRPr lang="en-US"/>
          </a:p>
          <a:p>
            <a:pPr algn="l"/>
            <a:r>
              <a:rPr lang="en-US">
                <a:sym typeface="+mn-ea"/>
              </a:rPr>
              <a:t> </a:t>
            </a:r>
            <a:endParaRPr lang="en-US"/>
          </a:p>
          <a:p>
            <a:pPr algn="l"/>
            <a:r>
              <a:rPr lang="en-US">
                <a:sym typeface="+mn-ea"/>
              </a:rPr>
              <a:t>}</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13" name="Shape 613"/>
        <p:cNvGrpSpPr/>
        <p:nvPr/>
      </p:nvGrpSpPr>
      <p:grpSpPr>
        <a:xfrm>
          <a:off x="0" y="0"/>
          <a:ext cx="0" cy="0"/>
          <a:chOff x="0" y="0"/>
          <a:chExt cx="0" cy="0"/>
        </a:xfrm>
      </p:grpSpPr>
      <p:sp>
        <p:nvSpPr>
          <p:cNvPr id="634" name="Google Shape;634;p24"/>
          <p:cNvSpPr/>
          <p:nvPr/>
        </p:nvSpPr>
        <p:spPr>
          <a:xfrm>
            <a:off x="12740817" y="3411405"/>
            <a:ext cx="2009466" cy="2870762"/>
          </a:xfrm>
          <a:custGeom>
            <a:avLst/>
            <a:gdLst/>
            <a:ahLst/>
            <a:cxnLst/>
            <a:rect l="l" t="t" r="r" b="b"/>
            <a:pathLst>
              <a:path w="2009466" h="2870762" extrusionOk="0">
                <a:moveTo>
                  <a:pt x="1967554" y="2008712"/>
                </a:moveTo>
                <a:cubicBezTo>
                  <a:pt x="1937125" y="1878155"/>
                  <a:pt x="1911978" y="1746161"/>
                  <a:pt x="1871100" y="1618302"/>
                </a:cubicBezTo>
                <a:cubicBezTo>
                  <a:pt x="1827983" y="1489122"/>
                  <a:pt x="1799448" y="1355866"/>
                  <a:pt x="1760637" y="1225423"/>
                </a:cubicBezTo>
                <a:cubicBezTo>
                  <a:pt x="1734686" y="1135628"/>
                  <a:pt x="1705290" y="1046867"/>
                  <a:pt x="1681119" y="956613"/>
                </a:cubicBezTo>
                <a:cubicBezTo>
                  <a:pt x="1657810" y="865671"/>
                  <a:pt x="1637887" y="773809"/>
                  <a:pt x="1613831" y="683039"/>
                </a:cubicBezTo>
                <a:cubicBezTo>
                  <a:pt x="1602119" y="637855"/>
                  <a:pt x="1588569" y="593187"/>
                  <a:pt x="1574790" y="548634"/>
                </a:cubicBezTo>
                <a:cubicBezTo>
                  <a:pt x="1547863" y="461079"/>
                  <a:pt x="1529720" y="370940"/>
                  <a:pt x="1500497" y="284074"/>
                </a:cubicBezTo>
                <a:cubicBezTo>
                  <a:pt x="1472250" y="208059"/>
                  <a:pt x="1450547" y="126761"/>
                  <a:pt x="1425458" y="48449"/>
                </a:cubicBezTo>
                <a:cubicBezTo>
                  <a:pt x="1432233" y="41732"/>
                  <a:pt x="1434070" y="30594"/>
                  <a:pt x="1425917" y="22269"/>
                </a:cubicBezTo>
                <a:cubicBezTo>
                  <a:pt x="1418224" y="15437"/>
                  <a:pt x="1406798" y="14461"/>
                  <a:pt x="1397153" y="11705"/>
                </a:cubicBezTo>
                <a:cubicBezTo>
                  <a:pt x="1388426" y="10786"/>
                  <a:pt x="1379010" y="9236"/>
                  <a:pt x="1369882" y="9351"/>
                </a:cubicBezTo>
                <a:cubicBezTo>
                  <a:pt x="1367643" y="5389"/>
                  <a:pt x="1364370" y="3954"/>
                  <a:pt x="1359375" y="8203"/>
                </a:cubicBezTo>
                <a:cubicBezTo>
                  <a:pt x="1354323" y="1428"/>
                  <a:pt x="1344964" y="-2189"/>
                  <a:pt x="1336410" y="1428"/>
                </a:cubicBezTo>
                <a:cubicBezTo>
                  <a:pt x="1226521" y="48507"/>
                  <a:pt x="1120823" y="102705"/>
                  <a:pt x="1011106" y="151793"/>
                </a:cubicBezTo>
                <a:cubicBezTo>
                  <a:pt x="857870" y="224479"/>
                  <a:pt x="706643" y="297508"/>
                  <a:pt x="553694" y="372031"/>
                </a:cubicBezTo>
                <a:cubicBezTo>
                  <a:pt x="407864" y="442018"/>
                  <a:pt x="269383" y="525497"/>
                  <a:pt x="132797" y="611732"/>
                </a:cubicBezTo>
                <a:cubicBezTo>
                  <a:pt x="95134" y="632515"/>
                  <a:pt x="62695" y="660820"/>
                  <a:pt x="27616" y="685335"/>
                </a:cubicBezTo>
                <a:cubicBezTo>
                  <a:pt x="23884" y="688838"/>
                  <a:pt x="16363" y="691766"/>
                  <a:pt x="10564" y="695383"/>
                </a:cubicBezTo>
                <a:cubicBezTo>
                  <a:pt x="6488" y="693086"/>
                  <a:pt x="746" y="693144"/>
                  <a:pt x="0" y="698368"/>
                </a:cubicBezTo>
                <a:cubicBezTo>
                  <a:pt x="1091" y="709449"/>
                  <a:pt x="6201" y="719956"/>
                  <a:pt x="8784" y="730922"/>
                </a:cubicBezTo>
                <a:cubicBezTo>
                  <a:pt x="45242" y="858207"/>
                  <a:pt x="66140" y="988994"/>
                  <a:pt x="93584" y="1118289"/>
                </a:cubicBezTo>
                <a:cubicBezTo>
                  <a:pt x="124989" y="1235872"/>
                  <a:pt x="160642" y="1352306"/>
                  <a:pt x="189579" y="1470578"/>
                </a:cubicBezTo>
                <a:cubicBezTo>
                  <a:pt x="211109" y="1554114"/>
                  <a:pt x="226668" y="1639143"/>
                  <a:pt x="250781" y="1721990"/>
                </a:cubicBezTo>
                <a:cubicBezTo>
                  <a:pt x="276273" y="1807823"/>
                  <a:pt x="306989" y="1892106"/>
                  <a:pt x="327715" y="1979374"/>
                </a:cubicBezTo>
                <a:cubicBezTo>
                  <a:pt x="349992" y="2063025"/>
                  <a:pt x="367732" y="2147825"/>
                  <a:pt x="391674" y="2231017"/>
                </a:cubicBezTo>
                <a:cubicBezTo>
                  <a:pt x="431117" y="2355604"/>
                  <a:pt x="462235" y="2482545"/>
                  <a:pt x="491860" y="2609830"/>
                </a:cubicBezTo>
                <a:cubicBezTo>
                  <a:pt x="498577" y="2644910"/>
                  <a:pt x="506213" y="2685042"/>
                  <a:pt x="516835" y="2721154"/>
                </a:cubicBezTo>
                <a:cubicBezTo>
                  <a:pt x="516777" y="2721327"/>
                  <a:pt x="516662" y="2721442"/>
                  <a:pt x="516605" y="2721614"/>
                </a:cubicBezTo>
                <a:cubicBezTo>
                  <a:pt x="502596" y="2749919"/>
                  <a:pt x="610246" y="2825474"/>
                  <a:pt x="644063" y="2854468"/>
                </a:cubicBezTo>
                <a:cubicBezTo>
                  <a:pt x="644292" y="2856880"/>
                  <a:pt x="645039" y="2859291"/>
                  <a:pt x="646474" y="2861300"/>
                </a:cubicBezTo>
                <a:cubicBezTo>
                  <a:pt x="650034" y="2866353"/>
                  <a:pt x="656866" y="2866812"/>
                  <a:pt x="662377" y="2867616"/>
                </a:cubicBezTo>
                <a:cubicBezTo>
                  <a:pt x="680233" y="2869970"/>
                  <a:pt x="698261" y="2870142"/>
                  <a:pt x="716231" y="2870716"/>
                </a:cubicBezTo>
                <a:cubicBezTo>
                  <a:pt x="811422" y="2871463"/>
                  <a:pt x="906327" y="2863023"/>
                  <a:pt x="1001518" y="2862047"/>
                </a:cubicBezTo>
                <a:cubicBezTo>
                  <a:pt x="1105838" y="2862162"/>
                  <a:pt x="1210043" y="2860554"/>
                  <a:pt x="1314306" y="2857511"/>
                </a:cubicBezTo>
                <a:cubicBezTo>
                  <a:pt x="1464327" y="2847808"/>
                  <a:pt x="1615898" y="2839024"/>
                  <a:pt x="1766952" y="2832421"/>
                </a:cubicBezTo>
                <a:cubicBezTo>
                  <a:pt x="1789401" y="2829436"/>
                  <a:pt x="1809668" y="2825015"/>
                  <a:pt x="1832920" y="2825876"/>
                </a:cubicBezTo>
                <a:cubicBezTo>
                  <a:pt x="1841245" y="2825934"/>
                  <a:pt x="1849627" y="2825934"/>
                  <a:pt x="1857952" y="2825245"/>
                </a:cubicBezTo>
                <a:cubicBezTo>
                  <a:pt x="1873913" y="2823867"/>
                  <a:pt x="1879827" y="2802050"/>
                  <a:pt x="1868287" y="2792060"/>
                </a:cubicBezTo>
                <a:cubicBezTo>
                  <a:pt x="1872248" y="2780577"/>
                  <a:pt x="1874602" y="2767315"/>
                  <a:pt x="1878047" y="2759851"/>
                </a:cubicBezTo>
                <a:cubicBezTo>
                  <a:pt x="1879712" y="2754626"/>
                  <a:pt x="1881607" y="2749459"/>
                  <a:pt x="1883559" y="2744349"/>
                </a:cubicBezTo>
                <a:cubicBezTo>
                  <a:pt x="1885568" y="2743890"/>
                  <a:pt x="1887578" y="2743488"/>
                  <a:pt x="1889530" y="2742914"/>
                </a:cubicBezTo>
                <a:cubicBezTo>
                  <a:pt x="1898486" y="2737977"/>
                  <a:pt x="1899577" y="2726264"/>
                  <a:pt x="1894123" y="2718858"/>
                </a:cubicBezTo>
                <a:cubicBezTo>
                  <a:pt x="1899405" y="2706686"/>
                  <a:pt x="1904687" y="2694515"/>
                  <a:pt x="1908993" y="2682056"/>
                </a:cubicBezTo>
                <a:lnTo>
                  <a:pt x="1908935" y="2682056"/>
                </a:lnTo>
                <a:cubicBezTo>
                  <a:pt x="1907902" y="2679587"/>
                  <a:pt x="1906581" y="2678152"/>
                  <a:pt x="1905089" y="2677520"/>
                </a:cubicBezTo>
                <a:cubicBezTo>
                  <a:pt x="1931499" y="2649388"/>
                  <a:pt x="1884362" y="2561488"/>
                  <a:pt x="1874373" y="2533011"/>
                </a:cubicBezTo>
                <a:cubicBezTo>
                  <a:pt x="1857091" y="2491042"/>
                  <a:pt x="1842910" y="2448039"/>
                  <a:pt x="1829935" y="2404577"/>
                </a:cubicBezTo>
                <a:cubicBezTo>
                  <a:pt x="1828327" y="2399812"/>
                  <a:pt x="1826949" y="2394875"/>
                  <a:pt x="1824538" y="2390396"/>
                </a:cubicBezTo>
                <a:cubicBezTo>
                  <a:pt x="1823217" y="2387928"/>
                  <a:pt x="1821495" y="2386033"/>
                  <a:pt x="1819543" y="2384540"/>
                </a:cubicBezTo>
                <a:cubicBezTo>
                  <a:pt x="1879597" y="2337346"/>
                  <a:pt x="1932303" y="2280679"/>
                  <a:pt x="1979841" y="2220625"/>
                </a:cubicBezTo>
                <a:cubicBezTo>
                  <a:pt x="1981448" y="2218731"/>
                  <a:pt x="1986443" y="2212415"/>
                  <a:pt x="1990692" y="2205698"/>
                </a:cubicBezTo>
                <a:cubicBezTo>
                  <a:pt x="2000854" y="2200645"/>
                  <a:pt x="2008203" y="2192263"/>
                  <a:pt x="2009466" y="2178139"/>
                </a:cubicBezTo>
                <a:cubicBezTo>
                  <a:pt x="1998041" y="2121243"/>
                  <a:pt x="1979783" y="2065609"/>
                  <a:pt x="1967554" y="20087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8" name="Google Shape;698;p24"/>
          <p:cNvSpPr txBox="1"/>
          <p:nvPr/>
        </p:nvSpPr>
        <p:spPr>
          <a:xfrm>
            <a:off x="1028700" y="1019175"/>
            <a:ext cx="15873900" cy="13290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sz="7200">
                <a:ln/>
                <a:solidFill>
                  <a:schemeClr val="tx1"/>
                </a:solidFill>
                <a:effectLst>
                  <a:outerShdw blurRad="38100" dist="19050" dir="2700000" algn="tl" rotWithShape="0">
                    <a:schemeClr val="dk1">
                      <a:alpha val="40000"/>
                    </a:schemeClr>
                  </a:outerShdw>
                </a:effectLst>
                <a:latin typeface="Luckiest Guy" panose="02000506000000020004"/>
                <a:ea typeface="Luckiest Guy" panose="02000506000000020004"/>
                <a:cs typeface="Luckiest Guy" panose="02000506000000020004"/>
                <a:sym typeface="Luckiest Guy" panose="02000506000000020004"/>
              </a:rPr>
              <a:t>User Interface</a:t>
            </a:r>
            <a:endParaRPr sz="7200">
              <a:ln/>
              <a:solidFill>
                <a:schemeClr val="tx1"/>
              </a:solidFill>
              <a:effectLst>
                <a:outerShdw blurRad="38100" dist="19050" dir="2700000" algn="tl" rotWithShape="0">
                  <a:schemeClr val="dk1">
                    <a:alpha val="40000"/>
                  </a:schemeClr>
                </a:outerShdw>
              </a:effectLst>
              <a:latin typeface="Luckiest Guy" panose="02000506000000020004"/>
              <a:ea typeface="Luckiest Guy" panose="02000506000000020004"/>
              <a:cs typeface="Luckiest Guy" panose="02000506000000020004"/>
              <a:sym typeface="Luckiest Guy" panose="02000506000000020004"/>
            </a:endParaRPr>
          </a:p>
        </p:txBody>
      </p:sp>
      <p:sp>
        <p:nvSpPr>
          <p:cNvPr id="701" name="Google Shape;701;p24"/>
          <p:cNvSpPr/>
          <p:nvPr/>
        </p:nvSpPr>
        <p:spPr>
          <a:xfrm>
            <a:off x="14961713" y="-2187234"/>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2" name="Google Shape;702;p24"/>
          <p:cNvSpPr/>
          <p:nvPr/>
        </p:nvSpPr>
        <p:spPr>
          <a:xfrm>
            <a:off x="14961713" y="-2187234"/>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3" name="Google Shape;703;p24"/>
          <p:cNvSpPr/>
          <p:nvPr/>
        </p:nvSpPr>
        <p:spPr>
          <a:xfrm>
            <a:off x="15019565" y="-2141479"/>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4" name="Google Shape;704;p24"/>
          <p:cNvSpPr/>
          <p:nvPr/>
        </p:nvSpPr>
        <p:spPr>
          <a:xfrm>
            <a:off x="16283275" y="7833626"/>
            <a:ext cx="3276260" cy="3659715"/>
          </a:xfrm>
          <a:custGeom>
            <a:avLst/>
            <a:gdLst/>
            <a:ahLst/>
            <a:cxnLst/>
            <a:rect l="l" t="t" r="r" b="b"/>
            <a:pathLst>
              <a:path w="3276260" h="3659715" extrusionOk="0">
                <a:moveTo>
                  <a:pt x="3264014" y="2623971"/>
                </a:moveTo>
                <a:cubicBezTo>
                  <a:pt x="3252808" y="2510155"/>
                  <a:pt x="3206669" y="2405709"/>
                  <a:pt x="3157746" y="2303751"/>
                </a:cubicBezTo>
                <a:cubicBezTo>
                  <a:pt x="3094029" y="2145653"/>
                  <a:pt x="3038002" y="1985287"/>
                  <a:pt x="3013467" y="1815625"/>
                </a:cubicBezTo>
                <a:cubicBezTo>
                  <a:pt x="2988713" y="1645232"/>
                  <a:pt x="2997867" y="1474106"/>
                  <a:pt x="3047083" y="1308177"/>
                </a:cubicBezTo>
                <a:cubicBezTo>
                  <a:pt x="3090733" y="1153154"/>
                  <a:pt x="3146320" y="998936"/>
                  <a:pt x="3141340" y="835496"/>
                </a:cubicBezTo>
                <a:cubicBezTo>
                  <a:pt x="3141340" y="762595"/>
                  <a:pt x="3114535" y="692037"/>
                  <a:pt x="3081505" y="627993"/>
                </a:cubicBezTo>
                <a:cubicBezTo>
                  <a:pt x="3047742" y="565852"/>
                  <a:pt x="3000138" y="511836"/>
                  <a:pt x="2948725" y="463674"/>
                </a:cubicBezTo>
                <a:cubicBezTo>
                  <a:pt x="2903171" y="422028"/>
                  <a:pt x="2854614" y="381113"/>
                  <a:pt x="2824733" y="326071"/>
                </a:cubicBezTo>
                <a:cubicBezTo>
                  <a:pt x="2773613" y="198276"/>
                  <a:pt x="2770025" y="173976"/>
                  <a:pt x="2648963" y="95513"/>
                </a:cubicBezTo>
                <a:cubicBezTo>
                  <a:pt x="2630360" y="81167"/>
                  <a:pt x="2606997" y="64113"/>
                  <a:pt x="2585319" y="53427"/>
                </a:cubicBezTo>
                <a:cubicBezTo>
                  <a:pt x="2577629" y="49035"/>
                  <a:pt x="2570012" y="44131"/>
                  <a:pt x="2561370" y="41789"/>
                </a:cubicBezTo>
                <a:cubicBezTo>
                  <a:pt x="2550092" y="38569"/>
                  <a:pt x="2538007" y="46034"/>
                  <a:pt x="2535664" y="57452"/>
                </a:cubicBezTo>
                <a:cubicBezTo>
                  <a:pt x="2298373" y="-7397"/>
                  <a:pt x="2036987" y="-30745"/>
                  <a:pt x="1803139" y="59209"/>
                </a:cubicBezTo>
                <a:cubicBezTo>
                  <a:pt x="1688302" y="104662"/>
                  <a:pt x="1587966" y="181295"/>
                  <a:pt x="1498543" y="265394"/>
                </a:cubicBezTo>
                <a:cubicBezTo>
                  <a:pt x="1388393" y="378478"/>
                  <a:pt x="1307758" y="519740"/>
                  <a:pt x="1256492" y="668542"/>
                </a:cubicBezTo>
                <a:cubicBezTo>
                  <a:pt x="1220385" y="775331"/>
                  <a:pt x="1260080" y="865871"/>
                  <a:pt x="1162820" y="948360"/>
                </a:cubicBezTo>
                <a:cubicBezTo>
                  <a:pt x="1088338" y="1007719"/>
                  <a:pt x="1001697" y="1043218"/>
                  <a:pt x="916522" y="1086036"/>
                </a:cubicBezTo>
                <a:cubicBezTo>
                  <a:pt x="828636" y="1125780"/>
                  <a:pt x="743314" y="1169696"/>
                  <a:pt x="656967" y="1212806"/>
                </a:cubicBezTo>
                <a:cubicBezTo>
                  <a:pt x="552676" y="1265725"/>
                  <a:pt x="449557" y="1323182"/>
                  <a:pt x="357277" y="1395423"/>
                </a:cubicBezTo>
                <a:cubicBezTo>
                  <a:pt x="274812" y="1463639"/>
                  <a:pt x="200988" y="1543127"/>
                  <a:pt x="137051" y="1628836"/>
                </a:cubicBezTo>
                <a:cubicBezTo>
                  <a:pt x="29025" y="1779761"/>
                  <a:pt x="-8253" y="1972332"/>
                  <a:pt x="1488" y="2155315"/>
                </a:cubicBezTo>
                <a:cubicBezTo>
                  <a:pt x="12327" y="2280914"/>
                  <a:pt x="48580" y="2408124"/>
                  <a:pt x="118376" y="2513961"/>
                </a:cubicBezTo>
                <a:cubicBezTo>
                  <a:pt x="213585" y="2658371"/>
                  <a:pt x="356106" y="2760622"/>
                  <a:pt x="513054" y="2829204"/>
                </a:cubicBezTo>
                <a:cubicBezTo>
                  <a:pt x="655648" y="2889955"/>
                  <a:pt x="811718" y="2911620"/>
                  <a:pt x="965151" y="2925526"/>
                </a:cubicBezTo>
                <a:cubicBezTo>
                  <a:pt x="1095954" y="2937237"/>
                  <a:pt x="1229027" y="2933651"/>
                  <a:pt x="1357047" y="2966441"/>
                </a:cubicBezTo>
                <a:cubicBezTo>
                  <a:pt x="1454380" y="2995426"/>
                  <a:pt x="1556620" y="3025801"/>
                  <a:pt x="1634911" y="3093358"/>
                </a:cubicBezTo>
                <a:cubicBezTo>
                  <a:pt x="1739349" y="3189388"/>
                  <a:pt x="1808632" y="3315792"/>
                  <a:pt x="1900765" y="3422508"/>
                </a:cubicBezTo>
                <a:cubicBezTo>
                  <a:pt x="2039917" y="3573286"/>
                  <a:pt x="2243298" y="3660239"/>
                  <a:pt x="2448291" y="3658995"/>
                </a:cubicBezTo>
                <a:cubicBezTo>
                  <a:pt x="2527461" y="3663240"/>
                  <a:pt x="2605606" y="3648236"/>
                  <a:pt x="2681480" y="3626790"/>
                </a:cubicBezTo>
                <a:cubicBezTo>
                  <a:pt x="2731648" y="3613249"/>
                  <a:pt x="2782402" y="3599050"/>
                  <a:pt x="2828322" y="3574164"/>
                </a:cubicBezTo>
                <a:cubicBezTo>
                  <a:pt x="2916866" y="3524978"/>
                  <a:pt x="2982707" y="3445710"/>
                  <a:pt x="3050013" y="3371858"/>
                </a:cubicBezTo>
                <a:cubicBezTo>
                  <a:pt x="3107358" y="3306497"/>
                  <a:pt x="3164557" y="3239452"/>
                  <a:pt x="3200590" y="3159525"/>
                </a:cubicBezTo>
                <a:cubicBezTo>
                  <a:pt x="3277856" y="2993450"/>
                  <a:pt x="3289720" y="2803440"/>
                  <a:pt x="3264014" y="2623971"/>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5" name="Google Shape;705;p24"/>
          <p:cNvSpPr/>
          <p:nvPr/>
        </p:nvSpPr>
        <p:spPr>
          <a:xfrm>
            <a:off x="16283275" y="7833626"/>
            <a:ext cx="3276260" cy="3659715"/>
          </a:xfrm>
          <a:custGeom>
            <a:avLst/>
            <a:gdLst/>
            <a:ahLst/>
            <a:cxnLst/>
            <a:rect l="l" t="t" r="r" b="b"/>
            <a:pathLst>
              <a:path w="3276260" h="3659715" extrusionOk="0">
                <a:moveTo>
                  <a:pt x="2448291" y="3658995"/>
                </a:moveTo>
                <a:cubicBezTo>
                  <a:pt x="2243298" y="3660239"/>
                  <a:pt x="2039917" y="3573286"/>
                  <a:pt x="1900765" y="3422508"/>
                </a:cubicBezTo>
                <a:cubicBezTo>
                  <a:pt x="1808632" y="3315792"/>
                  <a:pt x="1739349" y="3189388"/>
                  <a:pt x="1634911" y="3093358"/>
                </a:cubicBezTo>
                <a:cubicBezTo>
                  <a:pt x="1556620" y="3025801"/>
                  <a:pt x="1454380" y="2995426"/>
                  <a:pt x="1357047" y="2966441"/>
                </a:cubicBezTo>
                <a:cubicBezTo>
                  <a:pt x="1229027" y="2933651"/>
                  <a:pt x="1095954" y="2937237"/>
                  <a:pt x="965151" y="2925526"/>
                </a:cubicBezTo>
                <a:cubicBezTo>
                  <a:pt x="811718" y="2911620"/>
                  <a:pt x="655648" y="2889955"/>
                  <a:pt x="513054" y="2829204"/>
                </a:cubicBezTo>
                <a:cubicBezTo>
                  <a:pt x="356106" y="2760622"/>
                  <a:pt x="213585" y="2658371"/>
                  <a:pt x="118376" y="2513961"/>
                </a:cubicBezTo>
                <a:cubicBezTo>
                  <a:pt x="48580" y="2408124"/>
                  <a:pt x="12327" y="2280914"/>
                  <a:pt x="1488" y="2155315"/>
                </a:cubicBezTo>
                <a:cubicBezTo>
                  <a:pt x="-8253" y="1972332"/>
                  <a:pt x="29025" y="1779761"/>
                  <a:pt x="137051" y="1628836"/>
                </a:cubicBezTo>
                <a:cubicBezTo>
                  <a:pt x="200988" y="1543127"/>
                  <a:pt x="274812" y="1463639"/>
                  <a:pt x="357277" y="1395423"/>
                </a:cubicBezTo>
                <a:cubicBezTo>
                  <a:pt x="449557" y="1323182"/>
                  <a:pt x="552676" y="1265725"/>
                  <a:pt x="656967" y="1212806"/>
                </a:cubicBezTo>
                <a:cubicBezTo>
                  <a:pt x="743314" y="1169696"/>
                  <a:pt x="828636" y="1125780"/>
                  <a:pt x="916522" y="1086036"/>
                </a:cubicBezTo>
                <a:cubicBezTo>
                  <a:pt x="1001697" y="1043218"/>
                  <a:pt x="1088338" y="1007719"/>
                  <a:pt x="1162820" y="948360"/>
                </a:cubicBezTo>
                <a:cubicBezTo>
                  <a:pt x="1260080" y="865871"/>
                  <a:pt x="1220385" y="775331"/>
                  <a:pt x="1256492" y="668542"/>
                </a:cubicBezTo>
                <a:cubicBezTo>
                  <a:pt x="1307758" y="519740"/>
                  <a:pt x="1388393" y="378478"/>
                  <a:pt x="1498543" y="265394"/>
                </a:cubicBezTo>
                <a:cubicBezTo>
                  <a:pt x="1587966" y="181295"/>
                  <a:pt x="1688302" y="104662"/>
                  <a:pt x="1803139" y="59209"/>
                </a:cubicBezTo>
                <a:cubicBezTo>
                  <a:pt x="2036987" y="-30745"/>
                  <a:pt x="2298373" y="-7397"/>
                  <a:pt x="2535664" y="57452"/>
                </a:cubicBezTo>
                <a:cubicBezTo>
                  <a:pt x="2538007" y="46034"/>
                  <a:pt x="2550092" y="38569"/>
                  <a:pt x="2561370" y="41789"/>
                </a:cubicBezTo>
                <a:cubicBezTo>
                  <a:pt x="2570012" y="44131"/>
                  <a:pt x="2577629" y="49035"/>
                  <a:pt x="2585319" y="53427"/>
                </a:cubicBezTo>
                <a:cubicBezTo>
                  <a:pt x="2606997" y="64113"/>
                  <a:pt x="2630360" y="81167"/>
                  <a:pt x="2648963" y="95513"/>
                </a:cubicBezTo>
                <a:cubicBezTo>
                  <a:pt x="2770025" y="173976"/>
                  <a:pt x="2773613" y="198276"/>
                  <a:pt x="2824733" y="326071"/>
                </a:cubicBezTo>
                <a:cubicBezTo>
                  <a:pt x="2854614" y="381113"/>
                  <a:pt x="2903171" y="422028"/>
                  <a:pt x="2948725" y="463674"/>
                </a:cubicBezTo>
                <a:cubicBezTo>
                  <a:pt x="3000138" y="511836"/>
                  <a:pt x="3047742" y="565852"/>
                  <a:pt x="3081505" y="627993"/>
                </a:cubicBezTo>
                <a:cubicBezTo>
                  <a:pt x="3114535" y="692037"/>
                  <a:pt x="3141340" y="762595"/>
                  <a:pt x="3141340" y="835496"/>
                </a:cubicBezTo>
                <a:cubicBezTo>
                  <a:pt x="3146320" y="998936"/>
                  <a:pt x="3090733" y="1153154"/>
                  <a:pt x="3047083" y="1308177"/>
                </a:cubicBezTo>
                <a:cubicBezTo>
                  <a:pt x="2997867" y="1474106"/>
                  <a:pt x="2988713" y="1645232"/>
                  <a:pt x="3013467" y="1815625"/>
                </a:cubicBezTo>
                <a:cubicBezTo>
                  <a:pt x="3038002" y="1985287"/>
                  <a:pt x="3094029" y="2145653"/>
                  <a:pt x="3157746" y="2303751"/>
                </a:cubicBezTo>
                <a:cubicBezTo>
                  <a:pt x="3206669" y="2405709"/>
                  <a:pt x="3252808" y="2510155"/>
                  <a:pt x="3264014" y="2623971"/>
                </a:cubicBezTo>
                <a:cubicBezTo>
                  <a:pt x="3289720" y="2803440"/>
                  <a:pt x="3277856" y="2993450"/>
                  <a:pt x="3200590" y="3159525"/>
                </a:cubicBezTo>
                <a:cubicBezTo>
                  <a:pt x="3164557" y="3239452"/>
                  <a:pt x="3107358" y="3306497"/>
                  <a:pt x="3050013" y="3371858"/>
                </a:cubicBezTo>
                <a:cubicBezTo>
                  <a:pt x="2982707" y="3445710"/>
                  <a:pt x="2916866" y="3524978"/>
                  <a:pt x="2828322" y="3574164"/>
                </a:cubicBezTo>
                <a:cubicBezTo>
                  <a:pt x="2782402" y="3599050"/>
                  <a:pt x="2731648" y="3613249"/>
                  <a:pt x="2681480" y="3626790"/>
                </a:cubicBezTo>
                <a:cubicBezTo>
                  <a:pt x="2605606" y="3648236"/>
                  <a:pt x="2527461" y="3663240"/>
                  <a:pt x="2448291" y="3658995"/>
                </a:cubicBezTo>
                <a:close/>
                <a:moveTo>
                  <a:pt x="2418923" y="3616397"/>
                </a:moveTo>
                <a:cubicBezTo>
                  <a:pt x="2505270" y="3623204"/>
                  <a:pt x="2591031" y="3610468"/>
                  <a:pt x="2673790" y="3585802"/>
                </a:cubicBezTo>
                <a:cubicBezTo>
                  <a:pt x="2790971" y="3559086"/>
                  <a:pt x="2868603" y="3510267"/>
                  <a:pt x="2948652" y="3420971"/>
                </a:cubicBezTo>
                <a:cubicBezTo>
                  <a:pt x="3113656" y="3248381"/>
                  <a:pt x="3205863" y="3130541"/>
                  <a:pt x="3230471" y="2884612"/>
                </a:cubicBezTo>
                <a:cubicBezTo>
                  <a:pt x="3241969" y="2750961"/>
                  <a:pt x="3230471" y="2613358"/>
                  <a:pt x="3190996" y="2484977"/>
                </a:cubicBezTo>
                <a:cubicBezTo>
                  <a:pt x="3165729" y="2411710"/>
                  <a:pt x="3127279" y="2344007"/>
                  <a:pt x="3099375" y="2271838"/>
                </a:cubicBezTo>
                <a:cubicBezTo>
                  <a:pt x="3072497" y="2200768"/>
                  <a:pt x="3049134" y="2128233"/>
                  <a:pt x="3025039" y="2056138"/>
                </a:cubicBezTo>
                <a:cubicBezTo>
                  <a:pt x="2963006" y="1851124"/>
                  <a:pt x="2937227" y="1629568"/>
                  <a:pt x="2978386" y="1417967"/>
                </a:cubicBezTo>
                <a:cubicBezTo>
                  <a:pt x="3006290" y="1266603"/>
                  <a:pt x="3068689" y="1123438"/>
                  <a:pt x="3091099" y="971049"/>
                </a:cubicBezTo>
                <a:cubicBezTo>
                  <a:pt x="3098276" y="913080"/>
                  <a:pt x="3102378" y="858991"/>
                  <a:pt x="3097764" y="801900"/>
                </a:cubicBezTo>
                <a:cubicBezTo>
                  <a:pt x="3079015" y="669128"/>
                  <a:pt x="2995084" y="556776"/>
                  <a:pt x="2895554" y="471213"/>
                </a:cubicBezTo>
                <a:cubicBezTo>
                  <a:pt x="2858642" y="439594"/>
                  <a:pt x="2825099" y="403436"/>
                  <a:pt x="2797928" y="363034"/>
                </a:cubicBezTo>
                <a:cubicBezTo>
                  <a:pt x="2770025" y="318020"/>
                  <a:pt x="2760797" y="264003"/>
                  <a:pt x="2732234" y="219282"/>
                </a:cubicBezTo>
                <a:cubicBezTo>
                  <a:pt x="2708358" y="183564"/>
                  <a:pt x="2668151" y="160582"/>
                  <a:pt x="2634608" y="135769"/>
                </a:cubicBezTo>
                <a:cubicBezTo>
                  <a:pt x="2612856" y="120984"/>
                  <a:pt x="2592130" y="102759"/>
                  <a:pt x="2567888" y="91707"/>
                </a:cubicBezTo>
                <a:cubicBezTo>
                  <a:pt x="2422951" y="48230"/>
                  <a:pt x="2270689" y="30151"/>
                  <a:pt x="2119673" y="32786"/>
                </a:cubicBezTo>
                <a:cubicBezTo>
                  <a:pt x="2001613" y="35934"/>
                  <a:pt x="1884140" y="60014"/>
                  <a:pt x="1776700" y="109639"/>
                </a:cubicBezTo>
                <a:cubicBezTo>
                  <a:pt x="1623779" y="189127"/>
                  <a:pt x="1487777" y="306529"/>
                  <a:pt x="1399965" y="455916"/>
                </a:cubicBezTo>
                <a:cubicBezTo>
                  <a:pt x="1356827" y="530719"/>
                  <a:pt x="1315228" y="608158"/>
                  <a:pt x="1291719" y="691598"/>
                </a:cubicBezTo>
                <a:cubicBezTo>
                  <a:pt x="1277877" y="737124"/>
                  <a:pt x="1276705" y="785212"/>
                  <a:pt x="1272457" y="831397"/>
                </a:cubicBezTo>
                <a:cubicBezTo>
                  <a:pt x="1261472" y="929110"/>
                  <a:pt x="1181203" y="997253"/>
                  <a:pt x="1098737" y="1039778"/>
                </a:cubicBezTo>
                <a:cubicBezTo>
                  <a:pt x="896894" y="1148616"/>
                  <a:pt x="681648" y="1232569"/>
                  <a:pt x="487348" y="1355314"/>
                </a:cubicBezTo>
                <a:cubicBezTo>
                  <a:pt x="403124" y="1405451"/>
                  <a:pt x="328934" y="1469861"/>
                  <a:pt x="263167" y="1542249"/>
                </a:cubicBezTo>
                <a:cubicBezTo>
                  <a:pt x="199230" y="1610904"/>
                  <a:pt x="139102" y="1685342"/>
                  <a:pt x="103801" y="1773100"/>
                </a:cubicBezTo>
                <a:cubicBezTo>
                  <a:pt x="11741" y="1997364"/>
                  <a:pt x="18552" y="2267300"/>
                  <a:pt x="143789" y="2477511"/>
                </a:cubicBezTo>
                <a:cubicBezTo>
                  <a:pt x="243612" y="2633705"/>
                  <a:pt x="395068" y="2738006"/>
                  <a:pt x="565053" y="2805856"/>
                </a:cubicBezTo>
                <a:cubicBezTo>
                  <a:pt x="716216" y="2859945"/>
                  <a:pt x="879903" y="2878829"/>
                  <a:pt x="1038975" y="2889296"/>
                </a:cubicBezTo>
                <a:cubicBezTo>
                  <a:pt x="1164578" y="2896103"/>
                  <a:pt x="1292305" y="2900128"/>
                  <a:pt x="1413001" y="2939214"/>
                </a:cubicBezTo>
                <a:cubicBezTo>
                  <a:pt x="1492903" y="2966441"/>
                  <a:pt x="1575296" y="2993230"/>
                  <a:pt x="1642675" y="3045783"/>
                </a:cubicBezTo>
                <a:cubicBezTo>
                  <a:pt x="1760368" y="3142032"/>
                  <a:pt x="1832947" y="3279781"/>
                  <a:pt x="1931012" y="3393889"/>
                </a:cubicBezTo>
                <a:cubicBezTo>
                  <a:pt x="2055589" y="3528419"/>
                  <a:pt x="2235242" y="3611493"/>
                  <a:pt x="2418923" y="3616397"/>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6" name="Google Shape;706;p24"/>
          <p:cNvSpPr/>
          <p:nvPr/>
        </p:nvSpPr>
        <p:spPr>
          <a:xfrm>
            <a:off x="16324490" y="7866222"/>
            <a:ext cx="3193493" cy="3585667"/>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7" name="Google Shape;707;p24"/>
          <p:cNvSpPr/>
          <p:nvPr/>
        </p:nvSpPr>
        <p:spPr>
          <a:xfrm rot="2457769">
            <a:off x="-2993918" y="-2834614"/>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8" name="Google Shape;708;p24"/>
          <p:cNvSpPr/>
          <p:nvPr/>
        </p:nvSpPr>
        <p:spPr>
          <a:xfrm rot="2457769">
            <a:off x="-2993918" y="-2834614"/>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9" name="Google Shape;709;p24"/>
          <p:cNvSpPr/>
          <p:nvPr/>
        </p:nvSpPr>
        <p:spPr>
          <a:xfrm rot="2457769">
            <a:off x="-2931934" y="-2787493"/>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0" name="Google Shape;710;p24"/>
          <p:cNvSpPr/>
          <p:nvPr/>
        </p:nvSpPr>
        <p:spPr>
          <a:xfrm rot="-1937347">
            <a:off x="-2679507" y="8662823"/>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1" name="Google Shape;711;p24"/>
          <p:cNvSpPr/>
          <p:nvPr/>
        </p:nvSpPr>
        <p:spPr>
          <a:xfrm rot="-1937347">
            <a:off x="-2679507" y="8662823"/>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2" name="Google Shape;712;p24"/>
          <p:cNvSpPr/>
          <p:nvPr/>
        </p:nvSpPr>
        <p:spPr>
          <a:xfrm rot="-1937347">
            <a:off x="-2624938" y="8709667"/>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 name="Picture 0" descr="IMAGE"/>
          <p:cNvPicPr>
            <a:picLocks noChangeAspect="1"/>
          </p:cNvPicPr>
          <p:nvPr/>
        </p:nvPicPr>
        <p:blipFill>
          <a:blip r:embed="rId1"/>
          <a:stretch>
            <a:fillRect/>
          </a:stretch>
        </p:blipFill>
        <p:spPr>
          <a:xfrm>
            <a:off x="5806440" y="2468880"/>
            <a:ext cx="10805795" cy="7369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0" name="Shape 1380"/>
        <p:cNvGrpSpPr/>
        <p:nvPr/>
      </p:nvGrpSpPr>
      <p:grpSpPr>
        <a:xfrm>
          <a:off x="0" y="0"/>
          <a:ext cx="0" cy="0"/>
          <a:chOff x="0" y="0"/>
          <a:chExt cx="0" cy="0"/>
        </a:xfrm>
      </p:grpSpPr>
      <p:sp>
        <p:nvSpPr>
          <p:cNvPr id="1381" name="Google Shape;1381;p35"/>
          <p:cNvSpPr txBox="1"/>
          <p:nvPr/>
        </p:nvSpPr>
        <p:spPr>
          <a:xfrm>
            <a:off x="1028700" y="1019175"/>
            <a:ext cx="6217200" cy="138493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9000">
                <a:solidFill>
                  <a:srgbClr val="883DF8"/>
                </a:solidFill>
                <a:latin typeface="Luckiest Guy" panose="02000506000000020004"/>
                <a:ea typeface="Luckiest Guy" panose="02000506000000020004"/>
                <a:cs typeface="Luckiest Guy" panose="02000506000000020004"/>
                <a:sym typeface="Luckiest Guy" panose="02000506000000020004"/>
              </a:rPr>
              <a:t>R</a:t>
            </a:r>
            <a:r>
              <a:rPr lang="en-IN" altLang="en-US" sz="9000">
                <a:solidFill>
                  <a:srgbClr val="883DF8"/>
                </a:solidFill>
                <a:latin typeface="Luckiest Guy" panose="02000506000000020004"/>
                <a:ea typeface="Luckiest Guy" panose="02000506000000020004"/>
                <a:cs typeface="Luckiest Guy" panose="02000506000000020004"/>
                <a:sym typeface="Luckiest Guy" panose="02000506000000020004"/>
              </a:rPr>
              <a:t>ESULT</a:t>
            </a:r>
            <a:endParaRPr lang="en-IN" altLang="en-US" sz="9000">
              <a:solidFill>
                <a:srgbClr val="883DF8"/>
              </a:solidFill>
              <a:latin typeface="Luckiest Guy" panose="02000506000000020004"/>
              <a:ea typeface="Luckiest Guy" panose="02000506000000020004"/>
              <a:cs typeface="Luckiest Guy" panose="02000506000000020004"/>
              <a:sym typeface="Luckiest Guy" panose="02000506000000020004"/>
            </a:endParaRPr>
          </a:p>
        </p:txBody>
      </p:sp>
      <p:sp>
        <p:nvSpPr>
          <p:cNvPr id="1382" name="Google Shape;1382;p35"/>
          <p:cNvSpPr/>
          <p:nvPr/>
        </p:nvSpPr>
        <p:spPr>
          <a:xfrm>
            <a:off x="16019809" y="8090153"/>
            <a:ext cx="3276260" cy="3659715"/>
          </a:xfrm>
          <a:custGeom>
            <a:avLst/>
            <a:gdLst/>
            <a:ahLst/>
            <a:cxnLst/>
            <a:rect l="l" t="t" r="r" b="b"/>
            <a:pathLst>
              <a:path w="3276260" h="3659715" extrusionOk="0">
                <a:moveTo>
                  <a:pt x="3264014" y="2623971"/>
                </a:moveTo>
                <a:cubicBezTo>
                  <a:pt x="3252808" y="2510155"/>
                  <a:pt x="3206669" y="2405709"/>
                  <a:pt x="3157746" y="2303751"/>
                </a:cubicBezTo>
                <a:cubicBezTo>
                  <a:pt x="3094029" y="2145653"/>
                  <a:pt x="3038002" y="1985287"/>
                  <a:pt x="3013467" y="1815625"/>
                </a:cubicBezTo>
                <a:cubicBezTo>
                  <a:pt x="2988713" y="1645232"/>
                  <a:pt x="2997867" y="1474106"/>
                  <a:pt x="3047083" y="1308177"/>
                </a:cubicBezTo>
                <a:cubicBezTo>
                  <a:pt x="3090733" y="1153154"/>
                  <a:pt x="3146320" y="998936"/>
                  <a:pt x="3141340" y="835496"/>
                </a:cubicBezTo>
                <a:cubicBezTo>
                  <a:pt x="3141340" y="762595"/>
                  <a:pt x="3114535" y="692037"/>
                  <a:pt x="3081505" y="627993"/>
                </a:cubicBezTo>
                <a:cubicBezTo>
                  <a:pt x="3047742" y="565852"/>
                  <a:pt x="3000138" y="511836"/>
                  <a:pt x="2948725" y="463674"/>
                </a:cubicBezTo>
                <a:cubicBezTo>
                  <a:pt x="2903171" y="422028"/>
                  <a:pt x="2854614" y="381113"/>
                  <a:pt x="2824733" y="326071"/>
                </a:cubicBezTo>
                <a:cubicBezTo>
                  <a:pt x="2773613" y="198276"/>
                  <a:pt x="2770025" y="173976"/>
                  <a:pt x="2648963" y="95513"/>
                </a:cubicBezTo>
                <a:cubicBezTo>
                  <a:pt x="2630360" y="81167"/>
                  <a:pt x="2606997" y="64113"/>
                  <a:pt x="2585319" y="53427"/>
                </a:cubicBezTo>
                <a:cubicBezTo>
                  <a:pt x="2577629" y="49035"/>
                  <a:pt x="2570012" y="44131"/>
                  <a:pt x="2561370" y="41789"/>
                </a:cubicBezTo>
                <a:cubicBezTo>
                  <a:pt x="2550092" y="38569"/>
                  <a:pt x="2538007" y="46034"/>
                  <a:pt x="2535664" y="57452"/>
                </a:cubicBezTo>
                <a:cubicBezTo>
                  <a:pt x="2298373" y="-7397"/>
                  <a:pt x="2036987" y="-30745"/>
                  <a:pt x="1803139" y="59209"/>
                </a:cubicBezTo>
                <a:cubicBezTo>
                  <a:pt x="1688302" y="104662"/>
                  <a:pt x="1587966" y="181295"/>
                  <a:pt x="1498543" y="265394"/>
                </a:cubicBezTo>
                <a:cubicBezTo>
                  <a:pt x="1388393" y="378478"/>
                  <a:pt x="1307758" y="519740"/>
                  <a:pt x="1256492" y="668542"/>
                </a:cubicBezTo>
                <a:cubicBezTo>
                  <a:pt x="1220385" y="775331"/>
                  <a:pt x="1260080" y="865871"/>
                  <a:pt x="1162820" y="948360"/>
                </a:cubicBezTo>
                <a:cubicBezTo>
                  <a:pt x="1088338" y="1007719"/>
                  <a:pt x="1001697" y="1043218"/>
                  <a:pt x="916522" y="1086036"/>
                </a:cubicBezTo>
                <a:cubicBezTo>
                  <a:pt x="828636" y="1125780"/>
                  <a:pt x="743314" y="1169696"/>
                  <a:pt x="656967" y="1212806"/>
                </a:cubicBezTo>
                <a:cubicBezTo>
                  <a:pt x="552676" y="1265725"/>
                  <a:pt x="449557" y="1323182"/>
                  <a:pt x="357277" y="1395423"/>
                </a:cubicBezTo>
                <a:cubicBezTo>
                  <a:pt x="274812" y="1463639"/>
                  <a:pt x="200988" y="1543127"/>
                  <a:pt x="137051" y="1628836"/>
                </a:cubicBezTo>
                <a:cubicBezTo>
                  <a:pt x="29025" y="1779761"/>
                  <a:pt x="-8253" y="1972332"/>
                  <a:pt x="1488" y="2155315"/>
                </a:cubicBezTo>
                <a:cubicBezTo>
                  <a:pt x="12327" y="2280914"/>
                  <a:pt x="48580" y="2408124"/>
                  <a:pt x="118376" y="2513961"/>
                </a:cubicBezTo>
                <a:cubicBezTo>
                  <a:pt x="213585" y="2658371"/>
                  <a:pt x="356106" y="2760622"/>
                  <a:pt x="513054" y="2829204"/>
                </a:cubicBezTo>
                <a:cubicBezTo>
                  <a:pt x="655648" y="2889955"/>
                  <a:pt x="811718" y="2911620"/>
                  <a:pt x="965151" y="2925526"/>
                </a:cubicBezTo>
                <a:cubicBezTo>
                  <a:pt x="1095954" y="2937237"/>
                  <a:pt x="1229027" y="2933651"/>
                  <a:pt x="1357047" y="2966441"/>
                </a:cubicBezTo>
                <a:cubicBezTo>
                  <a:pt x="1454380" y="2995426"/>
                  <a:pt x="1556620" y="3025801"/>
                  <a:pt x="1634911" y="3093358"/>
                </a:cubicBezTo>
                <a:cubicBezTo>
                  <a:pt x="1739349" y="3189388"/>
                  <a:pt x="1808632" y="3315792"/>
                  <a:pt x="1900765" y="3422508"/>
                </a:cubicBezTo>
                <a:cubicBezTo>
                  <a:pt x="2039917" y="3573286"/>
                  <a:pt x="2243298" y="3660239"/>
                  <a:pt x="2448291" y="3658995"/>
                </a:cubicBezTo>
                <a:cubicBezTo>
                  <a:pt x="2527461" y="3663240"/>
                  <a:pt x="2605606" y="3648236"/>
                  <a:pt x="2681480" y="3626790"/>
                </a:cubicBezTo>
                <a:cubicBezTo>
                  <a:pt x="2731648" y="3613249"/>
                  <a:pt x="2782402" y="3599050"/>
                  <a:pt x="2828322" y="3574164"/>
                </a:cubicBezTo>
                <a:cubicBezTo>
                  <a:pt x="2916866" y="3524978"/>
                  <a:pt x="2982707" y="3445710"/>
                  <a:pt x="3050013" y="3371858"/>
                </a:cubicBezTo>
                <a:cubicBezTo>
                  <a:pt x="3107358" y="3306497"/>
                  <a:pt x="3164557" y="3239452"/>
                  <a:pt x="3200590" y="3159525"/>
                </a:cubicBezTo>
                <a:cubicBezTo>
                  <a:pt x="3277856" y="2993450"/>
                  <a:pt x="3289720" y="2803440"/>
                  <a:pt x="3264014" y="2623971"/>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83" name="Google Shape;1383;p35"/>
          <p:cNvSpPr/>
          <p:nvPr/>
        </p:nvSpPr>
        <p:spPr>
          <a:xfrm>
            <a:off x="16019809" y="8090153"/>
            <a:ext cx="3276260" cy="3659715"/>
          </a:xfrm>
          <a:custGeom>
            <a:avLst/>
            <a:gdLst/>
            <a:ahLst/>
            <a:cxnLst/>
            <a:rect l="l" t="t" r="r" b="b"/>
            <a:pathLst>
              <a:path w="3276260" h="3659715" extrusionOk="0">
                <a:moveTo>
                  <a:pt x="2448291" y="3658995"/>
                </a:moveTo>
                <a:cubicBezTo>
                  <a:pt x="2243298" y="3660239"/>
                  <a:pt x="2039917" y="3573286"/>
                  <a:pt x="1900765" y="3422508"/>
                </a:cubicBezTo>
                <a:cubicBezTo>
                  <a:pt x="1808632" y="3315792"/>
                  <a:pt x="1739349" y="3189388"/>
                  <a:pt x="1634911" y="3093358"/>
                </a:cubicBezTo>
                <a:cubicBezTo>
                  <a:pt x="1556620" y="3025801"/>
                  <a:pt x="1454380" y="2995426"/>
                  <a:pt x="1357047" y="2966441"/>
                </a:cubicBezTo>
                <a:cubicBezTo>
                  <a:pt x="1229027" y="2933651"/>
                  <a:pt x="1095954" y="2937237"/>
                  <a:pt x="965151" y="2925526"/>
                </a:cubicBezTo>
                <a:cubicBezTo>
                  <a:pt x="811718" y="2911620"/>
                  <a:pt x="655648" y="2889955"/>
                  <a:pt x="513054" y="2829204"/>
                </a:cubicBezTo>
                <a:cubicBezTo>
                  <a:pt x="356106" y="2760622"/>
                  <a:pt x="213585" y="2658371"/>
                  <a:pt x="118376" y="2513961"/>
                </a:cubicBezTo>
                <a:cubicBezTo>
                  <a:pt x="48580" y="2408124"/>
                  <a:pt x="12327" y="2280914"/>
                  <a:pt x="1488" y="2155315"/>
                </a:cubicBezTo>
                <a:cubicBezTo>
                  <a:pt x="-8253" y="1972332"/>
                  <a:pt x="29025" y="1779761"/>
                  <a:pt x="137051" y="1628836"/>
                </a:cubicBezTo>
                <a:cubicBezTo>
                  <a:pt x="200988" y="1543127"/>
                  <a:pt x="274812" y="1463639"/>
                  <a:pt x="357277" y="1395423"/>
                </a:cubicBezTo>
                <a:cubicBezTo>
                  <a:pt x="449557" y="1323182"/>
                  <a:pt x="552676" y="1265725"/>
                  <a:pt x="656967" y="1212806"/>
                </a:cubicBezTo>
                <a:cubicBezTo>
                  <a:pt x="743314" y="1169696"/>
                  <a:pt x="828636" y="1125780"/>
                  <a:pt x="916522" y="1086036"/>
                </a:cubicBezTo>
                <a:cubicBezTo>
                  <a:pt x="1001697" y="1043218"/>
                  <a:pt x="1088338" y="1007719"/>
                  <a:pt x="1162820" y="948360"/>
                </a:cubicBezTo>
                <a:cubicBezTo>
                  <a:pt x="1260080" y="865871"/>
                  <a:pt x="1220385" y="775331"/>
                  <a:pt x="1256492" y="668542"/>
                </a:cubicBezTo>
                <a:cubicBezTo>
                  <a:pt x="1307758" y="519740"/>
                  <a:pt x="1388393" y="378478"/>
                  <a:pt x="1498543" y="265394"/>
                </a:cubicBezTo>
                <a:cubicBezTo>
                  <a:pt x="1587966" y="181295"/>
                  <a:pt x="1688302" y="104662"/>
                  <a:pt x="1803139" y="59209"/>
                </a:cubicBezTo>
                <a:cubicBezTo>
                  <a:pt x="2036987" y="-30745"/>
                  <a:pt x="2298373" y="-7397"/>
                  <a:pt x="2535664" y="57452"/>
                </a:cubicBezTo>
                <a:cubicBezTo>
                  <a:pt x="2538007" y="46034"/>
                  <a:pt x="2550092" y="38569"/>
                  <a:pt x="2561370" y="41789"/>
                </a:cubicBezTo>
                <a:cubicBezTo>
                  <a:pt x="2570012" y="44131"/>
                  <a:pt x="2577629" y="49035"/>
                  <a:pt x="2585319" y="53427"/>
                </a:cubicBezTo>
                <a:cubicBezTo>
                  <a:pt x="2606997" y="64113"/>
                  <a:pt x="2630360" y="81167"/>
                  <a:pt x="2648963" y="95513"/>
                </a:cubicBezTo>
                <a:cubicBezTo>
                  <a:pt x="2770025" y="173976"/>
                  <a:pt x="2773613" y="198276"/>
                  <a:pt x="2824733" y="326071"/>
                </a:cubicBezTo>
                <a:cubicBezTo>
                  <a:pt x="2854614" y="381113"/>
                  <a:pt x="2903171" y="422028"/>
                  <a:pt x="2948725" y="463674"/>
                </a:cubicBezTo>
                <a:cubicBezTo>
                  <a:pt x="3000138" y="511836"/>
                  <a:pt x="3047742" y="565852"/>
                  <a:pt x="3081505" y="627993"/>
                </a:cubicBezTo>
                <a:cubicBezTo>
                  <a:pt x="3114535" y="692037"/>
                  <a:pt x="3141340" y="762595"/>
                  <a:pt x="3141340" y="835496"/>
                </a:cubicBezTo>
                <a:cubicBezTo>
                  <a:pt x="3146320" y="998936"/>
                  <a:pt x="3090733" y="1153154"/>
                  <a:pt x="3047083" y="1308177"/>
                </a:cubicBezTo>
                <a:cubicBezTo>
                  <a:pt x="2997867" y="1474106"/>
                  <a:pt x="2988713" y="1645232"/>
                  <a:pt x="3013467" y="1815625"/>
                </a:cubicBezTo>
                <a:cubicBezTo>
                  <a:pt x="3038002" y="1985287"/>
                  <a:pt x="3094029" y="2145653"/>
                  <a:pt x="3157746" y="2303751"/>
                </a:cubicBezTo>
                <a:cubicBezTo>
                  <a:pt x="3206669" y="2405709"/>
                  <a:pt x="3252808" y="2510155"/>
                  <a:pt x="3264014" y="2623971"/>
                </a:cubicBezTo>
                <a:cubicBezTo>
                  <a:pt x="3289720" y="2803440"/>
                  <a:pt x="3277856" y="2993450"/>
                  <a:pt x="3200590" y="3159525"/>
                </a:cubicBezTo>
                <a:cubicBezTo>
                  <a:pt x="3164557" y="3239452"/>
                  <a:pt x="3107358" y="3306497"/>
                  <a:pt x="3050013" y="3371858"/>
                </a:cubicBezTo>
                <a:cubicBezTo>
                  <a:pt x="2982707" y="3445710"/>
                  <a:pt x="2916866" y="3524978"/>
                  <a:pt x="2828322" y="3574164"/>
                </a:cubicBezTo>
                <a:cubicBezTo>
                  <a:pt x="2782402" y="3599050"/>
                  <a:pt x="2731648" y="3613249"/>
                  <a:pt x="2681480" y="3626790"/>
                </a:cubicBezTo>
                <a:cubicBezTo>
                  <a:pt x="2605606" y="3648236"/>
                  <a:pt x="2527461" y="3663240"/>
                  <a:pt x="2448291" y="3658995"/>
                </a:cubicBezTo>
                <a:close/>
                <a:moveTo>
                  <a:pt x="2418923" y="3616397"/>
                </a:moveTo>
                <a:cubicBezTo>
                  <a:pt x="2505270" y="3623204"/>
                  <a:pt x="2591031" y="3610468"/>
                  <a:pt x="2673790" y="3585802"/>
                </a:cubicBezTo>
                <a:cubicBezTo>
                  <a:pt x="2790971" y="3559086"/>
                  <a:pt x="2868603" y="3510267"/>
                  <a:pt x="2948652" y="3420971"/>
                </a:cubicBezTo>
                <a:cubicBezTo>
                  <a:pt x="3113656" y="3248381"/>
                  <a:pt x="3205863" y="3130541"/>
                  <a:pt x="3230471" y="2884612"/>
                </a:cubicBezTo>
                <a:cubicBezTo>
                  <a:pt x="3241969" y="2750961"/>
                  <a:pt x="3230471" y="2613358"/>
                  <a:pt x="3190996" y="2484977"/>
                </a:cubicBezTo>
                <a:cubicBezTo>
                  <a:pt x="3165729" y="2411710"/>
                  <a:pt x="3127279" y="2344007"/>
                  <a:pt x="3099375" y="2271838"/>
                </a:cubicBezTo>
                <a:cubicBezTo>
                  <a:pt x="3072497" y="2200768"/>
                  <a:pt x="3049134" y="2128233"/>
                  <a:pt x="3025039" y="2056138"/>
                </a:cubicBezTo>
                <a:cubicBezTo>
                  <a:pt x="2963006" y="1851124"/>
                  <a:pt x="2937227" y="1629568"/>
                  <a:pt x="2978386" y="1417967"/>
                </a:cubicBezTo>
                <a:cubicBezTo>
                  <a:pt x="3006290" y="1266603"/>
                  <a:pt x="3068689" y="1123438"/>
                  <a:pt x="3091099" y="971049"/>
                </a:cubicBezTo>
                <a:cubicBezTo>
                  <a:pt x="3098276" y="913080"/>
                  <a:pt x="3102378" y="858991"/>
                  <a:pt x="3097764" y="801900"/>
                </a:cubicBezTo>
                <a:cubicBezTo>
                  <a:pt x="3079015" y="669128"/>
                  <a:pt x="2995084" y="556776"/>
                  <a:pt x="2895554" y="471213"/>
                </a:cubicBezTo>
                <a:cubicBezTo>
                  <a:pt x="2858642" y="439594"/>
                  <a:pt x="2825099" y="403436"/>
                  <a:pt x="2797928" y="363034"/>
                </a:cubicBezTo>
                <a:cubicBezTo>
                  <a:pt x="2770025" y="318020"/>
                  <a:pt x="2760797" y="264003"/>
                  <a:pt x="2732234" y="219282"/>
                </a:cubicBezTo>
                <a:cubicBezTo>
                  <a:pt x="2708358" y="183564"/>
                  <a:pt x="2668151" y="160582"/>
                  <a:pt x="2634608" y="135769"/>
                </a:cubicBezTo>
                <a:cubicBezTo>
                  <a:pt x="2612856" y="120984"/>
                  <a:pt x="2592130" y="102759"/>
                  <a:pt x="2567888" y="91707"/>
                </a:cubicBezTo>
                <a:cubicBezTo>
                  <a:pt x="2422951" y="48230"/>
                  <a:pt x="2270689" y="30151"/>
                  <a:pt x="2119673" y="32786"/>
                </a:cubicBezTo>
                <a:cubicBezTo>
                  <a:pt x="2001613" y="35934"/>
                  <a:pt x="1884140" y="60014"/>
                  <a:pt x="1776700" y="109639"/>
                </a:cubicBezTo>
                <a:cubicBezTo>
                  <a:pt x="1623779" y="189127"/>
                  <a:pt x="1487777" y="306529"/>
                  <a:pt x="1399965" y="455916"/>
                </a:cubicBezTo>
                <a:cubicBezTo>
                  <a:pt x="1356827" y="530719"/>
                  <a:pt x="1315228" y="608158"/>
                  <a:pt x="1291719" y="691598"/>
                </a:cubicBezTo>
                <a:cubicBezTo>
                  <a:pt x="1277877" y="737124"/>
                  <a:pt x="1276705" y="785212"/>
                  <a:pt x="1272457" y="831397"/>
                </a:cubicBezTo>
                <a:cubicBezTo>
                  <a:pt x="1261472" y="929110"/>
                  <a:pt x="1181203" y="997253"/>
                  <a:pt x="1098737" y="1039778"/>
                </a:cubicBezTo>
                <a:cubicBezTo>
                  <a:pt x="896894" y="1148616"/>
                  <a:pt x="681648" y="1232569"/>
                  <a:pt x="487348" y="1355314"/>
                </a:cubicBezTo>
                <a:cubicBezTo>
                  <a:pt x="403124" y="1405451"/>
                  <a:pt x="328934" y="1469861"/>
                  <a:pt x="263167" y="1542249"/>
                </a:cubicBezTo>
                <a:cubicBezTo>
                  <a:pt x="199230" y="1610904"/>
                  <a:pt x="139102" y="1685342"/>
                  <a:pt x="103801" y="1773100"/>
                </a:cubicBezTo>
                <a:cubicBezTo>
                  <a:pt x="11741" y="1997364"/>
                  <a:pt x="18552" y="2267300"/>
                  <a:pt x="143789" y="2477511"/>
                </a:cubicBezTo>
                <a:cubicBezTo>
                  <a:pt x="243612" y="2633705"/>
                  <a:pt x="395068" y="2738006"/>
                  <a:pt x="565053" y="2805856"/>
                </a:cubicBezTo>
                <a:cubicBezTo>
                  <a:pt x="716216" y="2859945"/>
                  <a:pt x="879903" y="2878829"/>
                  <a:pt x="1038975" y="2889296"/>
                </a:cubicBezTo>
                <a:cubicBezTo>
                  <a:pt x="1164578" y="2896103"/>
                  <a:pt x="1292305" y="2900128"/>
                  <a:pt x="1413001" y="2939214"/>
                </a:cubicBezTo>
                <a:cubicBezTo>
                  <a:pt x="1492903" y="2966441"/>
                  <a:pt x="1575296" y="2993230"/>
                  <a:pt x="1642675" y="3045783"/>
                </a:cubicBezTo>
                <a:cubicBezTo>
                  <a:pt x="1760368" y="3142032"/>
                  <a:pt x="1832947" y="3279781"/>
                  <a:pt x="1931012" y="3393889"/>
                </a:cubicBezTo>
                <a:cubicBezTo>
                  <a:pt x="2055589" y="3528419"/>
                  <a:pt x="2235242" y="3611493"/>
                  <a:pt x="2418923" y="3616397"/>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84" name="Google Shape;1384;p35"/>
          <p:cNvSpPr/>
          <p:nvPr/>
        </p:nvSpPr>
        <p:spPr>
          <a:xfrm>
            <a:off x="16061024" y="8122749"/>
            <a:ext cx="3193493" cy="3585667"/>
          </a:xfrm>
          <a:custGeom>
            <a:avLst/>
            <a:gdLst/>
            <a:ahLst/>
            <a:cxnLst/>
            <a:rect l="l" t="t" r="r" b="b"/>
            <a:pathLst>
              <a:path w="3193493" h="3585667" extrusionOk="0">
                <a:moveTo>
                  <a:pt x="3149781" y="2452454"/>
                </a:moveTo>
                <a:cubicBezTo>
                  <a:pt x="3189256" y="2580835"/>
                  <a:pt x="3200755" y="2718438"/>
                  <a:pt x="3189256" y="2852088"/>
                </a:cubicBezTo>
                <a:cubicBezTo>
                  <a:pt x="3164648" y="3098018"/>
                  <a:pt x="3072442" y="3215859"/>
                  <a:pt x="2907437" y="3388448"/>
                </a:cubicBezTo>
                <a:cubicBezTo>
                  <a:pt x="2827388" y="3477744"/>
                  <a:pt x="2749756" y="3526564"/>
                  <a:pt x="2632576" y="3553279"/>
                </a:cubicBezTo>
                <a:cubicBezTo>
                  <a:pt x="2549817" y="3577945"/>
                  <a:pt x="2464055" y="3590608"/>
                  <a:pt x="2377708" y="3583874"/>
                </a:cubicBezTo>
                <a:cubicBezTo>
                  <a:pt x="2193954" y="3578897"/>
                  <a:pt x="2014375" y="3495896"/>
                  <a:pt x="1889651" y="3361367"/>
                </a:cubicBezTo>
                <a:cubicBezTo>
                  <a:pt x="1791585" y="3247258"/>
                  <a:pt x="1719007" y="3109509"/>
                  <a:pt x="1601314" y="3013260"/>
                </a:cubicBezTo>
                <a:cubicBezTo>
                  <a:pt x="1533935" y="2960707"/>
                  <a:pt x="1451542" y="2933919"/>
                  <a:pt x="1371640" y="2906691"/>
                </a:cubicBezTo>
                <a:cubicBezTo>
                  <a:pt x="1251017" y="2867606"/>
                  <a:pt x="1123217" y="2863580"/>
                  <a:pt x="997614" y="2856773"/>
                </a:cubicBezTo>
                <a:cubicBezTo>
                  <a:pt x="838468" y="2846306"/>
                  <a:pt x="674855" y="2827422"/>
                  <a:pt x="523692" y="2773333"/>
                </a:cubicBezTo>
                <a:cubicBezTo>
                  <a:pt x="353707" y="2705410"/>
                  <a:pt x="202178" y="2601182"/>
                  <a:pt x="102428" y="2444988"/>
                </a:cubicBezTo>
                <a:cubicBezTo>
                  <a:pt x="-22809" y="2234704"/>
                  <a:pt x="-29620" y="1964841"/>
                  <a:pt x="62440" y="1740577"/>
                </a:cubicBezTo>
                <a:cubicBezTo>
                  <a:pt x="97741" y="1652819"/>
                  <a:pt x="157942" y="1578381"/>
                  <a:pt x="221806" y="1509726"/>
                </a:cubicBezTo>
                <a:cubicBezTo>
                  <a:pt x="287573" y="1437338"/>
                  <a:pt x="361763" y="1372928"/>
                  <a:pt x="445987" y="1322791"/>
                </a:cubicBezTo>
                <a:cubicBezTo>
                  <a:pt x="640287" y="1200119"/>
                  <a:pt x="855606" y="1116166"/>
                  <a:pt x="1057376" y="1007255"/>
                </a:cubicBezTo>
                <a:cubicBezTo>
                  <a:pt x="1139842" y="964730"/>
                  <a:pt x="1220111" y="896587"/>
                  <a:pt x="1231096" y="798874"/>
                </a:cubicBezTo>
                <a:cubicBezTo>
                  <a:pt x="1235344" y="752689"/>
                  <a:pt x="1236516" y="704601"/>
                  <a:pt x="1250358" y="659075"/>
                </a:cubicBezTo>
                <a:cubicBezTo>
                  <a:pt x="1273867" y="575635"/>
                  <a:pt x="1315466" y="498196"/>
                  <a:pt x="1358603" y="423393"/>
                </a:cubicBezTo>
                <a:cubicBezTo>
                  <a:pt x="1446342" y="274006"/>
                  <a:pt x="1582418" y="156604"/>
                  <a:pt x="1735339" y="77116"/>
                </a:cubicBezTo>
                <a:cubicBezTo>
                  <a:pt x="1842852" y="27491"/>
                  <a:pt x="1960252" y="3411"/>
                  <a:pt x="2078312" y="263"/>
                </a:cubicBezTo>
                <a:cubicBezTo>
                  <a:pt x="2229328" y="-2445"/>
                  <a:pt x="2381590" y="15634"/>
                  <a:pt x="2526527" y="59184"/>
                </a:cubicBezTo>
                <a:cubicBezTo>
                  <a:pt x="2550769" y="70236"/>
                  <a:pt x="2571495" y="88461"/>
                  <a:pt x="2593247" y="103246"/>
                </a:cubicBezTo>
                <a:cubicBezTo>
                  <a:pt x="2626790" y="127985"/>
                  <a:pt x="2666997" y="151041"/>
                  <a:pt x="2690873" y="186686"/>
                </a:cubicBezTo>
                <a:cubicBezTo>
                  <a:pt x="2719436" y="231407"/>
                  <a:pt x="2728664" y="285424"/>
                  <a:pt x="2756567" y="330511"/>
                </a:cubicBezTo>
                <a:cubicBezTo>
                  <a:pt x="2783812" y="370840"/>
                  <a:pt x="2817281" y="407071"/>
                  <a:pt x="2854193" y="438690"/>
                </a:cubicBezTo>
                <a:cubicBezTo>
                  <a:pt x="2953650" y="524253"/>
                  <a:pt x="3037654" y="636605"/>
                  <a:pt x="3056403" y="769377"/>
                </a:cubicBezTo>
                <a:cubicBezTo>
                  <a:pt x="3061017" y="826468"/>
                  <a:pt x="3056916" y="880558"/>
                  <a:pt x="3049738" y="938526"/>
                </a:cubicBezTo>
                <a:cubicBezTo>
                  <a:pt x="3027327" y="1090915"/>
                  <a:pt x="2964929" y="1234081"/>
                  <a:pt x="2937025" y="1385444"/>
                </a:cubicBezTo>
                <a:cubicBezTo>
                  <a:pt x="2895866" y="1597045"/>
                  <a:pt x="2921645" y="1818601"/>
                  <a:pt x="2983678" y="2023615"/>
                </a:cubicBezTo>
                <a:cubicBezTo>
                  <a:pt x="3007700" y="2095710"/>
                  <a:pt x="3031063" y="2168245"/>
                  <a:pt x="3058014" y="2239316"/>
                </a:cubicBezTo>
                <a:cubicBezTo>
                  <a:pt x="3086064" y="2311484"/>
                  <a:pt x="3124514" y="2379188"/>
                  <a:pt x="3149781" y="2452454"/>
                </a:cubicBezTo>
                <a:close/>
              </a:path>
            </a:pathLst>
          </a:custGeom>
          <a:solidFill>
            <a:srgbClr val="883D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85" name="Google Shape;1385;p35"/>
          <p:cNvSpPr/>
          <p:nvPr/>
        </p:nvSpPr>
        <p:spPr>
          <a:xfrm>
            <a:off x="15014339" y="-1982079"/>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86" name="Google Shape;1386;p35"/>
          <p:cNvSpPr/>
          <p:nvPr/>
        </p:nvSpPr>
        <p:spPr>
          <a:xfrm>
            <a:off x="15014339" y="-1982079"/>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87" name="Google Shape;1387;p35"/>
          <p:cNvSpPr/>
          <p:nvPr/>
        </p:nvSpPr>
        <p:spPr>
          <a:xfrm>
            <a:off x="15072191" y="-1936324"/>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88" name="Google Shape;1388;p35"/>
          <p:cNvSpPr/>
          <p:nvPr/>
        </p:nvSpPr>
        <p:spPr>
          <a:xfrm rot="3720695">
            <a:off x="-2176235" y="-3405941"/>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89" name="Google Shape;1389;p35"/>
          <p:cNvSpPr/>
          <p:nvPr/>
        </p:nvSpPr>
        <p:spPr>
          <a:xfrm rot="3720695">
            <a:off x="-2176235" y="-3405941"/>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0" name="Google Shape;1390;p35"/>
          <p:cNvSpPr/>
          <p:nvPr/>
        </p:nvSpPr>
        <p:spPr>
          <a:xfrm rot="3720695">
            <a:off x="-2112768" y="-3357098"/>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FF4F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1" name="Google Shape;1391;p35"/>
          <p:cNvSpPr/>
          <p:nvPr/>
        </p:nvSpPr>
        <p:spPr>
          <a:xfrm rot="-1937347">
            <a:off x="-2703884" y="8662823"/>
            <a:ext cx="4598865" cy="5137118"/>
          </a:xfrm>
          <a:custGeom>
            <a:avLst/>
            <a:gdLst/>
            <a:ahLst/>
            <a:cxnLst/>
            <a:rect l="l" t="t" r="r" b="b"/>
            <a:pathLst>
              <a:path w="4598865" h="5137118" extrusionOk="0">
                <a:moveTo>
                  <a:pt x="4581674" y="3683250"/>
                </a:moveTo>
                <a:cubicBezTo>
                  <a:pt x="4565945" y="3523489"/>
                  <a:pt x="4501179" y="3376878"/>
                  <a:pt x="4432506" y="3233759"/>
                </a:cubicBezTo>
                <a:cubicBezTo>
                  <a:pt x="4343067" y="3011840"/>
                  <a:pt x="4264423" y="2786735"/>
                  <a:pt x="4229984" y="2548581"/>
                </a:cubicBezTo>
                <a:cubicBezTo>
                  <a:pt x="4195236" y="2309401"/>
                  <a:pt x="4208086" y="2069193"/>
                  <a:pt x="4277170" y="1836280"/>
                </a:cubicBezTo>
                <a:cubicBezTo>
                  <a:pt x="4338441" y="1618675"/>
                  <a:pt x="4416469" y="1402200"/>
                  <a:pt x="4409478" y="1172780"/>
                </a:cubicBezTo>
                <a:cubicBezTo>
                  <a:pt x="4409478" y="1070450"/>
                  <a:pt x="4371852" y="971408"/>
                  <a:pt x="4325488" y="881510"/>
                </a:cubicBezTo>
                <a:cubicBezTo>
                  <a:pt x="4278095" y="794283"/>
                  <a:pt x="4211273" y="718460"/>
                  <a:pt x="4139105" y="650857"/>
                </a:cubicBezTo>
                <a:cubicBezTo>
                  <a:pt x="4075161" y="592397"/>
                  <a:pt x="4007003" y="534965"/>
                  <a:pt x="3965059" y="457704"/>
                </a:cubicBezTo>
                <a:cubicBezTo>
                  <a:pt x="3893302" y="278319"/>
                  <a:pt x="3888265" y="244209"/>
                  <a:pt x="3718331" y="134071"/>
                </a:cubicBezTo>
                <a:cubicBezTo>
                  <a:pt x="3692219" y="113934"/>
                  <a:pt x="3659424" y="89995"/>
                  <a:pt x="3628995" y="74995"/>
                </a:cubicBezTo>
                <a:cubicBezTo>
                  <a:pt x="3618200" y="68830"/>
                  <a:pt x="3607509" y="61947"/>
                  <a:pt x="3595378" y="58659"/>
                </a:cubicBezTo>
                <a:cubicBezTo>
                  <a:pt x="3579546" y="54138"/>
                  <a:pt x="3562583" y="64618"/>
                  <a:pt x="3559294" y="80646"/>
                </a:cubicBezTo>
                <a:cubicBezTo>
                  <a:pt x="3226210" y="-10383"/>
                  <a:pt x="2859305" y="-43157"/>
                  <a:pt x="2531054" y="83111"/>
                </a:cubicBezTo>
                <a:cubicBezTo>
                  <a:pt x="2369858" y="146913"/>
                  <a:pt x="2229017" y="254483"/>
                  <a:pt x="2103494" y="372532"/>
                </a:cubicBezTo>
                <a:cubicBezTo>
                  <a:pt x="1948878" y="531267"/>
                  <a:pt x="1835691" y="729556"/>
                  <a:pt x="1763729" y="938428"/>
                </a:cubicBezTo>
                <a:cubicBezTo>
                  <a:pt x="1713047" y="1088327"/>
                  <a:pt x="1768766" y="1215417"/>
                  <a:pt x="1632243" y="1331206"/>
                </a:cubicBezTo>
                <a:cubicBezTo>
                  <a:pt x="1527692" y="1414529"/>
                  <a:pt x="1406075" y="1464358"/>
                  <a:pt x="1286515" y="1524461"/>
                </a:cubicBezTo>
                <a:cubicBezTo>
                  <a:pt x="1163151" y="1580250"/>
                  <a:pt x="1043385" y="1641894"/>
                  <a:pt x="922180" y="1702409"/>
                </a:cubicBezTo>
                <a:cubicBezTo>
                  <a:pt x="775788" y="1776690"/>
                  <a:pt x="631040" y="1857342"/>
                  <a:pt x="501508" y="1958747"/>
                </a:cubicBezTo>
                <a:cubicBezTo>
                  <a:pt x="385751" y="2054501"/>
                  <a:pt x="282125" y="2166078"/>
                  <a:pt x="192378" y="2286387"/>
                </a:cubicBezTo>
                <a:cubicBezTo>
                  <a:pt x="40743" y="2498238"/>
                  <a:pt x="-11584" y="2768549"/>
                  <a:pt x="2089" y="3025401"/>
                </a:cubicBezTo>
                <a:cubicBezTo>
                  <a:pt x="17304" y="3201704"/>
                  <a:pt x="68191" y="3380268"/>
                  <a:pt x="166163" y="3528831"/>
                </a:cubicBezTo>
                <a:cubicBezTo>
                  <a:pt x="299808" y="3731539"/>
                  <a:pt x="499863" y="3875067"/>
                  <a:pt x="720171" y="3971335"/>
                </a:cubicBezTo>
                <a:cubicBezTo>
                  <a:pt x="920329" y="4056610"/>
                  <a:pt x="1139403" y="4087022"/>
                  <a:pt x="1354776" y="4106542"/>
                </a:cubicBezTo>
                <a:cubicBezTo>
                  <a:pt x="1538383" y="4122981"/>
                  <a:pt x="1725177" y="4117946"/>
                  <a:pt x="1904878" y="4163974"/>
                </a:cubicBezTo>
                <a:cubicBezTo>
                  <a:pt x="2041504" y="4204660"/>
                  <a:pt x="2185017" y="4247297"/>
                  <a:pt x="2294914" y="4342127"/>
                </a:cubicBezTo>
                <a:cubicBezTo>
                  <a:pt x="2441512" y="4476923"/>
                  <a:pt x="2538764" y="4654356"/>
                  <a:pt x="2668091" y="4804152"/>
                </a:cubicBezTo>
                <a:cubicBezTo>
                  <a:pt x="2863417" y="5015798"/>
                  <a:pt x="3148902" y="5137854"/>
                  <a:pt x="3436649" y="5136108"/>
                </a:cubicBezTo>
                <a:cubicBezTo>
                  <a:pt x="3547780" y="5142067"/>
                  <a:pt x="3657471" y="5121005"/>
                  <a:pt x="3763976" y="5090902"/>
                </a:cubicBezTo>
                <a:cubicBezTo>
                  <a:pt x="3834396" y="5071895"/>
                  <a:pt x="3905639" y="5051963"/>
                  <a:pt x="3970096" y="5017031"/>
                </a:cubicBezTo>
                <a:cubicBezTo>
                  <a:pt x="4094386" y="4947989"/>
                  <a:pt x="4186806" y="4836721"/>
                  <a:pt x="4281282" y="4733056"/>
                </a:cubicBezTo>
                <a:cubicBezTo>
                  <a:pt x="4361778" y="4641308"/>
                  <a:pt x="4442067" y="4547197"/>
                  <a:pt x="4492646" y="4435005"/>
                </a:cubicBezTo>
                <a:cubicBezTo>
                  <a:pt x="4601104" y="4201886"/>
                  <a:pt x="4617758" y="3935171"/>
                  <a:pt x="4581674" y="3683250"/>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2" name="Google Shape;1392;p35"/>
          <p:cNvSpPr/>
          <p:nvPr/>
        </p:nvSpPr>
        <p:spPr>
          <a:xfrm rot="-1937347">
            <a:off x="-2703884" y="8662823"/>
            <a:ext cx="4598865" cy="5137118"/>
          </a:xfrm>
          <a:custGeom>
            <a:avLst/>
            <a:gdLst/>
            <a:ahLst/>
            <a:cxnLst/>
            <a:rect l="l" t="t" r="r" b="b"/>
            <a:pathLst>
              <a:path w="4598865" h="5137118" extrusionOk="0">
                <a:moveTo>
                  <a:pt x="3436649" y="5136108"/>
                </a:moveTo>
                <a:cubicBezTo>
                  <a:pt x="3148902" y="5137854"/>
                  <a:pt x="2863417" y="5015798"/>
                  <a:pt x="2668091" y="4804152"/>
                </a:cubicBezTo>
                <a:cubicBezTo>
                  <a:pt x="2538764" y="4654356"/>
                  <a:pt x="2441512" y="4476923"/>
                  <a:pt x="2294914" y="4342127"/>
                </a:cubicBezTo>
                <a:cubicBezTo>
                  <a:pt x="2185017" y="4247297"/>
                  <a:pt x="2041504" y="4204660"/>
                  <a:pt x="1904878" y="4163974"/>
                </a:cubicBezTo>
                <a:cubicBezTo>
                  <a:pt x="1725177" y="4117946"/>
                  <a:pt x="1538383" y="4122981"/>
                  <a:pt x="1354776" y="4106542"/>
                </a:cubicBezTo>
                <a:cubicBezTo>
                  <a:pt x="1139403" y="4087022"/>
                  <a:pt x="920329" y="4056610"/>
                  <a:pt x="720171" y="3971335"/>
                </a:cubicBezTo>
                <a:cubicBezTo>
                  <a:pt x="499863" y="3875067"/>
                  <a:pt x="299808" y="3731539"/>
                  <a:pt x="166163" y="3528831"/>
                </a:cubicBezTo>
                <a:cubicBezTo>
                  <a:pt x="68191" y="3380268"/>
                  <a:pt x="17304" y="3201704"/>
                  <a:pt x="2089" y="3025401"/>
                </a:cubicBezTo>
                <a:cubicBezTo>
                  <a:pt x="-11584" y="2768549"/>
                  <a:pt x="40743" y="2498238"/>
                  <a:pt x="192378" y="2286387"/>
                </a:cubicBezTo>
                <a:cubicBezTo>
                  <a:pt x="282125" y="2166078"/>
                  <a:pt x="385751" y="2054501"/>
                  <a:pt x="501508" y="1958747"/>
                </a:cubicBezTo>
                <a:cubicBezTo>
                  <a:pt x="631040" y="1857342"/>
                  <a:pt x="775788" y="1776690"/>
                  <a:pt x="922180" y="1702409"/>
                </a:cubicBezTo>
                <a:cubicBezTo>
                  <a:pt x="1043385" y="1641894"/>
                  <a:pt x="1163151" y="1580250"/>
                  <a:pt x="1286515" y="1524461"/>
                </a:cubicBezTo>
                <a:cubicBezTo>
                  <a:pt x="1406075" y="1464358"/>
                  <a:pt x="1527692" y="1414529"/>
                  <a:pt x="1632243" y="1331206"/>
                </a:cubicBezTo>
                <a:cubicBezTo>
                  <a:pt x="1768766" y="1215417"/>
                  <a:pt x="1713047" y="1088327"/>
                  <a:pt x="1763729" y="938428"/>
                </a:cubicBezTo>
                <a:cubicBezTo>
                  <a:pt x="1835691" y="729556"/>
                  <a:pt x="1948878" y="531267"/>
                  <a:pt x="2103494" y="372532"/>
                </a:cubicBezTo>
                <a:cubicBezTo>
                  <a:pt x="2229017" y="254483"/>
                  <a:pt x="2369858" y="146913"/>
                  <a:pt x="2531054" y="83111"/>
                </a:cubicBezTo>
                <a:cubicBezTo>
                  <a:pt x="2859305" y="-43157"/>
                  <a:pt x="3226210" y="-10383"/>
                  <a:pt x="3559294" y="80646"/>
                </a:cubicBezTo>
                <a:cubicBezTo>
                  <a:pt x="3562583" y="64618"/>
                  <a:pt x="3579546" y="54138"/>
                  <a:pt x="3595378" y="58659"/>
                </a:cubicBezTo>
                <a:cubicBezTo>
                  <a:pt x="3607509" y="61947"/>
                  <a:pt x="3618200" y="68830"/>
                  <a:pt x="3628995" y="74995"/>
                </a:cubicBezTo>
                <a:cubicBezTo>
                  <a:pt x="3659424" y="89995"/>
                  <a:pt x="3692219" y="113934"/>
                  <a:pt x="3718331" y="134071"/>
                </a:cubicBezTo>
                <a:cubicBezTo>
                  <a:pt x="3888265" y="244209"/>
                  <a:pt x="3893302" y="278319"/>
                  <a:pt x="3965059" y="457704"/>
                </a:cubicBezTo>
                <a:cubicBezTo>
                  <a:pt x="4007003" y="534965"/>
                  <a:pt x="4075161" y="592397"/>
                  <a:pt x="4139105" y="650857"/>
                </a:cubicBezTo>
                <a:cubicBezTo>
                  <a:pt x="4211273" y="718460"/>
                  <a:pt x="4278095" y="794283"/>
                  <a:pt x="4325488" y="881510"/>
                </a:cubicBezTo>
                <a:cubicBezTo>
                  <a:pt x="4371852" y="971408"/>
                  <a:pt x="4409478" y="1070450"/>
                  <a:pt x="4409478" y="1172780"/>
                </a:cubicBezTo>
                <a:cubicBezTo>
                  <a:pt x="4416469" y="1402200"/>
                  <a:pt x="4338441" y="1618675"/>
                  <a:pt x="4277170" y="1836280"/>
                </a:cubicBezTo>
                <a:cubicBezTo>
                  <a:pt x="4208086" y="2069193"/>
                  <a:pt x="4195236" y="2309401"/>
                  <a:pt x="4229984" y="2548581"/>
                </a:cubicBezTo>
                <a:cubicBezTo>
                  <a:pt x="4264423" y="2786735"/>
                  <a:pt x="4343067" y="3011840"/>
                  <a:pt x="4432506" y="3233759"/>
                </a:cubicBezTo>
                <a:cubicBezTo>
                  <a:pt x="4501179" y="3376878"/>
                  <a:pt x="4565945" y="3523489"/>
                  <a:pt x="4581674" y="3683250"/>
                </a:cubicBezTo>
                <a:cubicBezTo>
                  <a:pt x="4617758" y="3935171"/>
                  <a:pt x="4601104" y="4201886"/>
                  <a:pt x="4492646" y="4435005"/>
                </a:cubicBezTo>
                <a:cubicBezTo>
                  <a:pt x="4442067" y="4547197"/>
                  <a:pt x="4361778" y="4641308"/>
                  <a:pt x="4281282" y="4733056"/>
                </a:cubicBezTo>
                <a:cubicBezTo>
                  <a:pt x="4186806" y="4836721"/>
                  <a:pt x="4094386" y="4947989"/>
                  <a:pt x="3970096" y="5017031"/>
                </a:cubicBezTo>
                <a:cubicBezTo>
                  <a:pt x="3905639" y="5051963"/>
                  <a:pt x="3834396" y="5071895"/>
                  <a:pt x="3763976" y="5090902"/>
                </a:cubicBezTo>
                <a:cubicBezTo>
                  <a:pt x="3657471" y="5121005"/>
                  <a:pt x="3547780" y="5142067"/>
                  <a:pt x="3436649" y="5136108"/>
                </a:cubicBezTo>
                <a:close/>
                <a:moveTo>
                  <a:pt x="3395425" y="5076312"/>
                </a:moveTo>
                <a:cubicBezTo>
                  <a:pt x="3516630" y="5085867"/>
                  <a:pt x="3637013" y="5067990"/>
                  <a:pt x="3753181" y="5033367"/>
                </a:cubicBezTo>
                <a:cubicBezTo>
                  <a:pt x="3917666" y="4995866"/>
                  <a:pt x="4026638" y="4927338"/>
                  <a:pt x="4139002" y="4801995"/>
                </a:cubicBezTo>
                <a:cubicBezTo>
                  <a:pt x="4370619" y="4559732"/>
                  <a:pt x="4500048" y="4394319"/>
                  <a:pt x="4534590" y="4049110"/>
                </a:cubicBezTo>
                <a:cubicBezTo>
                  <a:pt x="4550730" y="3861506"/>
                  <a:pt x="4534590" y="3668353"/>
                  <a:pt x="4479179" y="3488146"/>
                </a:cubicBezTo>
                <a:cubicBezTo>
                  <a:pt x="4443712" y="3385302"/>
                  <a:pt x="4389740" y="3290267"/>
                  <a:pt x="4350572" y="3188965"/>
                </a:cubicBezTo>
                <a:cubicBezTo>
                  <a:pt x="4312843" y="3089203"/>
                  <a:pt x="4280049" y="2987387"/>
                  <a:pt x="4246226" y="2886188"/>
                </a:cubicBezTo>
                <a:cubicBezTo>
                  <a:pt x="4159152" y="2598411"/>
                  <a:pt x="4122965" y="2287414"/>
                  <a:pt x="4180740" y="1990391"/>
                </a:cubicBezTo>
                <a:cubicBezTo>
                  <a:pt x="4219909" y="1777923"/>
                  <a:pt x="4307497" y="1576962"/>
                  <a:pt x="4338955" y="1363056"/>
                </a:cubicBezTo>
                <a:cubicBezTo>
                  <a:pt x="4349030" y="1281685"/>
                  <a:pt x="4354787" y="1205760"/>
                  <a:pt x="4348310" y="1125622"/>
                </a:cubicBezTo>
                <a:cubicBezTo>
                  <a:pt x="4321993" y="939250"/>
                  <a:pt x="4204180" y="781543"/>
                  <a:pt x="4064470" y="661439"/>
                </a:cubicBezTo>
                <a:cubicBezTo>
                  <a:pt x="4012657" y="617055"/>
                  <a:pt x="3965573" y="566301"/>
                  <a:pt x="3927433" y="509588"/>
                </a:cubicBezTo>
                <a:cubicBezTo>
                  <a:pt x="3888265" y="446403"/>
                  <a:pt x="3875312" y="370580"/>
                  <a:pt x="3835218" y="307805"/>
                </a:cubicBezTo>
                <a:cubicBezTo>
                  <a:pt x="3801704" y="257668"/>
                  <a:pt x="3745265" y="225407"/>
                  <a:pt x="3698181" y="190578"/>
                </a:cubicBezTo>
                <a:cubicBezTo>
                  <a:pt x="3667648" y="169825"/>
                  <a:pt x="3638555" y="144242"/>
                  <a:pt x="3604527" y="128728"/>
                </a:cubicBezTo>
                <a:cubicBezTo>
                  <a:pt x="3401079" y="67700"/>
                  <a:pt x="3187351" y="42323"/>
                  <a:pt x="2975370" y="46022"/>
                </a:cubicBezTo>
                <a:cubicBezTo>
                  <a:pt x="2809651" y="50440"/>
                  <a:pt x="2644754" y="84241"/>
                  <a:pt x="2493942" y="153900"/>
                </a:cubicBezTo>
                <a:cubicBezTo>
                  <a:pt x="2279288" y="265476"/>
                  <a:pt x="2088382" y="430272"/>
                  <a:pt x="1965121" y="639966"/>
                </a:cubicBezTo>
                <a:cubicBezTo>
                  <a:pt x="1904569" y="744967"/>
                  <a:pt x="1846177" y="853667"/>
                  <a:pt x="1813177" y="970792"/>
                </a:cubicBezTo>
                <a:cubicBezTo>
                  <a:pt x="1793747" y="1034696"/>
                  <a:pt x="1792102" y="1102197"/>
                  <a:pt x="1786140" y="1167026"/>
                </a:cubicBezTo>
                <a:cubicBezTo>
                  <a:pt x="1770719" y="1304185"/>
                  <a:pt x="1658047" y="1399837"/>
                  <a:pt x="1542290" y="1459529"/>
                </a:cubicBezTo>
                <a:cubicBezTo>
                  <a:pt x="1258964" y="1612305"/>
                  <a:pt x="956824" y="1730148"/>
                  <a:pt x="684087" y="1902445"/>
                </a:cubicBezTo>
                <a:cubicBezTo>
                  <a:pt x="565863" y="1972822"/>
                  <a:pt x="461723" y="2063234"/>
                  <a:pt x="369405" y="2164845"/>
                </a:cubicBezTo>
                <a:cubicBezTo>
                  <a:pt x="279658" y="2261216"/>
                  <a:pt x="195256" y="2365703"/>
                  <a:pt x="145705" y="2488889"/>
                </a:cubicBezTo>
                <a:cubicBezTo>
                  <a:pt x="16481" y="2803687"/>
                  <a:pt x="26042" y="3182595"/>
                  <a:pt x="201836" y="3477666"/>
                </a:cubicBezTo>
                <a:cubicBezTo>
                  <a:pt x="341957" y="3696915"/>
                  <a:pt x="554555" y="3843321"/>
                  <a:pt x="793161" y="3938561"/>
                </a:cubicBezTo>
                <a:cubicBezTo>
                  <a:pt x="1005348" y="4014487"/>
                  <a:pt x="1235113" y="4040994"/>
                  <a:pt x="1458402" y="4055686"/>
                </a:cubicBezTo>
                <a:cubicBezTo>
                  <a:pt x="1634710" y="4065241"/>
                  <a:pt x="1814000" y="4070891"/>
                  <a:pt x="1983420" y="4125755"/>
                </a:cubicBezTo>
                <a:cubicBezTo>
                  <a:pt x="2095578" y="4163974"/>
                  <a:pt x="2211232" y="4201578"/>
                  <a:pt x="2305811" y="4275345"/>
                </a:cubicBezTo>
                <a:cubicBezTo>
                  <a:pt x="2471016" y="4410450"/>
                  <a:pt x="2572895" y="4603808"/>
                  <a:pt x="2710549" y="4763981"/>
                </a:cubicBezTo>
                <a:cubicBezTo>
                  <a:pt x="2885417" y="4952818"/>
                  <a:pt x="3137594" y="5069429"/>
                  <a:pt x="3395425" y="5076312"/>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3" name="Google Shape;1393;p35"/>
          <p:cNvSpPr/>
          <p:nvPr/>
        </p:nvSpPr>
        <p:spPr>
          <a:xfrm rot="-1937347">
            <a:off x="-2649315" y="8709667"/>
            <a:ext cx="4482684" cy="5033178"/>
          </a:xfrm>
          <a:custGeom>
            <a:avLst/>
            <a:gdLst/>
            <a:ahLst/>
            <a:cxnLst/>
            <a:rect l="l" t="t" r="r" b="b"/>
            <a:pathLst>
              <a:path w="4482684" h="5033178" extrusionOk="0">
                <a:moveTo>
                  <a:pt x="4421326" y="3442494"/>
                </a:moveTo>
                <a:cubicBezTo>
                  <a:pt x="4476738" y="3622701"/>
                  <a:pt x="4492878" y="3815853"/>
                  <a:pt x="4476738" y="4003458"/>
                </a:cubicBezTo>
                <a:cubicBezTo>
                  <a:pt x="4442196" y="4348667"/>
                  <a:pt x="4312766" y="4514080"/>
                  <a:pt x="4081150" y="4756343"/>
                </a:cubicBezTo>
                <a:cubicBezTo>
                  <a:pt x="3968786" y="4881686"/>
                  <a:pt x="3859814" y="4950214"/>
                  <a:pt x="3695328" y="4987715"/>
                </a:cubicBezTo>
                <a:cubicBezTo>
                  <a:pt x="3579161" y="5022338"/>
                  <a:pt x="3458778" y="5040112"/>
                  <a:pt x="3337573" y="5030660"/>
                </a:cubicBezTo>
                <a:cubicBezTo>
                  <a:pt x="3079639" y="5023674"/>
                  <a:pt x="2827564" y="4907166"/>
                  <a:pt x="2652490" y="4718328"/>
                </a:cubicBezTo>
                <a:cubicBezTo>
                  <a:pt x="2514836" y="4558156"/>
                  <a:pt x="2412958" y="4364797"/>
                  <a:pt x="2247753" y="4229693"/>
                </a:cubicBezTo>
                <a:cubicBezTo>
                  <a:pt x="2153174" y="4155925"/>
                  <a:pt x="2037520" y="4118322"/>
                  <a:pt x="1925361" y="4080103"/>
                </a:cubicBezTo>
                <a:cubicBezTo>
                  <a:pt x="1756044" y="4025239"/>
                  <a:pt x="1576652" y="4019588"/>
                  <a:pt x="1400344" y="4010033"/>
                </a:cubicBezTo>
                <a:cubicBezTo>
                  <a:pt x="1176952" y="3995342"/>
                  <a:pt x="947289" y="3968834"/>
                  <a:pt x="735103" y="3892909"/>
                </a:cubicBezTo>
                <a:cubicBezTo>
                  <a:pt x="496496" y="3797566"/>
                  <a:pt x="283796" y="3651263"/>
                  <a:pt x="143778" y="3432014"/>
                </a:cubicBezTo>
                <a:cubicBezTo>
                  <a:pt x="-32016" y="3136840"/>
                  <a:pt x="-41577" y="2758035"/>
                  <a:pt x="87647" y="2443237"/>
                </a:cubicBezTo>
                <a:cubicBezTo>
                  <a:pt x="137198" y="2320051"/>
                  <a:pt x="221703" y="2215563"/>
                  <a:pt x="311347" y="2119193"/>
                </a:cubicBezTo>
                <a:cubicBezTo>
                  <a:pt x="403665" y="2017582"/>
                  <a:pt x="507805" y="1927170"/>
                  <a:pt x="626029" y="1856792"/>
                </a:cubicBezTo>
                <a:cubicBezTo>
                  <a:pt x="898766" y="1684599"/>
                  <a:pt x="1201008" y="1566755"/>
                  <a:pt x="1484232" y="1413877"/>
                </a:cubicBezTo>
                <a:cubicBezTo>
                  <a:pt x="1599989" y="1354185"/>
                  <a:pt x="1712661" y="1258533"/>
                  <a:pt x="1728082" y="1121374"/>
                </a:cubicBezTo>
                <a:cubicBezTo>
                  <a:pt x="1734044" y="1056545"/>
                  <a:pt x="1735689" y="989044"/>
                  <a:pt x="1755119" y="925139"/>
                </a:cubicBezTo>
                <a:cubicBezTo>
                  <a:pt x="1788119" y="808015"/>
                  <a:pt x="1846511" y="699315"/>
                  <a:pt x="1907062" y="594314"/>
                </a:cubicBezTo>
                <a:cubicBezTo>
                  <a:pt x="2030221" y="384620"/>
                  <a:pt x="2221230" y="219824"/>
                  <a:pt x="2435883" y="108247"/>
                </a:cubicBezTo>
                <a:cubicBezTo>
                  <a:pt x="2586799" y="38589"/>
                  <a:pt x="2751593" y="4787"/>
                  <a:pt x="2917312" y="370"/>
                </a:cubicBezTo>
                <a:cubicBezTo>
                  <a:pt x="3129293" y="-3432"/>
                  <a:pt x="3343021" y="21945"/>
                  <a:pt x="3546469" y="83076"/>
                </a:cubicBezTo>
                <a:cubicBezTo>
                  <a:pt x="3580497" y="98590"/>
                  <a:pt x="3609590" y="124172"/>
                  <a:pt x="3640123" y="144926"/>
                </a:cubicBezTo>
                <a:cubicBezTo>
                  <a:pt x="3687207" y="179652"/>
                  <a:pt x="3743646" y="212016"/>
                  <a:pt x="3777160" y="262050"/>
                </a:cubicBezTo>
                <a:cubicBezTo>
                  <a:pt x="3817253" y="324825"/>
                  <a:pt x="3830206" y="400648"/>
                  <a:pt x="3869375" y="463936"/>
                </a:cubicBezTo>
                <a:cubicBezTo>
                  <a:pt x="3907617" y="520546"/>
                  <a:pt x="3954599" y="571403"/>
                  <a:pt x="4006412" y="615787"/>
                </a:cubicBezTo>
                <a:cubicBezTo>
                  <a:pt x="4146019" y="735891"/>
                  <a:pt x="4263934" y="893598"/>
                  <a:pt x="4290252" y="1079970"/>
                </a:cubicBezTo>
                <a:cubicBezTo>
                  <a:pt x="4296729" y="1160107"/>
                  <a:pt x="4290972" y="1236033"/>
                  <a:pt x="4280897" y="1317403"/>
                </a:cubicBezTo>
                <a:cubicBezTo>
                  <a:pt x="4249439" y="1531310"/>
                  <a:pt x="4161850" y="1732271"/>
                  <a:pt x="4122682" y="1944739"/>
                </a:cubicBezTo>
                <a:cubicBezTo>
                  <a:pt x="4064907" y="2241762"/>
                  <a:pt x="4101094" y="2552759"/>
                  <a:pt x="4188168" y="2840535"/>
                </a:cubicBezTo>
                <a:cubicBezTo>
                  <a:pt x="4221888" y="2941735"/>
                  <a:pt x="4254682" y="3043551"/>
                  <a:pt x="4292514" y="3143313"/>
                </a:cubicBezTo>
                <a:cubicBezTo>
                  <a:pt x="4331888" y="3244615"/>
                  <a:pt x="4385859" y="3339650"/>
                  <a:pt x="4421326" y="3442494"/>
                </a:cubicBezTo>
                <a:close/>
              </a:path>
            </a:pathLst>
          </a:custGeom>
          <a:solidFill>
            <a:srgbClr val="28C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4" name="Google Shape;1394;p35"/>
          <p:cNvSpPr/>
          <p:nvPr/>
        </p:nvSpPr>
        <p:spPr>
          <a:xfrm>
            <a:off x="14415293" y="2166628"/>
            <a:ext cx="930469" cy="855037"/>
          </a:xfrm>
          <a:custGeom>
            <a:avLst/>
            <a:gdLst/>
            <a:ahLst/>
            <a:cxnLst/>
            <a:rect l="l" t="t" r="r" b="b"/>
            <a:pathLst>
              <a:path w="930469" h="855037" extrusionOk="0">
                <a:moveTo>
                  <a:pt x="930368" y="385164"/>
                </a:moveTo>
                <a:cubicBezTo>
                  <a:pt x="930070" y="375895"/>
                  <a:pt x="927800" y="366886"/>
                  <a:pt x="925604" y="357933"/>
                </a:cubicBezTo>
                <a:cubicBezTo>
                  <a:pt x="924804" y="351921"/>
                  <a:pt x="924041" y="345909"/>
                  <a:pt x="922515" y="340027"/>
                </a:cubicBezTo>
                <a:cubicBezTo>
                  <a:pt x="921528" y="335579"/>
                  <a:pt x="921621" y="330944"/>
                  <a:pt x="920449" y="326551"/>
                </a:cubicBezTo>
                <a:cubicBezTo>
                  <a:pt x="920058" y="325267"/>
                  <a:pt x="919202" y="324225"/>
                  <a:pt x="918086" y="323610"/>
                </a:cubicBezTo>
                <a:cubicBezTo>
                  <a:pt x="911070" y="289939"/>
                  <a:pt x="895624" y="259004"/>
                  <a:pt x="878950" y="229186"/>
                </a:cubicBezTo>
                <a:cubicBezTo>
                  <a:pt x="869645" y="212341"/>
                  <a:pt x="861308" y="194770"/>
                  <a:pt x="848802" y="179991"/>
                </a:cubicBezTo>
                <a:cubicBezTo>
                  <a:pt x="823698" y="149949"/>
                  <a:pt x="796175" y="121397"/>
                  <a:pt x="765227" y="97330"/>
                </a:cubicBezTo>
                <a:cubicBezTo>
                  <a:pt x="739174" y="78605"/>
                  <a:pt x="710217" y="63510"/>
                  <a:pt x="681410" y="49475"/>
                </a:cubicBezTo>
                <a:cubicBezTo>
                  <a:pt x="656640" y="38028"/>
                  <a:pt x="630364" y="30266"/>
                  <a:pt x="603901" y="23789"/>
                </a:cubicBezTo>
                <a:cubicBezTo>
                  <a:pt x="566161" y="14110"/>
                  <a:pt x="527918" y="5995"/>
                  <a:pt x="488987" y="3240"/>
                </a:cubicBezTo>
                <a:cubicBezTo>
                  <a:pt x="459063" y="1025"/>
                  <a:pt x="429046" y="-427"/>
                  <a:pt x="399047" y="113"/>
                </a:cubicBezTo>
                <a:cubicBezTo>
                  <a:pt x="368919" y="1360"/>
                  <a:pt x="339050" y="6051"/>
                  <a:pt x="309536" y="12063"/>
                </a:cubicBezTo>
                <a:cubicBezTo>
                  <a:pt x="207555" y="31458"/>
                  <a:pt x="112721" y="91336"/>
                  <a:pt x="57060" y="179730"/>
                </a:cubicBezTo>
                <a:cubicBezTo>
                  <a:pt x="25629" y="229893"/>
                  <a:pt x="4749" y="273727"/>
                  <a:pt x="971" y="333811"/>
                </a:cubicBezTo>
                <a:cubicBezTo>
                  <a:pt x="-1746" y="364578"/>
                  <a:pt x="1343" y="395755"/>
                  <a:pt x="8917" y="425648"/>
                </a:cubicBezTo>
                <a:cubicBezTo>
                  <a:pt x="12584" y="438621"/>
                  <a:pt x="18762" y="450608"/>
                  <a:pt x="24196" y="462874"/>
                </a:cubicBezTo>
                <a:cubicBezTo>
                  <a:pt x="29890" y="476202"/>
                  <a:pt x="34245" y="490124"/>
                  <a:pt x="41168" y="502911"/>
                </a:cubicBezTo>
                <a:cubicBezTo>
                  <a:pt x="52799" y="524242"/>
                  <a:pt x="66774" y="544270"/>
                  <a:pt x="81755" y="563386"/>
                </a:cubicBezTo>
                <a:cubicBezTo>
                  <a:pt x="116815" y="603479"/>
                  <a:pt x="161683" y="634023"/>
                  <a:pt x="208225" y="659337"/>
                </a:cubicBezTo>
                <a:cubicBezTo>
                  <a:pt x="252553" y="683739"/>
                  <a:pt x="300138" y="702259"/>
                  <a:pt x="349862" y="711770"/>
                </a:cubicBezTo>
                <a:cubicBezTo>
                  <a:pt x="347815" y="726549"/>
                  <a:pt x="339274" y="739653"/>
                  <a:pt x="331476" y="752105"/>
                </a:cubicBezTo>
                <a:cubicBezTo>
                  <a:pt x="318915" y="774422"/>
                  <a:pt x="302390" y="794096"/>
                  <a:pt x="285846" y="813547"/>
                </a:cubicBezTo>
                <a:cubicBezTo>
                  <a:pt x="275145" y="823301"/>
                  <a:pt x="264352" y="833054"/>
                  <a:pt x="252460" y="841374"/>
                </a:cubicBezTo>
                <a:cubicBezTo>
                  <a:pt x="249111" y="843310"/>
                  <a:pt x="248292" y="848112"/>
                  <a:pt x="251102" y="850867"/>
                </a:cubicBezTo>
                <a:cubicBezTo>
                  <a:pt x="256461" y="855371"/>
                  <a:pt x="264221" y="854757"/>
                  <a:pt x="270809" y="854962"/>
                </a:cubicBezTo>
                <a:cubicBezTo>
                  <a:pt x="283054" y="855539"/>
                  <a:pt x="295039" y="852709"/>
                  <a:pt x="306912" y="849955"/>
                </a:cubicBezTo>
                <a:cubicBezTo>
                  <a:pt x="324889" y="845860"/>
                  <a:pt x="342716" y="840462"/>
                  <a:pt x="359391" y="832551"/>
                </a:cubicBezTo>
                <a:cubicBezTo>
                  <a:pt x="380866" y="822984"/>
                  <a:pt x="399364" y="808354"/>
                  <a:pt x="418178" y="794469"/>
                </a:cubicBezTo>
                <a:cubicBezTo>
                  <a:pt x="440044" y="779076"/>
                  <a:pt x="462041" y="763068"/>
                  <a:pt x="476891" y="740341"/>
                </a:cubicBezTo>
                <a:cubicBezTo>
                  <a:pt x="496654" y="738238"/>
                  <a:pt x="518390" y="740435"/>
                  <a:pt x="538786" y="737084"/>
                </a:cubicBezTo>
                <a:cubicBezTo>
                  <a:pt x="585161" y="730048"/>
                  <a:pt x="630345" y="716498"/>
                  <a:pt x="673128" y="697308"/>
                </a:cubicBezTo>
                <a:cubicBezTo>
                  <a:pt x="708003" y="682585"/>
                  <a:pt x="741351" y="664344"/>
                  <a:pt x="771089" y="640798"/>
                </a:cubicBezTo>
                <a:cubicBezTo>
                  <a:pt x="805498" y="613511"/>
                  <a:pt x="834882" y="580417"/>
                  <a:pt x="860210" y="544642"/>
                </a:cubicBezTo>
                <a:cubicBezTo>
                  <a:pt x="868026" y="532804"/>
                  <a:pt x="876233" y="521208"/>
                  <a:pt x="884254" y="509501"/>
                </a:cubicBezTo>
                <a:cubicBezTo>
                  <a:pt x="892814" y="494666"/>
                  <a:pt x="901449" y="479775"/>
                  <a:pt x="908446" y="464122"/>
                </a:cubicBezTo>
                <a:cubicBezTo>
                  <a:pt x="916411" y="447854"/>
                  <a:pt x="922422" y="430692"/>
                  <a:pt x="926255" y="412954"/>
                </a:cubicBezTo>
                <a:cubicBezTo>
                  <a:pt x="928563" y="403871"/>
                  <a:pt x="931001" y="394638"/>
                  <a:pt x="930368" y="3851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5" name="Google Shape;1395;p35"/>
          <p:cNvSpPr/>
          <p:nvPr/>
        </p:nvSpPr>
        <p:spPr>
          <a:xfrm>
            <a:off x="14415293" y="2166628"/>
            <a:ext cx="930469" cy="855037"/>
          </a:xfrm>
          <a:custGeom>
            <a:avLst/>
            <a:gdLst/>
            <a:ahLst/>
            <a:cxnLst/>
            <a:rect l="l" t="t" r="r" b="b"/>
            <a:pathLst>
              <a:path w="930469" h="855037" extrusionOk="0">
                <a:moveTo>
                  <a:pt x="270809" y="854962"/>
                </a:moveTo>
                <a:cubicBezTo>
                  <a:pt x="264221" y="854757"/>
                  <a:pt x="256461" y="855371"/>
                  <a:pt x="251102" y="850867"/>
                </a:cubicBezTo>
                <a:cubicBezTo>
                  <a:pt x="248292" y="848112"/>
                  <a:pt x="249111" y="843310"/>
                  <a:pt x="252460" y="841374"/>
                </a:cubicBezTo>
                <a:cubicBezTo>
                  <a:pt x="264352" y="833054"/>
                  <a:pt x="275145" y="823301"/>
                  <a:pt x="285846" y="813547"/>
                </a:cubicBezTo>
                <a:cubicBezTo>
                  <a:pt x="302390" y="794096"/>
                  <a:pt x="318915" y="774422"/>
                  <a:pt x="331476" y="752105"/>
                </a:cubicBezTo>
                <a:cubicBezTo>
                  <a:pt x="339274" y="739653"/>
                  <a:pt x="347815" y="726549"/>
                  <a:pt x="349862" y="711770"/>
                </a:cubicBezTo>
                <a:cubicBezTo>
                  <a:pt x="300138" y="702259"/>
                  <a:pt x="252553" y="683739"/>
                  <a:pt x="208225" y="659337"/>
                </a:cubicBezTo>
                <a:cubicBezTo>
                  <a:pt x="161683" y="634023"/>
                  <a:pt x="116815" y="603479"/>
                  <a:pt x="81755" y="563386"/>
                </a:cubicBezTo>
                <a:cubicBezTo>
                  <a:pt x="66774" y="544270"/>
                  <a:pt x="52799" y="524242"/>
                  <a:pt x="41168" y="502911"/>
                </a:cubicBezTo>
                <a:cubicBezTo>
                  <a:pt x="34245" y="490124"/>
                  <a:pt x="29890" y="476202"/>
                  <a:pt x="24196" y="462874"/>
                </a:cubicBezTo>
                <a:cubicBezTo>
                  <a:pt x="18762" y="450608"/>
                  <a:pt x="12584" y="438621"/>
                  <a:pt x="8917" y="425648"/>
                </a:cubicBezTo>
                <a:cubicBezTo>
                  <a:pt x="1343" y="395755"/>
                  <a:pt x="-1746" y="364578"/>
                  <a:pt x="971" y="333811"/>
                </a:cubicBezTo>
                <a:cubicBezTo>
                  <a:pt x="4749" y="273727"/>
                  <a:pt x="25629" y="229893"/>
                  <a:pt x="57060" y="179730"/>
                </a:cubicBezTo>
                <a:cubicBezTo>
                  <a:pt x="112721" y="91336"/>
                  <a:pt x="207555" y="31458"/>
                  <a:pt x="309536" y="12063"/>
                </a:cubicBezTo>
                <a:cubicBezTo>
                  <a:pt x="339050" y="6051"/>
                  <a:pt x="368919" y="1360"/>
                  <a:pt x="399047" y="113"/>
                </a:cubicBezTo>
                <a:cubicBezTo>
                  <a:pt x="429046" y="-427"/>
                  <a:pt x="459063" y="1025"/>
                  <a:pt x="488987" y="3240"/>
                </a:cubicBezTo>
                <a:cubicBezTo>
                  <a:pt x="527918" y="5995"/>
                  <a:pt x="566161" y="14110"/>
                  <a:pt x="603901" y="23789"/>
                </a:cubicBezTo>
                <a:cubicBezTo>
                  <a:pt x="630364" y="30266"/>
                  <a:pt x="656640" y="38028"/>
                  <a:pt x="681410" y="49475"/>
                </a:cubicBezTo>
                <a:cubicBezTo>
                  <a:pt x="710217" y="63510"/>
                  <a:pt x="739174" y="78605"/>
                  <a:pt x="765227" y="97330"/>
                </a:cubicBezTo>
                <a:cubicBezTo>
                  <a:pt x="796175" y="121397"/>
                  <a:pt x="823698" y="149949"/>
                  <a:pt x="848802" y="179991"/>
                </a:cubicBezTo>
                <a:cubicBezTo>
                  <a:pt x="861308" y="194770"/>
                  <a:pt x="869645" y="212341"/>
                  <a:pt x="878950" y="229186"/>
                </a:cubicBezTo>
                <a:cubicBezTo>
                  <a:pt x="895624" y="259004"/>
                  <a:pt x="911070" y="289939"/>
                  <a:pt x="918086" y="323610"/>
                </a:cubicBezTo>
                <a:cubicBezTo>
                  <a:pt x="919202" y="324225"/>
                  <a:pt x="920058" y="325267"/>
                  <a:pt x="920449" y="326551"/>
                </a:cubicBezTo>
                <a:cubicBezTo>
                  <a:pt x="921621" y="330944"/>
                  <a:pt x="921528" y="335579"/>
                  <a:pt x="922515" y="340027"/>
                </a:cubicBezTo>
                <a:cubicBezTo>
                  <a:pt x="924041" y="345909"/>
                  <a:pt x="924804" y="351921"/>
                  <a:pt x="925604" y="357933"/>
                </a:cubicBezTo>
                <a:cubicBezTo>
                  <a:pt x="927800" y="366886"/>
                  <a:pt x="930070" y="375895"/>
                  <a:pt x="930368" y="385164"/>
                </a:cubicBezTo>
                <a:cubicBezTo>
                  <a:pt x="931001" y="394638"/>
                  <a:pt x="928563" y="403871"/>
                  <a:pt x="926255" y="412954"/>
                </a:cubicBezTo>
                <a:cubicBezTo>
                  <a:pt x="922422" y="430692"/>
                  <a:pt x="916411" y="447854"/>
                  <a:pt x="908446" y="464122"/>
                </a:cubicBezTo>
                <a:cubicBezTo>
                  <a:pt x="901449" y="479775"/>
                  <a:pt x="892814" y="494666"/>
                  <a:pt x="884254" y="509501"/>
                </a:cubicBezTo>
                <a:cubicBezTo>
                  <a:pt x="876233" y="521208"/>
                  <a:pt x="868026" y="532804"/>
                  <a:pt x="860210" y="544642"/>
                </a:cubicBezTo>
                <a:cubicBezTo>
                  <a:pt x="834882" y="580417"/>
                  <a:pt x="805498" y="613511"/>
                  <a:pt x="771089" y="640798"/>
                </a:cubicBezTo>
                <a:cubicBezTo>
                  <a:pt x="741351" y="664344"/>
                  <a:pt x="708003" y="682585"/>
                  <a:pt x="673128" y="697308"/>
                </a:cubicBezTo>
                <a:cubicBezTo>
                  <a:pt x="630345" y="716498"/>
                  <a:pt x="585161" y="730048"/>
                  <a:pt x="538786" y="737084"/>
                </a:cubicBezTo>
                <a:cubicBezTo>
                  <a:pt x="518390" y="740435"/>
                  <a:pt x="496654" y="738238"/>
                  <a:pt x="476891" y="740341"/>
                </a:cubicBezTo>
                <a:cubicBezTo>
                  <a:pt x="462041" y="763068"/>
                  <a:pt x="440044" y="779076"/>
                  <a:pt x="418178" y="794469"/>
                </a:cubicBezTo>
                <a:cubicBezTo>
                  <a:pt x="399364" y="808354"/>
                  <a:pt x="380866" y="822984"/>
                  <a:pt x="359391" y="832551"/>
                </a:cubicBezTo>
                <a:cubicBezTo>
                  <a:pt x="342716" y="840462"/>
                  <a:pt x="324889" y="845860"/>
                  <a:pt x="306912" y="849955"/>
                </a:cubicBezTo>
                <a:cubicBezTo>
                  <a:pt x="295039" y="852709"/>
                  <a:pt x="283054" y="855539"/>
                  <a:pt x="270809" y="854962"/>
                </a:cubicBezTo>
                <a:close/>
                <a:moveTo>
                  <a:pt x="271926" y="844762"/>
                </a:moveTo>
                <a:cubicBezTo>
                  <a:pt x="287204" y="845097"/>
                  <a:pt x="302036" y="840574"/>
                  <a:pt x="316756" y="837112"/>
                </a:cubicBezTo>
                <a:cubicBezTo>
                  <a:pt x="333412" y="832533"/>
                  <a:pt x="349602" y="826595"/>
                  <a:pt x="364862" y="818498"/>
                </a:cubicBezTo>
                <a:cubicBezTo>
                  <a:pt x="378484" y="811388"/>
                  <a:pt x="390729" y="801895"/>
                  <a:pt x="403086" y="793017"/>
                </a:cubicBezTo>
                <a:cubicBezTo>
                  <a:pt x="417564" y="782109"/>
                  <a:pt x="432563" y="771835"/>
                  <a:pt x="446465" y="760183"/>
                </a:cubicBezTo>
                <a:cubicBezTo>
                  <a:pt x="454988" y="752440"/>
                  <a:pt x="462208" y="743394"/>
                  <a:pt x="468870" y="734032"/>
                </a:cubicBezTo>
                <a:cubicBezTo>
                  <a:pt x="474770" y="727182"/>
                  <a:pt x="488299" y="729899"/>
                  <a:pt x="496636" y="729248"/>
                </a:cubicBezTo>
                <a:cubicBezTo>
                  <a:pt x="505978" y="729378"/>
                  <a:pt x="516083" y="728913"/>
                  <a:pt x="524848" y="728299"/>
                </a:cubicBezTo>
                <a:cubicBezTo>
                  <a:pt x="576787" y="722938"/>
                  <a:pt x="627237" y="706912"/>
                  <a:pt x="674673" y="685414"/>
                </a:cubicBezTo>
                <a:cubicBezTo>
                  <a:pt x="709994" y="670412"/>
                  <a:pt x="743379" y="650849"/>
                  <a:pt x="772894" y="626224"/>
                </a:cubicBezTo>
                <a:cubicBezTo>
                  <a:pt x="808234" y="596368"/>
                  <a:pt x="838176" y="560259"/>
                  <a:pt x="863392" y="521729"/>
                </a:cubicBezTo>
                <a:cubicBezTo>
                  <a:pt x="873255" y="508607"/>
                  <a:pt x="881313" y="494442"/>
                  <a:pt x="889129" y="480036"/>
                </a:cubicBezTo>
                <a:cubicBezTo>
                  <a:pt x="900202" y="459561"/>
                  <a:pt x="909860" y="438100"/>
                  <a:pt x="915183" y="415541"/>
                </a:cubicBezTo>
                <a:cubicBezTo>
                  <a:pt x="919351" y="399943"/>
                  <a:pt x="916839" y="383489"/>
                  <a:pt x="916411" y="367556"/>
                </a:cubicBezTo>
                <a:cubicBezTo>
                  <a:pt x="915704" y="358138"/>
                  <a:pt x="914047" y="348850"/>
                  <a:pt x="912093" y="339618"/>
                </a:cubicBezTo>
                <a:cubicBezTo>
                  <a:pt x="905673" y="300028"/>
                  <a:pt x="887436" y="263713"/>
                  <a:pt x="867803" y="229297"/>
                </a:cubicBezTo>
                <a:cubicBezTo>
                  <a:pt x="862034" y="218986"/>
                  <a:pt x="856711" y="208432"/>
                  <a:pt x="850291" y="198493"/>
                </a:cubicBezTo>
                <a:cubicBezTo>
                  <a:pt x="840484" y="184663"/>
                  <a:pt x="829393" y="171783"/>
                  <a:pt x="817483" y="159740"/>
                </a:cubicBezTo>
                <a:cubicBezTo>
                  <a:pt x="796919" y="138018"/>
                  <a:pt x="775704" y="116594"/>
                  <a:pt x="751009" y="99526"/>
                </a:cubicBezTo>
                <a:cubicBezTo>
                  <a:pt x="720694" y="80578"/>
                  <a:pt x="689282" y="62672"/>
                  <a:pt x="655822" y="49866"/>
                </a:cubicBezTo>
                <a:cubicBezTo>
                  <a:pt x="624446" y="38140"/>
                  <a:pt x="590409" y="30899"/>
                  <a:pt x="558103" y="23435"/>
                </a:cubicBezTo>
                <a:cubicBezTo>
                  <a:pt x="505996" y="12416"/>
                  <a:pt x="452457" y="10015"/>
                  <a:pt x="399382" y="10294"/>
                </a:cubicBezTo>
                <a:cubicBezTo>
                  <a:pt x="329262" y="14520"/>
                  <a:pt x="258471" y="29615"/>
                  <a:pt x="196278" y="63212"/>
                </a:cubicBezTo>
                <a:cubicBezTo>
                  <a:pt x="138235" y="95971"/>
                  <a:pt x="87971" y="143546"/>
                  <a:pt x="55572" y="202029"/>
                </a:cubicBezTo>
                <a:cubicBezTo>
                  <a:pt x="41149" y="226096"/>
                  <a:pt x="28588" y="251577"/>
                  <a:pt x="20437" y="278473"/>
                </a:cubicBezTo>
                <a:cubicBezTo>
                  <a:pt x="16064" y="294295"/>
                  <a:pt x="13775" y="310525"/>
                  <a:pt x="11876" y="326793"/>
                </a:cubicBezTo>
                <a:cubicBezTo>
                  <a:pt x="8192" y="359236"/>
                  <a:pt x="10723" y="392423"/>
                  <a:pt x="19060" y="423973"/>
                </a:cubicBezTo>
                <a:cubicBezTo>
                  <a:pt x="23135" y="437970"/>
                  <a:pt x="30337" y="450739"/>
                  <a:pt x="35790" y="464196"/>
                </a:cubicBezTo>
                <a:cubicBezTo>
                  <a:pt x="43457" y="485601"/>
                  <a:pt x="53245" y="505945"/>
                  <a:pt x="66179" y="524596"/>
                </a:cubicBezTo>
                <a:cubicBezTo>
                  <a:pt x="76563" y="539449"/>
                  <a:pt x="86631" y="554749"/>
                  <a:pt x="99323" y="567778"/>
                </a:cubicBezTo>
                <a:cubicBezTo>
                  <a:pt x="132950" y="601357"/>
                  <a:pt x="172290" y="628681"/>
                  <a:pt x="214087" y="650905"/>
                </a:cubicBezTo>
                <a:cubicBezTo>
                  <a:pt x="256852" y="674246"/>
                  <a:pt x="302706" y="692506"/>
                  <a:pt x="350681" y="701365"/>
                </a:cubicBezTo>
                <a:cubicBezTo>
                  <a:pt x="372957" y="704809"/>
                  <a:pt x="348876" y="743469"/>
                  <a:pt x="342400" y="753873"/>
                </a:cubicBezTo>
                <a:cubicBezTo>
                  <a:pt x="334305" y="767386"/>
                  <a:pt x="326228" y="780937"/>
                  <a:pt x="315863" y="792887"/>
                </a:cubicBezTo>
                <a:cubicBezTo>
                  <a:pt x="308252" y="802342"/>
                  <a:pt x="301106" y="812207"/>
                  <a:pt x="292768" y="821067"/>
                </a:cubicBezTo>
                <a:cubicBezTo>
                  <a:pt x="283855" y="829182"/>
                  <a:pt x="274866" y="837298"/>
                  <a:pt x="265264" y="844631"/>
                </a:cubicBezTo>
                <a:cubicBezTo>
                  <a:pt x="267497" y="844724"/>
                  <a:pt x="269711" y="844743"/>
                  <a:pt x="271926" y="844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6" name="Google Shape;1396;p35"/>
          <p:cNvSpPr/>
          <p:nvPr/>
        </p:nvSpPr>
        <p:spPr>
          <a:xfrm>
            <a:off x="14425529" y="2176917"/>
            <a:ext cx="907306" cy="834506"/>
          </a:xfrm>
          <a:custGeom>
            <a:avLst/>
            <a:gdLst/>
            <a:ahLst/>
            <a:cxnLst/>
            <a:rect l="l" t="t" r="r" b="b"/>
            <a:pathLst>
              <a:path w="907306" h="834506" extrusionOk="0">
                <a:moveTo>
                  <a:pt x="906156" y="357285"/>
                </a:moveTo>
                <a:cubicBezTo>
                  <a:pt x="906603" y="373218"/>
                  <a:pt x="909096" y="389691"/>
                  <a:pt x="904947" y="405270"/>
                </a:cubicBezTo>
                <a:cubicBezTo>
                  <a:pt x="899624" y="427829"/>
                  <a:pt x="889966" y="449290"/>
                  <a:pt x="878893" y="469765"/>
                </a:cubicBezTo>
                <a:cubicBezTo>
                  <a:pt x="871077" y="484172"/>
                  <a:pt x="863001" y="498317"/>
                  <a:pt x="853156" y="511458"/>
                </a:cubicBezTo>
                <a:cubicBezTo>
                  <a:pt x="827940" y="549988"/>
                  <a:pt x="797998" y="586097"/>
                  <a:pt x="762658" y="615953"/>
                </a:cubicBezTo>
                <a:cubicBezTo>
                  <a:pt x="733162" y="640578"/>
                  <a:pt x="699777" y="660141"/>
                  <a:pt x="664437" y="675143"/>
                </a:cubicBezTo>
                <a:cubicBezTo>
                  <a:pt x="617020" y="696623"/>
                  <a:pt x="566551" y="712667"/>
                  <a:pt x="514612" y="718028"/>
                </a:cubicBezTo>
                <a:cubicBezTo>
                  <a:pt x="505847" y="718642"/>
                  <a:pt x="495723" y="719107"/>
                  <a:pt x="486400" y="718977"/>
                </a:cubicBezTo>
                <a:cubicBezTo>
                  <a:pt x="478063" y="719629"/>
                  <a:pt x="464534" y="716930"/>
                  <a:pt x="458634" y="723761"/>
                </a:cubicBezTo>
                <a:cubicBezTo>
                  <a:pt x="451991" y="733142"/>
                  <a:pt x="444752" y="742188"/>
                  <a:pt x="436229" y="749931"/>
                </a:cubicBezTo>
                <a:cubicBezTo>
                  <a:pt x="422327" y="761583"/>
                  <a:pt x="407328" y="771857"/>
                  <a:pt x="392850" y="782746"/>
                </a:cubicBezTo>
                <a:cubicBezTo>
                  <a:pt x="380493" y="791624"/>
                  <a:pt x="368248" y="801098"/>
                  <a:pt x="354626" y="808227"/>
                </a:cubicBezTo>
                <a:cubicBezTo>
                  <a:pt x="339366" y="816324"/>
                  <a:pt x="323176" y="822262"/>
                  <a:pt x="306520" y="826841"/>
                </a:cubicBezTo>
                <a:cubicBezTo>
                  <a:pt x="291800" y="830303"/>
                  <a:pt x="276968" y="834807"/>
                  <a:pt x="261690" y="834491"/>
                </a:cubicBezTo>
                <a:cubicBezTo>
                  <a:pt x="259475" y="834472"/>
                  <a:pt x="257261" y="834453"/>
                  <a:pt x="255065" y="834360"/>
                </a:cubicBezTo>
                <a:cubicBezTo>
                  <a:pt x="264649" y="827027"/>
                  <a:pt x="273637" y="818911"/>
                  <a:pt x="282570" y="810796"/>
                </a:cubicBezTo>
                <a:cubicBezTo>
                  <a:pt x="290907" y="801955"/>
                  <a:pt x="298053" y="792090"/>
                  <a:pt x="305664" y="782616"/>
                </a:cubicBezTo>
                <a:cubicBezTo>
                  <a:pt x="316030" y="770666"/>
                  <a:pt x="324106" y="757134"/>
                  <a:pt x="332201" y="743602"/>
                </a:cubicBezTo>
                <a:cubicBezTo>
                  <a:pt x="338677" y="733198"/>
                  <a:pt x="362758" y="694538"/>
                  <a:pt x="340483" y="691094"/>
                </a:cubicBezTo>
                <a:cubicBezTo>
                  <a:pt x="292507" y="682235"/>
                  <a:pt x="246635" y="663956"/>
                  <a:pt x="203889" y="640634"/>
                </a:cubicBezTo>
                <a:cubicBezTo>
                  <a:pt x="162092" y="618428"/>
                  <a:pt x="122733" y="591086"/>
                  <a:pt x="89124" y="557508"/>
                </a:cubicBezTo>
                <a:cubicBezTo>
                  <a:pt x="76432" y="544497"/>
                  <a:pt x="66346" y="529178"/>
                  <a:pt x="55962" y="514325"/>
                </a:cubicBezTo>
                <a:cubicBezTo>
                  <a:pt x="43028" y="495674"/>
                  <a:pt x="33239" y="475330"/>
                  <a:pt x="25572" y="453925"/>
                </a:cubicBezTo>
                <a:cubicBezTo>
                  <a:pt x="20120" y="440449"/>
                  <a:pt x="12918" y="427699"/>
                  <a:pt x="8842" y="413702"/>
                </a:cubicBezTo>
                <a:cubicBezTo>
                  <a:pt x="487" y="382153"/>
                  <a:pt x="-2026" y="348965"/>
                  <a:pt x="1640" y="316522"/>
                </a:cubicBezTo>
                <a:cubicBezTo>
                  <a:pt x="3539" y="300273"/>
                  <a:pt x="5828" y="284024"/>
                  <a:pt x="10201" y="268202"/>
                </a:cubicBezTo>
                <a:cubicBezTo>
                  <a:pt x="18352" y="241325"/>
                  <a:pt x="30913" y="215825"/>
                  <a:pt x="45336" y="191758"/>
                </a:cubicBezTo>
                <a:cubicBezTo>
                  <a:pt x="77753" y="133275"/>
                  <a:pt x="128018" y="85700"/>
                  <a:pt x="186042" y="52941"/>
                </a:cubicBezTo>
                <a:cubicBezTo>
                  <a:pt x="248235" y="19344"/>
                  <a:pt x="319026" y="4267"/>
                  <a:pt x="389146" y="23"/>
                </a:cubicBezTo>
                <a:cubicBezTo>
                  <a:pt x="442221" y="-274"/>
                  <a:pt x="495760" y="2164"/>
                  <a:pt x="547867" y="13164"/>
                </a:cubicBezTo>
                <a:cubicBezTo>
                  <a:pt x="580173" y="20628"/>
                  <a:pt x="614210" y="27869"/>
                  <a:pt x="645586" y="39595"/>
                </a:cubicBezTo>
                <a:cubicBezTo>
                  <a:pt x="679046" y="52420"/>
                  <a:pt x="710440" y="70307"/>
                  <a:pt x="740773" y="89274"/>
                </a:cubicBezTo>
                <a:cubicBezTo>
                  <a:pt x="765468" y="106342"/>
                  <a:pt x="786683" y="127766"/>
                  <a:pt x="807247" y="149487"/>
                </a:cubicBezTo>
                <a:cubicBezTo>
                  <a:pt x="819157" y="161530"/>
                  <a:pt x="830248" y="174411"/>
                  <a:pt x="840055" y="188240"/>
                </a:cubicBezTo>
                <a:cubicBezTo>
                  <a:pt x="846475" y="198180"/>
                  <a:pt x="851798" y="208715"/>
                  <a:pt x="857567" y="219026"/>
                </a:cubicBezTo>
                <a:cubicBezTo>
                  <a:pt x="877200" y="253442"/>
                  <a:pt x="895437" y="289757"/>
                  <a:pt x="901857" y="329347"/>
                </a:cubicBezTo>
                <a:cubicBezTo>
                  <a:pt x="903811" y="338579"/>
                  <a:pt x="905449" y="347867"/>
                  <a:pt x="906156" y="35728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397" name="Google Shape;1397;p35"/>
          <p:cNvGrpSpPr/>
          <p:nvPr/>
        </p:nvGrpSpPr>
        <p:grpSpPr>
          <a:xfrm>
            <a:off x="9740251" y="1446328"/>
            <a:ext cx="1282715" cy="1708704"/>
            <a:chOff x="9740251" y="1446328"/>
            <a:chExt cx="1282715" cy="1708704"/>
          </a:xfrm>
        </p:grpSpPr>
        <p:sp>
          <p:nvSpPr>
            <p:cNvPr id="1398" name="Google Shape;1398;p35"/>
            <p:cNvSpPr/>
            <p:nvPr/>
          </p:nvSpPr>
          <p:spPr>
            <a:xfrm>
              <a:off x="9740251" y="2047471"/>
              <a:ext cx="1282715" cy="1107561"/>
            </a:xfrm>
            <a:custGeom>
              <a:avLst/>
              <a:gdLst/>
              <a:ahLst/>
              <a:cxnLst/>
              <a:rect l="l" t="t" r="r" b="b"/>
              <a:pathLst>
                <a:path w="1282715" h="1107561" extrusionOk="0">
                  <a:moveTo>
                    <a:pt x="1239916" y="424483"/>
                  </a:moveTo>
                  <a:cubicBezTo>
                    <a:pt x="1215589" y="393145"/>
                    <a:pt x="1183701" y="368301"/>
                    <a:pt x="1152120" y="344584"/>
                  </a:cubicBezTo>
                  <a:cubicBezTo>
                    <a:pt x="1118589" y="322645"/>
                    <a:pt x="1079173" y="311367"/>
                    <a:pt x="1041194" y="299714"/>
                  </a:cubicBezTo>
                  <a:cubicBezTo>
                    <a:pt x="1015704" y="290931"/>
                    <a:pt x="988640" y="291068"/>
                    <a:pt x="962328" y="286455"/>
                  </a:cubicBezTo>
                  <a:cubicBezTo>
                    <a:pt x="949224" y="283516"/>
                    <a:pt x="935264" y="278082"/>
                    <a:pt x="925649" y="268343"/>
                  </a:cubicBezTo>
                  <a:cubicBezTo>
                    <a:pt x="925615" y="250914"/>
                    <a:pt x="925581" y="233485"/>
                    <a:pt x="925615" y="216057"/>
                  </a:cubicBezTo>
                  <a:cubicBezTo>
                    <a:pt x="926026" y="195860"/>
                    <a:pt x="925376" y="175731"/>
                    <a:pt x="922673" y="155706"/>
                  </a:cubicBezTo>
                  <a:cubicBezTo>
                    <a:pt x="920654" y="140737"/>
                    <a:pt x="919046" y="125154"/>
                    <a:pt x="911929" y="111587"/>
                  </a:cubicBezTo>
                  <a:cubicBezTo>
                    <a:pt x="898756" y="88520"/>
                    <a:pt x="872547" y="76456"/>
                    <a:pt x="849657" y="64871"/>
                  </a:cubicBezTo>
                  <a:cubicBezTo>
                    <a:pt x="770415" y="27383"/>
                    <a:pt x="681660" y="17575"/>
                    <a:pt x="595575" y="6742"/>
                  </a:cubicBezTo>
                  <a:cubicBezTo>
                    <a:pt x="546852" y="-25"/>
                    <a:pt x="497753" y="10"/>
                    <a:pt x="448689" y="44"/>
                  </a:cubicBezTo>
                  <a:cubicBezTo>
                    <a:pt x="442598" y="78"/>
                    <a:pt x="436542" y="78"/>
                    <a:pt x="430486" y="78"/>
                  </a:cubicBezTo>
                  <a:cubicBezTo>
                    <a:pt x="377042" y="-93"/>
                    <a:pt x="323290" y="-640"/>
                    <a:pt x="270325" y="7220"/>
                  </a:cubicBezTo>
                  <a:cubicBezTo>
                    <a:pt x="228171" y="12688"/>
                    <a:pt x="186223" y="20104"/>
                    <a:pt x="144994" y="30322"/>
                  </a:cubicBezTo>
                  <a:cubicBezTo>
                    <a:pt x="125765" y="35140"/>
                    <a:pt x="109239" y="47067"/>
                    <a:pt x="91960" y="56294"/>
                  </a:cubicBezTo>
                  <a:cubicBezTo>
                    <a:pt x="75400" y="64940"/>
                    <a:pt x="60482" y="76217"/>
                    <a:pt x="44504" y="85752"/>
                  </a:cubicBezTo>
                  <a:cubicBezTo>
                    <a:pt x="7757" y="104206"/>
                    <a:pt x="3343" y="133219"/>
                    <a:pt x="4301" y="170776"/>
                  </a:cubicBezTo>
                  <a:cubicBezTo>
                    <a:pt x="4677" y="236356"/>
                    <a:pt x="-5074" y="302038"/>
                    <a:pt x="3617" y="367447"/>
                  </a:cubicBezTo>
                  <a:cubicBezTo>
                    <a:pt x="9194" y="413855"/>
                    <a:pt x="10049" y="460775"/>
                    <a:pt x="13539" y="507389"/>
                  </a:cubicBezTo>
                  <a:cubicBezTo>
                    <a:pt x="16105" y="538555"/>
                    <a:pt x="11760" y="570610"/>
                    <a:pt x="19869" y="601059"/>
                  </a:cubicBezTo>
                  <a:cubicBezTo>
                    <a:pt x="29175" y="673849"/>
                    <a:pt x="31913" y="748348"/>
                    <a:pt x="52544" y="819293"/>
                  </a:cubicBezTo>
                  <a:cubicBezTo>
                    <a:pt x="65033" y="873937"/>
                    <a:pt x="101199" y="912622"/>
                    <a:pt x="146944" y="940644"/>
                  </a:cubicBezTo>
                  <a:cubicBezTo>
                    <a:pt x="146602" y="944199"/>
                    <a:pt x="147184" y="948573"/>
                    <a:pt x="147218" y="950726"/>
                  </a:cubicBezTo>
                  <a:cubicBezTo>
                    <a:pt x="148039" y="967915"/>
                    <a:pt x="150640" y="985070"/>
                    <a:pt x="157106" y="1001098"/>
                  </a:cubicBezTo>
                  <a:cubicBezTo>
                    <a:pt x="165763" y="1019791"/>
                    <a:pt x="201860" y="1027925"/>
                    <a:pt x="220268" y="1035819"/>
                  </a:cubicBezTo>
                  <a:cubicBezTo>
                    <a:pt x="238675" y="1042619"/>
                    <a:pt x="256775" y="1050445"/>
                    <a:pt x="275662" y="1055947"/>
                  </a:cubicBezTo>
                  <a:cubicBezTo>
                    <a:pt x="293830" y="1061244"/>
                    <a:pt x="312580" y="1064115"/>
                    <a:pt x="330920" y="1068899"/>
                  </a:cubicBezTo>
                  <a:cubicBezTo>
                    <a:pt x="350901" y="1074401"/>
                    <a:pt x="370952" y="1079630"/>
                    <a:pt x="391310" y="1083525"/>
                  </a:cubicBezTo>
                  <a:cubicBezTo>
                    <a:pt x="412899" y="1088002"/>
                    <a:pt x="434387" y="1094461"/>
                    <a:pt x="456456" y="1096648"/>
                  </a:cubicBezTo>
                  <a:cubicBezTo>
                    <a:pt x="475171" y="1098186"/>
                    <a:pt x="493442" y="1102423"/>
                    <a:pt x="512090" y="1104337"/>
                  </a:cubicBezTo>
                  <a:cubicBezTo>
                    <a:pt x="540420" y="1107345"/>
                    <a:pt x="568853" y="1107720"/>
                    <a:pt x="597320" y="1107515"/>
                  </a:cubicBezTo>
                  <a:cubicBezTo>
                    <a:pt x="642792" y="1104952"/>
                    <a:pt x="688367" y="1094837"/>
                    <a:pt x="731238" y="1079595"/>
                  </a:cubicBezTo>
                  <a:cubicBezTo>
                    <a:pt x="739963" y="1073922"/>
                    <a:pt x="740032" y="1061859"/>
                    <a:pt x="742119" y="1052666"/>
                  </a:cubicBezTo>
                  <a:cubicBezTo>
                    <a:pt x="743898" y="1042380"/>
                    <a:pt x="745882" y="1032606"/>
                    <a:pt x="748483" y="1022252"/>
                  </a:cubicBezTo>
                  <a:cubicBezTo>
                    <a:pt x="748483" y="1022217"/>
                    <a:pt x="748483" y="1022149"/>
                    <a:pt x="748483" y="1022115"/>
                  </a:cubicBezTo>
                  <a:cubicBezTo>
                    <a:pt x="759295" y="1019073"/>
                    <a:pt x="769936" y="1015383"/>
                    <a:pt x="780337" y="1010735"/>
                  </a:cubicBezTo>
                  <a:cubicBezTo>
                    <a:pt x="807846" y="1000415"/>
                    <a:pt x="818521" y="972187"/>
                    <a:pt x="827588" y="946625"/>
                  </a:cubicBezTo>
                  <a:cubicBezTo>
                    <a:pt x="839358" y="916518"/>
                    <a:pt x="852394" y="886855"/>
                    <a:pt x="861154" y="855688"/>
                  </a:cubicBezTo>
                  <a:cubicBezTo>
                    <a:pt x="861290" y="855244"/>
                    <a:pt x="861393" y="854800"/>
                    <a:pt x="861530" y="854356"/>
                  </a:cubicBezTo>
                  <a:cubicBezTo>
                    <a:pt x="863343" y="852168"/>
                    <a:pt x="865191" y="850152"/>
                    <a:pt x="867175" y="848888"/>
                  </a:cubicBezTo>
                  <a:cubicBezTo>
                    <a:pt x="879185" y="838772"/>
                    <a:pt x="892632" y="830468"/>
                    <a:pt x="906694" y="823462"/>
                  </a:cubicBezTo>
                  <a:cubicBezTo>
                    <a:pt x="934477" y="811057"/>
                    <a:pt x="965031" y="805897"/>
                    <a:pt x="994114" y="797114"/>
                  </a:cubicBezTo>
                  <a:cubicBezTo>
                    <a:pt x="1022581" y="791886"/>
                    <a:pt x="1050124" y="781839"/>
                    <a:pt x="1079207" y="780267"/>
                  </a:cubicBezTo>
                  <a:cubicBezTo>
                    <a:pt x="1151641" y="780062"/>
                    <a:pt x="1217163" y="733209"/>
                    <a:pt x="1250420" y="670466"/>
                  </a:cubicBezTo>
                  <a:cubicBezTo>
                    <a:pt x="1267597" y="641931"/>
                    <a:pt x="1280461" y="610047"/>
                    <a:pt x="1282412" y="576488"/>
                  </a:cubicBezTo>
                  <a:cubicBezTo>
                    <a:pt x="1284944" y="523074"/>
                    <a:pt x="1271702" y="468054"/>
                    <a:pt x="1239916" y="424483"/>
                  </a:cubicBezTo>
                  <a:close/>
                  <a:moveTo>
                    <a:pt x="921612" y="446867"/>
                  </a:moveTo>
                  <a:cubicBezTo>
                    <a:pt x="948676" y="433915"/>
                    <a:pt x="989187" y="433573"/>
                    <a:pt x="1017072" y="443108"/>
                  </a:cubicBezTo>
                  <a:cubicBezTo>
                    <a:pt x="1042665" y="453155"/>
                    <a:pt x="1068122" y="463544"/>
                    <a:pt x="1092243" y="476871"/>
                  </a:cubicBezTo>
                  <a:cubicBezTo>
                    <a:pt x="1112909" y="487260"/>
                    <a:pt x="1131488" y="502707"/>
                    <a:pt x="1140145" y="524681"/>
                  </a:cubicBezTo>
                  <a:cubicBezTo>
                    <a:pt x="1151230" y="566065"/>
                    <a:pt x="1131728" y="596514"/>
                    <a:pt x="1096999" y="617736"/>
                  </a:cubicBezTo>
                  <a:cubicBezTo>
                    <a:pt x="1061929" y="645383"/>
                    <a:pt x="1017483" y="656284"/>
                    <a:pt x="973824" y="662025"/>
                  </a:cubicBezTo>
                  <a:cubicBezTo>
                    <a:pt x="957162" y="664281"/>
                    <a:pt x="939883" y="665340"/>
                    <a:pt x="923220" y="662743"/>
                  </a:cubicBezTo>
                  <a:cubicBezTo>
                    <a:pt x="917609" y="661854"/>
                    <a:pt x="913263" y="657958"/>
                    <a:pt x="907755" y="656865"/>
                  </a:cubicBezTo>
                  <a:cubicBezTo>
                    <a:pt x="907652" y="656831"/>
                    <a:pt x="907549" y="656831"/>
                    <a:pt x="907481" y="656831"/>
                  </a:cubicBezTo>
                  <a:cubicBezTo>
                    <a:pt x="906591" y="655908"/>
                    <a:pt x="905702" y="654985"/>
                    <a:pt x="904812" y="654097"/>
                  </a:cubicBezTo>
                  <a:cubicBezTo>
                    <a:pt x="904333" y="653516"/>
                    <a:pt x="903888" y="652901"/>
                    <a:pt x="903444" y="652286"/>
                  </a:cubicBezTo>
                  <a:cubicBezTo>
                    <a:pt x="913058" y="584245"/>
                    <a:pt x="918190" y="515590"/>
                    <a:pt x="921612" y="4468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9" name="Google Shape;1399;p35"/>
            <p:cNvSpPr/>
            <p:nvPr/>
          </p:nvSpPr>
          <p:spPr>
            <a:xfrm>
              <a:off x="10066891" y="1446328"/>
              <a:ext cx="87758" cy="529959"/>
            </a:xfrm>
            <a:custGeom>
              <a:avLst/>
              <a:gdLst/>
              <a:ahLst/>
              <a:cxnLst/>
              <a:rect l="l" t="t" r="r" b="b"/>
              <a:pathLst>
                <a:path w="87758" h="529959" extrusionOk="0">
                  <a:moveTo>
                    <a:pt x="2021" y="516469"/>
                  </a:moveTo>
                  <a:cubicBezTo>
                    <a:pt x="3561" y="521083"/>
                    <a:pt x="4142" y="527200"/>
                    <a:pt x="9240" y="529216"/>
                  </a:cubicBezTo>
                  <a:cubicBezTo>
                    <a:pt x="15536" y="532223"/>
                    <a:pt x="23234" y="525560"/>
                    <a:pt x="21010" y="518930"/>
                  </a:cubicBezTo>
                  <a:cubicBezTo>
                    <a:pt x="19129" y="513394"/>
                    <a:pt x="17486" y="507755"/>
                    <a:pt x="17076" y="501911"/>
                  </a:cubicBezTo>
                  <a:cubicBezTo>
                    <a:pt x="16460" y="480792"/>
                    <a:pt x="23269" y="460185"/>
                    <a:pt x="30933" y="440740"/>
                  </a:cubicBezTo>
                  <a:cubicBezTo>
                    <a:pt x="49306" y="393409"/>
                    <a:pt x="86977" y="351820"/>
                    <a:pt x="87730" y="298953"/>
                  </a:cubicBezTo>
                  <a:cubicBezTo>
                    <a:pt x="89338" y="204530"/>
                    <a:pt x="21387" y="228691"/>
                    <a:pt x="27648" y="149271"/>
                  </a:cubicBezTo>
                  <a:cubicBezTo>
                    <a:pt x="31138" y="97498"/>
                    <a:pt x="51223" y="45383"/>
                    <a:pt x="84753" y="5707"/>
                  </a:cubicBezTo>
                  <a:cubicBezTo>
                    <a:pt x="85438" y="5980"/>
                    <a:pt x="86362" y="5707"/>
                    <a:pt x="86464" y="4784"/>
                  </a:cubicBezTo>
                  <a:cubicBezTo>
                    <a:pt x="86498" y="4579"/>
                    <a:pt x="86498" y="4374"/>
                    <a:pt x="86533" y="4203"/>
                  </a:cubicBezTo>
                  <a:cubicBezTo>
                    <a:pt x="88346" y="3144"/>
                    <a:pt x="87559" y="205"/>
                    <a:pt x="85575" y="0"/>
                  </a:cubicBezTo>
                  <a:cubicBezTo>
                    <a:pt x="77363" y="889"/>
                    <a:pt x="72094" y="9227"/>
                    <a:pt x="67098" y="15139"/>
                  </a:cubicBezTo>
                  <a:cubicBezTo>
                    <a:pt x="33704" y="60146"/>
                    <a:pt x="12491" y="115918"/>
                    <a:pt x="14578" y="172407"/>
                  </a:cubicBezTo>
                  <a:cubicBezTo>
                    <a:pt x="15433" y="190348"/>
                    <a:pt x="24535" y="207230"/>
                    <a:pt x="36749" y="220080"/>
                  </a:cubicBezTo>
                  <a:cubicBezTo>
                    <a:pt x="51394" y="234364"/>
                    <a:pt x="66585" y="249401"/>
                    <a:pt x="69220" y="270896"/>
                  </a:cubicBezTo>
                  <a:cubicBezTo>
                    <a:pt x="78595" y="313716"/>
                    <a:pt x="58066" y="354109"/>
                    <a:pt x="36852" y="390094"/>
                  </a:cubicBezTo>
                  <a:cubicBezTo>
                    <a:pt x="16905" y="427686"/>
                    <a:pt x="-7183" y="472829"/>
                    <a:pt x="2021" y="5164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0" name="Google Shape;1400;p35"/>
            <p:cNvSpPr/>
            <p:nvPr/>
          </p:nvSpPr>
          <p:spPr>
            <a:xfrm>
              <a:off x="10248458" y="1495865"/>
              <a:ext cx="80662" cy="442636"/>
            </a:xfrm>
            <a:custGeom>
              <a:avLst/>
              <a:gdLst/>
              <a:ahLst/>
              <a:cxnLst/>
              <a:rect l="l" t="t" r="r" b="b"/>
              <a:pathLst>
                <a:path w="80662" h="442636" extrusionOk="0">
                  <a:moveTo>
                    <a:pt x="62904" y="206255"/>
                  </a:moveTo>
                  <a:cubicBezTo>
                    <a:pt x="72758" y="255362"/>
                    <a:pt x="39500" y="297601"/>
                    <a:pt x="22256" y="340831"/>
                  </a:cubicBezTo>
                  <a:cubicBezTo>
                    <a:pt x="10109" y="371519"/>
                    <a:pt x="4327" y="406616"/>
                    <a:pt x="18971" y="437509"/>
                  </a:cubicBezTo>
                  <a:cubicBezTo>
                    <a:pt x="20648" y="441781"/>
                    <a:pt x="25917" y="443763"/>
                    <a:pt x="30057" y="441986"/>
                  </a:cubicBezTo>
                  <a:cubicBezTo>
                    <a:pt x="41724" y="436142"/>
                    <a:pt x="29270" y="420661"/>
                    <a:pt x="28688" y="411161"/>
                  </a:cubicBezTo>
                  <a:cubicBezTo>
                    <a:pt x="25061" y="391682"/>
                    <a:pt x="29612" y="371588"/>
                    <a:pt x="35942" y="353168"/>
                  </a:cubicBezTo>
                  <a:cubicBezTo>
                    <a:pt x="45933" y="323676"/>
                    <a:pt x="64204" y="297670"/>
                    <a:pt x="73373" y="267870"/>
                  </a:cubicBezTo>
                  <a:cubicBezTo>
                    <a:pt x="85212" y="233081"/>
                    <a:pt x="85041" y="188177"/>
                    <a:pt x="54555" y="162888"/>
                  </a:cubicBezTo>
                  <a:cubicBezTo>
                    <a:pt x="40287" y="150893"/>
                    <a:pt x="20032" y="143511"/>
                    <a:pt x="13941" y="124272"/>
                  </a:cubicBezTo>
                  <a:cubicBezTo>
                    <a:pt x="4259" y="83126"/>
                    <a:pt x="25198" y="38700"/>
                    <a:pt x="47712" y="4937"/>
                  </a:cubicBezTo>
                  <a:cubicBezTo>
                    <a:pt x="49765" y="5791"/>
                    <a:pt x="50449" y="3570"/>
                    <a:pt x="50347" y="1793"/>
                  </a:cubicBezTo>
                  <a:cubicBezTo>
                    <a:pt x="50347" y="-53"/>
                    <a:pt x="47849" y="-360"/>
                    <a:pt x="46549" y="357"/>
                  </a:cubicBezTo>
                  <a:cubicBezTo>
                    <a:pt x="17123" y="29029"/>
                    <a:pt x="-11925" y="95326"/>
                    <a:pt x="5011" y="135412"/>
                  </a:cubicBezTo>
                  <a:cubicBezTo>
                    <a:pt x="19108" y="165383"/>
                    <a:pt x="57532" y="169449"/>
                    <a:pt x="62904" y="2062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1" name="Google Shape;1401;p35"/>
            <p:cNvSpPr/>
            <p:nvPr/>
          </p:nvSpPr>
          <p:spPr>
            <a:xfrm>
              <a:off x="10454720" y="1489635"/>
              <a:ext cx="82662" cy="450642"/>
            </a:xfrm>
            <a:custGeom>
              <a:avLst/>
              <a:gdLst/>
              <a:ahLst/>
              <a:cxnLst/>
              <a:rect l="l" t="t" r="r" b="b"/>
              <a:pathLst>
                <a:path w="82662" h="450642" extrusionOk="0">
                  <a:moveTo>
                    <a:pt x="63438" y="169768"/>
                  </a:moveTo>
                  <a:cubicBezTo>
                    <a:pt x="76577" y="216620"/>
                    <a:pt x="42088" y="259201"/>
                    <a:pt x="27204" y="301474"/>
                  </a:cubicBezTo>
                  <a:cubicBezTo>
                    <a:pt x="16495" y="332845"/>
                    <a:pt x="4998" y="365345"/>
                    <a:pt x="4177" y="398767"/>
                  </a:cubicBezTo>
                  <a:cubicBezTo>
                    <a:pt x="5717" y="413666"/>
                    <a:pt x="8146" y="428464"/>
                    <a:pt x="9036" y="443466"/>
                  </a:cubicBezTo>
                  <a:cubicBezTo>
                    <a:pt x="9412" y="447977"/>
                    <a:pt x="14100" y="451155"/>
                    <a:pt x="18445" y="450574"/>
                  </a:cubicBezTo>
                  <a:cubicBezTo>
                    <a:pt x="22380" y="450027"/>
                    <a:pt x="25835" y="446405"/>
                    <a:pt x="25630" y="442304"/>
                  </a:cubicBezTo>
                  <a:cubicBezTo>
                    <a:pt x="25185" y="427541"/>
                    <a:pt x="23577" y="412846"/>
                    <a:pt x="21490" y="398254"/>
                  </a:cubicBezTo>
                  <a:cubicBezTo>
                    <a:pt x="22038" y="369685"/>
                    <a:pt x="31857" y="342038"/>
                    <a:pt x="40069" y="314938"/>
                  </a:cubicBezTo>
                  <a:cubicBezTo>
                    <a:pt x="56253" y="264771"/>
                    <a:pt x="112058" y="190511"/>
                    <a:pt x="62754" y="144206"/>
                  </a:cubicBezTo>
                  <a:cubicBezTo>
                    <a:pt x="27204" y="120694"/>
                    <a:pt x="-202" y="129921"/>
                    <a:pt x="14613" y="74799"/>
                  </a:cubicBezTo>
                  <a:cubicBezTo>
                    <a:pt x="22859" y="48997"/>
                    <a:pt x="34081" y="21658"/>
                    <a:pt x="54816" y="3341"/>
                  </a:cubicBezTo>
                  <a:cubicBezTo>
                    <a:pt x="55192" y="3239"/>
                    <a:pt x="55603" y="3102"/>
                    <a:pt x="55979" y="2999"/>
                  </a:cubicBezTo>
                  <a:cubicBezTo>
                    <a:pt x="57861" y="2453"/>
                    <a:pt x="57074" y="-452"/>
                    <a:pt x="55192" y="60"/>
                  </a:cubicBezTo>
                  <a:cubicBezTo>
                    <a:pt x="28402" y="12295"/>
                    <a:pt x="-1195" y="78592"/>
                    <a:pt x="37" y="107776"/>
                  </a:cubicBezTo>
                  <a:cubicBezTo>
                    <a:pt x="824" y="144650"/>
                    <a:pt x="53037" y="139421"/>
                    <a:pt x="63438" y="1697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02" name="Google Shape;1402;p35"/>
          <p:cNvGrpSpPr/>
          <p:nvPr/>
        </p:nvGrpSpPr>
        <p:grpSpPr>
          <a:xfrm>
            <a:off x="9740251" y="1446328"/>
            <a:ext cx="1282715" cy="1708704"/>
            <a:chOff x="9740251" y="1446328"/>
            <a:chExt cx="1282715" cy="1708704"/>
          </a:xfrm>
        </p:grpSpPr>
        <p:sp>
          <p:nvSpPr>
            <p:cNvPr id="1403" name="Google Shape;1403;p35"/>
            <p:cNvSpPr/>
            <p:nvPr/>
          </p:nvSpPr>
          <p:spPr>
            <a:xfrm>
              <a:off x="9854827" y="2182893"/>
              <a:ext cx="676332" cy="189924"/>
            </a:xfrm>
            <a:custGeom>
              <a:avLst/>
              <a:gdLst/>
              <a:ahLst/>
              <a:cxnLst/>
              <a:rect l="l" t="t" r="r" b="b"/>
              <a:pathLst>
                <a:path w="676332" h="189924" extrusionOk="0">
                  <a:moveTo>
                    <a:pt x="674622" y="100558"/>
                  </a:moveTo>
                  <a:cubicBezTo>
                    <a:pt x="675067" y="101447"/>
                    <a:pt x="675649" y="102233"/>
                    <a:pt x="676333" y="102950"/>
                  </a:cubicBezTo>
                  <a:cubicBezTo>
                    <a:pt x="641228" y="133365"/>
                    <a:pt x="597741" y="154177"/>
                    <a:pt x="554287" y="169999"/>
                  </a:cubicBezTo>
                  <a:cubicBezTo>
                    <a:pt x="526025" y="177996"/>
                    <a:pt x="496463" y="181721"/>
                    <a:pt x="467517" y="186642"/>
                  </a:cubicBezTo>
                  <a:cubicBezTo>
                    <a:pt x="437203" y="190914"/>
                    <a:pt x="406443" y="190025"/>
                    <a:pt x="375923" y="189376"/>
                  </a:cubicBezTo>
                  <a:cubicBezTo>
                    <a:pt x="309545" y="187257"/>
                    <a:pt x="243134" y="182917"/>
                    <a:pt x="177954" y="169418"/>
                  </a:cubicBezTo>
                  <a:cubicBezTo>
                    <a:pt x="121259" y="157868"/>
                    <a:pt x="66275" y="139482"/>
                    <a:pt x="13070" y="116005"/>
                  </a:cubicBezTo>
                  <a:cubicBezTo>
                    <a:pt x="8725" y="113339"/>
                    <a:pt x="4345" y="110742"/>
                    <a:pt x="0" y="108179"/>
                  </a:cubicBezTo>
                  <a:cubicBezTo>
                    <a:pt x="3353" y="105411"/>
                    <a:pt x="6569" y="102506"/>
                    <a:pt x="9991" y="99806"/>
                  </a:cubicBezTo>
                  <a:cubicBezTo>
                    <a:pt x="31444" y="84496"/>
                    <a:pt x="52657" y="68708"/>
                    <a:pt x="74897" y="54560"/>
                  </a:cubicBezTo>
                  <a:cubicBezTo>
                    <a:pt x="112294" y="35252"/>
                    <a:pt x="151300" y="18985"/>
                    <a:pt x="192803" y="10202"/>
                  </a:cubicBezTo>
                  <a:cubicBezTo>
                    <a:pt x="245666" y="-733"/>
                    <a:pt x="299726" y="-187"/>
                    <a:pt x="353409" y="121"/>
                  </a:cubicBezTo>
                  <a:cubicBezTo>
                    <a:pt x="408359" y="360"/>
                    <a:pt x="462590" y="6614"/>
                    <a:pt x="516274" y="18917"/>
                  </a:cubicBezTo>
                  <a:cubicBezTo>
                    <a:pt x="541183" y="23359"/>
                    <a:pt x="565510" y="29511"/>
                    <a:pt x="588913" y="39318"/>
                  </a:cubicBezTo>
                  <a:cubicBezTo>
                    <a:pt x="615840" y="49297"/>
                    <a:pt x="642186" y="63821"/>
                    <a:pt x="661244" y="85692"/>
                  </a:cubicBezTo>
                  <a:cubicBezTo>
                    <a:pt x="665966" y="90853"/>
                    <a:pt x="670174" y="94680"/>
                    <a:pt x="674622" y="100558"/>
                  </a:cubicBezTo>
                  <a:close/>
                </a:path>
              </a:pathLst>
            </a:custGeom>
            <a:solidFill>
              <a:srgbClr val="F487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4" name="Google Shape;1404;p35"/>
            <p:cNvSpPr/>
            <p:nvPr/>
          </p:nvSpPr>
          <p:spPr>
            <a:xfrm>
              <a:off x="9756110" y="2065182"/>
              <a:ext cx="891999" cy="1001246"/>
            </a:xfrm>
            <a:custGeom>
              <a:avLst/>
              <a:gdLst/>
              <a:ahLst/>
              <a:cxnLst/>
              <a:rect l="l" t="t" r="r" b="b"/>
              <a:pathLst>
                <a:path w="891999" h="1001246" extrusionOk="0">
                  <a:moveTo>
                    <a:pt x="848339" y="127810"/>
                  </a:moveTo>
                  <a:cubicBezTo>
                    <a:pt x="848579" y="120087"/>
                    <a:pt x="838280" y="115918"/>
                    <a:pt x="833113" y="121522"/>
                  </a:cubicBezTo>
                  <a:cubicBezTo>
                    <a:pt x="828528" y="126648"/>
                    <a:pt x="831026" y="134235"/>
                    <a:pt x="830000" y="140523"/>
                  </a:cubicBezTo>
                  <a:cubicBezTo>
                    <a:pt x="828255" y="164718"/>
                    <a:pt x="810702" y="183138"/>
                    <a:pt x="795613" y="200600"/>
                  </a:cubicBezTo>
                  <a:cubicBezTo>
                    <a:pt x="793252" y="203232"/>
                    <a:pt x="790789" y="205795"/>
                    <a:pt x="788291" y="208324"/>
                  </a:cubicBezTo>
                  <a:cubicBezTo>
                    <a:pt x="783775" y="200976"/>
                    <a:pt x="774195" y="193561"/>
                    <a:pt x="770397" y="188435"/>
                  </a:cubicBezTo>
                  <a:cubicBezTo>
                    <a:pt x="753973" y="170015"/>
                    <a:pt x="731973" y="157029"/>
                    <a:pt x="709767" y="146640"/>
                  </a:cubicBezTo>
                  <a:cubicBezTo>
                    <a:pt x="696389" y="140967"/>
                    <a:pt x="682635" y="136217"/>
                    <a:pt x="669051" y="131125"/>
                  </a:cubicBezTo>
                  <a:cubicBezTo>
                    <a:pt x="648214" y="123846"/>
                    <a:pt x="626077" y="121385"/>
                    <a:pt x="604692" y="116054"/>
                  </a:cubicBezTo>
                  <a:cubicBezTo>
                    <a:pt x="554019" y="105631"/>
                    <a:pt x="502183" y="100061"/>
                    <a:pt x="450450" y="100027"/>
                  </a:cubicBezTo>
                  <a:cubicBezTo>
                    <a:pt x="398066" y="99753"/>
                    <a:pt x="345341" y="99446"/>
                    <a:pt x="293744" y="109595"/>
                  </a:cubicBezTo>
                  <a:cubicBezTo>
                    <a:pt x="263703" y="115029"/>
                    <a:pt x="235133" y="125486"/>
                    <a:pt x="207316" y="137789"/>
                  </a:cubicBezTo>
                  <a:cubicBezTo>
                    <a:pt x="178849" y="148656"/>
                    <a:pt x="153154" y="164820"/>
                    <a:pt x="129750" y="184197"/>
                  </a:cubicBezTo>
                  <a:cubicBezTo>
                    <a:pt x="119212" y="192672"/>
                    <a:pt x="97485" y="205932"/>
                    <a:pt x="89137" y="220080"/>
                  </a:cubicBezTo>
                  <a:cubicBezTo>
                    <a:pt x="59677" y="201933"/>
                    <a:pt x="34529" y="181702"/>
                    <a:pt x="40414" y="140625"/>
                  </a:cubicBezTo>
                  <a:cubicBezTo>
                    <a:pt x="40209" y="138609"/>
                    <a:pt x="42604" y="129826"/>
                    <a:pt x="38772" y="130510"/>
                  </a:cubicBezTo>
                  <a:cubicBezTo>
                    <a:pt x="35248" y="133175"/>
                    <a:pt x="35008" y="138746"/>
                    <a:pt x="33742" y="142778"/>
                  </a:cubicBezTo>
                  <a:cubicBezTo>
                    <a:pt x="21938" y="185564"/>
                    <a:pt x="51397" y="213211"/>
                    <a:pt x="84484" y="234296"/>
                  </a:cubicBezTo>
                  <a:cubicBezTo>
                    <a:pt x="98649" y="244651"/>
                    <a:pt x="114251" y="252921"/>
                    <a:pt x="130708" y="259106"/>
                  </a:cubicBezTo>
                  <a:cubicBezTo>
                    <a:pt x="162700" y="271443"/>
                    <a:pt x="194520" y="284463"/>
                    <a:pt x="227811" y="293075"/>
                  </a:cubicBezTo>
                  <a:cubicBezTo>
                    <a:pt x="319884" y="318398"/>
                    <a:pt x="415892" y="324412"/>
                    <a:pt x="511011" y="325301"/>
                  </a:cubicBezTo>
                  <a:cubicBezTo>
                    <a:pt x="545842" y="326087"/>
                    <a:pt x="580331" y="320892"/>
                    <a:pt x="614409" y="314160"/>
                  </a:cubicBezTo>
                  <a:cubicBezTo>
                    <a:pt x="656152" y="308351"/>
                    <a:pt x="696286" y="292596"/>
                    <a:pt x="732452" y="271169"/>
                  </a:cubicBezTo>
                  <a:cubicBezTo>
                    <a:pt x="761330" y="254834"/>
                    <a:pt x="789147" y="236175"/>
                    <a:pt x="810634" y="210545"/>
                  </a:cubicBezTo>
                  <a:cubicBezTo>
                    <a:pt x="823328" y="196021"/>
                    <a:pt x="836261" y="181156"/>
                    <a:pt x="843207" y="162907"/>
                  </a:cubicBezTo>
                  <a:cubicBezTo>
                    <a:pt x="847484" y="151766"/>
                    <a:pt x="848339" y="139703"/>
                    <a:pt x="848339" y="127810"/>
                  </a:cubicBezTo>
                  <a:close/>
                  <a:moveTo>
                    <a:pt x="891861" y="251007"/>
                  </a:moveTo>
                  <a:cubicBezTo>
                    <a:pt x="891929" y="293792"/>
                    <a:pt x="891998" y="336578"/>
                    <a:pt x="890150" y="379330"/>
                  </a:cubicBezTo>
                  <a:cubicBezTo>
                    <a:pt x="885018" y="511480"/>
                    <a:pt x="874890" y="643425"/>
                    <a:pt x="843070" y="772295"/>
                  </a:cubicBezTo>
                  <a:cubicBezTo>
                    <a:pt x="839272" y="790714"/>
                    <a:pt x="834824" y="808963"/>
                    <a:pt x="829623" y="827041"/>
                  </a:cubicBezTo>
                  <a:cubicBezTo>
                    <a:pt x="829589" y="827109"/>
                    <a:pt x="829521" y="827144"/>
                    <a:pt x="829486" y="827178"/>
                  </a:cubicBezTo>
                  <a:cubicBezTo>
                    <a:pt x="829486" y="827246"/>
                    <a:pt x="829452" y="827315"/>
                    <a:pt x="829452" y="827349"/>
                  </a:cubicBezTo>
                  <a:cubicBezTo>
                    <a:pt x="829486" y="827417"/>
                    <a:pt x="829486" y="827485"/>
                    <a:pt x="829486" y="827554"/>
                  </a:cubicBezTo>
                  <a:cubicBezTo>
                    <a:pt x="829658" y="829160"/>
                    <a:pt x="829144" y="830800"/>
                    <a:pt x="828768" y="832406"/>
                  </a:cubicBezTo>
                  <a:cubicBezTo>
                    <a:pt x="828426" y="833739"/>
                    <a:pt x="828084" y="835072"/>
                    <a:pt x="827639" y="836371"/>
                  </a:cubicBezTo>
                  <a:cubicBezTo>
                    <a:pt x="827228" y="837669"/>
                    <a:pt x="826783" y="838934"/>
                    <a:pt x="826339" y="840198"/>
                  </a:cubicBezTo>
                  <a:cubicBezTo>
                    <a:pt x="826202" y="840540"/>
                    <a:pt x="826099" y="840882"/>
                    <a:pt x="825962" y="841223"/>
                  </a:cubicBezTo>
                  <a:cubicBezTo>
                    <a:pt x="825894" y="841428"/>
                    <a:pt x="825825" y="841599"/>
                    <a:pt x="825791" y="841770"/>
                  </a:cubicBezTo>
                  <a:cubicBezTo>
                    <a:pt x="825654" y="842112"/>
                    <a:pt x="825517" y="842419"/>
                    <a:pt x="825346" y="842761"/>
                  </a:cubicBezTo>
                  <a:cubicBezTo>
                    <a:pt x="825346" y="842795"/>
                    <a:pt x="825346" y="842795"/>
                    <a:pt x="825312" y="842829"/>
                  </a:cubicBezTo>
                  <a:cubicBezTo>
                    <a:pt x="825141" y="843137"/>
                    <a:pt x="824970" y="843445"/>
                    <a:pt x="824799" y="843752"/>
                  </a:cubicBezTo>
                  <a:cubicBezTo>
                    <a:pt x="824696" y="843923"/>
                    <a:pt x="824594" y="844060"/>
                    <a:pt x="824457" y="844196"/>
                  </a:cubicBezTo>
                  <a:cubicBezTo>
                    <a:pt x="824457" y="844231"/>
                    <a:pt x="824457" y="844231"/>
                    <a:pt x="824423" y="844231"/>
                  </a:cubicBezTo>
                  <a:cubicBezTo>
                    <a:pt x="817545" y="866136"/>
                    <a:pt x="809539" y="887665"/>
                    <a:pt x="800301" y="908717"/>
                  </a:cubicBezTo>
                  <a:cubicBezTo>
                    <a:pt x="792294" y="927171"/>
                    <a:pt x="787573" y="947743"/>
                    <a:pt x="775392" y="964010"/>
                  </a:cubicBezTo>
                  <a:cubicBezTo>
                    <a:pt x="761535" y="978431"/>
                    <a:pt x="740800" y="983181"/>
                    <a:pt x="722222" y="988786"/>
                  </a:cubicBezTo>
                  <a:cubicBezTo>
                    <a:pt x="697792" y="995826"/>
                    <a:pt x="672336" y="997637"/>
                    <a:pt x="647051" y="998765"/>
                  </a:cubicBezTo>
                  <a:cubicBezTo>
                    <a:pt x="609072" y="1000883"/>
                    <a:pt x="571024" y="1002148"/>
                    <a:pt x="533045" y="1000473"/>
                  </a:cubicBezTo>
                  <a:cubicBezTo>
                    <a:pt x="459756" y="996714"/>
                    <a:pt x="387289" y="985779"/>
                    <a:pt x="315710" y="969512"/>
                  </a:cubicBezTo>
                  <a:cubicBezTo>
                    <a:pt x="223979" y="950580"/>
                    <a:pt x="88555" y="911861"/>
                    <a:pt x="57864" y="812107"/>
                  </a:cubicBezTo>
                  <a:cubicBezTo>
                    <a:pt x="28473" y="718710"/>
                    <a:pt x="24983" y="619606"/>
                    <a:pt x="15095" y="522791"/>
                  </a:cubicBezTo>
                  <a:cubicBezTo>
                    <a:pt x="10852" y="486260"/>
                    <a:pt x="11810" y="449591"/>
                    <a:pt x="9621" y="412957"/>
                  </a:cubicBezTo>
                  <a:cubicBezTo>
                    <a:pt x="8526" y="388249"/>
                    <a:pt x="3736" y="363917"/>
                    <a:pt x="2025" y="339278"/>
                  </a:cubicBezTo>
                  <a:cubicBezTo>
                    <a:pt x="-1773" y="291605"/>
                    <a:pt x="177" y="243625"/>
                    <a:pt x="4522" y="196055"/>
                  </a:cubicBezTo>
                  <a:cubicBezTo>
                    <a:pt x="4865" y="170869"/>
                    <a:pt x="2504" y="145410"/>
                    <a:pt x="7944" y="120531"/>
                  </a:cubicBezTo>
                  <a:cubicBezTo>
                    <a:pt x="10579" y="93431"/>
                    <a:pt x="38601" y="84444"/>
                    <a:pt x="57898" y="70706"/>
                  </a:cubicBezTo>
                  <a:cubicBezTo>
                    <a:pt x="69634" y="62367"/>
                    <a:pt x="82396" y="55772"/>
                    <a:pt x="94817" y="48595"/>
                  </a:cubicBezTo>
                  <a:cubicBezTo>
                    <a:pt x="110384" y="39573"/>
                    <a:pt x="126089" y="30381"/>
                    <a:pt x="144121" y="27442"/>
                  </a:cubicBezTo>
                  <a:cubicBezTo>
                    <a:pt x="220113" y="9603"/>
                    <a:pt x="297884" y="0"/>
                    <a:pt x="375997" y="0"/>
                  </a:cubicBezTo>
                  <a:cubicBezTo>
                    <a:pt x="384414" y="0"/>
                    <a:pt x="392831" y="103"/>
                    <a:pt x="401214" y="342"/>
                  </a:cubicBezTo>
                  <a:cubicBezTo>
                    <a:pt x="413942" y="444"/>
                    <a:pt x="426670" y="444"/>
                    <a:pt x="439433" y="410"/>
                  </a:cubicBezTo>
                  <a:cubicBezTo>
                    <a:pt x="470261" y="342"/>
                    <a:pt x="501088" y="308"/>
                    <a:pt x="531882" y="2221"/>
                  </a:cubicBezTo>
                  <a:cubicBezTo>
                    <a:pt x="567979" y="5536"/>
                    <a:pt x="604076" y="9569"/>
                    <a:pt x="639934" y="14934"/>
                  </a:cubicBezTo>
                  <a:cubicBezTo>
                    <a:pt x="706791" y="24810"/>
                    <a:pt x="774605" y="36805"/>
                    <a:pt x="835303" y="67801"/>
                  </a:cubicBezTo>
                  <a:cubicBezTo>
                    <a:pt x="856174" y="79488"/>
                    <a:pt x="882041" y="91893"/>
                    <a:pt x="885599" y="118344"/>
                  </a:cubicBezTo>
                  <a:cubicBezTo>
                    <a:pt x="894495" y="161095"/>
                    <a:pt x="891348" y="207162"/>
                    <a:pt x="891861" y="251007"/>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5" name="Google Shape;1405;p35"/>
            <p:cNvSpPr/>
            <p:nvPr/>
          </p:nvSpPr>
          <p:spPr>
            <a:xfrm>
              <a:off x="10609445" y="2332114"/>
              <a:ext cx="395706" cy="540220"/>
            </a:xfrm>
            <a:custGeom>
              <a:avLst/>
              <a:gdLst/>
              <a:ahLst/>
              <a:cxnLst/>
              <a:rect l="l" t="t" r="r" b="b"/>
              <a:pathLst>
                <a:path w="395706" h="540220" extrusionOk="0">
                  <a:moveTo>
                    <a:pt x="332743" y="123641"/>
                  </a:moveTo>
                  <a:cubicBezTo>
                    <a:pt x="379652" y="167008"/>
                    <a:pt x="399600" y="232963"/>
                    <a:pt x="395084" y="295638"/>
                  </a:cubicBezTo>
                  <a:cubicBezTo>
                    <a:pt x="391388" y="333878"/>
                    <a:pt x="372159" y="368667"/>
                    <a:pt x="351083" y="400141"/>
                  </a:cubicBezTo>
                  <a:cubicBezTo>
                    <a:pt x="338081" y="419689"/>
                    <a:pt x="320665" y="435853"/>
                    <a:pt x="300992" y="448566"/>
                  </a:cubicBezTo>
                  <a:cubicBezTo>
                    <a:pt x="280599" y="463226"/>
                    <a:pt x="256341" y="472317"/>
                    <a:pt x="231261" y="476076"/>
                  </a:cubicBezTo>
                  <a:cubicBezTo>
                    <a:pt x="215043" y="478092"/>
                    <a:pt x="198620" y="477784"/>
                    <a:pt x="182538" y="480929"/>
                  </a:cubicBezTo>
                  <a:cubicBezTo>
                    <a:pt x="144696" y="489506"/>
                    <a:pt x="106854" y="498152"/>
                    <a:pt x="69594" y="509190"/>
                  </a:cubicBezTo>
                  <a:cubicBezTo>
                    <a:pt x="44480" y="514453"/>
                    <a:pt x="21008" y="525389"/>
                    <a:pt x="103" y="540152"/>
                  </a:cubicBezTo>
                  <a:cubicBezTo>
                    <a:pt x="68" y="540186"/>
                    <a:pt x="34" y="540220"/>
                    <a:pt x="0" y="540220"/>
                  </a:cubicBezTo>
                  <a:cubicBezTo>
                    <a:pt x="5064" y="519545"/>
                    <a:pt x="9512" y="498733"/>
                    <a:pt x="14131" y="477955"/>
                  </a:cubicBezTo>
                  <a:cubicBezTo>
                    <a:pt x="21042" y="447712"/>
                    <a:pt x="26756" y="417297"/>
                    <a:pt x="31478" y="386745"/>
                  </a:cubicBezTo>
                  <a:cubicBezTo>
                    <a:pt x="37158" y="392657"/>
                    <a:pt x="49373" y="395596"/>
                    <a:pt x="55874" y="396451"/>
                  </a:cubicBezTo>
                  <a:cubicBezTo>
                    <a:pt x="75787" y="398467"/>
                    <a:pt x="95974" y="396963"/>
                    <a:pt x="115682" y="393819"/>
                  </a:cubicBezTo>
                  <a:cubicBezTo>
                    <a:pt x="147913" y="389001"/>
                    <a:pt x="179904" y="381038"/>
                    <a:pt x="209192" y="366549"/>
                  </a:cubicBezTo>
                  <a:cubicBezTo>
                    <a:pt x="233622" y="350658"/>
                    <a:pt x="261918" y="335280"/>
                    <a:pt x="278238" y="310333"/>
                  </a:cubicBezTo>
                  <a:cubicBezTo>
                    <a:pt x="299247" y="276330"/>
                    <a:pt x="295928" y="229682"/>
                    <a:pt x="266640" y="201489"/>
                  </a:cubicBezTo>
                  <a:cubicBezTo>
                    <a:pt x="246316" y="181941"/>
                    <a:pt x="219730" y="170527"/>
                    <a:pt x="194377" y="158908"/>
                  </a:cubicBezTo>
                  <a:cubicBezTo>
                    <a:pt x="176619" y="151766"/>
                    <a:pt x="159067" y="143359"/>
                    <a:pt x="140385" y="138814"/>
                  </a:cubicBezTo>
                  <a:cubicBezTo>
                    <a:pt x="127041" y="136149"/>
                    <a:pt x="113287" y="135978"/>
                    <a:pt x="99703" y="136730"/>
                  </a:cubicBezTo>
                  <a:cubicBezTo>
                    <a:pt x="88515" y="137345"/>
                    <a:pt x="66035" y="139839"/>
                    <a:pt x="53034" y="148144"/>
                  </a:cubicBezTo>
                  <a:cubicBezTo>
                    <a:pt x="53957" y="128186"/>
                    <a:pt x="54779" y="108228"/>
                    <a:pt x="55531" y="88305"/>
                  </a:cubicBezTo>
                  <a:cubicBezTo>
                    <a:pt x="56318" y="58882"/>
                    <a:pt x="56455" y="29458"/>
                    <a:pt x="56455" y="0"/>
                  </a:cubicBezTo>
                  <a:cubicBezTo>
                    <a:pt x="62785" y="5297"/>
                    <a:pt x="70312" y="9398"/>
                    <a:pt x="77669" y="12132"/>
                  </a:cubicBezTo>
                  <a:cubicBezTo>
                    <a:pt x="98095" y="19992"/>
                    <a:pt x="120301" y="19855"/>
                    <a:pt x="141583" y="23887"/>
                  </a:cubicBezTo>
                  <a:cubicBezTo>
                    <a:pt x="180246" y="33354"/>
                    <a:pt x="218020" y="46511"/>
                    <a:pt x="254254" y="62948"/>
                  </a:cubicBezTo>
                  <a:cubicBezTo>
                    <a:pt x="283542" y="78600"/>
                    <a:pt x="307971" y="101941"/>
                    <a:pt x="332743" y="123641"/>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6" name="Google Shape;1406;p35"/>
            <p:cNvSpPr/>
            <p:nvPr/>
          </p:nvSpPr>
          <p:spPr>
            <a:xfrm>
              <a:off x="9896228" y="2993617"/>
              <a:ext cx="572900" cy="143723"/>
            </a:xfrm>
            <a:custGeom>
              <a:avLst/>
              <a:gdLst/>
              <a:ahLst/>
              <a:cxnLst/>
              <a:rect l="l" t="t" r="r" b="b"/>
              <a:pathLst>
                <a:path w="572900" h="143723" extrusionOk="0">
                  <a:moveTo>
                    <a:pt x="572900" y="80787"/>
                  </a:moveTo>
                  <a:cubicBezTo>
                    <a:pt x="569889" y="93226"/>
                    <a:pt x="568726" y="106076"/>
                    <a:pt x="565202" y="118378"/>
                  </a:cubicBezTo>
                  <a:cubicBezTo>
                    <a:pt x="524896" y="131296"/>
                    <a:pt x="482948" y="141514"/>
                    <a:pt x="440453" y="143564"/>
                  </a:cubicBezTo>
                  <a:cubicBezTo>
                    <a:pt x="399018" y="144419"/>
                    <a:pt x="357686" y="141890"/>
                    <a:pt x="316902" y="134474"/>
                  </a:cubicBezTo>
                  <a:cubicBezTo>
                    <a:pt x="288298" y="132560"/>
                    <a:pt x="260789" y="124461"/>
                    <a:pt x="232801" y="118925"/>
                  </a:cubicBezTo>
                  <a:cubicBezTo>
                    <a:pt x="198483" y="111304"/>
                    <a:pt x="162933" y="101770"/>
                    <a:pt x="128341" y="94251"/>
                  </a:cubicBezTo>
                  <a:cubicBezTo>
                    <a:pt x="108086" y="88989"/>
                    <a:pt x="90020" y="80787"/>
                    <a:pt x="69491" y="73713"/>
                  </a:cubicBezTo>
                  <a:cubicBezTo>
                    <a:pt x="53957" y="68416"/>
                    <a:pt x="37979" y="62846"/>
                    <a:pt x="22377" y="55225"/>
                  </a:cubicBezTo>
                  <a:cubicBezTo>
                    <a:pt x="10812" y="50099"/>
                    <a:pt x="8554" y="35507"/>
                    <a:pt x="4824" y="24263"/>
                  </a:cubicBezTo>
                  <a:cubicBezTo>
                    <a:pt x="2840" y="16267"/>
                    <a:pt x="1608" y="8099"/>
                    <a:pt x="0" y="0"/>
                  </a:cubicBezTo>
                  <a:cubicBezTo>
                    <a:pt x="52315" y="29731"/>
                    <a:pt x="115442" y="46613"/>
                    <a:pt x="169673" y="57959"/>
                  </a:cubicBezTo>
                  <a:cubicBezTo>
                    <a:pt x="255930" y="77335"/>
                    <a:pt x="343932" y="90595"/>
                    <a:pt x="432515" y="90595"/>
                  </a:cubicBezTo>
                  <a:cubicBezTo>
                    <a:pt x="432960" y="90595"/>
                    <a:pt x="433439" y="90595"/>
                    <a:pt x="433884" y="90595"/>
                  </a:cubicBezTo>
                  <a:cubicBezTo>
                    <a:pt x="480006" y="89262"/>
                    <a:pt x="527599" y="90116"/>
                    <a:pt x="572900" y="8078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407" name="Google Shape;1407;p35"/>
            <p:cNvGrpSpPr/>
            <p:nvPr/>
          </p:nvGrpSpPr>
          <p:grpSpPr>
            <a:xfrm>
              <a:off x="9740251" y="1446328"/>
              <a:ext cx="1282715" cy="1708704"/>
              <a:chOff x="9740251" y="1446328"/>
              <a:chExt cx="1282715" cy="1708704"/>
            </a:xfrm>
          </p:grpSpPr>
          <p:sp>
            <p:nvSpPr>
              <p:cNvPr id="1408" name="Google Shape;1408;p35"/>
              <p:cNvSpPr/>
              <p:nvPr/>
            </p:nvSpPr>
            <p:spPr>
              <a:xfrm>
                <a:off x="9787174" y="2165118"/>
                <a:ext cx="817244" cy="225443"/>
              </a:xfrm>
              <a:custGeom>
                <a:avLst/>
                <a:gdLst/>
                <a:ahLst/>
                <a:cxnLst/>
                <a:rect l="l" t="t" r="r" b="b"/>
                <a:pathLst>
                  <a:path w="817244" h="225443" extrusionOk="0">
                    <a:moveTo>
                      <a:pt x="817241" y="27874"/>
                    </a:moveTo>
                    <a:cubicBezTo>
                      <a:pt x="817480" y="20151"/>
                      <a:pt x="807181" y="15982"/>
                      <a:pt x="802015" y="21586"/>
                    </a:cubicBezTo>
                    <a:cubicBezTo>
                      <a:pt x="797430" y="26712"/>
                      <a:pt x="799928" y="34299"/>
                      <a:pt x="798901" y="40553"/>
                    </a:cubicBezTo>
                    <a:cubicBezTo>
                      <a:pt x="797156" y="64748"/>
                      <a:pt x="779604" y="83168"/>
                      <a:pt x="764515" y="100665"/>
                    </a:cubicBezTo>
                    <a:cubicBezTo>
                      <a:pt x="762120" y="103296"/>
                      <a:pt x="759691" y="105859"/>
                      <a:pt x="757193" y="108388"/>
                    </a:cubicBezTo>
                    <a:cubicBezTo>
                      <a:pt x="752711" y="101041"/>
                      <a:pt x="743130" y="93591"/>
                      <a:pt x="739298" y="88499"/>
                    </a:cubicBezTo>
                    <a:cubicBezTo>
                      <a:pt x="722841" y="70079"/>
                      <a:pt x="700875" y="57093"/>
                      <a:pt x="678669" y="46704"/>
                    </a:cubicBezTo>
                    <a:cubicBezTo>
                      <a:pt x="665325" y="41031"/>
                      <a:pt x="651536" y="36281"/>
                      <a:pt x="637953" y="31189"/>
                    </a:cubicBezTo>
                    <a:cubicBezTo>
                      <a:pt x="617116" y="23910"/>
                      <a:pt x="594978" y="21450"/>
                      <a:pt x="573594" y="16118"/>
                    </a:cubicBezTo>
                    <a:cubicBezTo>
                      <a:pt x="522921" y="5696"/>
                      <a:pt x="471085" y="125"/>
                      <a:pt x="419351" y="91"/>
                    </a:cubicBezTo>
                    <a:cubicBezTo>
                      <a:pt x="366968" y="-182"/>
                      <a:pt x="314242" y="-490"/>
                      <a:pt x="262646" y="9660"/>
                    </a:cubicBezTo>
                    <a:cubicBezTo>
                      <a:pt x="232605" y="15093"/>
                      <a:pt x="204035" y="25550"/>
                      <a:pt x="176218" y="37853"/>
                    </a:cubicBezTo>
                    <a:cubicBezTo>
                      <a:pt x="147751" y="48720"/>
                      <a:pt x="122055" y="64885"/>
                      <a:pt x="98652" y="84261"/>
                    </a:cubicBezTo>
                    <a:cubicBezTo>
                      <a:pt x="88114" y="92736"/>
                      <a:pt x="66421" y="105996"/>
                      <a:pt x="58073" y="120178"/>
                    </a:cubicBezTo>
                    <a:cubicBezTo>
                      <a:pt x="28613" y="102032"/>
                      <a:pt x="3465" y="81801"/>
                      <a:pt x="9316" y="40689"/>
                    </a:cubicBezTo>
                    <a:cubicBezTo>
                      <a:pt x="9111" y="38673"/>
                      <a:pt x="11506" y="29891"/>
                      <a:pt x="7674" y="30574"/>
                    </a:cubicBezTo>
                    <a:cubicBezTo>
                      <a:pt x="4184" y="33240"/>
                      <a:pt x="3910" y="38810"/>
                      <a:pt x="2644" y="42842"/>
                    </a:cubicBezTo>
                    <a:cubicBezTo>
                      <a:pt x="-9126" y="85662"/>
                      <a:pt x="20299" y="113275"/>
                      <a:pt x="53385" y="134360"/>
                    </a:cubicBezTo>
                    <a:cubicBezTo>
                      <a:pt x="67550" y="144749"/>
                      <a:pt x="83152" y="153019"/>
                      <a:pt x="99576" y="159170"/>
                    </a:cubicBezTo>
                    <a:cubicBezTo>
                      <a:pt x="131601" y="171507"/>
                      <a:pt x="163421" y="184527"/>
                      <a:pt x="196679" y="193139"/>
                    </a:cubicBezTo>
                    <a:cubicBezTo>
                      <a:pt x="288752" y="218496"/>
                      <a:pt x="384760" y="224476"/>
                      <a:pt x="479878" y="225365"/>
                    </a:cubicBezTo>
                    <a:cubicBezTo>
                      <a:pt x="514709" y="226151"/>
                      <a:pt x="549198" y="220957"/>
                      <a:pt x="583277" y="214224"/>
                    </a:cubicBezTo>
                    <a:cubicBezTo>
                      <a:pt x="625054" y="208449"/>
                      <a:pt x="665154" y="192695"/>
                      <a:pt x="701319" y="171234"/>
                    </a:cubicBezTo>
                    <a:cubicBezTo>
                      <a:pt x="730197" y="154898"/>
                      <a:pt x="758048" y="136274"/>
                      <a:pt x="779501" y="110609"/>
                    </a:cubicBezTo>
                    <a:cubicBezTo>
                      <a:pt x="792195" y="96085"/>
                      <a:pt x="805128" y="81220"/>
                      <a:pt x="812074" y="62971"/>
                    </a:cubicBezTo>
                    <a:cubicBezTo>
                      <a:pt x="816420" y="51830"/>
                      <a:pt x="817275" y="39767"/>
                      <a:pt x="817241" y="27874"/>
                    </a:cubicBezTo>
                    <a:close/>
                    <a:moveTo>
                      <a:pt x="621906" y="187774"/>
                    </a:moveTo>
                    <a:cubicBezTo>
                      <a:pt x="593678" y="195770"/>
                      <a:pt x="564116" y="199495"/>
                      <a:pt x="535136" y="204416"/>
                    </a:cubicBezTo>
                    <a:cubicBezTo>
                      <a:pt x="504821" y="208688"/>
                      <a:pt x="474096" y="207800"/>
                      <a:pt x="443542" y="207150"/>
                    </a:cubicBezTo>
                    <a:cubicBezTo>
                      <a:pt x="377164" y="205032"/>
                      <a:pt x="310752" y="200691"/>
                      <a:pt x="245572" y="187193"/>
                    </a:cubicBezTo>
                    <a:cubicBezTo>
                      <a:pt x="188878" y="175676"/>
                      <a:pt x="133894" y="157256"/>
                      <a:pt x="80723" y="133779"/>
                    </a:cubicBezTo>
                    <a:cubicBezTo>
                      <a:pt x="76378" y="131113"/>
                      <a:pt x="71998" y="128516"/>
                      <a:pt x="67619" y="125919"/>
                    </a:cubicBezTo>
                    <a:cubicBezTo>
                      <a:pt x="70938" y="123151"/>
                      <a:pt x="74188" y="120246"/>
                      <a:pt x="77610" y="117581"/>
                    </a:cubicBezTo>
                    <a:cubicBezTo>
                      <a:pt x="99062" y="102271"/>
                      <a:pt x="120276" y="86482"/>
                      <a:pt x="142516" y="72334"/>
                    </a:cubicBezTo>
                    <a:cubicBezTo>
                      <a:pt x="179913" y="53026"/>
                      <a:pt x="218919" y="36794"/>
                      <a:pt x="260422" y="27977"/>
                    </a:cubicBezTo>
                    <a:cubicBezTo>
                      <a:pt x="313250" y="17075"/>
                      <a:pt x="367310" y="17588"/>
                      <a:pt x="421028" y="17896"/>
                    </a:cubicBezTo>
                    <a:cubicBezTo>
                      <a:pt x="475978" y="18135"/>
                      <a:pt x="530209" y="24423"/>
                      <a:pt x="583893" y="36691"/>
                    </a:cubicBezTo>
                    <a:cubicBezTo>
                      <a:pt x="608801" y="41134"/>
                      <a:pt x="633128" y="47285"/>
                      <a:pt x="656532" y="57093"/>
                    </a:cubicBezTo>
                    <a:cubicBezTo>
                      <a:pt x="683459" y="67072"/>
                      <a:pt x="709805" y="81630"/>
                      <a:pt x="728863" y="103467"/>
                    </a:cubicBezTo>
                    <a:cubicBezTo>
                      <a:pt x="733619" y="108627"/>
                      <a:pt x="737827" y="112455"/>
                      <a:pt x="742275" y="118332"/>
                    </a:cubicBezTo>
                    <a:cubicBezTo>
                      <a:pt x="742720" y="119187"/>
                      <a:pt x="743336" y="119973"/>
                      <a:pt x="743986" y="120690"/>
                    </a:cubicBezTo>
                    <a:cubicBezTo>
                      <a:pt x="708847" y="151105"/>
                      <a:pt x="665393" y="171951"/>
                      <a:pt x="621906" y="1877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9" name="Google Shape;1409;p35"/>
              <p:cNvSpPr/>
              <p:nvPr/>
            </p:nvSpPr>
            <p:spPr>
              <a:xfrm>
                <a:off x="9740251" y="2047471"/>
                <a:ext cx="1282715" cy="1107561"/>
              </a:xfrm>
              <a:custGeom>
                <a:avLst/>
                <a:gdLst/>
                <a:ahLst/>
                <a:cxnLst/>
                <a:rect l="l" t="t" r="r" b="b"/>
                <a:pathLst>
                  <a:path w="1282715" h="1107561" extrusionOk="0">
                    <a:moveTo>
                      <a:pt x="1239916" y="424483"/>
                    </a:moveTo>
                    <a:cubicBezTo>
                      <a:pt x="1215589" y="393145"/>
                      <a:pt x="1183701" y="368301"/>
                      <a:pt x="1152120" y="344584"/>
                    </a:cubicBezTo>
                    <a:cubicBezTo>
                      <a:pt x="1118589" y="322645"/>
                      <a:pt x="1079173" y="311367"/>
                      <a:pt x="1041194" y="299714"/>
                    </a:cubicBezTo>
                    <a:cubicBezTo>
                      <a:pt x="1015704" y="290931"/>
                      <a:pt x="988640" y="291068"/>
                      <a:pt x="962328" y="286455"/>
                    </a:cubicBezTo>
                    <a:cubicBezTo>
                      <a:pt x="949224" y="283516"/>
                      <a:pt x="935264" y="278082"/>
                      <a:pt x="925649" y="268343"/>
                    </a:cubicBezTo>
                    <a:cubicBezTo>
                      <a:pt x="925615" y="250914"/>
                      <a:pt x="925581" y="233485"/>
                      <a:pt x="925615" y="216057"/>
                    </a:cubicBezTo>
                    <a:cubicBezTo>
                      <a:pt x="926026" y="195860"/>
                      <a:pt x="925376" y="175731"/>
                      <a:pt x="922673" y="155706"/>
                    </a:cubicBezTo>
                    <a:cubicBezTo>
                      <a:pt x="920654" y="140737"/>
                      <a:pt x="919046" y="125154"/>
                      <a:pt x="911929" y="111587"/>
                    </a:cubicBezTo>
                    <a:cubicBezTo>
                      <a:pt x="898756" y="88520"/>
                      <a:pt x="872547" y="76456"/>
                      <a:pt x="849657" y="64871"/>
                    </a:cubicBezTo>
                    <a:cubicBezTo>
                      <a:pt x="770415" y="27383"/>
                      <a:pt x="681660" y="17575"/>
                      <a:pt x="595575" y="6742"/>
                    </a:cubicBezTo>
                    <a:cubicBezTo>
                      <a:pt x="546852" y="-25"/>
                      <a:pt x="497753" y="10"/>
                      <a:pt x="448689" y="44"/>
                    </a:cubicBezTo>
                    <a:cubicBezTo>
                      <a:pt x="442598" y="78"/>
                      <a:pt x="436542" y="78"/>
                      <a:pt x="430486" y="78"/>
                    </a:cubicBezTo>
                    <a:cubicBezTo>
                      <a:pt x="377042" y="-93"/>
                      <a:pt x="323290" y="-640"/>
                      <a:pt x="270325" y="7220"/>
                    </a:cubicBezTo>
                    <a:cubicBezTo>
                      <a:pt x="228171" y="12688"/>
                      <a:pt x="186223" y="20104"/>
                      <a:pt x="144994" y="30322"/>
                    </a:cubicBezTo>
                    <a:cubicBezTo>
                      <a:pt x="125765" y="35140"/>
                      <a:pt x="109239" y="47067"/>
                      <a:pt x="91960" y="56294"/>
                    </a:cubicBezTo>
                    <a:cubicBezTo>
                      <a:pt x="75400" y="64940"/>
                      <a:pt x="60482" y="76217"/>
                      <a:pt x="44504" y="85752"/>
                    </a:cubicBezTo>
                    <a:cubicBezTo>
                      <a:pt x="7757" y="104206"/>
                      <a:pt x="3343" y="133219"/>
                      <a:pt x="4301" y="170776"/>
                    </a:cubicBezTo>
                    <a:cubicBezTo>
                      <a:pt x="4677" y="236356"/>
                      <a:pt x="-5074" y="302038"/>
                      <a:pt x="3617" y="367447"/>
                    </a:cubicBezTo>
                    <a:cubicBezTo>
                      <a:pt x="9194" y="413855"/>
                      <a:pt x="10049" y="460775"/>
                      <a:pt x="13539" y="507389"/>
                    </a:cubicBezTo>
                    <a:cubicBezTo>
                      <a:pt x="16105" y="538555"/>
                      <a:pt x="11760" y="570610"/>
                      <a:pt x="19869" y="601059"/>
                    </a:cubicBezTo>
                    <a:cubicBezTo>
                      <a:pt x="29175" y="673849"/>
                      <a:pt x="31913" y="748348"/>
                      <a:pt x="52544" y="819293"/>
                    </a:cubicBezTo>
                    <a:cubicBezTo>
                      <a:pt x="65033" y="873937"/>
                      <a:pt x="101199" y="912622"/>
                      <a:pt x="146944" y="940644"/>
                    </a:cubicBezTo>
                    <a:cubicBezTo>
                      <a:pt x="146602" y="944199"/>
                      <a:pt x="147184" y="948573"/>
                      <a:pt x="147218" y="950726"/>
                    </a:cubicBezTo>
                    <a:cubicBezTo>
                      <a:pt x="148039" y="967915"/>
                      <a:pt x="150640" y="985070"/>
                      <a:pt x="157106" y="1001098"/>
                    </a:cubicBezTo>
                    <a:cubicBezTo>
                      <a:pt x="165763" y="1019791"/>
                      <a:pt x="201860" y="1027925"/>
                      <a:pt x="220268" y="1035819"/>
                    </a:cubicBezTo>
                    <a:cubicBezTo>
                      <a:pt x="238675" y="1042619"/>
                      <a:pt x="256775" y="1050445"/>
                      <a:pt x="275662" y="1055947"/>
                    </a:cubicBezTo>
                    <a:cubicBezTo>
                      <a:pt x="293830" y="1061244"/>
                      <a:pt x="312580" y="1064115"/>
                      <a:pt x="330920" y="1068899"/>
                    </a:cubicBezTo>
                    <a:cubicBezTo>
                      <a:pt x="350901" y="1074401"/>
                      <a:pt x="370952" y="1079630"/>
                      <a:pt x="391310" y="1083525"/>
                    </a:cubicBezTo>
                    <a:cubicBezTo>
                      <a:pt x="412899" y="1088002"/>
                      <a:pt x="434387" y="1094461"/>
                      <a:pt x="456456" y="1096648"/>
                    </a:cubicBezTo>
                    <a:cubicBezTo>
                      <a:pt x="475171" y="1098186"/>
                      <a:pt x="493442" y="1102423"/>
                      <a:pt x="512090" y="1104337"/>
                    </a:cubicBezTo>
                    <a:cubicBezTo>
                      <a:pt x="540420" y="1107345"/>
                      <a:pt x="568853" y="1107720"/>
                      <a:pt x="597320" y="1107515"/>
                    </a:cubicBezTo>
                    <a:cubicBezTo>
                      <a:pt x="642792" y="1104952"/>
                      <a:pt x="688367" y="1094837"/>
                      <a:pt x="731238" y="1079595"/>
                    </a:cubicBezTo>
                    <a:cubicBezTo>
                      <a:pt x="739963" y="1073922"/>
                      <a:pt x="740032" y="1061859"/>
                      <a:pt x="742119" y="1052666"/>
                    </a:cubicBezTo>
                    <a:cubicBezTo>
                      <a:pt x="743898" y="1042380"/>
                      <a:pt x="745882" y="1032606"/>
                      <a:pt x="748483" y="1022252"/>
                    </a:cubicBezTo>
                    <a:cubicBezTo>
                      <a:pt x="748483" y="1022217"/>
                      <a:pt x="748483" y="1022149"/>
                      <a:pt x="748483" y="1022115"/>
                    </a:cubicBezTo>
                    <a:cubicBezTo>
                      <a:pt x="759295" y="1019073"/>
                      <a:pt x="769936" y="1015383"/>
                      <a:pt x="780337" y="1010735"/>
                    </a:cubicBezTo>
                    <a:cubicBezTo>
                      <a:pt x="807846" y="1000415"/>
                      <a:pt x="818521" y="972187"/>
                      <a:pt x="827588" y="946625"/>
                    </a:cubicBezTo>
                    <a:cubicBezTo>
                      <a:pt x="839358" y="916518"/>
                      <a:pt x="852394" y="886855"/>
                      <a:pt x="861154" y="855688"/>
                    </a:cubicBezTo>
                    <a:cubicBezTo>
                      <a:pt x="861290" y="855244"/>
                      <a:pt x="861393" y="854800"/>
                      <a:pt x="861530" y="854356"/>
                    </a:cubicBezTo>
                    <a:cubicBezTo>
                      <a:pt x="863343" y="852168"/>
                      <a:pt x="865191" y="850152"/>
                      <a:pt x="867175" y="848888"/>
                    </a:cubicBezTo>
                    <a:cubicBezTo>
                      <a:pt x="879185" y="838772"/>
                      <a:pt x="892632" y="830468"/>
                      <a:pt x="906694" y="823462"/>
                    </a:cubicBezTo>
                    <a:cubicBezTo>
                      <a:pt x="934477" y="811057"/>
                      <a:pt x="965031" y="805897"/>
                      <a:pt x="994114" y="797114"/>
                    </a:cubicBezTo>
                    <a:cubicBezTo>
                      <a:pt x="1022581" y="791886"/>
                      <a:pt x="1050124" y="781839"/>
                      <a:pt x="1079207" y="780267"/>
                    </a:cubicBezTo>
                    <a:cubicBezTo>
                      <a:pt x="1151641" y="780062"/>
                      <a:pt x="1217163" y="733209"/>
                      <a:pt x="1250420" y="670466"/>
                    </a:cubicBezTo>
                    <a:cubicBezTo>
                      <a:pt x="1267597" y="641931"/>
                      <a:pt x="1280461" y="610047"/>
                      <a:pt x="1282412" y="576488"/>
                    </a:cubicBezTo>
                    <a:cubicBezTo>
                      <a:pt x="1284944" y="523074"/>
                      <a:pt x="1271702" y="468054"/>
                      <a:pt x="1239916" y="424483"/>
                    </a:cubicBezTo>
                    <a:close/>
                    <a:moveTo>
                      <a:pt x="907755" y="656865"/>
                    </a:moveTo>
                    <a:cubicBezTo>
                      <a:pt x="907652" y="656831"/>
                      <a:pt x="907549" y="656831"/>
                      <a:pt x="907481" y="656831"/>
                    </a:cubicBezTo>
                    <a:cubicBezTo>
                      <a:pt x="906591" y="655908"/>
                      <a:pt x="905702" y="654985"/>
                      <a:pt x="904812" y="654097"/>
                    </a:cubicBezTo>
                    <a:cubicBezTo>
                      <a:pt x="904333" y="653516"/>
                      <a:pt x="903888" y="652901"/>
                      <a:pt x="903444" y="652286"/>
                    </a:cubicBezTo>
                    <a:cubicBezTo>
                      <a:pt x="913058" y="584245"/>
                      <a:pt x="918190" y="515590"/>
                      <a:pt x="921612" y="446867"/>
                    </a:cubicBezTo>
                    <a:cubicBezTo>
                      <a:pt x="948676" y="433915"/>
                      <a:pt x="989187" y="433573"/>
                      <a:pt x="1017072" y="443108"/>
                    </a:cubicBezTo>
                    <a:cubicBezTo>
                      <a:pt x="1042665" y="453155"/>
                      <a:pt x="1068122" y="463544"/>
                      <a:pt x="1092243" y="476871"/>
                    </a:cubicBezTo>
                    <a:cubicBezTo>
                      <a:pt x="1112909" y="487260"/>
                      <a:pt x="1131488" y="502707"/>
                      <a:pt x="1140145" y="524681"/>
                    </a:cubicBezTo>
                    <a:cubicBezTo>
                      <a:pt x="1151230" y="566065"/>
                      <a:pt x="1131728" y="596514"/>
                      <a:pt x="1096999" y="617736"/>
                    </a:cubicBezTo>
                    <a:cubicBezTo>
                      <a:pt x="1061929" y="645383"/>
                      <a:pt x="1017483" y="656284"/>
                      <a:pt x="973824" y="662025"/>
                    </a:cubicBezTo>
                    <a:cubicBezTo>
                      <a:pt x="957162" y="664281"/>
                      <a:pt x="939883" y="665340"/>
                      <a:pt x="923220" y="662743"/>
                    </a:cubicBezTo>
                    <a:cubicBezTo>
                      <a:pt x="917609" y="661854"/>
                      <a:pt x="913263" y="657958"/>
                      <a:pt x="907755" y="656865"/>
                    </a:cubicBezTo>
                    <a:close/>
                    <a:moveTo>
                      <a:pt x="721179" y="1064525"/>
                    </a:moveTo>
                    <a:cubicBezTo>
                      <a:pt x="680839" y="1077442"/>
                      <a:pt x="638925" y="1087660"/>
                      <a:pt x="596430" y="1089711"/>
                    </a:cubicBezTo>
                    <a:cubicBezTo>
                      <a:pt x="554995" y="1090531"/>
                      <a:pt x="513663" y="1088036"/>
                      <a:pt x="472879" y="1080621"/>
                    </a:cubicBezTo>
                    <a:cubicBezTo>
                      <a:pt x="444275" y="1078707"/>
                      <a:pt x="416766" y="1070608"/>
                      <a:pt x="388778" y="1065071"/>
                    </a:cubicBezTo>
                    <a:cubicBezTo>
                      <a:pt x="354460" y="1057451"/>
                      <a:pt x="318910" y="1047916"/>
                      <a:pt x="284319" y="1040398"/>
                    </a:cubicBezTo>
                    <a:cubicBezTo>
                      <a:pt x="264063" y="1035135"/>
                      <a:pt x="245997" y="1026933"/>
                      <a:pt x="225468" y="1019825"/>
                    </a:cubicBezTo>
                    <a:cubicBezTo>
                      <a:pt x="209935" y="1014528"/>
                      <a:pt x="193956" y="1008958"/>
                      <a:pt x="178354" y="1001337"/>
                    </a:cubicBezTo>
                    <a:cubicBezTo>
                      <a:pt x="166789" y="996211"/>
                      <a:pt x="164531" y="981619"/>
                      <a:pt x="160801" y="970376"/>
                    </a:cubicBezTo>
                    <a:cubicBezTo>
                      <a:pt x="158817" y="962345"/>
                      <a:pt x="157551" y="954143"/>
                      <a:pt x="155943" y="946044"/>
                    </a:cubicBezTo>
                    <a:cubicBezTo>
                      <a:pt x="208292" y="975809"/>
                      <a:pt x="271385" y="992725"/>
                      <a:pt x="325651" y="1004071"/>
                    </a:cubicBezTo>
                    <a:cubicBezTo>
                      <a:pt x="411907" y="1023448"/>
                      <a:pt x="499909" y="1036707"/>
                      <a:pt x="588492" y="1036707"/>
                    </a:cubicBezTo>
                    <a:cubicBezTo>
                      <a:pt x="588971" y="1036707"/>
                      <a:pt x="589416" y="1036707"/>
                      <a:pt x="589895" y="1036707"/>
                    </a:cubicBezTo>
                    <a:cubicBezTo>
                      <a:pt x="635983" y="1035443"/>
                      <a:pt x="683576" y="1036229"/>
                      <a:pt x="728912" y="1026899"/>
                    </a:cubicBezTo>
                    <a:cubicBezTo>
                      <a:pt x="725901" y="1039304"/>
                      <a:pt x="724703" y="1052188"/>
                      <a:pt x="721179" y="1064525"/>
                    </a:cubicBezTo>
                    <a:close/>
                    <a:moveTo>
                      <a:pt x="816229" y="926394"/>
                    </a:moveTo>
                    <a:cubicBezTo>
                      <a:pt x="808223" y="944848"/>
                      <a:pt x="803501" y="965421"/>
                      <a:pt x="791320" y="981687"/>
                    </a:cubicBezTo>
                    <a:cubicBezTo>
                      <a:pt x="777463" y="996109"/>
                      <a:pt x="756729" y="1000859"/>
                      <a:pt x="738150" y="1006463"/>
                    </a:cubicBezTo>
                    <a:cubicBezTo>
                      <a:pt x="713720" y="1013503"/>
                      <a:pt x="688264" y="1015314"/>
                      <a:pt x="662979" y="1016442"/>
                    </a:cubicBezTo>
                    <a:cubicBezTo>
                      <a:pt x="625000" y="1018561"/>
                      <a:pt x="586953" y="1019825"/>
                      <a:pt x="548974" y="1018151"/>
                    </a:cubicBezTo>
                    <a:cubicBezTo>
                      <a:pt x="475684" y="1014392"/>
                      <a:pt x="403217" y="1003456"/>
                      <a:pt x="331638" y="987189"/>
                    </a:cubicBezTo>
                    <a:cubicBezTo>
                      <a:pt x="239907" y="968257"/>
                      <a:pt x="104483" y="929538"/>
                      <a:pt x="73792" y="829785"/>
                    </a:cubicBezTo>
                    <a:cubicBezTo>
                      <a:pt x="44401" y="736387"/>
                      <a:pt x="40911" y="637283"/>
                      <a:pt x="31023" y="540469"/>
                    </a:cubicBezTo>
                    <a:cubicBezTo>
                      <a:pt x="26780" y="503937"/>
                      <a:pt x="27738" y="467268"/>
                      <a:pt x="25549" y="430634"/>
                    </a:cubicBezTo>
                    <a:cubicBezTo>
                      <a:pt x="24454" y="405926"/>
                      <a:pt x="19664" y="381595"/>
                      <a:pt x="17953" y="356955"/>
                    </a:cubicBezTo>
                    <a:cubicBezTo>
                      <a:pt x="14155" y="309283"/>
                      <a:pt x="16105" y="261303"/>
                      <a:pt x="20451" y="213733"/>
                    </a:cubicBezTo>
                    <a:cubicBezTo>
                      <a:pt x="20793" y="188547"/>
                      <a:pt x="18432" y="163087"/>
                      <a:pt x="23872" y="138209"/>
                    </a:cubicBezTo>
                    <a:cubicBezTo>
                      <a:pt x="26507" y="111109"/>
                      <a:pt x="54529" y="102121"/>
                      <a:pt x="73826" y="88383"/>
                    </a:cubicBezTo>
                    <a:cubicBezTo>
                      <a:pt x="85562" y="80045"/>
                      <a:pt x="98324" y="73449"/>
                      <a:pt x="110745" y="66273"/>
                    </a:cubicBezTo>
                    <a:cubicBezTo>
                      <a:pt x="126313" y="57251"/>
                      <a:pt x="142017" y="48058"/>
                      <a:pt x="160049" y="45119"/>
                    </a:cubicBezTo>
                    <a:cubicBezTo>
                      <a:pt x="236041" y="27280"/>
                      <a:pt x="313812" y="17677"/>
                      <a:pt x="391891" y="17677"/>
                    </a:cubicBezTo>
                    <a:cubicBezTo>
                      <a:pt x="400308" y="17677"/>
                      <a:pt x="408725" y="17780"/>
                      <a:pt x="417142" y="18019"/>
                    </a:cubicBezTo>
                    <a:cubicBezTo>
                      <a:pt x="429870" y="18122"/>
                      <a:pt x="442598" y="18122"/>
                      <a:pt x="455361" y="18088"/>
                    </a:cubicBezTo>
                    <a:cubicBezTo>
                      <a:pt x="486189" y="18019"/>
                      <a:pt x="517017" y="17985"/>
                      <a:pt x="547810" y="19899"/>
                    </a:cubicBezTo>
                    <a:cubicBezTo>
                      <a:pt x="583907" y="23214"/>
                      <a:pt x="620004" y="27246"/>
                      <a:pt x="655862" y="32611"/>
                    </a:cubicBezTo>
                    <a:cubicBezTo>
                      <a:pt x="722719" y="42488"/>
                      <a:pt x="790533" y="54483"/>
                      <a:pt x="851231" y="85478"/>
                    </a:cubicBezTo>
                    <a:cubicBezTo>
                      <a:pt x="872102" y="97166"/>
                      <a:pt x="897969" y="109571"/>
                      <a:pt x="901528" y="136021"/>
                    </a:cubicBezTo>
                    <a:cubicBezTo>
                      <a:pt x="910423" y="178875"/>
                      <a:pt x="907276" y="224942"/>
                      <a:pt x="907789" y="268787"/>
                    </a:cubicBezTo>
                    <a:cubicBezTo>
                      <a:pt x="907857" y="311572"/>
                      <a:pt x="907926" y="354358"/>
                      <a:pt x="906078" y="397110"/>
                    </a:cubicBezTo>
                    <a:cubicBezTo>
                      <a:pt x="900946" y="529260"/>
                      <a:pt x="890818" y="661205"/>
                      <a:pt x="858998" y="790075"/>
                    </a:cubicBezTo>
                    <a:cubicBezTo>
                      <a:pt x="855200" y="808494"/>
                      <a:pt x="850752" y="826777"/>
                      <a:pt x="845551" y="844821"/>
                    </a:cubicBezTo>
                    <a:cubicBezTo>
                      <a:pt x="845517" y="844855"/>
                      <a:pt x="845483" y="844889"/>
                      <a:pt x="845415" y="844958"/>
                    </a:cubicBezTo>
                    <a:cubicBezTo>
                      <a:pt x="845415" y="845026"/>
                      <a:pt x="845380" y="845094"/>
                      <a:pt x="845380" y="845129"/>
                    </a:cubicBezTo>
                    <a:cubicBezTo>
                      <a:pt x="845415" y="845402"/>
                      <a:pt x="845415" y="845710"/>
                      <a:pt x="845415" y="845983"/>
                    </a:cubicBezTo>
                    <a:cubicBezTo>
                      <a:pt x="845415" y="846154"/>
                      <a:pt x="845415" y="846325"/>
                      <a:pt x="845415" y="846461"/>
                    </a:cubicBezTo>
                    <a:cubicBezTo>
                      <a:pt x="845380" y="846769"/>
                      <a:pt x="845346" y="847076"/>
                      <a:pt x="845312" y="847384"/>
                    </a:cubicBezTo>
                    <a:cubicBezTo>
                      <a:pt x="845312" y="847487"/>
                      <a:pt x="845278" y="847589"/>
                      <a:pt x="845278" y="847692"/>
                    </a:cubicBezTo>
                    <a:cubicBezTo>
                      <a:pt x="845141" y="848512"/>
                      <a:pt x="844901" y="849366"/>
                      <a:pt x="844696" y="850152"/>
                    </a:cubicBezTo>
                    <a:cubicBezTo>
                      <a:pt x="844354" y="851485"/>
                      <a:pt x="844012" y="852818"/>
                      <a:pt x="843567" y="854116"/>
                    </a:cubicBezTo>
                    <a:cubicBezTo>
                      <a:pt x="843156" y="855415"/>
                      <a:pt x="842712" y="856679"/>
                      <a:pt x="842267" y="857944"/>
                    </a:cubicBezTo>
                    <a:cubicBezTo>
                      <a:pt x="841788" y="859311"/>
                      <a:pt x="841343" y="860780"/>
                      <a:pt x="840419" y="861874"/>
                    </a:cubicBezTo>
                    <a:lnTo>
                      <a:pt x="840419" y="861874"/>
                    </a:lnTo>
                    <a:cubicBezTo>
                      <a:pt x="840419" y="861874"/>
                      <a:pt x="840419" y="861908"/>
                      <a:pt x="840385" y="861908"/>
                    </a:cubicBezTo>
                    <a:cubicBezTo>
                      <a:pt x="833473" y="883779"/>
                      <a:pt x="825467" y="905309"/>
                      <a:pt x="816229" y="926394"/>
                    </a:cubicBezTo>
                    <a:close/>
                    <a:moveTo>
                      <a:pt x="1264278" y="580316"/>
                    </a:moveTo>
                    <a:cubicBezTo>
                      <a:pt x="1260582" y="618556"/>
                      <a:pt x="1241353" y="653345"/>
                      <a:pt x="1220277" y="684819"/>
                    </a:cubicBezTo>
                    <a:cubicBezTo>
                      <a:pt x="1207275" y="704367"/>
                      <a:pt x="1189860" y="720531"/>
                      <a:pt x="1170186" y="733243"/>
                    </a:cubicBezTo>
                    <a:cubicBezTo>
                      <a:pt x="1149793" y="747904"/>
                      <a:pt x="1125535" y="756994"/>
                      <a:pt x="1100455" y="760753"/>
                    </a:cubicBezTo>
                    <a:cubicBezTo>
                      <a:pt x="1084237" y="762770"/>
                      <a:pt x="1067814" y="762462"/>
                      <a:pt x="1051733" y="765606"/>
                    </a:cubicBezTo>
                    <a:cubicBezTo>
                      <a:pt x="1013890" y="774184"/>
                      <a:pt x="976048" y="782830"/>
                      <a:pt x="938788" y="793868"/>
                    </a:cubicBezTo>
                    <a:cubicBezTo>
                      <a:pt x="913674" y="799131"/>
                      <a:pt x="890202" y="810066"/>
                      <a:pt x="869297" y="824829"/>
                    </a:cubicBezTo>
                    <a:cubicBezTo>
                      <a:pt x="869263" y="824864"/>
                      <a:pt x="869228" y="824898"/>
                      <a:pt x="869194" y="824898"/>
                    </a:cubicBezTo>
                    <a:cubicBezTo>
                      <a:pt x="874258" y="804223"/>
                      <a:pt x="878706" y="783411"/>
                      <a:pt x="883325" y="762633"/>
                    </a:cubicBezTo>
                    <a:cubicBezTo>
                      <a:pt x="890237" y="732389"/>
                      <a:pt x="895916" y="701940"/>
                      <a:pt x="900638" y="671355"/>
                    </a:cubicBezTo>
                    <a:cubicBezTo>
                      <a:pt x="906283" y="677301"/>
                      <a:pt x="918532" y="680240"/>
                      <a:pt x="925068" y="681128"/>
                    </a:cubicBezTo>
                    <a:cubicBezTo>
                      <a:pt x="944981" y="683145"/>
                      <a:pt x="965168" y="681641"/>
                      <a:pt x="984876" y="678497"/>
                    </a:cubicBezTo>
                    <a:cubicBezTo>
                      <a:pt x="1017072" y="673678"/>
                      <a:pt x="1049098" y="665716"/>
                      <a:pt x="1078386" y="651226"/>
                    </a:cubicBezTo>
                    <a:cubicBezTo>
                      <a:pt x="1102816" y="635335"/>
                      <a:pt x="1131112" y="619957"/>
                      <a:pt x="1147433" y="595010"/>
                    </a:cubicBezTo>
                    <a:cubicBezTo>
                      <a:pt x="1168441" y="561007"/>
                      <a:pt x="1165122" y="514326"/>
                      <a:pt x="1135868" y="486167"/>
                    </a:cubicBezTo>
                    <a:cubicBezTo>
                      <a:pt x="1115510" y="466585"/>
                      <a:pt x="1088959" y="455205"/>
                      <a:pt x="1063605" y="443586"/>
                    </a:cubicBezTo>
                    <a:cubicBezTo>
                      <a:pt x="1045813" y="436444"/>
                      <a:pt x="1028295" y="428037"/>
                      <a:pt x="1009613" y="423492"/>
                    </a:cubicBezTo>
                    <a:cubicBezTo>
                      <a:pt x="996270" y="420826"/>
                      <a:pt x="982481" y="420621"/>
                      <a:pt x="968932" y="421407"/>
                    </a:cubicBezTo>
                    <a:cubicBezTo>
                      <a:pt x="957709" y="422056"/>
                      <a:pt x="935230" y="424551"/>
                      <a:pt x="922228" y="432855"/>
                    </a:cubicBezTo>
                    <a:cubicBezTo>
                      <a:pt x="923152" y="412898"/>
                      <a:pt x="923973" y="392940"/>
                      <a:pt x="924725" y="372983"/>
                    </a:cubicBezTo>
                    <a:cubicBezTo>
                      <a:pt x="925512" y="343525"/>
                      <a:pt x="925649" y="314101"/>
                      <a:pt x="925615" y="284643"/>
                    </a:cubicBezTo>
                    <a:cubicBezTo>
                      <a:pt x="931979" y="289906"/>
                      <a:pt x="939472" y="294075"/>
                      <a:pt x="946829" y="296809"/>
                    </a:cubicBezTo>
                    <a:cubicBezTo>
                      <a:pt x="967255" y="304669"/>
                      <a:pt x="989461" y="304533"/>
                      <a:pt x="1010743" y="308565"/>
                    </a:cubicBezTo>
                    <a:cubicBezTo>
                      <a:pt x="1049406" y="318031"/>
                      <a:pt x="1087180" y="331188"/>
                      <a:pt x="1123413" y="347626"/>
                    </a:cubicBezTo>
                    <a:cubicBezTo>
                      <a:pt x="1152702" y="363209"/>
                      <a:pt x="1177131" y="386550"/>
                      <a:pt x="1201903" y="408250"/>
                    </a:cubicBezTo>
                    <a:cubicBezTo>
                      <a:pt x="1248847" y="451685"/>
                      <a:pt x="1268794" y="517641"/>
                      <a:pt x="1264278" y="5803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0" name="Google Shape;1410;p35"/>
              <p:cNvSpPr/>
              <p:nvPr/>
            </p:nvSpPr>
            <p:spPr>
              <a:xfrm>
                <a:off x="10066891" y="1446328"/>
                <a:ext cx="87758" cy="529959"/>
              </a:xfrm>
              <a:custGeom>
                <a:avLst/>
                <a:gdLst/>
                <a:ahLst/>
                <a:cxnLst/>
                <a:rect l="l" t="t" r="r" b="b"/>
                <a:pathLst>
                  <a:path w="87758" h="529959" extrusionOk="0">
                    <a:moveTo>
                      <a:pt x="2021" y="516469"/>
                    </a:moveTo>
                    <a:cubicBezTo>
                      <a:pt x="3561" y="521083"/>
                      <a:pt x="4142" y="527200"/>
                      <a:pt x="9240" y="529216"/>
                    </a:cubicBezTo>
                    <a:cubicBezTo>
                      <a:pt x="15536" y="532223"/>
                      <a:pt x="23234" y="525560"/>
                      <a:pt x="21010" y="518930"/>
                    </a:cubicBezTo>
                    <a:cubicBezTo>
                      <a:pt x="19129" y="513394"/>
                      <a:pt x="17486" y="507755"/>
                      <a:pt x="17076" y="501911"/>
                    </a:cubicBezTo>
                    <a:cubicBezTo>
                      <a:pt x="16460" y="480792"/>
                      <a:pt x="23269" y="460185"/>
                      <a:pt x="30933" y="440740"/>
                    </a:cubicBezTo>
                    <a:cubicBezTo>
                      <a:pt x="49306" y="393409"/>
                      <a:pt x="86977" y="351820"/>
                      <a:pt x="87730" y="298953"/>
                    </a:cubicBezTo>
                    <a:cubicBezTo>
                      <a:pt x="89338" y="204530"/>
                      <a:pt x="21387" y="228691"/>
                      <a:pt x="27648" y="149271"/>
                    </a:cubicBezTo>
                    <a:cubicBezTo>
                      <a:pt x="31138" y="97498"/>
                      <a:pt x="51223" y="45383"/>
                      <a:pt x="84753" y="5707"/>
                    </a:cubicBezTo>
                    <a:cubicBezTo>
                      <a:pt x="85438" y="5980"/>
                      <a:pt x="86362" y="5707"/>
                      <a:pt x="86464" y="4784"/>
                    </a:cubicBezTo>
                    <a:cubicBezTo>
                      <a:pt x="86498" y="4579"/>
                      <a:pt x="86498" y="4374"/>
                      <a:pt x="86533" y="4203"/>
                    </a:cubicBezTo>
                    <a:cubicBezTo>
                      <a:pt x="88346" y="3144"/>
                      <a:pt x="87559" y="205"/>
                      <a:pt x="85575" y="0"/>
                    </a:cubicBezTo>
                    <a:cubicBezTo>
                      <a:pt x="77363" y="889"/>
                      <a:pt x="72094" y="9227"/>
                      <a:pt x="67098" y="15139"/>
                    </a:cubicBezTo>
                    <a:cubicBezTo>
                      <a:pt x="33704" y="60146"/>
                      <a:pt x="12491" y="115918"/>
                      <a:pt x="14578" y="172407"/>
                    </a:cubicBezTo>
                    <a:cubicBezTo>
                      <a:pt x="15433" y="190348"/>
                      <a:pt x="24535" y="207230"/>
                      <a:pt x="36749" y="220080"/>
                    </a:cubicBezTo>
                    <a:cubicBezTo>
                      <a:pt x="51394" y="234364"/>
                      <a:pt x="66585" y="249401"/>
                      <a:pt x="69220" y="270896"/>
                    </a:cubicBezTo>
                    <a:cubicBezTo>
                      <a:pt x="78595" y="313716"/>
                      <a:pt x="58066" y="354109"/>
                      <a:pt x="36852" y="390094"/>
                    </a:cubicBezTo>
                    <a:cubicBezTo>
                      <a:pt x="16905" y="427686"/>
                      <a:pt x="-7183" y="472829"/>
                      <a:pt x="2021" y="5164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1" name="Google Shape;1411;p35"/>
              <p:cNvSpPr/>
              <p:nvPr/>
            </p:nvSpPr>
            <p:spPr>
              <a:xfrm>
                <a:off x="10248458" y="1495865"/>
                <a:ext cx="80662" cy="442636"/>
              </a:xfrm>
              <a:custGeom>
                <a:avLst/>
                <a:gdLst/>
                <a:ahLst/>
                <a:cxnLst/>
                <a:rect l="l" t="t" r="r" b="b"/>
                <a:pathLst>
                  <a:path w="80662" h="442636" extrusionOk="0">
                    <a:moveTo>
                      <a:pt x="62904" y="206255"/>
                    </a:moveTo>
                    <a:cubicBezTo>
                      <a:pt x="72758" y="255362"/>
                      <a:pt x="39500" y="297601"/>
                      <a:pt x="22256" y="340831"/>
                    </a:cubicBezTo>
                    <a:cubicBezTo>
                      <a:pt x="10109" y="371519"/>
                      <a:pt x="4327" y="406616"/>
                      <a:pt x="18971" y="437509"/>
                    </a:cubicBezTo>
                    <a:cubicBezTo>
                      <a:pt x="20648" y="441781"/>
                      <a:pt x="25917" y="443763"/>
                      <a:pt x="30057" y="441986"/>
                    </a:cubicBezTo>
                    <a:cubicBezTo>
                      <a:pt x="41724" y="436142"/>
                      <a:pt x="29270" y="420661"/>
                      <a:pt x="28688" y="411161"/>
                    </a:cubicBezTo>
                    <a:cubicBezTo>
                      <a:pt x="25061" y="391682"/>
                      <a:pt x="29612" y="371588"/>
                      <a:pt x="35942" y="353168"/>
                    </a:cubicBezTo>
                    <a:cubicBezTo>
                      <a:pt x="45933" y="323676"/>
                      <a:pt x="64204" y="297670"/>
                      <a:pt x="73373" y="267870"/>
                    </a:cubicBezTo>
                    <a:cubicBezTo>
                      <a:pt x="85212" y="233081"/>
                      <a:pt x="85041" y="188177"/>
                      <a:pt x="54555" y="162888"/>
                    </a:cubicBezTo>
                    <a:cubicBezTo>
                      <a:pt x="40287" y="150893"/>
                      <a:pt x="20032" y="143511"/>
                      <a:pt x="13941" y="124272"/>
                    </a:cubicBezTo>
                    <a:cubicBezTo>
                      <a:pt x="4259" y="83126"/>
                      <a:pt x="25198" y="38700"/>
                      <a:pt x="47712" y="4937"/>
                    </a:cubicBezTo>
                    <a:lnTo>
                      <a:pt x="47712" y="4937"/>
                    </a:lnTo>
                    <a:cubicBezTo>
                      <a:pt x="49765" y="5791"/>
                      <a:pt x="50449" y="3570"/>
                      <a:pt x="50347" y="1793"/>
                    </a:cubicBezTo>
                    <a:cubicBezTo>
                      <a:pt x="50347" y="-53"/>
                      <a:pt x="47849" y="-360"/>
                      <a:pt x="46549" y="357"/>
                    </a:cubicBezTo>
                    <a:cubicBezTo>
                      <a:pt x="17123" y="29029"/>
                      <a:pt x="-11925" y="95326"/>
                      <a:pt x="5011" y="135412"/>
                    </a:cubicBezTo>
                    <a:cubicBezTo>
                      <a:pt x="19108" y="165383"/>
                      <a:pt x="57532" y="169449"/>
                      <a:pt x="62904" y="2062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2" name="Google Shape;1412;p35"/>
              <p:cNvSpPr/>
              <p:nvPr/>
            </p:nvSpPr>
            <p:spPr>
              <a:xfrm>
                <a:off x="10454720" y="1489635"/>
                <a:ext cx="82662" cy="450642"/>
              </a:xfrm>
              <a:custGeom>
                <a:avLst/>
                <a:gdLst/>
                <a:ahLst/>
                <a:cxnLst/>
                <a:rect l="l" t="t" r="r" b="b"/>
                <a:pathLst>
                  <a:path w="82662" h="450642" extrusionOk="0">
                    <a:moveTo>
                      <a:pt x="63438" y="169768"/>
                    </a:moveTo>
                    <a:cubicBezTo>
                      <a:pt x="76577" y="216620"/>
                      <a:pt x="42088" y="259201"/>
                      <a:pt x="27204" y="301474"/>
                    </a:cubicBezTo>
                    <a:cubicBezTo>
                      <a:pt x="16495" y="332845"/>
                      <a:pt x="4998" y="365345"/>
                      <a:pt x="4177" y="398767"/>
                    </a:cubicBezTo>
                    <a:cubicBezTo>
                      <a:pt x="5717" y="413666"/>
                      <a:pt x="8146" y="428464"/>
                      <a:pt x="9036" y="443466"/>
                    </a:cubicBezTo>
                    <a:cubicBezTo>
                      <a:pt x="9412" y="447977"/>
                      <a:pt x="14100" y="451155"/>
                      <a:pt x="18445" y="450574"/>
                    </a:cubicBezTo>
                    <a:cubicBezTo>
                      <a:pt x="22380" y="450027"/>
                      <a:pt x="25835" y="446405"/>
                      <a:pt x="25630" y="442304"/>
                    </a:cubicBezTo>
                    <a:cubicBezTo>
                      <a:pt x="25185" y="427541"/>
                      <a:pt x="23577" y="412846"/>
                      <a:pt x="21490" y="398254"/>
                    </a:cubicBezTo>
                    <a:cubicBezTo>
                      <a:pt x="22038" y="369685"/>
                      <a:pt x="31857" y="342038"/>
                      <a:pt x="40069" y="314938"/>
                    </a:cubicBezTo>
                    <a:cubicBezTo>
                      <a:pt x="56253" y="264771"/>
                      <a:pt x="112058" y="190511"/>
                      <a:pt x="62754" y="144206"/>
                    </a:cubicBezTo>
                    <a:cubicBezTo>
                      <a:pt x="27204" y="120694"/>
                      <a:pt x="-202" y="129921"/>
                      <a:pt x="14613" y="74799"/>
                    </a:cubicBezTo>
                    <a:cubicBezTo>
                      <a:pt x="22859" y="48997"/>
                      <a:pt x="34081" y="21658"/>
                      <a:pt x="54816" y="3341"/>
                    </a:cubicBezTo>
                    <a:cubicBezTo>
                      <a:pt x="55192" y="3239"/>
                      <a:pt x="55603" y="3102"/>
                      <a:pt x="55979" y="2999"/>
                    </a:cubicBezTo>
                    <a:cubicBezTo>
                      <a:pt x="57861" y="2453"/>
                      <a:pt x="57074" y="-452"/>
                      <a:pt x="55192" y="60"/>
                    </a:cubicBezTo>
                    <a:cubicBezTo>
                      <a:pt x="28402" y="12295"/>
                      <a:pt x="-1195" y="78592"/>
                      <a:pt x="37" y="107776"/>
                    </a:cubicBezTo>
                    <a:cubicBezTo>
                      <a:pt x="824" y="144650"/>
                      <a:pt x="53037" y="139421"/>
                      <a:pt x="63438" y="1697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1413" name="Google Shape;1413;p35"/>
          <p:cNvGrpSpPr/>
          <p:nvPr/>
        </p:nvGrpSpPr>
        <p:grpSpPr>
          <a:xfrm>
            <a:off x="10728283" y="5408062"/>
            <a:ext cx="1356562" cy="1160545"/>
            <a:chOff x="10728283" y="5408062"/>
            <a:chExt cx="1356562" cy="1160545"/>
          </a:xfrm>
        </p:grpSpPr>
        <p:sp>
          <p:nvSpPr>
            <p:cNvPr id="1414" name="Google Shape;1414;p35"/>
            <p:cNvSpPr/>
            <p:nvPr/>
          </p:nvSpPr>
          <p:spPr>
            <a:xfrm>
              <a:off x="10728283" y="5980095"/>
              <a:ext cx="438826" cy="425411"/>
            </a:xfrm>
            <a:custGeom>
              <a:avLst/>
              <a:gdLst/>
              <a:ahLst/>
              <a:cxnLst/>
              <a:rect l="l" t="t" r="r" b="b"/>
              <a:pathLst>
                <a:path w="438826" h="425411" extrusionOk="0">
                  <a:moveTo>
                    <a:pt x="347081" y="76166"/>
                  </a:moveTo>
                  <a:cubicBezTo>
                    <a:pt x="365069" y="75352"/>
                    <a:pt x="383843" y="71552"/>
                    <a:pt x="400692" y="64848"/>
                  </a:cubicBezTo>
                  <a:cubicBezTo>
                    <a:pt x="428176" y="56786"/>
                    <a:pt x="460055" y="20008"/>
                    <a:pt x="419711" y="4510"/>
                  </a:cubicBezTo>
                  <a:cubicBezTo>
                    <a:pt x="407312" y="58"/>
                    <a:pt x="394126" y="140"/>
                    <a:pt x="381022" y="221"/>
                  </a:cubicBezTo>
                  <a:cubicBezTo>
                    <a:pt x="375623" y="248"/>
                    <a:pt x="370251" y="275"/>
                    <a:pt x="364933" y="4"/>
                  </a:cubicBezTo>
                  <a:cubicBezTo>
                    <a:pt x="337286" y="-50"/>
                    <a:pt x="309640" y="492"/>
                    <a:pt x="281993" y="682"/>
                  </a:cubicBezTo>
                  <a:cubicBezTo>
                    <a:pt x="244552" y="900"/>
                    <a:pt x="207056" y="1117"/>
                    <a:pt x="169697" y="3912"/>
                  </a:cubicBezTo>
                  <a:cubicBezTo>
                    <a:pt x="138469" y="6165"/>
                    <a:pt x="107593" y="11648"/>
                    <a:pt x="76447" y="14742"/>
                  </a:cubicBezTo>
                  <a:cubicBezTo>
                    <a:pt x="73191" y="9069"/>
                    <a:pt x="63152" y="11404"/>
                    <a:pt x="57618" y="11729"/>
                  </a:cubicBezTo>
                  <a:cubicBezTo>
                    <a:pt x="46575" y="12164"/>
                    <a:pt x="36184" y="15448"/>
                    <a:pt x="26987" y="21582"/>
                  </a:cubicBezTo>
                  <a:cubicBezTo>
                    <a:pt x="2840" y="33634"/>
                    <a:pt x="-9559" y="54914"/>
                    <a:pt x="8836" y="78609"/>
                  </a:cubicBezTo>
                  <a:cubicBezTo>
                    <a:pt x="14886" y="87376"/>
                    <a:pt x="25169" y="90986"/>
                    <a:pt x="34800" y="94298"/>
                  </a:cubicBezTo>
                  <a:cubicBezTo>
                    <a:pt x="75362" y="110773"/>
                    <a:pt x="119585" y="114600"/>
                    <a:pt x="163131" y="114410"/>
                  </a:cubicBezTo>
                  <a:cubicBezTo>
                    <a:pt x="161666" y="135527"/>
                    <a:pt x="162833" y="156672"/>
                    <a:pt x="162968" y="177816"/>
                  </a:cubicBezTo>
                  <a:cubicBezTo>
                    <a:pt x="163267" y="205013"/>
                    <a:pt x="162263" y="232210"/>
                    <a:pt x="162263" y="259380"/>
                  </a:cubicBezTo>
                  <a:cubicBezTo>
                    <a:pt x="162507" y="295887"/>
                    <a:pt x="161557" y="332448"/>
                    <a:pt x="163402" y="368955"/>
                  </a:cubicBezTo>
                  <a:cubicBezTo>
                    <a:pt x="165166" y="387358"/>
                    <a:pt x="163185" y="412845"/>
                    <a:pt x="182096" y="422888"/>
                  </a:cubicBezTo>
                  <a:cubicBezTo>
                    <a:pt x="185324" y="424625"/>
                    <a:pt x="188607" y="425385"/>
                    <a:pt x="191809" y="425412"/>
                  </a:cubicBezTo>
                  <a:cubicBezTo>
                    <a:pt x="203394" y="425385"/>
                    <a:pt x="214165" y="415478"/>
                    <a:pt x="218316" y="404593"/>
                  </a:cubicBezTo>
                  <a:cubicBezTo>
                    <a:pt x="231610" y="380436"/>
                    <a:pt x="237416" y="353565"/>
                    <a:pt x="242164" y="326639"/>
                  </a:cubicBezTo>
                  <a:cubicBezTo>
                    <a:pt x="251823" y="281610"/>
                    <a:pt x="255269" y="235630"/>
                    <a:pt x="262051" y="190166"/>
                  </a:cubicBezTo>
                  <a:cubicBezTo>
                    <a:pt x="267071" y="162887"/>
                    <a:pt x="270869" y="135419"/>
                    <a:pt x="274369" y="107923"/>
                  </a:cubicBezTo>
                  <a:cubicBezTo>
                    <a:pt x="275753" y="101518"/>
                    <a:pt x="277489" y="94216"/>
                    <a:pt x="282454" y="89575"/>
                  </a:cubicBezTo>
                  <a:cubicBezTo>
                    <a:pt x="289942" y="87593"/>
                    <a:pt x="297485" y="85748"/>
                    <a:pt x="304973" y="83685"/>
                  </a:cubicBezTo>
                  <a:cubicBezTo>
                    <a:pt x="318864" y="80373"/>
                    <a:pt x="332755" y="76791"/>
                    <a:pt x="347081" y="7616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5" name="Google Shape;1415;p35"/>
            <p:cNvSpPr/>
            <p:nvPr/>
          </p:nvSpPr>
          <p:spPr>
            <a:xfrm>
              <a:off x="11015970" y="6060759"/>
              <a:ext cx="250237" cy="446206"/>
            </a:xfrm>
            <a:custGeom>
              <a:avLst/>
              <a:gdLst/>
              <a:ahLst/>
              <a:cxnLst/>
              <a:rect l="l" t="t" r="r" b="b"/>
              <a:pathLst>
                <a:path w="250237" h="446206" extrusionOk="0">
                  <a:moveTo>
                    <a:pt x="214395" y="7038"/>
                  </a:moveTo>
                  <a:cubicBezTo>
                    <a:pt x="205008" y="17976"/>
                    <a:pt x="200965" y="32280"/>
                    <a:pt x="196814" y="45797"/>
                  </a:cubicBezTo>
                  <a:cubicBezTo>
                    <a:pt x="189923" y="68163"/>
                    <a:pt x="184632" y="90936"/>
                    <a:pt x="180508" y="113953"/>
                  </a:cubicBezTo>
                  <a:cubicBezTo>
                    <a:pt x="174539" y="140743"/>
                    <a:pt x="172722" y="168075"/>
                    <a:pt x="169683" y="195272"/>
                  </a:cubicBezTo>
                  <a:cubicBezTo>
                    <a:pt x="168706" y="197417"/>
                    <a:pt x="165478" y="197634"/>
                    <a:pt x="163524" y="198638"/>
                  </a:cubicBezTo>
                  <a:cubicBezTo>
                    <a:pt x="157528" y="200674"/>
                    <a:pt x="151831" y="201950"/>
                    <a:pt x="145563" y="203171"/>
                  </a:cubicBezTo>
                  <a:cubicBezTo>
                    <a:pt x="128905" y="206320"/>
                    <a:pt x="112083" y="208600"/>
                    <a:pt x="95235" y="210554"/>
                  </a:cubicBezTo>
                  <a:cubicBezTo>
                    <a:pt x="92712" y="192450"/>
                    <a:pt x="97649" y="174020"/>
                    <a:pt x="99711" y="155997"/>
                  </a:cubicBezTo>
                  <a:cubicBezTo>
                    <a:pt x="103808" y="127958"/>
                    <a:pt x="108475" y="99947"/>
                    <a:pt x="110374" y="71637"/>
                  </a:cubicBezTo>
                  <a:cubicBezTo>
                    <a:pt x="110157" y="54212"/>
                    <a:pt x="116316" y="29973"/>
                    <a:pt x="98680" y="19008"/>
                  </a:cubicBezTo>
                  <a:cubicBezTo>
                    <a:pt x="82456" y="10295"/>
                    <a:pt x="61701" y="13932"/>
                    <a:pt x="49790" y="28073"/>
                  </a:cubicBezTo>
                  <a:cubicBezTo>
                    <a:pt x="31124" y="47996"/>
                    <a:pt x="36306" y="77853"/>
                    <a:pt x="31151" y="102824"/>
                  </a:cubicBezTo>
                  <a:cubicBezTo>
                    <a:pt x="25996" y="139847"/>
                    <a:pt x="18860" y="176571"/>
                    <a:pt x="13895" y="213621"/>
                  </a:cubicBezTo>
                  <a:cubicBezTo>
                    <a:pt x="8171" y="251214"/>
                    <a:pt x="4915" y="289105"/>
                    <a:pt x="2039" y="327023"/>
                  </a:cubicBezTo>
                  <a:cubicBezTo>
                    <a:pt x="221" y="355442"/>
                    <a:pt x="-1597" y="384159"/>
                    <a:pt x="2365" y="412469"/>
                  </a:cubicBezTo>
                  <a:cubicBezTo>
                    <a:pt x="3830" y="426691"/>
                    <a:pt x="10287" y="443656"/>
                    <a:pt x="26159" y="446153"/>
                  </a:cubicBezTo>
                  <a:cubicBezTo>
                    <a:pt x="26701" y="446180"/>
                    <a:pt x="27217" y="446207"/>
                    <a:pt x="27624" y="446207"/>
                  </a:cubicBezTo>
                  <a:cubicBezTo>
                    <a:pt x="62352" y="446207"/>
                    <a:pt x="62921" y="359757"/>
                    <a:pt x="66584" y="334596"/>
                  </a:cubicBezTo>
                  <a:cubicBezTo>
                    <a:pt x="68809" y="315678"/>
                    <a:pt x="70166" y="296623"/>
                    <a:pt x="71956" y="277678"/>
                  </a:cubicBezTo>
                  <a:cubicBezTo>
                    <a:pt x="81886" y="271544"/>
                    <a:pt x="94692" y="274339"/>
                    <a:pt x="105843" y="272765"/>
                  </a:cubicBezTo>
                  <a:cubicBezTo>
                    <a:pt x="117048" y="272005"/>
                    <a:pt x="128226" y="270539"/>
                    <a:pt x="139459" y="271082"/>
                  </a:cubicBezTo>
                  <a:cubicBezTo>
                    <a:pt x="148005" y="271896"/>
                    <a:pt x="156497" y="272982"/>
                    <a:pt x="165098" y="272874"/>
                  </a:cubicBezTo>
                  <a:cubicBezTo>
                    <a:pt x="167322" y="294208"/>
                    <a:pt x="164718" y="315840"/>
                    <a:pt x="163904" y="337256"/>
                  </a:cubicBezTo>
                  <a:cubicBezTo>
                    <a:pt x="163334" y="355767"/>
                    <a:pt x="160865" y="374903"/>
                    <a:pt x="165749" y="392980"/>
                  </a:cubicBezTo>
                  <a:cubicBezTo>
                    <a:pt x="170795" y="409836"/>
                    <a:pt x="190411" y="416974"/>
                    <a:pt x="203081" y="403376"/>
                  </a:cubicBezTo>
                  <a:cubicBezTo>
                    <a:pt x="222833" y="379572"/>
                    <a:pt x="224759" y="342712"/>
                    <a:pt x="228666" y="313045"/>
                  </a:cubicBezTo>
                  <a:cubicBezTo>
                    <a:pt x="231461" y="285495"/>
                    <a:pt x="232871" y="257809"/>
                    <a:pt x="235530" y="230259"/>
                  </a:cubicBezTo>
                  <a:cubicBezTo>
                    <a:pt x="238298" y="202085"/>
                    <a:pt x="243398" y="174128"/>
                    <a:pt x="244185" y="145791"/>
                  </a:cubicBezTo>
                  <a:cubicBezTo>
                    <a:pt x="246980" y="107384"/>
                    <a:pt x="252786" y="68407"/>
                    <a:pt x="248987" y="29865"/>
                  </a:cubicBezTo>
                  <a:cubicBezTo>
                    <a:pt x="247902" y="12710"/>
                    <a:pt x="230864" y="-12369"/>
                    <a:pt x="214395" y="70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6" name="Google Shape;1416;p35"/>
            <p:cNvSpPr/>
            <p:nvPr/>
          </p:nvSpPr>
          <p:spPr>
            <a:xfrm>
              <a:off x="11279099" y="6030888"/>
              <a:ext cx="239857" cy="417180"/>
            </a:xfrm>
            <a:custGeom>
              <a:avLst/>
              <a:gdLst/>
              <a:ahLst/>
              <a:cxnLst/>
              <a:rect l="l" t="t" r="r" b="b"/>
              <a:pathLst>
                <a:path w="239857" h="417180" extrusionOk="0">
                  <a:moveTo>
                    <a:pt x="184838" y="202561"/>
                  </a:moveTo>
                  <a:cubicBezTo>
                    <a:pt x="181854" y="191568"/>
                    <a:pt x="172629" y="183642"/>
                    <a:pt x="164544" y="176232"/>
                  </a:cubicBezTo>
                  <a:cubicBezTo>
                    <a:pt x="142324" y="158318"/>
                    <a:pt x="120754" y="134243"/>
                    <a:pt x="120510" y="104060"/>
                  </a:cubicBezTo>
                  <a:cubicBezTo>
                    <a:pt x="119018" y="88941"/>
                    <a:pt x="124716" y="68286"/>
                    <a:pt x="142052" y="65789"/>
                  </a:cubicBezTo>
                  <a:cubicBezTo>
                    <a:pt x="154533" y="63509"/>
                    <a:pt x="167040" y="64920"/>
                    <a:pt x="179548" y="66359"/>
                  </a:cubicBezTo>
                  <a:cubicBezTo>
                    <a:pt x="191594" y="67743"/>
                    <a:pt x="203640" y="69127"/>
                    <a:pt x="215687" y="67200"/>
                  </a:cubicBezTo>
                  <a:cubicBezTo>
                    <a:pt x="237690" y="64214"/>
                    <a:pt x="247946" y="41034"/>
                    <a:pt x="232372" y="24097"/>
                  </a:cubicBezTo>
                  <a:cubicBezTo>
                    <a:pt x="223717" y="14815"/>
                    <a:pt x="211020" y="9902"/>
                    <a:pt x="198974" y="6617"/>
                  </a:cubicBezTo>
                  <a:cubicBezTo>
                    <a:pt x="190753" y="4690"/>
                    <a:pt x="182451" y="2790"/>
                    <a:pt x="173986" y="2329"/>
                  </a:cubicBezTo>
                  <a:cubicBezTo>
                    <a:pt x="172629" y="2275"/>
                    <a:pt x="171381" y="2682"/>
                    <a:pt x="170350" y="3442"/>
                  </a:cubicBezTo>
                  <a:cubicBezTo>
                    <a:pt x="148700" y="-114"/>
                    <a:pt x="125584" y="-2584"/>
                    <a:pt x="104476" y="4745"/>
                  </a:cubicBezTo>
                  <a:cubicBezTo>
                    <a:pt x="74279" y="15439"/>
                    <a:pt x="51054" y="41252"/>
                    <a:pt x="38954" y="70430"/>
                  </a:cubicBezTo>
                  <a:cubicBezTo>
                    <a:pt x="31411" y="91004"/>
                    <a:pt x="32903" y="113723"/>
                    <a:pt x="40473" y="134053"/>
                  </a:cubicBezTo>
                  <a:cubicBezTo>
                    <a:pt x="45438" y="150773"/>
                    <a:pt x="53225" y="166651"/>
                    <a:pt x="64349" y="180168"/>
                  </a:cubicBezTo>
                  <a:cubicBezTo>
                    <a:pt x="39930" y="188067"/>
                    <a:pt x="16977" y="206008"/>
                    <a:pt x="8702" y="230979"/>
                  </a:cubicBezTo>
                  <a:cubicBezTo>
                    <a:pt x="1567" y="248595"/>
                    <a:pt x="427" y="267731"/>
                    <a:pt x="156" y="286513"/>
                  </a:cubicBezTo>
                  <a:cubicBezTo>
                    <a:pt x="-739" y="300926"/>
                    <a:pt x="2327" y="315068"/>
                    <a:pt x="6532" y="328802"/>
                  </a:cubicBezTo>
                  <a:cubicBezTo>
                    <a:pt x="12202" y="351819"/>
                    <a:pt x="27667" y="370466"/>
                    <a:pt x="43485" y="387511"/>
                  </a:cubicBezTo>
                  <a:cubicBezTo>
                    <a:pt x="55911" y="401599"/>
                    <a:pt x="71810" y="413324"/>
                    <a:pt x="90720" y="416418"/>
                  </a:cubicBezTo>
                  <a:cubicBezTo>
                    <a:pt x="93705" y="416961"/>
                    <a:pt x="96553" y="417206"/>
                    <a:pt x="99294" y="417178"/>
                  </a:cubicBezTo>
                  <a:cubicBezTo>
                    <a:pt x="120863" y="417178"/>
                    <a:pt x="132665" y="401001"/>
                    <a:pt x="125177" y="377740"/>
                  </a:cubicBezTo>
                  <a:cubicBezTo>
                    <a:pt x="118747" y="360532"/>
                    <a:pt x="102983" y="348996"/>
                    <a:pt x="93840" y="333253"/>
                  </a:cubicBezTo>
                  <a:cubicBezTo>
                    <a:pt x="82988" y="318189"/>
                    <a:pt x="78294" y="299813"/>
                    <a:pt x="77507" y="281465"/>
                  </a:cubicBezTo>
                  <a:cubicBezTo>
                    <a:pt x="76965" y="272779"/>
                    <a:pt x="76449" y="263822"/>
                    <a:pt x="79406" y="255462"/>
                  </a:cubicBezTo>
                  <a:cubicBezTo>
                    <a:pt x="88577" y="231848"/>
                    <a:pt x="123820" y="232282"/>
                    <a:pt x="145227" y="229514"/>
                  </a:cubicBezTo>
                  <a:cubicBezTo>
                    <a:pt x="154885" y="228509"/>
                    <a:pt x="164951" y="230138"/>
                    <a:pt x="174339" y="227342"/>
                  </a:cubicBezTo>
                  <a:cubicBezTo>
                    <a:pt x="184106" y="224004"/>
                    <a:pt x="187009" y="211708"/>
                    <a:pt x="184838" y="20256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7" name="Google Shape;1417;p35"/>
            <p:cNvSpPr/>
            <p:nvPr/>
          </p:nvSpPr>
          <p:spPr>
            <a:xfrm>
              <a:off x="11462007" y="6095459"/>
              <a:ext cx="291317" cy="473148"/>
            </a:xfrm>
            <a:custGeom>
              <a:avLst/>
              <a:gdLst/>
              <a:ahLst/>
              <a:cxnLst/>
              <a:rect l="l" t="t" r="r" b="b"/>
              <a:pathLst>
                <a:path w="291317" h="473148" extrusionOk="0">
                  <a:moveTo>
                    <a:pt x="182624" y="3607"/>
                  </a:moveTo>
                  <a:cubicBezTo>
                    <a:pt x="159210" y="-763"/>
                    <a:pt x="134574" y="-2066"/>
                    <a:pt x="111513" y="4882"/>
                  </a:cubicBezTo>
                  <a:cubicBezTo>
                    <a:pt x="89917" y="9089"/>
                    <a:pt x="69025" y="24832"/>
                    <a:pt x="65173" y="47469"/>
                  </a:cubicBezTo>
                  <a:cubicBezTo>
                    <a:pt x="63301" y="69238"/>
                    <a:pt x="59991" y="90816"/>
                    <a:pt x="55460" y="112232"/>
                  </a:cubicBezTo>
                  <a:cubicBezTo>
                    <a:pt x="43115" y="180252"/>
                    <a:pt x="25046" y="247403"/>
                    <a:pt x="13868" y="315721"/>
                  </a:cubicBezTo>
                  <a:cubicBezTo>
                    <a:pt x="9961" y="335182"/>
                    <a:pt x="6922" y="354806"/>
                    <a:pt x="5728" y="374621"/>
                  </a:cubicBezTo>
                  <a:cubicBezTo>
                    <a:pt x="3938" y="396715"/>
                    <a:pt x="-2710" y="419270"/>
                    <a:pt x="1225" y="441392"/>
                  </a:cubicBezTo>
                  <a:cubicBezTo>
                    <a:pt x="3910" y="453253"/>
                    <a:pt x="16798" y="460147"/>
                    <a:pt x="28356" y="458817"/>
                  </a:cubicBezTo>
                  <a:cubicBezTo>
                    <a:pt x="42437" y="456836"/>
                    <a:pt x="52692" y="445083"/>
                    <a:pt x="58526" y="432842"/>
                  </a:cubicBezTo>
                  <a:cubicBezTo>
                    <a:pt x="68157" y="412648"/>
                    <a:pt x="67859" y="389712"/>
                    <a:pt x="71983" y="368079"/>
                  </a:cubicBezTo>
                  <a:cubicBezTo>
                    <a:pt x="76025" y="339932"/>
                    <a:pt x="81370" y="312002"/>
                    <a:pt x="84138" y="283665"/>
                  </a:cubicBezTo>
                  <a:cubicBezTo>
                    <a:pt x="107362" y="279132"/>
                    <a:pt x="131020" y="280055"/>
                    <a:pt x="154516" y="278617"/>
                  </a:cubicBezTo>
                  <a:cubicBezTo>
                    <a:pt x="160051" y="293274"/>
                    <a:pt x="158097" y="309695"/>
                    <a:pt x="158721" y="325112"/>
                  </a:cubicBezTo>
                  <a:cubicBezTo>
                    <a:pt x="158586" y="354399"/>
                    <a:pt x="158586" y="383741"/>
                    <a:pt x="158586" y="413055"/>
                  </a:cubicBezTo>
                  <a:cubicBezTo>
                    <a:pt x="158911" y="425188"/>
                    <a:pt x="158884" y="437402"/>
                    <a:pt x="160295" y="449480"/>
                  </a:cubicBezTo>
                  <a:cubicBezTo>
                    <a:pt x="162682" y="464056"/>
                    <a:pt x="177360" y="473122"/>
                    <a:pt x="191441" y="473149"/>
                  </a:cubicBezTo>
                  <a:cubicBezTo>
                    <a:pt x="191659" y="473149"/>
                    <a:pt x="191903" y="473149"/>
                    <a:pt x="192147" y="473149"/>
                  </a:cubicBezTo>
                  <a:cubicBezTo>
                    <a:pt x="235720" y="472877"/>
                    <a:pt x="223158" y="411616"/>
                    <a:pt x="225681" y="382438"/>
                  </a:cubicBezTo>
                  <a:cubicBezTo>
                    <a:pt x="226088" y="343135"/>
                    <a:pt x="226983" y="303588"/>
                    <a:pt x="219604" y="264801"/>
                  </a:cubicBezTo>
                  <a:cubicBezTo>
                    <a:pt x="220825" y="260133"/>
                    <a:pt x="225274" y="257255"/>
                    <a:pt x="228720" y="254215"/>
                  </a:cubicBezTo>
                  <a:cubicBezTo>
                    <a:pt x="240115" y="244933"/>
                    <a:pt x="251157" y="234917"/>
                    <a:pt x="259541" y="222784"/>
                  </a:cubicBezTo>
                  <a:cubicBezTo>
                    <a:pt x="273324" y="202101"/>
                    <a:pt x="282358" y="178324"/>
                    <a:pt x="287974" y="154194"/>
                  </a:cubicBezTo>
                  <a:cubicBezTo>
                    <a:pt x="296195" y="109246"/>
                    <a:pt x="290470" y="77761"/>
                    <a:pt x="257072" y="45081"/>
                  </a:cubicBezTo>
                  <a:cubicBezTo>
                    <a:pt x="237754" y="22525"/>
                    <a:pt x="211844" y="8547"/>
                    <a:pt x="182624" y="3607"/>
                  </a:cubicBezTo>
                  <a:close/>
                  <a:moveTo>
                    <a:pt x="141194" y="59195"/>
                  </a:moveTo>
                  <a:cubicBezTo>
                    <a:pt x="146594" y="59602"/>
                    <a:pt x="152074" y="60281"/>
                    <a:pt x="157500" y="61285"/>
                  </a:cubicBezTo>
                  <a:cubicBezTo>
                    <a:pt x="175651" y="65031"/>
                    <a:pt x="192934" y="74069"/>
                    <a:pt x="205088" y="88265"/>
                  </a:cubicBezTo>
                  <a:cubicBezTo>
                    <a:pt x="250099" y="140515"/>
                    <a:pt x="208561" y="217329"/>
                    <a:pt x="141384" y="214804"/>
                  </a:cubicBezTo>
                  <a:cubicBezTo>
                    <a:pt x="94502" y="214994"/>
                    <a:pt x="103401" y="191461"/>
                    <a:pt x="108800" y="156176"/>
                  </a:cubicBezTo>
                  <a:cubicBezTo>
                    <a:pt x="112408" y="131286"/>
                    <a:pt x="116831" y="106505"/>
                    <a:pt x="119896" y="81533"/>
                  </a:cubicBezTo>
                  <a:cubicBezTo>
                    <a:pt x="122203" y="80882"/>
                    <a:pt x="123858" y="78901"/>
                    <a:pt x="124319" y="76458"/>
                  </a:cubicBezTo>
                  <a:cubicBezTo>
                    <a:pt x="125268" y="71029"/>
                    <a:pt x="125811" y="64922"/>
                    <a:pt x="129799" y="60742"/>
                  </a:cubicBezTo>
                  <a:cubicBezTo>
                    <a:pt x="132865" y="57811"/>
                    <a:pt x="137342" y="59168"/>
                    <a:pt x="141194" y="591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8" name="Google Shape;1418;p35"/>
            <p:cNvSpPr/>
            <p:nvPr/>
          </p:nvSpPr>
          <p:spPr>
            <a:xfrm>
              <a:off x="11761247" y="5966918"/>
              <a:ext cx="193800" cy="389028"/>
            </a:xfrm>
            <a:custGeom>
              <a:avLst/>
              <a:gdLst/>
              <a:ahLst/>
              <a:cxnLst/>
              <a:rect l="l" t="t" r="r" b="b"/>
              <a:pathLst>
                <a:path w="193800" h="389028" extrusionOk="0">
                  <a:moveTo>
                    <a:pt x="177216" y="14917"/>
                  </a:moveTo>
                  <a:cubicBezTo>
                    <a:pt x="172712" y="12095"/>
                    <a:pt x="167856" y="9679"/>
                    <a:pt x="162836" y="7969"/>
                  </a:cubicBezTo>
                  <a:cubicBezTo>
                    <a:pt x="161344" y="7453"/>
                    <a:pt x="159770" y="7670"/>
                    <a:pt x="158414" y="8349"/>
                  </a:cubicBezTo>
                  <a:cubicBezTo>
                    <a:pt x="123252" y="-5955"/>
                    <a:pt x="59955" y="-3105"/>
                    <a:pt x="33203" y="26507"/>
                  </a:cubicBezTo>
                  <a:cubicBezTo>
                    <a:pt x="25688" y="34542"/>
                    <a:pt x="19692" y="43146"/>
                    <a:pt x="13669" y="52456"/>
                  </a:cubicBezTo>
                  <a:cubicBezTo>
                    <a:pt x="673" y="70831"/>
                    <a:pt x="-358" y="93849"/>
                    <a:pt x="76" y="115590"/>
                  </a:cubicBezTo>
                  <a:cubicBezTo>
                    <a:pt x="-277" y="144225"/>
                    <a:pt x="19963" y="165234"/>
                    <a:pt x="44653" y="176525"/>
                  </a:cubicBezTo>
                  <a:cubicBezTo>
                    <a:pt x="27696" y="186242"/>
                    <a:pt x="13940" y="201144"/>
                    <a:pt x="8161" y="220062"/>
                  </a:cubicBezTo>
                  <a:cubicBezTo>
                    <a:pt x="-1497" y="251385"/>
                    <a:pt x="2165" y="286725"/>
                    <a:pt x="15704" y="316365"/>
                  </a:cubicBezTo>
                  <a:cubicBezTo>
                    <a:pt x="31141" y="351080"/>
                    <a:pt x="57947" y="383543"/>
                    <a:pt x="97776" y="388483"/>
                  </a:cubicBezTo>
                  <a:cubicBezTo>
                    <a:pt x="100733" y="388863"/>
                    <a:pt x="104016" y="389053"/>
                    <a:pt x="107516" y="389026"/>
                  </a:cubicBezTo>
                  <a:cubicBezTo>
                    <a:pt x="128515" y="389026"/>
                    <a:pt x="156406" y="381779"/>
                    <a:pt x="163542" y="362616"/>
                  </a:cubicBezTo>
                  <a:cubicBezTo>
                    <a:pt x="168425" y="349099"/>
                    <a:pt x="163894" y="333003"/>
                    <a:pt x="152364" y="324290"/>
                  </a:cubicBezTo>
                  <a:cubicBezTo>
                    <a:pt x="137659" y="313460"/>
                    <a:pt x="118884" y="309308"/>
                    <a:pt x="105318" y="296659"/>
                  </a:cubicBezTo>
                  <a:cubicBezTo>
                    <a:pt x="84319" y="279505"/>
                    <a:pt x="75338" y="245332"/>
                    <a:pt x="95578" y="224215"/>
                  </a:cubicBezTo>
                  <a:cubicBezTo>
                    <a:pt x="112834" y="203587"/>
                    <a:pt x="144197" y="212001"/>
                    <a:pt x="147317" y="176905"/>
                  </a:cubicBezTo>
                  <a:cubicBezTo>
                    <a:pt x="152147" y="144768"/>
                    <a:pt x="117880" y="140425"/>
                    <a:pt x="99621" y="123380"/>
                  </a:cubicBezTo>
                  <a:cubicBezTo>
                    <a:pt x="79923" y="106796"/>
                    <a:pt x="74307" y="65403"/>
                    <a:pt x="102686" y="54899"/>
                  </a:cubicBezTo>
                  <a:cubicBezTo>
                    <a:pt x="114923" y="51234"/>
                    <a:pt x="127484" y="53189"/>
                    <a:pt x="140046" y="55170"/>
                  </a:cubicBezTo>
                  <a:cubicBezTo>
                    <a:pt x="153422" y="57233"/>
                    <a:pt x="166798" y="59350"/>
                    <a:pt x="179821" y="54654"/>
                  </a:cubicBezTo>
                  <a:cubicBezTo>
                    <a:pt x="187173" y="52130"/>
                    <a:pt x="192925" y="45914"/>
                    <a:pt x="193657" y="37989"/>
                  </a:cubicBezTo>
                  <a:cubicBezTo>
                    <a:pt x="195095" y="27213"/>
                    <a:pt x="185437" y="19830"/>
                    <a:pt x="177216" y="149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9" name="Google Shape;1419;p35"/>
            <p:cNvSpPr/>
            <p:nvPr/>
          </p:nvSpPr>
          <p:spPr>
            <a:xfrm>
              <a:off x="11982544" y="5910807"/>
              <a:ext cx="102301" cy="293220"/>
            </a:xfrm>
            <a:custGeom>
              <a:avLst/>
              <a:gdLst/>
              <a:ahLst/>
              <a:cxnLst/>
              <a:rect l="l" t="t" r="r" b="b"/>
              <a:pathLst>
                <a:path w="102301" h="293220" extrusionOk="0">
                  <a:moveTo>
                    <a:pt x="99849" y="22091"/>
                  </a:moveTo>
                  <a:cubicBezTo>
                    <a:pt x="93745" y="7705"/>
                    <a:pt x="77249" y="1326"/>
                    <a:pt x="62571" y="322"/>
                  </a:cubicBezTo>
                  <a:cubicBezTo>
                    <a:pt x="56901" y="-465"/>
                    <a:pt x="50932" y="-31"/>
                    <a:pt x="46564" y="4149"/>
                  </a:cubicBezTo>
                  <a:cubicBezTo>
                    <a:pt x="41083" y="8139"/>
                    <a:pt x="32184" y="19322"/>
                    <a:pt x="42738" y="22742"/>
                  </a:cubicBezTo>
                  <a:cubicBezTo>
                    <a:pt x="33378" y="51432"/>
                    <a:pt x="27870" y="81207"/>
                    <a:pt x="20843" y="110522"/>
                  </a:cubicBezTo>
                  <a:cubicBezTo>
                    <a:pt x="12405" y="143256"/>
                    <a:pt x="-14020" y="263037"/>
                    <a:pt x="9557" y="286569"/>
                  </a:cubicBezTo>
                  <a:cubicBezTo>
                    <a:pt x="13654" y="290776"/>
                    <a:pt x="19351" y="293274"/>
                    <a:pt x="25049" y="293219"/>
                  </a:cubicBezTo>
                  <a:cubicBezTo>
                    <a:pt x="27789" y="293219"/>
                    <a:pt x="30502" y="292676"/>
                    <a:pt x="33079" y="291455"/>
                  </a:cubicBezTo>
                  <a:cubicBezTo>
                    <a:pt x="55327" y="280136"/>
                    <a:pt x="59180" y="236328"/>
                    <a:pt x="65583" y="213827"/>
                  </a:cubicBezTo>
                  <a:cubicBezTo>
                    <a:pt x="70927" y="190430"/>
                    <a:pt x="77656" y="167386"/>
                    <a:pt x="83299" y="144043"/>
                  </a:cubicBezTo>
                  <a:cubicBezTo>
                    <a:pt x="88563" y="117226"/>
                    <a:pt x="96567" y="90924"/>
                    <a:pt x="100609" y="63863"/>
                  </a:cubicBezTo>
                  <a:cubicBezTo>
                    <a:pt x="101396" y="50075"/>
                    <a:pt x="104380" y="35472"/>
                    <a:pt x="99849" y="220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0" name="Google Shape;1420;p35"/>
            <p:cNvSpPr/>
            <p:nvPr/>
          </p:nvSpPr>
          <p:spPr>
            <a:xfrm>
              <a:off x="11979460" y="6266235"/>
              <a:ext cx="73124" cy="80806"/>
            </a:xfrm>
            <a:custGeom>
              <a:avLst/>
              <a:gdLst/>
              <a:ahLst/>
              <a:cxnLst/>
              <a:rect l="l" t="t" r="r" b="b"/>
              <a:pathLst>
                <a:path w="73124" h="80806" extrusionOk="0">
                  <a:moveTo>
                    <a:pt x="54531" y="2201"/>
                  </a:moveTo>
                  <a:cubicBezTo>
                    <a:pt x="7892" y="-14654"/>
                    <a:pt x="-26808" y="70519"/>
                    <a:pt x="28051" y="80155"/>
                  </a:cubicBezTo>
                  <a:cubicBezTo>
                    <a:pt x="30384" y="80589"/>
                    <a:pt x="32636" y="80779"/>
                    <a:pt x="34780" y="80807"/>
                  </a:cubicBezTo>
                  <a:cubicBezTo>
                    <a:pt x="64353" y="80779"/>
                    <a:pt x="77837" y="42264"/>
                    <a:pt x="71651" y="16370"/>
                  </a:cubicBezTo>
                  <a:cubicBezTo>
                    <a:pt x="70077" y="9801"/>
                    <a:pt x="62291" y="-1843"/>
                    <a:pt x="54531" y="220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1" name="Google Shape;1421;p35"/>
            <p:cNvSpPr/>
            <p:nvPr/>
          </p:nvSpPr>
          <p:spPr>
            <a:xfrm>
              <a:off x="11041242" y="5458211"/>
              <a:ext cx="317253" cy="489479"/>
            </a:xfrm>
            <a:custGeom>
              <a:avLst/>
              <a:gdLst/>
              <a:ahLst/>
              <a:cxnLst/>
              <a:rect l="l" t="t" r="r" b="b"/>
              <a:pathLst>
                <a:path w="317253" h="489479" extrusionOk="0">
                  <a:moveTo>
                    <a:pt x="256082" y="475610"/>
                  </a:moveTo>
                  <a:cubicBezTo>
                    <a:pt x="268264" y="468444"/>
                    <a:pt x="272334" y="453217"/>
                    <a:pt x="276024" y="440460"/>
                  </a:cubicBezTo>
                  <a:cubicBezTo>
                    <a:pt x="287718" y="394942"/>
                    <a:pt x="292981" y="348093"/>
                    <a:pt x="298950" y="301571"/>
                  </a:cubicBezTo>
                  <a:cubicBezTo>
                    <a:pt x="306899" y="240255"/>
                    <a:pt x="313031" y="178668"/>
                    <a:pt x="314984" y="116864"/>
                  </a:cubicBezTo>
                  <a:cubicBezTo>
                    <a:pt x="315880" y="84022"/>
                    <a:pt x="320438" y="50582"/>
                    <a:pt x="313357" y="18146"/>
                  </a:cubicBezTo>
                  <a:cubicBezTo>
                    <a:pt x="310752" y="4412"/>
                    <a:pt x="293985" y="-5061"/>
                    <a:pt x="281640" y="2919"/>
                  </a:cubicBezTo>
                  <a:cubicBezTo>
                    <a:pt x="269051" y="10383"/>
                    <a:pt x="264900" y="25149"/>
                    <a:pt x="260993" y="38340"/>
                  </a:cubicBezTo>
                  <a:cubicBezTo>
                    <a:pt x="251009" y="67302"/>
                    <a:pt x="248676" y="98054"/>
                    <a:pt x="245447" y="128346"/>
                  </a:cubicBezTo>
                  <a:cubicBezTo>
                    <a:pt x="243249" y="148703"/>
                    <a:pt x="239044" y="168788"/>
                    <a:pt x="237091" y="189200"/>
                  </a:cubicBezTo>
                  <a:cubicBezTo>
                    <a:pt x="235870" y="198618"/>
                    <a:pt x="235571" y="208281"/>
                    <a:pt x="233374" y="217537"/>
                  </a:cubicBezTo>
                  <a:cubicBezTo>
                    <a:pt x="232587" y="219654"/>
                    <a:pt x="231529" y="221635"/>
                    <a:pt x="230389" y="223562"/>
                  </a:cubicBezTo>
                  <a:cubicBezTo>
                    <a:pt x="228192" y="224947"/>
                    <a:pt x="225533" y="225381"/>
                    <a:pt x="223037" y="226005"/>
                  </a:cubicBezTo>
                  <a:cubicBezTo>
                    <a:pt x="210014" y="228557"/>
                    <a:pt x="196747" y="228448"/>
                    <a:pt x="183506" y="228339"/>
                  </a:cubicBezTo>
                  <a:cubicBezTo>
                    <a:pt x="163972" y="227579"/>
                    <a:pt x="144383" y="227634"/>
                    <a:pt x="124849" y="226575"/>
                  </a:cubicBezTo>
                  <a:cubicBezTo>
                    <a:pt x="113427" y="224458"/>
                    <a:pt x="78292" y="226114"/>
                    <a:pt x="76962" y="210995"/>
                  </a:cubicBezTo>
                  <a:cubicBezTo>
                    <a:pt x="74276" y="197505"/>
                    <a:pt x="75823" y="184042"/>
                    <a:pt x="77586" y="170634"/>
                  </a:cubicBezTo>
                  <a:cubicBezTo>
                    <a:pt x="77586" y="169847"/>
                    <a:pt x="77613" y="169033"/>
                    <a:pt x="77613" y="168245"/>
                  </a:cubicBezTo>
                  <a:cubicBezTo>
                    <a:pt x="77640" y="167105"/>
                    <a:pt x="77695" y="165938"/>
                    <a:pt x="77749" y="164798"/>
                  </a:cubicBezTo>
                  <a:cubicBezTo>
                    <a:pt x="77206" y="164011"/>
                    <a:pt x="76854" y="163088"/>
                    <a:pt x="76799" y="162084"/>
                  </a:cubicBezTo>
                  <a:cubicBezTo>
                    <a:pt x="76799" y="162030"/>
                    <a:pt x="76799" y="161975"/>
                    <a:pt x="76799" y="161921"/>
                  </a:cubicBezTo>
                  <a:cubicBezTo>
                    <a:pt x="76799" y="161813"/>
                    <a:pt x="76799" y="161677"/>
                    <a:pt x="76799" y="161568"/>
                  </a:cubicBezTo>
                  <a:cubicBezTo>
                    <a:pt x="76827" y="157605"/>
                    <a:pt x="77071" y="153670"/>
                    <a:pt x="77288" y="149734"/>
                  </a:cubicBezTo>
                  <a:cubicBezTo>
                    <a:pt x="77478" y="146178"/>
                    <a:pt x="77695" y="142623"/>
                    <a:pt x="77966" y="139094"/>
                  </a:cubicBezTo>
                  <a:cubicBezTo>
                    <a:pt x="78346" y="134127"/>
                    <a:pt x="78726" y="129160"/>
                    <a:pt x="79241" y="124193"/>
                  </a:cubicBezTo>
                  <a:cubicBezTo>
                    <a:pt x="78943" y="124600"/>
                    <a:pt x="78753" y="125116"/>
                    <a:pt x="78726" y="125658"/>
                  </a:cubicBezTo>
                  <a:cubicBezTo>
                    <a:pt x="78264" y="94173"/>
                    <a:pt x="85210" y="61222"/>
                    <a:pt x="76528" y="30469"/>
                  </a:cubicBezTo>
                  <a:cubicBezTo>
                    <a:pt x="64346" y="-4817"/>
                    <a:pt x="32874" y="-772"/>
                    <a:pt x="20665" y="31690"/>
                  </a:cubicBezTo>
                  <a:cubicBezTo>
                    <a:pt x="9053" y="63610"/>
                    <a:pt x="7561" y="97946"/>
                    <a:pt x="4576" y="131494"/>
                  </a:cubicBezTo>
                  <a:cubicBezTo>
                    <a:pt x="1537" y="172914"/>
                    <a:pt x="-36" y="214469"/>
                    <a:pt x="208" y="256025"/>
                  </a:cubicBezTo>
                  <a:cubicBezTo>
                    <a:pt x="-714" y="302548"/>
                    <a:pt x="1592" y="349043"/>
                    <a:pt x="3979" y="395484"/>
                  </a:cubicBezTo>
                  <a:cubicBezTo>
                    <a:pt x="5797" y="415787"/>
                    <a:pt x="6991" y="436171"/>
                    <a:pt x="10002" y="456366"/>
                  </a:cubicBezTo>
                  <a:cubicBezTo>
                    <a:pt x="11820" y="470344"/>
                    <a:pt x="16541" y="487824"/>
                    <a:pt x="33145" y="489371"/>
                  </a:cubicBezTo>
                  <a:cubicBezTo>
                    <a:pt x="33878" y="489453"/>
                    <a:pt x="34583" y="489480"/>
                    <a:pt x="35180" y="489480"/>
                  </a:cubicBezTo>
                  <a:cubicBezTo>
                    <a:pt x="68931" y="489480"/>
                    <a:pt x="69013" y="410114"/>
                    <a:pt x="73272" y="385794"/>
                  </a:cubicBezTo>
                  <a:cubicBezTo>
                    <a:pt x="76799" y="356806"/>
                    <a:pt x="79784" y="327682"/>
                    <a:pt x="80842" y="298476"/>
                  </a:cubicBezTo>
                  <a:cubicBezTo>
                    <a:pt x="89063" y="295952"/>
                    <a:pt x="97745" y="296305"/>
                    <a:pt x="106318" y="296631"/>
                  </a:cubicBezTo>
                  <a:cubicBezTo>
                    <a:pt x="109547" y="296766"/>
                    <a:pt x="112748" y="296875"/>
                    <a:pt x="115923" y="296875"/>
                  </a:cubicBezTo>
                  <a:cubicBezTo>
                    <a:pt x="124089" y="297011"/>
                    <a:pt x="132256" y="297228"/>
                    <a:pt x="140422" y="297743"/>
                  </a:cubicBezTo>
                  <a:cubicBezTo>
                    <a:pt x="154449" y="298748"/>
                    <a:pt x="168476" y="299291"/>
                    <a:pt x="182367" y="301842"/>
                  </a:cubicBezTo>
                  <a:cubicBezTo>
                    <a:pt x="195010" y="303878"/>
                    <a:pt x="206948" y="303091"/>
                    <a:pt x="219727" y="305941"/>
                  </a:cubicBezTo>
                  <a:cubicBezTo>
                    <a:pt x="221734" y="342529"/>
                    <a:pt x="216634" y="379307"/>
                    <a:pt x="216905" y="416004"/>
                  </a:cubicBezTo>
                  <a:cubicBezTo>
                    <a:pt x="217448" y="432317"/>
                    <a:pt x="213839" y="450883"/>
                    <a:pt x="224719" y="464644"/>
                  </a:cubicBezTo>
                  <a:cubicBezTo>
                    <a:pt x="230905" y="475474"/>
                    <a:pt x="244497" y="480903"/>
                    <a:pt x="256082" y="4756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2" name="Google Shape;1422;p35"/>
            <p:cNvSpPr/>
            <p:nvPr/>
          </p:nvSpPr>
          <p:spPr>
            <a:xfrm>
              <a:off x="11385018" y="5508486"/>
              <a:ext cx="261304" cy="483260"/>
            </a:xfrm>
            <a:custGeom>
              <a:avLst/>
              <a:gdLst/>
              <a:ahLst/>
              <a:cxnLst/>
              <a:rect l="l" t="t" r="r" b="b"/>
              <a:pathLst>
                <a:path w="261304" h="483260" extrusionOk="0">
                  <a:moveTo>
                    <a:pt x="79218" y="466971"/>
                  </a:moveTo>
                  <a:cubicBezTo>
                    <a:pt x="94954" y="475276"/>
                    <a:pt x="112236" y="482198"/>
                    <a:pt x="130251" y="482985"/>
                  </a:cubicBezTo>
                  <a:cubicBezTo>
                    <a:pt x="132530" y="483175"/>
                    <a:pt x="134972" y="483284"/>
                    <a:pt x="137468" y="483256"/>
                  </a:cubicBezTo>
                  <a:cubicBezTo>
                    <a:pt x="157681" y="483256"/>
                    <a:pt x="183564" y="476715"/>
                    <a:pt x="191405" y="457634"/>
                  </a:cubicBezTo>
                  <a:cubicBezTo>
                    <a:pt x="195312" y="448324"/>
                    <a:pt x="194254" y="436951"/>
                    <a:pt x="187688" y="429107"/>
                  </a:cubicBezTo>
                  <a:cubicBezTo>
                    <a:pt x="177514" y="416431"/>
                    <a:pt x="160123" y="414450"/>
                    <a:pt x="146503" y="407012"/>
                  </a:cubicBezTo>
                  <a:cubicBezTo>
                    <a:pt x="131255" y="399141"/>
                    <a:pt x="117418" y="388637"/>
                    <a:pt x="106349" y="375500"/>
                  </a:cubicBezTo>
                  <a:cubicBezTo>
                    <a:pt x="94899" y="363557"/>
                    <a:pt x="87981" y="348113"/>
                    <a:pt x="87194" y="331529"/>
                  </a:cubicBezTo>
                  <a:cubicBezTo>
                    <a:pt x="84481" y="307751"/>
                    <a:pt x="105101" y="289023"/>
                    <a:pt x="126209" y="282617"/>
                  </a:cubicBezTo>
                  <a:cubicBezTo>
                    <a:pt x="137333" y="278600"/>
                    <a:pt x="149894" y="277894"/>
                    <a:pt x="160259" y="271706"/>
                  </a:cubicBezTo>
                  <a:cubicBezTo>
                    <a:pt x="169863" y="266196"/>
                    <a:pt x="175778" y="253982"/>
                    <a:pt x="173390" y="243043"/>
                  </a:cubicBezTo>
                  <a:cubicBezTo>
                    <a:pt x="165224" y="221628"/>
                    <a:pt x="144224" y="208653"/>
                    <a:pt x="130984" y="190739"/>
                  </a:cubicBezTo>
                  <a:cubicBezTo>
                    <a:pt x="124011" y="180371"/>
                    <a:pt x="122031" y="169079"/>
                    <a:pt x="121135" y="156539"/>
                  </a:cubicBezTo>
                  <a:cubicBezTo>
                    <a:pt x="119101" y="136779"/>
                    <a:pt x="122926" y="115907"/>
                    <a:pt x="137875" y="101738"/>
                  </a:cubicBezTo>
                  <a:cubicBezTo>
                    <a:pt x="156623" y="90175"/>
                    <a:pt x="179603" y="87678"/>
                    <a:pt x="201362" y="85480"/>
                  </a:cubicBezTo>
                  <a:cubicBezTo>
                    <a:pt x="210858" y="84855"/>
                    <a:pt x="221412" y="84448"/>
                    <a:pt x="230990" y="80024"/>
                  </a:cubicBezTo>
                  <a:cubicBezTo>
                    <a:pt x="247947" y="73211"/>
                    <a:pt x="262381" y="57278"/>
                    <a:pt x="261241" y="38143"/>
                  </a:cubicBezTo>
                  <a:cubicBezTo>
                    <a:pt x="259830" y="25087"/>
                    <a:pt x="248516" y="16211"/>
                    <a:pt x="238315" y="9426"/>
                  </a:cubicBezTo>
                  <a:cubicBezTo>
                    <a:pt x="226133" y="2749"/>
                    <a:pt x="211726" y="3210"/>
                    <a:pt x="198324" y="1310"/>
                  </a:cubicBezTo>
                  <a:cubicBezTo>
                    <a:pt x="192762" y="631"/>
                    <a:pt x="187146" y="306"/>
                    <a:pt x="181557" y="7"/>
                  </a:cubicBezTo>
                  <a:cubicBezTo>
                    <a:pt x="179495" y="-101"/>
                    <a:pt x="177623" y="1039"/>
                    <a:pt x="176483" y="2667"/>
                  </a:cubicBezTo>
                  <a:cubicBezTo>
                    <a:pt x="147154" y="2124"/>
                    <a:pt x="117771" y="10321"/>
                    <a:pt x="94330" y="28236"/>
                  </a:cubicBezTo>
                  <a:cubicBezTo>
                    <a:pt x="62586" y="49814"/>
                    <a:pt x="38032" y="79128"/>
                    <a:pt x="32715" y="118187"/>
                  </a:cubicBezTo>
                  <a:cubicBezTo>
                    <a:pt x="29839" y="140715"/>
                    <a:pt x="28564" y="164139"/>
                    <a:pt x="32877" y="186559"/>
                  </a:cubicBezTo>
                  <a:cubicBezTo>
                    <a:pt x="36920" y="205016"/>
                    <a:pt x="51462" y="218316"/>
                    <a:pt x="65326" y="230015"/>
                  </a:cubicBezTo>
                  <a:cubicBezTo>
                    <a:pt x="35265" y="245133"/>
                    <a:pt x="14645" y="274827"/>
                    <a:pt x="4661" y="306394"/>
                  </a:cubicBezTo>
                  <a:cubicBezTo>
                    <a:pt x="-7358" y="347733"/>
                    <a:pt x="4851" y="393713"/>
                    <a:pt x="30002" y="427777"/>
                  </a:cubicBezTo>
                  <a:cubicBezTo>
                    <a:pt x="42292" y="445392"/>
                    <a:pt x="60172" y="457606"/>
                    <a:pt x="79218" y="4669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3" name="Google Shape;1423;p35"/>
            <p:cNvSpPr/>
            <p:nvPr/>
          </p:nvSpPr>
          <p:spPr>
            <a:xfrm>
              <a:off x="11656965" y="5408062"/>
              <a:ext cx="301990" cy="514466"/>
            </a:xfrm>
            <a:custGeom>
              <a:avLst/>
              <a:gdLst/>
              <a:ahLst/>
              <a:cxnLst/>
              <a:rect l="l" t="t" r="r" b="b"/>
              <a:pathLst>
                <a:path w="301990" h="514466" extrusionOk="0">
                  <a:moveTo>
                    <a:pt x="284048" y="38519"/>
                  </a:moveTo>
                  <a:cubicBezTo>
                    <a:pt x="270455" y="38084"/>
                    <a:pt x="258463" y="45956"/>
                    <a:pt x="247638" y="53284"/>
                  </a:cubicBezTo>
                  <a:cubicBezTo>
                    <a:pt x="227588" y="68837"/>
                    <a:pt x="208569" y="85828"/>
                    <a:pt x="189713" y="102766"/>
                  </a:cubicBezTo>
                  <a:cubicBezTo>
                    <a:pt x="168686" y="124697"/>
                    <a:pt x="149993" y="148800"/>
                    <a:pt x="129726" y="171437"/>
                  </a:cubicBezTo>
                  <a:cubicBezTo>
                    <a:pt x="120094" y="156807"/>
                    <a:pt x="113121" y="140765"/>
                    <a:pt x="105497" y="125077"/>
                  </a:cubicBezTo>
                  <a:cubicBezTo>
                    <a:pt x="99122" y="112863"/>
                    <a:pt x="92556" y="101653"/>
                    <a:pt x="87075" y="88760"/>
                  </a:cubicBezTo>
                  <a:cubicBezTo>
                    <a:pt x="80184" y="72854"/>
                    <a:pt x="73645" y="56867"/>
                    <a:pt x="65506" y="41504"/>
                  </a:cubicBezTo>
                  <a:cubicBezTo>
                    <a:pt x="61273" y="31733"/>
                    <a:pt x="56254" y="22206"/>
                    <a:pt x="48712" y="14524"/>
                  </a:cubicBezTo>
                  <a:cubicBezTo>
                    <a:pt x="39351" y="5215"/>
                    <a:pt x="21228" y="-5724"/>
                    <a:pt x="8802" y="3477"/>
                  </a:cubicBezTo>
                  <a:cubicBezTo>
                    <a:pt x="2209" y="9123"/>
                    <a:pt x="1313" y="18786"/>
                    <a:pt x="201" y="26902"/>
                  </a:cubicBezTo>
                  <a:cubicBezTo>
                    <a:pt x="364" y="32249"/>
                    <a:pt x="-1888" y="50651"/>
                    <a:pt x="5492" y="50841"/>
                  </a:cubicBezTo>
                  <a:cubicBezTo>
                    <a:pt x="15205" y="82273"/>
                    <a:pt x="28770" y="112401"/>
                    <a:pt x="42010" y="142475"/>
                  </a:cubicBezTo>
                  <a:cubicBezTo>
                    <a:pt x="50448" y="162127"/>
                    <a:pt x="56743" y="182457"/>
                    <a:pt x="63363" y="202814"/>
                  </a:cubicBezTo>
                  <a:cubicBezTo>
                    <a:pt x="66510" y="214322"/>
                    <a:pt x="72289" y="225179"/>
                    <a:pt x="74513" y="236878"/>
                  </a:cubicBezTo>
                  <a:cubicBezTo>
                    <a:pt x="73754" y="262636"/>
                    <a:pt x="66781" y="287852"/>
                    <a:pt x="63580" y="313366"/>
                  </a:cubicBezTo>
                  <a:cubicBezTo>
                    <a:pt x="58967" y="350742"/>
                    <a:pt x="52727" y="387954"/>
                    <a:pt x="50421" y="425547"/>
                  </a:cubicBezTo>
                  <a:cubicBezTo>
                    <a:pt x="49227" y="440503"/>
                    <a:pt x="48196" y="454400"/>
                    <a:pt x="48115" y="469980"/>
                  </a:cubicBezTo>
                  <a:cubicBezTo>
                    <a:pt x="47165" y="488627"/>
                    <a:pt x="48630" y="507979"/>
                    <a:pt x="69901" y="513652"/>
                  </a:cubicBezTo>
                  <a:cubicBezTo>
                    <a:pt x="72289" y="514195"/>
                    <a:pt x="74513" y="514439"/>
                    <a:pt x="76657" y="514466"/>
                  </a:cubicBezTo>
                  <a:cubicBezTo>
                    <a:pt x="114071" y="514466"/>
                    <a:pt x="115536" y="437435"/>
                    <a:pt x="122237" y="410754"/>
                  </a:cubicBezTo>
                  <a:cubicBezTo>
                    <a:pt x="128125" y="379540"/>
                    <a:pt x="130648" y="347892"/>
                    <a:pt x="134338" y="316379"/>
                  </a:cubicBezTo>
                  <a:cubicBezTo>
                    <a:pt x="136020" y="295778"/>
                    <a:pt x="140144" y="275475"/>
                    <a:pt x="141365" y="254846"/>
                  </a:cubicBezTo>
                  <a:cubicBezTo>
                    <a:pt x="148283" y="246568"/>
                    <a:pt x="158159" y="241275"/>
                    <a:pt x="165674" y="233539"/>
                  </a:cubicBezTo>
                  <a:cubicBezTo>
                    <a:pt x="187922" y="210169"/>
                    <a:pt x="209573" y="186202"/>
                    <a:pt x="232200" y="163240"/>
                  </a:cubicBezTo>
                  <a:cubicBezTo>
                    <a:pt x="241832" y="152138"/>
                    <a:pt x="250188" y="139978"/>
                    <a:pt x="260579" y="129501"/>
                  </a:cubicBezTo>
                  <a:cubicBezTo>
                    <a:pt x="275637" y="113704"/>
                    <a:pt x="287548" y="94921"/>
                    <a:pt x="296121" y="74863"/>
                  </a:cubicBezTo>
                  <a:cubicBezTo>
                    <a:pt x="303447" y="58441"/>
                    <a:pt x="308005" y="40500"/>
                    <a:pt x="284048" y="385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24" name="Google Shape;1424;p35"/>
          <p:cNvGrpSpPr/>
          <p:nvPr/>
        </p:nvGrpSpPr>
        <p:grpSpPr>
          <a:xfrm>
            <a:off x="10728283" y="5408062"/>
            <a:ext cx="1356562" cy="1160545"/>
            <a:chOff x="10728283" y="5408062"/>
            <a:chExt cx="1356562" cy="1160545"/>
          </a:xfrm>
        </p:grpSpPr>
        <p:sp>
          <p:nvSpPr>
            <p:cNvPr id="1425" name="Google Shape;1425;p35"/>
            <p:cNvSpPr/>
            <p:nvPr/>
          </p:nvSpPr>
          <p:spPr>
            <a:xfrm>
              <a:off x="10728283" y="5980095"/>
              <a:ext cx="438826" cy="425411"/>
            </a:xfrm>
            <a:custGeom>
              <a:avLst/>
              <a:gdLst/>
              <a:ahLst/>
              <a:cxnLst/>
              <a:rect l="l" t="t" r="r" b="b"/>
              <a:pathLst>
                <a:path w="438826" h="425411" extrusionOk="0">
                  <a:moveTo>
                    <a:pt x="182096" y="422888"/>
                  </a:moveTo>
                  <a:cubicBezTo>
                    <a:pt x="163185" y="412845"/>
                    <a:pt x="165166" y="387358"/>
                    <a:pt x="163402" y="368955"/>
                  </a:cubicBezTo>
                  <a:cubicBezTo>
                    <a:pt x="161557" y="332448"/>
                    <a:pt x="162507" y="295887"/>
                    <a:pt x="162263" y="259380"/>
                  </a:cubicBezTo>
                  <a:cubicBezTo>
                    <a:pt x="162263" y="232210"/>
                    <a:pt x="163267" y="205013"/>
                    <a:pt x="162968" y="177816"/>
                  </a:cubicBezTo>
                  <a:cubicBezTo>
                    <a:pt x="162833" y="156672"/>
                    <a:pt x="161666" y="135527"/>
                    <a:pt x="163131" y="114410"/>
                  </a:cubicBezTo>
                  <a:cubicBezTo>
                    <a:pt x="119585" y="114600"/>
                    <a:pt x="75362" y="110773"/>
                    <a:pt x="34800" y="94298"/>
                  </a:cubicBezTo>
                  <a:cubicBezTo>
                    <a:pt x="25169" y="90986"/>
                    <a:pt x="14886" y="87376"/>
                    <a:pt x="8836" y="78609"/>
                  </a:cubicBezTo>
                  <a:cubicBezTo>
                    <a:pt x="-9559" y="54914"/>
                    <a:pt x="2840" y="33634"/>
                    <a:pt x="26987" y="21582"/>
                  </a:cubicBezTo>
                  <a:cubicBezTo>
                    <a:pt x="36184" y="15448"/>
                    <a:pt x="46575" y="12164"/>
                    <a:pt x="57618" y="11729"/>
                  </a:cubicBezTo>
                  <a:cubicBezTo>
                    <a:pt x="63152" y="11404"/>
                    <a:pt x="73191" y="9069"/>
                    <a:pt x="76447" y="14742"/>
                  </a:cubicBezTo>
                  <a:cubicBezTo>
                    <a:pt x="107593" y="11648"/>
                    <a:pt x="138469" y="6165"/>
                    <a:pt x="169697" y="3912"/>
                  </a:cubicBezTo>
                  <a:cubicBezTo>
                    <a:pt x="207056" y="1117"/>
                    <a:pt x="244552" y="900"/>
                    <a:pt x="281993" y="682"/>
                  </a:cubicBezTo>
                  <a:cubicBezTo>
                    <a:pt x="309640" y="492"/>
                    <a:pt x="337286" y="-50"/>
                    <a:pt x="364933" y="4"/>
                  </a:cubicBezTo>
                  <a:cubicBezTo>
                    <a:pt x="370251" y="275"/>
                    <a:pt x="375623" y="248"/>
                    <a:pt x="381022" y="221"/>
                  </a:cubicBezTo>
                  <a:cubicBezTo>
                    <a:pt x="394126" y="140"/>
                    <a:pt x="407312" y="58"/>
                    <a:pt x="419711" y="4510"/>
                  </a:cubicBezTo>
                  <a:cubicBezTo>
                    <a:pt x="460055" y="20008"/>
                    <a:pt x="428176" y="56786"/>
                    <a:pt x="400692" y="64848"/>
                  </a:cubicBezTo>
                  <a:cubicBezTo>
                    <a:pt x="383843" y="71552"/>
                    <a:pt x="365069" y="75352"/>
                    <a:pt x="347081" y="76166"/>
                  </a:cubicBezTo>
                  <a:cubicBezTo>
                    <a:pt x="332755" y="76791"/>
                    <a:pt x="318864" y="80373"/>
                    <a:pt x="304973" y="83685"/>
                  </a:cubicBezTo>
                  <a:cubicBezTo>
                    <a:pt x="297485" y="85748"/>
                    <a:pt x="289942" y="87593"/>
                    <a:pt x="282454" y="89575"/>
                  </a:cubicBezTo>
                  <a:cubicBezTo>
                    <a:pt x="277489" y="94216"/>
                    <a:pt x="275753" y="101518"/>
                    <a:pt x="274369" y="107923"/>
                  </a:cubicBezTo>
                  <a:cubicBezTo>
                    <a:pt x="270869" y="135419"/>
                    <a:pt x="267071" y="162887"/>
                    <a:pt x="262051" y="190166"/>
                  </a:cubicBezTo>
                  <a:cubicBezTo>
                    <a:pt x="255269" y="235630"/>
                    <a:pt x="251823" y="281610"/>
                    <a:pt x="242164" y="326639"/>
                  </a:cubicBezTo>
                  <a:cubicBezTo>
                    <a:pt x="237416" y="353565"/>
                    <a:pt x="231610" y="380436"/>
                    <a:pt x="218316" y="404593"/>
                  </a:cubicBezTo>
                  <a:cubicBezTo>
                    <a:pt x="214165" y="415478"/>
                    <a:pt x="203394" y="425385"/>
                    <a:pt x="191809" y="425412"/>
                  </a:cubicBezTo>
                  <a:cubicBezTo>
                    <a:pt x="188607" y="425385"/>
                    <a:pt x="185324" y="424625"/>
                    <a:pt x="182096" y="422888"/>
                  </a:cubicBezTo>
                  <a:close/>
                  <a:moveTo>
                    <a:pt x="175286" y="134333"/>
                  </a:moveTo>
                  <a:cubicBezTo>
                    <a:pt x="176425" y="188917"/>
                    <a:pt x="174852" y="243474"/>
                    <a:pt x="175123" y="298085"/>
                  </a:cubicBezTo>
                  <a:cubicBezTo>
                    <a:pt x="175069" y="323762"/>
                    <a:pt x="174987" y="350661"/>
                    <a:pt x="176669" y="376039"/>
                  </a:cubicBezTo>
                  <a:cubicBezTo>
                    <a:pt x="178352" y="388416"/>
                    <a:pt x="176507" y="410103"/>
                    <a:pt x="192351" y="412655"/>
                  </a:cubicBezTo>
                  <a:cubicBezTo>
                    <a:pt x="200247" y="411325"/>
                    <a:pt x="204343" y="404566"/>
                    <a:pt x="207409" y="397835"/>
                  </a:cubicBezTo>
                  <a:cubicBezTo>
                    <a:pt x="212456" y="387249"/>
                    <a:pt x="217421" y="376555"/>
                    <a:pt x="220839" y="365291"/>
                  </a:cubicBezTo>
                  <a:cubicBezTo>
                    <a:pt x="231176" y="322215"/>
                    <a:pt x="238122" y="278814"/>
                    <a:pt x="243494" y="234924"/>
                  </a:cubicBezTo>
                  <a:cubicBezTo>
                    <a:pt x="246234" y="197983"/>
                    <a:pt x="254916" y="161856"/>
                    <a:pt x="259230" y="125105"/>
                  </a:cubicBezTo>
                  <a:cubicBezTo>
                    <a:pt x="261455" y="108846"/>
                    <a:pt x="261672" y="87512"/>
                    <a:pt x="277191" y="77849"/>
                  </a:cubicBezTo>
                  <a:cubicBezTo>
                    <a:pt x="291597" y="73561"/>
                    <a:pt x="306330" y="70141"/>
                    <a:pt x="320980" y="66721"/>
                  </a:cubicBezTo>
                  <a:cubicBezTo>
                    <a:pt x="338344" y="62568"/>
                    <a:pt x="356441" y="63952"/>
                    <a:pt x="373778" y="59636"/>
                  </a:cubicBezTo>
                  <a:cubicBezTo>
                    <a:pt x="390789" y="55511"/>
                    <a:pt x="409238" y="50299"/>
                    <a:pt x="421040" y="36592"/>
                  </a:cubicBezTo>
                  <a:cubicBezTo>
                    <a:pt x="439517" y="15231"/>
                    <a:pt x="399742" y="12381"/>
                    <a:pt x="386041" y="12978"/>
                  </a:cubicBezTo>
                  <a:cubicBezTo>
                    <a:pt x="372231" y="12652"/>
                    <a:pt x="358394" y="12408"/>
                    <a:pt x="344585" y="12462"/>
                  </a:cubicBezTo>
                  <a:cubicBezTo>
                    <a:pt x="330368" y="12435"/>
                    <a:pt x="316151" y="12462"/>
                    <a:pt x="301961" y="12462"/>
                  </a:cubicBezTo>
                  <a:cubicBezTo>
                    <a:pt x="279226" y="12489"/>
                    <a:pt x="256490" y="12517"/>
                    <a:pt x="233754" y="12435"/>
                  </a:cubicBezTo>
                  <a:cubicBezTo>
                    <a:pt x="193138" y="12272"/>
                    <a:pt x="152604" y="14634"/>
                    <a:pt x="112314" y="19275"/>
                  </a:cubicBezTo>
                  <a:cubicBezTo>
                    <a:pt x="89795" y="21989"/>
                    <a:pt x="66951" y="21311"/>
                    <a:pt x="44839" y="26712"/>
                  </a:cubicBezTo>
                  <a:cubicBezTo>
                    <a:pt x="24952" y="35995"/>
                    <a:pt x="-90" y="49566"/>
                    <a:pt x="20882" y="72991"/>
                  </a:cubicBezTo>
                  <a:cubicBezTo>
                    <a:pt x="30948" y="81595"/>
                    <a:pt x="45192" y="83359"/>
                    <a:pt x="57048" y="88842"/>
                  </a:cubicBezTo>
                  <a:cubicBezTo>
                    <a:pt x="90175" y="98179"/>
                    <a:pt x="125527" y="101925"/>
                    <a:pt x="159577" y="101436"/>
                  </a:cubicBezTo>
                  <a:cubicBezTo>
                    <a:pt x="160282" y="101409"/>
                    <a:pt x="160988" y="101382"/>
                    <a:pt x="161639" y="101382"/>
                  </a:cubicBezTo>
                  <a:cubicBezTo>
                    <a:pt x="182937" y="101436"/>
                    <a:pt x="174065" y="119269"/>
                    <a:pt x="175286" y="1343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6" name="Google Shape;1426;p35"/>
            <p:cNvSpPr/>
            <p:nvPr/>
          </p:nvSpPr>
          <p:spPr>
            <a:xfrm>
              <a:off x="11015970" y="6060759"/>
              <a:ext cx="250237" cy="446206"/>
            </a:xfrm>
            <a:custGeom>
              <a:avLst/>
              <a:gdLst/>
              <a:ahLst/>
              <a:cxnLst/>
              <a:rect l="l" t="t" r="r" b="b"/>
              <a:pathLst>
                <a:path w="250237" h="446206" extrusionOk="0">
                  <a:moveTo>
                    <a:pt x="26159" y="446153"/>
                  </a:moveTo>
                  <a:cubicBezTo>
                    <a:pt x="10287" y="443656"/>
                    <a:pt x="3830" y="426691"/>
                    <a:pt x="2365" y="412469"/>
                  </a:cubicBezTo>
                  <a:cubicBezTo>
                    <a:pt x="-1597" y="384159"/>
                    <a:pt x="221" y="355442"/>
                    <a:pt x="2039" y="327023"/>
                  </a:cubicBezTo>
                  <a:cubicBezTo>
                    <a:pt x="4915" y="289105"/>
                    <a:pt x="8171" y="251214"/>
                    <a:pt x="13895" y="213621"/>
                  </a:cubicBezTo>
                  <a:cubicBezTo>
                    <a:pt x="18860" y="176571"/>
                    <a:pt x="25996" y="139847"/>
                    <a:pt x="31151" y="102824"/>
                  </a:cubicBezTo>
                  <a:cubicBezTo>
                    <a:pt x="36306" y="77853"/>
                    <a:pt x="31124" y="47996"/>
                    <a:pt x="49790" y="28073"/>
                  </a:cubicBezTo>
                  <a:cubicBezTo>
                    <a:pt x="61701" y="13932"/>
                    <a:pt x="82456" y="10295"/>
                    <a:pt x="98680" y="19008"/>
                  </a:cubicBezTo>
                  <a:cubicBezTo>
                    <a:pt x="116316" y="29973"/>
                    <a:pt x="110157" y="54212"/>
                    <a:pt x="110374" y="71637"/>
                  </a:cubicBezTo>
                  <a:cubicBezTo>
                    <a:pt x="108475" y="99947"/>
                    <a:pt x="103808" y="127958"/>
                    <a:pt x="99711" y="155997"/>
                  </a:cubicBezTo>
                  <a:cubicBezTo>
                    <a:pt x="97649" y="174020"/>
                    <a:pt x="92712" y="192450"/>
                    <a:pt x="95235" y="210554"/>
                  </a:cubicBezTo>
                  <a:cubicBezTo>
                    <a:pt x="112083" y="208600"/>
                    <a:pt x="128905" y="206320"/>
                    <a:pt x="145563" y="203171"/>
                  </a:cubicBezTo>
                  <a:cubicBezTo>
                    <a:pt x="151831" y="201950"/>
                    <a:pt x="157528" y="200674"/>
                    <a:pt x="163524" y="198638"/>
                  </a:cubicBezTo>
                  <a:cubicBezTo>
                    <a:pt x="165478" y="197634"/>
                    <a:pt x="168706" y="197417"/>
                    <a:pt x="169683" y="195272"/>
                  </a:cubicBezTo>
                  <a:cubicBezTo>
                    <a:pt x="172722" y="168075"/>
                    <a:pt x="174539" y="140743"/>
                    <a:pt x="180508" y="113953"/>
                  </a:cubicBezTo>
                  <a:cubicBezTo>
                    <a:pt x="184632" y="90936"/>
                    <a:pt x="189923" y="68163"/>
                    <a:pt x="196814" y="45797"/>
                  </a:cubicBezTo>
                  <a:cubicBezTo>
                    <a:pt x="200965" y="32280"/>
                    <a:pt x="205008" y="17976"/>
                    <a:pt x="214395" y="7038"/>
                  </a:cubicBezTo>
                  <a:cubicBezTo>
                    <a:pt x="230864" y="-12369"/>
                    <a:pt x="247902" y="12710"/>
                    <a:pt x="248987" y="29865"/>
                  </a:cubicBezTo>
                  <a:cubicBezTo>
                    <a:pt x="252786" y="68407"/>
                    <a:pt x="246980" y="107384"/>
                    <a:pt x="244185" y="145791"/>
                  </a:cubicBezTo>
                  <a:cubicBezTo>
                    <a:pt x="243398" y="174128"/>
                    <a:pt x="238298" y="202085"/>
                    <a:pt x="235530" y="230259"/>
                  </a:cubicBezTo>
                  <a:cubicBezTo>
                    <a:pt x="232871" y="257809"/>
                    <a:pt x="231461" y="285495"/>
                    <a:pt x="228666" y="313045"/>
                  </a:cubicBezTo>
                  <a:cubicBezTo>
                    <a:pt x="224759" y="342712"/>
                    <a:pt x="222833" y="379572"/>
                    <a:pt x="203081" y="403376"/>
                  </a:cubicBezTo>
                  <a:cubicBezTo>
                    <a:pt x="190411" y="416974"/>
                    <a:pt x="170795" y="409836"/>
                    <a:pt x="165749" y="392980"/>
                  </a:cubicBezTo>
                  <a:cubicBezTo>
                    <a:pt x="160865" y="374903"/>
                    <a:pt x="163334" y="355767"/>
                    <a:pt x="163904" y="337256"/>
                  </a:cubicBezTo>
                  <a:cubicBezTo>
                    <a:pt x="164718" y="315840"/>
                    <a:pt x="167322" y="294208"/>
                    <a:pt x="165098" y="272874"/>
                  </a:cubicBezTo>
                  <a:cubicBezTo>
                    <a:pt x="156497" y="272982"/>
                    <a:pt x="148005" y="271896"/>
                    <a:pt x="139459" y="271082"/>
                  </a:cubicBezTo>
                  <a:cubicBezTo>
                    <a:pt x="128226" y="270539"/>
                    <a:pt x="117048" y="272005"/>
                    <a:pt x="105843" y="272765"/>
                  </a:cubicBezTo>
                  <a:cubicBezTo>
                    <a:pt x="94692" y="274339"/>
                    <a:pt x="81886" y="271544"/>
                    <a:pt x="71956" y="277678"/>
                  </a:cubicBezTo>
                  <a:cubicBezTo>
                    <a:pt x="70166" y="296623"/>
                    <a:pt x="68809" y="315678"/>
                    <a:pt x="66584" y="334596"/>
                  </a:cubicBezTo>
                  <a:cubicBezTo>
                    <a:pt x="62921" y="359757"/>
                    <a:pt x="62352" y="446207"/>
                    <a:pt x="27624" y="446207"/>
                  </a:cubicBezTo>
                  <a:cubicBezTo>
                    <a:pt x="27217" y="446207"/>
                    <a:pt x="26701" y="446180"/>
                    <a:pt x="26159" y="446153"/>
                  </a:cubicBezTo>
                  <a:close/>
                  <a:moveTo>
                    <a:pt x="68972" y="29295"/>
                  </a:moveTo>
                  <a:cubicBezTo>
                    <a:pt x="56410" y="35890"/>
                    <a:pt x="49356" y="49543"/>
                    <a:pt x="47023" y="62979"/>
                  </a:cubicBezTo>
                  <a:cubicBezTo>
                    <a:pt x="35438" y="141123"/>
                    <a:pt x="21980" y="219131"/>
                    <a:pt x="16391" y="298035"/>
                  </a:cubicBezTo>
                  <a:cubicBezTo>
                    <a:pt x="15496" y="320400"/>
                    <a:pt x="2473" y="430356"/>
                    <a:pt x="28383" y="433504"/>
                  </a:cubicBezTo>
                  <a:cubicBezTo>
                    <a:pt x="47891" y="428157"/>
                    <a:pt x="50984" y="357912"/>
                    <a:pt x="53344" y="339238"/>
                  </a:cubicBezTo>
                  <a:cubicBezTo>
                    <a:pt x="55433" y="319016"/>
                    <a:pt x="57495" y="298822"/>
                    <a:pt x="59015" y="278574"/>
                  </a:cubicBezTo>
                  <a:cubicBezTo>
                    <a:pt x="60615" y="258759"/>
                    <a:pt x="86227" y="261446"/>
                    <a:pt x="100715" y="260306"/>
                  </a:cubicBezTo>
                  <a:cubicBezTo>
                    <a:pt x="114742" y="259438"/>
                    <a:pt x="128769" y="257294"/>
                    <a:pt x="142823" y="258461"/>
                  </a:cubicBezTo>
                  <a:cubicBezTo>
                    <a:pt x="150745" y="259302"/>
                    <a:pt x="158695" y="260144"/>
                    <a:pt x="166671" y="260035"/>
                  </a:cubicBezTo>
                  <a:cubicBezTo>
                    <a:pt x="184090" y="257891"/>
                    <a:pt x="177849" y="293393"/>
                    <a:pt x="178446" y="304251"/>
                  </a:cubicBezTo>
                  <a:cubicBezTo>
                    <a:pt x="178012" y="322680"/>
                    <a:pt x="176276" y="341083"/>
                    <a:pt x="175923" y="359540"/>
                  </a:cubicBezTo>
                  <a:cubicBezTo>
                    <a:pt x="176167" y="370615"/>
                    <a:pt x="174594" y="382666"/>
                    <a:pt x="179776" y="392817"/>
                  </a:cubicBezTo>
                  <a:cubicBezTo>
                    <a:pt x="196570" y="412876"/>
                    <a:pt x="207477" y="364806"/>
                    <a:pt x="210054" y="353786"/>
                  </a:cubicBezTo>
                  <a:cubicBezTo>
                    <a:pt x="218628" y="308132"/>
                    <a:pt x="218926" y="261446"/>
                    <a:pt x="224217" y="215385"/>
                  </a:cubicBezTo>
                  <a:cubicBezTo>
                    <a:pt x="229778" y="178770"/>
                    <a:pt x="231569" y="141801"/>
                    <a:pt x="234933" y="104941"/>
                  </a:cubicBezTo>
                  <a:cubicBezTo>
                    <a:pt x="235259" y="84096"/>
                    <a:pt x="244511" y="24789"/>
                    <a:pt x="227228" y="12928"/>
                  </a:cubicBezTo>
                  <a:cubicBezTo>
                    <a:pt x="211899" y="24789"/>
                    <a:pt x="203895" y="70334"/>
                    <a:pt x="198388" y="90067"/>
                  </a:cubicBezTo>
                  <a:cubicBezTo>
                    <a:pt x="193884" y="111591"/>
                    <a:pt x="189706" y="132410"/>
                    <a:pt x="186830" y="154097"/>
                  </a:cubicBezTo>
                  <a:cubicBezTo>
                    <a:pt x="184903" y="169025"/>
                    <a:pt x="184632" y="184198"/>
                    <a:pt x="182000" y="199018"/>
                  </a:cubicBezTo>
                  <a:cubicBezTo>
                    <a:pt x="178338" y="215792"/>
                    <a:pt x="127711" y="218235"/>
                    <a:pt x="112463" y="221357"/>
                  </a:cubicBezTo>
                  <a:cubicBezTo>
                    <a:pt x="107064" y="222171"/>
                    <a:pt x="101638" y="222849"/>
                    <a:pt x="96184" y="223365"/>
                  </a:cubicBezTo>
                  <a:cubicBezTo>
                    <a:pt x="92440" y="224125"/>
                    <a:pt x="88262" y="223284"/>
                    <a:pt x="85847" y="220081"/>
                  </a:cubicBezTo>
                  <a:cubicBezTo>
                    <a:pt x="76080" y="205722"/>
                    <a:pt x="85657" y="170003"/>
                    <a:pt x="87258" y="152468"/>
                  </a:cubicBezTo>
                  <a:cubicBezTo>
                    <a:pt x="92332" y="114604"/>
                    <a:pt x="100417" y="76197"/>
                    <a:pt x="97460" y="38062"/>
                  </a:cubicBezTo>
                  <a:cubicBezTo>
                    <a:pt x="95967" y="30217"/>
                    <a:pt x="87882" y="27096"/>
                    <a:pt x="79960" y="27096"/>
                  </a:cubicBezTo>
                  <a:cubicBezTo>
                    <a:pt x="75972" y="27123"/>
                    <a:pt x="72010" y="27910"/>
                    <a:pt x="68972" y="292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7" name="Google Shape;1427;p35"/>
            <p:cNvSpPr/>
            <p:nvPr/>
          </p:nvSpPr>
          <p:spPr>
            <a:xfrm>
              <a:off x="11279099" y="6030888"/>
              <a:ext cx="239857" cy="417180"/>
            </a:xfrm>
            <a:custGeom>
              <a:avLst/>
              <a:gdLst/>
              <a:ahLst/>
              <a:cxnLst/>
              <a:rect l="l" t="t" r="r" b="b"/>
              <a:pathLst>
                <a:path w="239857" h="417180" extrusionOk="0">
                  <a:moveTo>
                    <a:pt x="90720" y="416418"/>
                  </a:moveTo>
                  <a:cubicBezTo>
                    <a:pt x="71810" y="413324"/>
                    <a:pt x="55911" y="401599"/>
                    <a:pt x="43485" y="387511"/>
                  </a:cubicBezTo>
                  <a:cubicBezTo>
                    <a:pt x="27667" y="370466"/>
                    <a:pt x="12202" y="351819"/>
                    <a:pt x="6532" y="328802"/>
                  </a:cubicBezTo>
                  <a:cubicBezTo>
                    <a:pt x="2327" y="315068"/>
                    <a:pt x="-739" y="300926"/>
                    <a:pt x="156" y="286513"/>
                  </a:cubicBezTo>
                  <a:cubicBezTo>
                    <a:pt x="427" y="267731"/>
                    <a:pt x="1567" y="248595"/>
                    <a:pt x="8702" y="230979"/>
                  </a:cubicBezTo>
                  <a:cubicBezTo>
                    <a:pt x="16977" y="206008"/>
                    <a:pt x="39930" y="188067"/>
                    <a:pt x="64349" y="180168"/>
                  </a:cubicBezTo>
                  <a:cubicBezTo>
                    <a:pt x="53225" y="166651"/>
                    <a:pt x="45438" y="150773"/>
                    <a:pt x="40473" y="134053"/>
                  </a:cubicBezTo>
                  <a:cubicBezTo>
                    <a:pt x="32903" y="113723"/>
                    <a:pt x="31411" y="91004"/>
                    <a:pt x="38954" y="70430"/>
                  </a:cubicBezTo>
                  <a:cubicBezTo>
                    <a:pt x="51054" y="41252"/>
                    <a:pt x="74279" y="15439"/>
                    <a:pt x="104476" y="4745"/>
                  </a:cubicBezTo>
                  <a:cubicBezTo>
                    <a:pt x="125584" y="-2584"/>
                    <a:pt x="148700" y="-114"/>
                    <a:pt x="170350" y="3442"/>
                  </a:cubicBezTo>
                  <a:cubicBezTo>
                    <a:pt x="171381" y="2682"/>
                    <a:pt x="172629" y="2275"/>
                    <a:pt x="173986" y="2329"/>
                  </a:cubicBezTo>
                  <a:cubicBezTo>
                    <a:pt x="182451" y="2790"/>
                    <a:pt x="190753" y="4690"/>
                    <a:pt x="198974" y="6617"/>
                  </a:cubicBezTo>
                  <a:cubicBezTo>
                    <a:pt x="211020" y="9902"/>
                    <a:pt x="223717" y="14815"/>
                    <a:pt x="232372" y="24097"/>
                  </a:cubicBezTo>
                  <a:cubicBezTo>
                    <a:pt x="247946" y="41034"/>
                    <a:pt x="237690" y="64214"/>
                    <a:pt x="215687" y="67200"/>
                  </a:cubicBezTo>
                  <a:cubicBezTo>
                    <a:pt x="203640" y="69127"/>
                    <a:pt x="191594" y="67743"/>
                    <a:pt x="179548" y="66359"/>
                  </a:cubicBezTo>
                  <a:cubicBezTo>
                    <a:pt x="167040" y="64920"/>
                    <a:pt x="154533" y="63509"/>
                    <a:pt x="142052" y="65789"/>
                  </a:cubicBezTo>
                  <a:cubicBezTo>
                    <a:pt x="124716" y="68286"/>
                    <a:pt x="119018" y="88941"/>
                    <a:pt x="120510" y="104060"/>
                  </a:cubicBezTo>
                  <a:cubicBezTo>
                    <a:pt x="120754" y="134243"/>
                    <a:pt x="142324" y="158318"/>
                    <a:pt x="164544" y="176232"/>
                  </a:cubicBezTo>
                  <a:cubicBezTo>
                    <a:pt x="172629" y="183642"/>
                    <a:pt x="181854" y="191568"/>
                    <a:pt x="184838" y="202561"/>
                  </a:cubicBezTo>
                  <a:cubicBezTo>
                    <a:pt x="187009" y="211708"/>
                    <a:pt x="184106" y="224004"/>
                    <a:pt x="174339" y="227342"/>
                  </a:cubicBezTo>
                  <a:cubicBezTo>
                    <a:pt x="164951" y="230138"/>
                    <a:pt x="154885" y="228509"/>
                    <a:pt x="145227" y="229514"/>
                  </a:cubicBezTo>
                  <a:cubicBezTo>
                    <a:pt x="123820" y="232282"/>
                    <a:pt x="88577" y="231848"/>
                    <a:pt x="79406" y="255462"/>
                  </a:cubicBezTo>
                  <a:cubicBezTo>
                    <a:pt x="76449" y="263822"/>
                    <a:pt x="76965" y="272779"/>
                    <a:pt x="77507" y="281465"/>
                  </a:cubicBezTo>
                  <a:cubicBezTo>
                    <a:pt x="78294" y="299813"/>
                    <a:pt x="82988" y="318189"/>
                    <a:pt x="93840" y="333253"/>
                  </a:cubicBezTo>
                  <a:cubicBezTo>
                    <a:pt x="102983" y="348996"/>
                    <a:pt x="118747" y="360532"/>
                    <a:pt x="125177" y="377740"/>
                  </a:cubicBezTo>
                  <a:cubicBezTo>
                    <a:pt x="132665" y="401001"/>
                    <a:pt x="120863" y="417178"/>
                    <a:pt x="99294" y="417178"/>
                  </a:cubicBezTo>
                  <a:cubicBezTo>
                    <a:pt x="96553" y="417206"/>
                    <a:pt x="93705" y="416961"/>
                    <a:pt x="90720" y="416418"/>
                  </a:cubicBezTo>
                  <a:close/>
                  <a:moveTo>
                    <a:pt x="58081" y="59926"/>
                  </a:moveTo>
                  <a:cubicBezTo>
                    <a:pt x="36566" y="91764"/>
                    <a:pt x="49074" y="132723"/>
                    <a:pt x="67469" y="162960"/>
                  </a:cubicBezTo>
                  <a:cubicBezTo>
                    <a:pt x="73682" y="173057"/>
                    <a:pt x="89228" y="183642"/>
                    <a:pt x="70914" y="191378"/>
                  </a:cubicBezTo>
                  <a:cubicBezTo>
                    <a:pt x="50023" y="198191"/>
                    <a:pt x="29105" y="212007"/>
                    <a:pt x="21481" y="233531"/>
                  </a:cubicBezTo>
                  <a:cubicBezTo>
                    <a:pt x="17167" y="244089"/>
                    <a:pt x="14481" y="255299"/>
                    <a:pt x="13803" y="266726"/>
                  </a:cubicBezTo>
                  <a:cubicBezTo>
                    <a:pt x="13179" y="279076"/>
                    <a:pt x="12067" y="291535"/>
                    <a:pt x="13613" y="303830"/>
                  </a:cubicBezTo>
                  <a:cubicBezTo>
                    <a:pt x="16055" y="317076"/>
                    <a:pt x="19718" y="330295"/>
                    <a:pt x="25252" y="342590"/>
                  </a:cubicBezTo>
                  <a:cubicBezTo>
                    <a:pt x="30950" y="353529"/>
                    <a:pt x="39062" y="362974"/>
                    <a:pt x="46957" y="372339"/>
                  </a:cubicBezTo>
                  <a:cubicBezTo>
                    <a:pt x="60794" y="388434"/>
                    <a:pt x="78457" y="405046"/>
                    <a:pt x="101111" y="404258"/>
                  </a:cubicBezTo>
                  <a:cubicBezTo>
                    <a:pt x="113185" y="403227"/>
                    <a:pt x="115979" y="396116"/>
                    <a:pt x="113727" y="385123"/>
                  </a:cubicBezTo>
                  <a:cubicBezTo>
                    <a:pt x="112398" y="377034"/>
                    <a:pt x="106728" y="370954"/>
                    <a:pt x="101708" y="364847"/>
                  </a:cubicBezTo>
                  <a:cubicBezTo>
                    <a:pt x="90150" y="350814"/>
                    <a:pt x="78267" y="336320"/>
                    <a:pt x="71837" y="319112"/>
                  </a:cubicBezTo>
                  <a:cubicBezTo>
                    <a:pt x="65244" y="301822"/>
                    <a:pt x="63779" y="282849"/>
                    <a:pt x="64457" y="264501"/>
                  </a:cubicBezTo>
                  <a:cubicBezTo>
                    <a:pt x="66953" y="220258"/>
                    <a:pt x="119805" y="218304"/>
                    <a:pt x="153665" y="216268"/>
                  </a:cubicBezTo>
                  <a:cubicBezTo>
                    <a:pt x="155537" y="216105"/>
                    <a:pt x="157517" y="216132"/>
                    <a:pt x="159471" y="216159"/>
                  </a:cubicBezTo>
                  <a:cubicBezTo>
                    <a:pt x="163350" y="216214"/>
                    <a:pt x="167257" y="216295"/>
                    <a:pt x="170784" y="214802"/>
                  </a:cubicBezTo>
                  <a:cubicBezTo>
                    <a:pt x="172385" y="212848"/>
                    <a:pt x="172629" y="209916"/>
                    <a:pt x="172602" y="207447"/>
                  </a:cubicBezTo>
                  <a:cubicBezTo>
                    <a:pt x="171408" y="199087"/>
                    <a:pt x="162808" y="192518"/>
                    <a:pt x="157490" y="187144"/>
                  </a:cubicBezTo>
                  <a:cubicBezTo>
                    <a:pt x="150463" y="181037"/>
                    <a:pt x="143219" y="175174"/>
                    <a:pt x="136735" y="168470"/>
                  </a:cubicBezTo>
                  <a:cubicBezTo>
                    <a:pt x="124444" y="154681"/>
                    <a:pt x="112968" y="138341"/>
                    <a:pt x="109278" y="119966"/>
                  </a:cubicBezTo>
                  <a:cubicBezTo>
                    <a:pt x="104150" y="95483"/>
                    <a:pt x="108410" y="60387"/>
                    <a:pt x="137142" y="53710"/>
                  </a:cubicBezTo>
                  <a:cubicBezTo>
                    <a:pt x="150951" y="50344"/>
                    <a:pt x="164843" y="51892"/>
                    <a:pt x="178761" y="53466"/>
                  </a:cubicBezTo>
                  <a:cubicBezTo>
                    <a:pt x="190427" y="54769"/>
                    <a:pt x="202094" y="56071"/>
                    <a:pt x="213733" y="54497"/>
                  </a:cubicBezTo>
                  <a:cubicBezTo>
                    <a:pt x="238015" y="48987"/>
                    <a:pt x="224667" y="28413"/>
                    <a:pt x="207791" y="23283"/>
                  </a:cubicBezTo>
                  <a:cubicBezTo>
                    <a:pt x="196939" y="18289"/>
                    <a:pt x="184838" y="16416"/>
                    <a:pt x="173090" y="15059"/>
                  </a:cubicBezTo>
                  <a:cubicBezTo>
                    <a:pt x="171273" y="14869"/>
                    <a:pt x="169699" y="13810"/>
                    <a:pt x="168722" y="12345"/>
                  </a:cubicBezTo>
                  <a:cubicBezTo>
                    <a:pt x="159688" y="11042"/>
                    <a:pt x="151114" y="10336"/>
                    <a:pt x="143029" y="10336"/>
                  </a:cubicBezTo>
                  <a:cubicBezTo>
                    <a:pt x="107026" y="10390"/>
                    <a:pt x="79949" y="24152"/>
                    <a:pt x="58081" y="599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8" name="Google Shape;1428;p35"/>
            <p:cNvSpPr/>
            <p:nvPr/>
          </p:nvSpPr>
          <p:spPr>
            <a:xfrm>
              <a:off x="11462007" y="6095459"/>
              <a:ext cx="291317" cy="473148"/>
            </a:xfrm>
            <a:custGeom>
              <a:avLst/>
              <a:gdLst/>
              <a:ahLst/>
              <a:cxnLst/>
              <a:rect l="l" t="t" r="r" b="b"/>
              <a:pathLst>
                <a:path w="291317" h="473148" extrusionOk="0">
                  <a:moveTo>
                    <a:pt x="160295" y="449480"/>
                  </a:moveTo>
                  <a:cubicBezTo>
                    <a:pt x="158884" y="437402"/>
                    <a:pt x="158911" y="425188"/>
                    <a:pt x="158586" y="413055"/>
                  </a:cubicBezTo>
                  <a:cubicBezTo>
                    <a:pt x="158586" y="383741"/>
                    <a:pt x="158586" y="354399"/>
                    <a:pt x="158721" y="325112"/>
                  </a:cubicBezTo>
                  <a:cubicBezTo>
                    <a:pt x="158097" y="309695"/>
                    <a:pt x="160051" y="293274"/>
                    <a:pt x="154516" y="278617"/>
                  </a:cubicBezTo>
                  <a:cubicBezTo>
                    <a:pt x="131020" y="280055"/>
                    <a:pt x="107362" y="279132"/>
                    <a:pt x="84138" y="283665"/>
                  </a:cubicBezTo>
                  <a:cubicBezTo>
                    <a:pt x="81370" y="312002"/>
                    <a:pt x="76025" y="339932"/>
                    <a:pt x="71983" y="368079"/>
                  </a:cubicBezTo>
                  <a:cubicBezTo>
                    <a:pt x="67859" y="389712"/>
                    <a:pt x="68157" y="412648"/>
                    <a:pt x="58526" y="432842"/>
                  </a:cubicBezTo>
                  <a:cubicBezTo>
                    <a:pt x="52692" y="445083"/>
                    <a:pt x="42437" y="456836"/>
                    <a:pt x="28356" y="458817"/>
                  </a:cubicBezTo>
                  <a:cubicBezTo>
                    <a:pt x="16798" y="460147"/>
                    <a:pt x="3910" y="453253"/>
                    <a:pt x="1225" y="441392"/>
                  </a:cubicBezTo>
                  <a:cubicBezTo>
                    <a:pt x="-2710" y="419270"/>
                    <a:pt x="3938" y="396715"/>
                    <a:pt x="5728" y="374621"/>
                  </a:cubicBezTo>
                  <a:cubicBezTo>
                    <a:pt x="6922" y="354806"/>
                    <a:pt x="9961" y="335182"/>
                    <a:pt x="13868" y="315721"/>
                  </a:cubicBezTo>
                  <a:cubicBezTo>
                    <a:pt x="25046" y="247403"/>
                    <a:pt x="43115" y="180252"/>
                    <a:pt x="55460" y="112232"/>
                  </a:cubicBezTo>
                  <a:cubicBezTo>
                    <a:pt x="59991" y="90816"/>
                    <a:pt x="63301" y="69238"/>
                    <a:pt x="65173" y="47469"/>
                  </a:cubicBezTo>
                  <a:cubicBezTo>
                    <a:pt x="69025" y="24832"/>
                    <a:pt x="89917" y="9089"/>
                    <a:pt x="111513" y="4882"/>
                  </a:cubicBezTo>
                  <a:cubicBezTo>
                    <a:pt x="134574" y="-2066"/>
                    <a:pt x="159210" y="-763"/>
                    <a:pt x="182624" y="3607"/>
                  </a:cubicBezTo>
                  <a:cubicBezTo>
                    <a:pt x="211844" y="8547"/>
                    <a:pt x="237754" y="22525"/>
                    <a:pt x="257072" y="45081"/>
                  </a:cubicBezTo>
                  <a:cubicBezTo>
                    <a:pt x="290470" y="77761"/>
                    <a:pt x="296195" y="109246"/>
                    <a:pt x="287974" y="154194"/>
                  </a:cubicBezTo>
                  <a:cubicBezTo>
                    <a:pt x="282358" y="178324"/>
                    <a:pt x="273324" y="202101"/>
                    <a:pt x="259541" y="222784"/>
                  </a:cubicBezTo>
                  <a:cubicBezTo>
                    <a:pt x="251157" y="234917"/>
                    <a:pt x="240115" y="244933"/>
                    <a:pt x="228720" y="254215"/>
                  </a:cubicBezTo>
                  <a:cubicBezTo>
                    <a:pt x="225274" y="257255"/>
                    <a:pt x="220825" y="260133"/>
                    <a:pt x="219604" y="264801"/>
                  </a:cubicBezTo>
                  <a:cubicBezTo>
                    <a:pt x="226983" y="303588"/>
                    <a:pt x="226088" y="343135"/>
                    <a:pt x="225681" y="382438"/>
                  </a:cubicBezTo>
                  <a:cubicBezTo>
                    <a:pt x="223158" y="411616"/>
                    <a:pt x="235720" y="472877"/>
                    <a:pt x="192147" y="473149"/>
                  </a:cubicBezTo>
                  <a:cubicBezTo>
                    <a:pt x="191903" y="473149"/>
                    <a:pt x="191659" y="473149"/>
                    <a:pt x="191441" y="473149"/>
                  </a:cubicBezTo>
                  <a:cubicBezTo>
                    <a:pt x="177360" y="473122"/>
                    <a:pt x="162682" y="464056"/>
                    <a:pt x="160295" y="449480"/>
                  </a:cubicBezTo>
                  <a:close/>
                  <a:moveTo>
                    <a:pt x="161163" y="267353"/>
                  </a:moveTo>
                  <a:cubicBezTo>
                    <a:pt x="171283" y="275468"/>
                    <a:pt x="170062" y="290641"/>
                    <a:pt x="171174" y="302394"/>
                  </a:cubicBezTo>
                  <a:cubicBezTo>
                    <a:pt x="172043" y="336431"/>
                    <a:pt x="171174" y="370522"/>
                    <a:pt x="171419" y="404613"/>
                  </a:cubicBezTo>
                  <a:cubicBezTo>
                    <a:pt x="171202" y="417289"/>
                    <a:pt x="171907" y="429910"/>
                    <a:pt x="172423" y="442586"/>
                  </a:cubicBezTo>
                  <a:cubicBezTo>
                    <a:pt x="171717" y="454366"/>
                    <a:pt x="183302" y="461342"/>
                    <a:pt x="194046" y="460283"/>
                  </a:cubicBezTo>
                  <a:cubicBezTo>
                    <a:pt x="217677" y="459225"/>
                    <a:pt x="211193" y="417886"/>
                    <a:pt x="212658" y="401465"/>
                  </a:cubicBezTo>
                  <a:cubicBezTo>
                    <a:pt x="212685" y="372314"/>
                    <a:pt x="213825" y="343081"/>
                    <a:pt x="212333" y="313957"/>
                  </a:cubicBezTo>
                  <a:cubicBezTo>
                    <a:pt x="211763" y="299680"/>
                    <a:pt x="210135" y="285484"/>
                    <a:pt x="207639" y="271424"/>
                  </a:cubicBezTo>
                  <a:cubicBezTo>
                    <a:pt x="203976" y="260024"/>
                    <a:pt x="212143" y="250524"/>
                    <a:pt x="220635" y="244227"/>
                  </a:cubicBezTo>
                  <a:cubicBezTo>
                    <a:pt x="234879" y="232746"/>
                    <a:pt x="247685" y="220206"/>
                    <a:pt x="256041" y="203920"/>
                  </a:cubicBezTo>
                  <a:cubicBezTo>
                    <a:pt x="272347" y="172407"/>
                    <a:pt x="282548" y="136497"/>
                    <a:pt x="276661" y="101130"/>
                  </a:cubicBezTo>
                  <a:cubicBezTo>
                    <a:pt x="271289" y="76078"/>
                    <a:pt x="251863" y="57431"/>
                    <a:pt x="233983" y="40385"/>
                  </a:cubicBezTo>
                  <a:cubicBezTo>
                    <a:pt x="201670" y="11587"/>
                    <a:pt x="132431" y="3471"/>
                    <a:pt x="95044" y="25131"/>
                  </a:cubicBezTo>
                  <a:cubicBezTo>
                    <a:pt x="83649" y="32378"/>
                    <a:pt x="78223" y="44158"/>
                    <a:pt x="74994" y="56806"/>
                  </a:cubicBezTo>
                  <a:cubicBezTo>
                    <a:pt x="67018" y="83352"/>
                    <a:pt x="64522" y="111146"/>
                    <a:pt x="59638" y="138397"/>
                  </a:cubicBezTo>
                  <a:cubicBezTo>
                    <a:pt x="47565" y="203757"/>
                    <a:pt x="32968" y="268574"/>
                    <a:pt x="22767" y="334205"/>
                  </a:cubicBezTo>
                  <a:cubicBezTo>
                    <a:pt x="19972" y="348645"/>
                    <a:pt x="19077" y="363302"/>
                    <a:pt x="17910" y="377959"/>
                  </a:cubicBezTo>
                  <a:cubicBezTo>
                    <a:pt x="16364" y="392426"/>
                    <a:pt x="13868" y="406866"/>
                    <a:pt x="12999" y="421388"/>
                  </a:cubicBezTo>
                  <a:cubicBezTo>
                    <a:pt x="13027" y="421170"/>
                    <a:pt x="13027" y="420953"/>
                    <a:pt x="13054" y="420763"/>
                  </a:cubicBezTo>
                  <a:lnTo>
                    <a:pt x="13054" y="420519"/>
                  </a:lnTo>
                  <a:cubicBezTo>
                    <a:pt x="12945" y="427848"/>
                    <a:pt x="10937" y="436750"/>
                    <a:pt x="16174" y="442776"/>
                  </a:cubicBezTo>
                  <a:cubicBezTo>
                    <a:pt x="29902" y="453362"/>
                    <a:pt x="43766" y="436343"/>
                    <a:pt x="48351" y="424156"/>
                  </a:cubicBezTo>
                  <a:cubicBezTo>
                    <a:pt x="54130" y="410178"/>
                    <a:pt x="54754" y="395249"/>
                    <a:pt x="57033" y="380565"/>
                  </a:cubicBezTo>
                  <a:cubicBezTo>
                    <a:pt x="60018" y="361158"/>
                    <a:pt x="62785" y="341697"/>
                    <a:pt x="66041" y="322371"/>
                  </a:cubicBezTo>
                  <a:cubicBezTo>
                    <a:pt x="68239" y="310645"/>
                    <a:pt x="69405" y="298757"/>
                    <a:pt x="70789" y="286922"/>
                  </a:cubicBezTo>
                  <a:cubicBezTo>
                    <a:pt x="71169" y="277585"/>
                    <a:pt x="73339" y="271722"/>
                    <a:pt x="83703" y="270718"/>
                  </a:cubicBezTo>
                  <a:cubicBezTo>
                    <a:pt x="101067" y="267733"/>
                    <a:pt x="118648" y="266674"/>
                    <a:pt x="136230" y="266674"/>
                  </a:cubicBezTo>
                  <a:cubicBezTo>
                    <a:pt x="139187" y="266864"/>
                    <a:pt x="142253" y="266538"/>
                    <a:pt x="145346" y="266213"/>
                  </a:cubicBezTo>
                  <a:cubicBezTo>
                    <a:pt x="147787" y="265941"/>
                    <a:pt x="150229" y="265697"/>
                    <a:pt x="152617" y="265697"/>
                  </a:cubicBezTo>
                  <a:cubicBezTo>
                    <a:pt x="155601" y="265670"/>
                    <a:pt x="158477" y="266050"/>
                    <a:pt x="161163" y="2673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9" name="Google Shape;1429;p35"/>
            <p:cNvSpPr/>
            <p:nvPr/>
          </p:nvSpPr>
          <p:spPr>
            <a:xfrm>
              <a:off x="11553878" y="6141406"/>
              <a:ext cx="145099" cy="181695"/>
            </a:xfrm>
            <a:custGeom>
              <a:avLst/>
              <a:gdLst/>
              <a:ahLst/>
              <a:cxnLst/>
              <a:rect l="l" t="t" r="r" b="b"/>
              <a:pathLst>
                <a:path w="145099" h="181695" extrusionOk="0">
                  <a:moveTo>
                    <a:pt x="46068" y="181451"/>
                  </a:moveTo>
                  <a:cubicBezTo>
                    <a:pt x="18394" y="181397"/>
                    <a:pt x="-4423" y="168532"/>
                    <a:pt x="732" y="137616"/>
                  </a:cubicBezTo>
                  <a:cubicBezTo>
                    <a:pt x="5914" y="101163"/>
                    <a:pt x="13673" y="65118"/>
                    <a:pt x="20320" y="28909"/>
                  </a:cubicBezTo>
                  <a:cubicBezTo>
                    <a:pt x="19941" y="15392"/>
                    <a:pt x="28595" y="-1328"/>
                    <a:pt x="44006" y="84"/>
                  </a:cubicBezTo>
                  <a:cubicBezTo>
                    <a:pt x="56568" y="518"/>
                    <a:pt x="68316" y="2011"/>
                    <a:pt x="80199" y="5892"/>
                  </a:cubicBezTo>
                  <a:cubicBezTo>
                    <a:pt x="114737" y="16424"/>
                    <a:pt x="141244" y="48181"/>
                    <a:pt x="144853" y="84199"/>
                  </a:cubicBezTo>
                  <a:cubicBezTo>
                    <a:pt x="148787" y="137670"/>
                    <a:pt x="105078" y="181696"/>
                    <a:pt x="52797" y="181696"/>
                  </a:cubicBezTo>
                  <a:cubicBezTo>
                    <a:pt x="50545" y="181696"/>
                    <a:pt x="48320" y="181614"/>
                    <a:pt x="46068" y="181451"/>
                  </a:cubicBezTo>
                  <a:close/>
                  <a:moveTo>
                    <a:pt x="113218" y="42318"/>
                  </a:moveTo>
                  <a:cubicBezTo>
                    <a:pt x="101063" y="28122"/>
                    <a:pt x="83780" y="19084"/>
                    <a:pt x="65630" y="15338"/>
                  </a:cubicBezTo>
                  <a:cubicBezTo>
                    <a:pt x="60203" y="14334"/>
                    <a:pt x="54723" y="13655"/>
                    <a:pt x="49324" y="13248"/>
                  </a:cubicBezTo>
                  <a:cubicBezTo>
                    <a:pt x="45471" y="13221"/>
                    <a:pt x="40994" y="11864"/>
                    <a:pt x="37929" y="14795"/>
                  </a:cubicBezTo>
                  <a:cubicBezTo>
                    <a:pt x="33940" y="18975"/>
                    <a:pt x="33398" y="25082"/>
                    <a:pt x="32448" y="30511"/>
                  </a:cubicBezTo>
                  <a:cubicBezTo>
                    <a:pt x="31987" y="32954"/>
                    <a:pt x="30332" y="34935"/>
                    <a:pt x="28026" y="35586"/>
                  </a:cubicBezTo>
                  <a:cubicBezTo>
                    <a:pt x="24960" y="60558"/>
                    <a:pt x="20537" y="85339"/>
                    <a:pt x="16929" y="110229"/>
                  </a:cubicBezTo>
                  <a:cubicBezTo>
                    <a:pt x="11530" y="145515"/>
                    <a:pt x="2631" y="169047"/>
                    <a:pt x="49514" y="168857"/>
                  </a:cubicBezTo>
                  <a:cubicBezTo>
                    <a:pt x="116691" y="171382"/>
                    <a:pt x="158228" y="94568"/>
                    <a:pt x="113218" y="423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0" name="Google Shape;1430;p35"/>
            <p:cNvSpPr/>
            <p:nvPr/>
          </p:nvSpPr>
          <p:spPr>
            <a:xfrm>
              <a:off x="11761247" y="5966918"/>
              <a:ext cx="193800" cy="389028"/>
            </a:xfrm>
            <a:custGeom>
              <a:avLst/>
              <a:gdLst/>
              <a:ahLst/>
              <a:cxnLst/>
              <a:rect l="l" t="t" r="r" b="b"/>
              <a:pathLst>
                <a:path w="193800" h="389028" extrusionOk="0">
                  <a:moveTo>
                    <a:pt x="97776" y="388483"/>
                  </a:moveTo>
                  <a:cubicBezTo>
                    <a:pt x="57947" y="383543"/>
                    <a:pt x="31141" y="351080"/>
                    <a:pt x="15704" y="316365"/>
                  </a:cubicBezTo>
                  <a:cubicBezTo>
                    <a:pt x="2165" y="286725"/>
                    <a:pt x="-1497" y="251385"/>
                    <a:pt x="8161" y="220062"/>
                  </a:cubicBezTo>
                  <a:cubicBezTo>
                    <a:pt x="13940" y="201144"/>
                    <a:pt x="27696" y="186242"/>
                    <a:pt x="44653" y="176525"/>
                  </a:cubicBezTo>
                  <a:cubicBezTo>
                    <a:pt x="19963" y="165234"/>
                    <a:pt x="-277" y="144225"/>
                    <a:pt x="76" y="115590"/>
                  </a:cubicBezTo>
                  <a:cubicBezTo>
                    <a:pt x="-358" y="93849"/>
                    <a:pt x="673" y="70831"/>
                    <a:pt x="13669" y="52456"/>
                  </a:cubicBezTo>
                  <a:cubicBezTo>
                    <a:pt x="19692" y="43146"/>
                    <a:pt x="25688" y="34542"/>
                    <a:pt x="33203" y="26507"/>
                  </a:cubicBezTo>
                  <a:cubicBezTo>
                    <a:pt x="59955" y="-3105"/>
                    <a:pt x="123252" y="-5955"/>
                    <a:pt x="158414" y="8349"/>
                  </a:cubicBezTo>
                  <a:cubicBezTo>
                    <a:pt x="159770" y="7670"/>
                    <a:pt x="161344" y="7453"/>
                    <a:pt x="162836" y="7969"/>
                  </a:cubicBezTo>
                  <a:cubicBezTo>
                    <a:pt x="167856" y="9679"/>
                    <a:pt x="172712" y="12095"/>
                    <a:pt x="177216" y="14917"/>
                  </a:cubicBezTo>
                  <a:cubicBezTo>
                    <a:pt x="185437" y="19830"/>
                    <a:pt x="195095" y="27213"/>
                    <a:pt x="193657" y="37989"/>
                  </a:cubicBezTo>
                  <a:cubicBezTo>
                    <a:pt x="192925" y="45914"/>
                    <a:pt x="187173" y="52130"/>
                    <a:pt x="179821" y="54654"/>
                  </a:cubicBezTo>
                  <a:cubicBezTo>
                    <a:pt x="166798" y="59350"/>
                    <a:pt x="153422" y="57233"/>
                    <a:pt x="140046" y="55170"/>
                  </a:cubicBezTo>
                  <a:cubicBezTo>
                    <a:pt x="127484" y="53189"/>
                    <a:pt x="114923" y="51234"/>
                    <a:pt x="102686" y="54899"/>
                  </a:cubicBezTo>
                  <a:cubicBezTo>
                    <a:pt x="74307" y="65403"/>
                    <a:pt x="79923" y="106796"/>
                    <a:pt x="99621" y="123380"/>
                  </a:cubicBezTo>
                  <a:cubicBezTo>
                    <a:pt x="117880" y="140425"/>
                    <a:pt x="152147" y="144768"/>
                    <a:pt x="147317" y="176905"/>
                  </a:cubicBezTo>
                  <a:cubicBezTo>
                    <a:pt x="144197" y="212001"/>
                    <a:pt x="112834" y="203587"/>
                    <a:pt x="95578" y="224215"/>
                  </a:cubicBezTo>
                  <a:cubicBezTo>
                    <a:pt x="75338" y="245332"/>
                    <a:pt x="84319" y="279505"/>
                    <a:pt x="105318" y="296659"/>
                  </a:cubicBezTo>
                  <a:cubicBezTo>
                    <a:pt x="118884" y="309308"/>
                    <a:pt x="137659" y="313460"/>
                    <a:pt x="152364" y="324290"/>
                  </a:cubicBezTo>
                  <a:cubicBezTo>
                    <a:pt x="163894" y="333003"/>
                    <a:pt x="168425" y="349099"/>
                    <a:pt x="163542" y="362616"/>
                  </a:cubicBezTo>
                  <a:cubicBezTo>
                    <a:pt x="156406" y="381779"/>
                    <a:pt x="128515" y="389026"/>
                    <a:pt x="107516" y="389026"/>
                  </a:cubicBezTo>
                  <a:cubicBezTo>
                    <a:pt x="104016" y="389053"/>
                    <a:pt x="100733" y="388863"/>
                    <a:pt x="97776" y="388483"/>
                  </a:cubicBezTo>
                  <a:close/>
                  <a:moveTo>
                    <a:pt x="41261" y="35709"/>
                  </a:moveTo>
                  <a:cubicBezTo>
                    <a:pt x="27587" y="52184"/>
                    <a:pt x="13696" y="70831"/>
                    <a:pt x="13235" y="93116"/>
                  </a:cubicBezTo>
                  <a:cubicBezTo>
                    <a:pt x="10603" y="124656"/>
                    <a:pt x="14076" y="146071"/>
                    <a:pt x="44273" y="161814"/>
                  </a:cubicBezTo>
                  <a:cubicBezTo>
                    <a:pt x="50133" y="165451"/>
                    <a:pt x="55397" y="166781"/>
                    <a:pt x="60579" y="170581"/>
                  </a:cubicBezTo>
                  <a:cubicBezTo>
                    <a:pt x="65110" y="174978"/>
                    <a:pt x="61827" y="181520"/>
                    <a:pt x="56889" y="183908"/>
                  </a:cubicBezTo>
                  <a:cubicBezTo>
                    <a:pt x="19828" y="203369"/>
                    <a:pt x="12339" y="235235"/>
                    <a:pt x="16843" y="274321"/>
                  </a:cubicBezTo>
                  <a:cubicBezTo>
                    <a:pt x="19475" y="296903"/>
                    <a:pt x="29296" y="318102"/>
                    <a:pt x="41885" y="336830"/>
                  </a:cubicBezTo>
                  <a:cubicBezTo>
                    <a:pt x="57052" y="361340"/>
                    <a:pt x="84915" y="378576"/>
                    <a:pt x="114271" y="376133"/>
                  </a:cubicBezTo>
                  <a:cubicBezTo>
                    <a:pt x="126806" y="374287"/>
                    <a:pt x="141728" y="371437"/>
                    <a:pt x="150112" y="361204"/>
                  </a:cubicBezTo>
                  <a:cubicBezTo>
                    <a:pt x="154833" y="352709"/>
                    <a:pt x="152662" y="341227"/>
                    <a:pt x="145147" y="335039"/>
                  </a:cubicBezTo>
                  <a:cubicBezTo>
                    <a:pt x="137957" y="329393"/>
                    <a:pt x="129275" y="326163"/>
                    <a:pt x="121190" y="322119"/>
                  </a:cubicBezTo>
                  <a:cubicBezTo>
                    <a:pt x="107027" y="315306"/>
                    <a:pt x="93625" y="305860"/>
                    <a:pt x="84536" y="292832"/>
                  </a:cubicBezTo>
                  <a:cubicBezTo>
                    <a:pt x="63455" y="265852"/>
                    <a:pt x="67823" y="226848"/>
                    <a:pt x="95741" y="206437"/>
                  </a:cubicBezTo>
                  <a:cubicBezTo>
                    <a:pt x="107082" y="197235"/>
                    <a:pt x="126915" y="198158"/>
                    <a:pt x="132911" y="183148"/>
                  </a:cubicBezTo>
                  <a:cubicBezTo>
                    <a:pt x="142976" y="155028"/>
                    <a:pt x="113837" y="151608"/>
                    <a:pt x="97342" y="138200"/>
                  </a:cubicBezTo>
                  <a:cubicBezTo>
                    <a:pt x="77237" y="124303"/>
                    <a:pt x="67117" y="98951"/>
                    <a:pt x="71024" y="75011"/>
                  </a:cubicBezTo>
                  <a:cubicBezTo>
                    <a:pt x="75989" y="51750"/>
                    <a:pt x="96365" y="38287"/>
                    <a:pt x="119643" y="39889"/>
                  </a:cubicBezTo>
                  <a:cubicBezTo>
                    <a:pt x="131093" y="40404"/>
                    <a:pt x="142434" y="43499"/>
                    <a:pt x="153802" y="44232"/>
                  </a:cubicBezTo>
                  <a:cubicBezTo>
                    <a:pt x="162131" y="44422"/>
                    <a:pt x="171410" y="45670"/>
                    <a:pt x="178735" y="40866"/>
                  </a:cubicBezTo>
                  <a:cubicBezTo>
                    <a:pt x="184243" y="35926"/>
                    <a:pt x="178111" y="30796"/>
                    <a:pt x="173743" y="28082"/>
                  </a:cubicBezTo>
                  <a:cubicBezTo>
                    <a:pt x="169049" y="24825"/>
                    <a:pt x="163976" y="22219"/>
                    <a:pt x="158658" y="20102"/>
                  </a:cubicBezTo>
                  <a:cubicBezTo>
                    <a:pt x="156922" y="19315"/>
                    <a:pt x="155619" y="17849"/>
                    <a:pt x="155077" y="16112"/>
                  </a:cubicBezTo>
                  <a:cubicBezTo>
                    <a:pt x="143899" y="12637"/>
                    <a:pt x="129736" y="10656"/>
                    <a:pt x="115004" y="10656"/>
                  </a:cubicBezTo>
                  <a:cubicBezTo>
                    <a:pt x="86896" y="10575"/>
                    <a:pt x="56780" y="17795"/>
                    <a:pt x="41261" y="357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1" name="Google Shape;1431;p35"/>
            <p:cNvSpPr/>
            <p:nvPr/>
          </p:nvSpPr>
          <p:spPr>
            <a:xfrm>
              <a:off x="11982544" y="5910807"/>
              <a:ext cx="102301" cy="293220"/>
            </a:xfrm>
            <a:custGeom>
              <a:avLst/>
              <a:gdLst/>
              <a:ahLst/>
              <a:cxnLst/>
              <a:rect l="l" t="t" r="r" b="b"/>
              <a:pathLst>
                <a:path w="102301" h="293220" extrusionOk="0">
                  <a:moveTo>
                    <a:pt x="9557" y="286569"/>
                  </a:moveTo>
                  <a:cubicBezTo>
                    <a:pt x="-14020" y="263037"/>
                    <a:pt x="12405" y="143256"/>
                    <a:pt x="20843" y="110522"/>
                  </a:cubicBezTo>
                  <a:cubicBezTo>
                    <a:pt x="27870" y="81207"/>
                    <a:pt x="33378" y="51432"/>
                    <a:pt x="42738" y="22742"/>
                  </a:cubicBezTo>
                  <a:cubicBezTo>
                    <a:pt x="32184" y="19322"/>
                    <a:pt x="41083" y="8139"/>
                    <a:pt x="46564" y="4149"/>
                  </a:cubicBezTo>
                  <a:cubicBezTo>
                    <a:pt x="50932" y="-31"/>
                    <a:pt x="56901" y="-465"/>
                    <a:pt x="62571" y="322"/>
                  </a:cubicBezTo>
                  <a:cubicBezTo>
                    <a:pt x="77249" y="1326"/>
                    <a:pt x="93745" y="7705"/>
                    <a:pt x="99849" y="22091"/>
                  </a:cubicBezTo>
                  <a:cubicBezTo>
                    <a:pt x="104380" y="35472"/>
                    <a:pt x="101396" y="50075"/>
                    <a:pt x="100609" y="63863"/>
                  </a:cubicBezTo>
                  <a:cubicBezTo>
                    <a:pt x="96567" y="90924"/>
                    <a:pt x="88563" y="117226"/>
                    <a:pt x="83299" y="144043"/>
                  </a:cubicBezTo>
                  <a:cubicBezTo>
                    <a:pt x="77656" y="167386"/>
                    <a:pt x="70927" y="190430"/>
                    <a:pt x="65583" y="213827"/>
                  </a:cubicBezTo>
                  <a:cubicBezTo>
                    <a:pt x="59180" y="236328"/>
                    <a:pt x="55327" y="280136"/>
                    <a:pt x="33079" y="291455"/>
                  </a:cubicBezTo>
                  <a:cubicBezTo>
                    <a:pt x="30502" y="292676"/>
                    <a:pt x="27789" y="293219"/>
                    <a:pt x="25049" y="293219"/>
                  </a:cubicBezTo>
                  <a:cubicBezTo>
                    <a:pt x="19351" y="293274"/>
                    <a:pt x="13654" y="290776"/>
                    <a:pt x="9557" y="286569"/>
                  </a:cubicBezTo>
                  <a:close/>
                  <a:moveTo>
                    <a:pt x="25184" y="280544"/>
                  </a:moveTo>
                  <a:cubicBezTo>
                    <a:pt x="41789" y="277531"/>
                    <a:pt x="47757" y="230194"/>
                    <a:pt x="52126" y="215401"/>
                  </a:cubicBezTo>
                  <a:cubicBezTo>
                    <a:pt x="64036" y="165513"/>
                    <a:pt x="78036" y="115516"/>
                    <a:pt x="87505" y="65193"/>
                  </a:cubicBezTo>
                  <a:cubicBezTo>
                    <a:pt x="88888" y="54146"/>
                    <a:pt x="89512" y="44673"/>
                    <a:pt x="89322" y="33898"/>
                  </a:cubicBezTo>
                  <a:cubicBezTo>
                    <a:pt x="88997" y="30233"/>
                    <a:pt x="88427" y="26352"/>
                    <a:pt x="85904" y="23502"/>
                  </a:cubicBezTo>
                  <a:cubicBezTo>
                    <a:pt x="79392" y="15902"/>
                    <a:pt x="69110" y="13568"/>
                    <a:pt x="59532" y="12998"/>
                  </a:cubicBezTo>
                  <a:cubicBezTo>
                    <a:pt x="55571" y="12075"/>
                    <a:pt x="52614" y="15685"/>
                    <a:pt x="50498" y="18589"/>
                  </a:cubicBezTo>
                  <a:cubicBezTo>
                    <a:pt x="44502" y="47523"/>
                    <a:pt x="38723" y="76566"/>
                    <a:pt x="32835" y="105419"/>
                  </a:cubicBezTo>
                  <a:cubicBezTo>
                    <a:pt x="23909" y="144423"/>
                    <a:pt x="16122" y="183753"/>
                    <a:pt x="13355" y="223734"/>
                  </a:cubicBezTo>
                  <a:cubicBezTo>
                    <a:pt x="13436" y="236274"/>
                    <a:pt x="7657" y="280082"/>
                    <a:pt x="25184" y="2805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2" name="Google Shape;1432;p35"/>
            <p:cNvSpPr/>
            <p:nvPr/>
          </p:nvSpPr>
          <p:spPr>
            <a:xfrm>
              <a:off x="11979460" y="6266235"/>
              <a:ext cx="73124" cy="80806"/>
            </a:xfrm>
            <a:custGeom>
              <a:avLst/>
              <a:gdLst/>
              <a:ahLst/>
              <a:cxnLst/>
              <a:rect l="l" t="t" r="r" b="b"/>
              <a:pathLst>
                <a:path w="73124" h="80806" extrusionOk="0">
                  <a:moveTo>
                    <a:pt x="28051" y="80155"/>
                  </a:moveTo>
                  <a:cubicBezTo>
                    <a:pt x="-26808" y="70519"/>
                    <a:pt x="7892" y="-14654"/>
                    <a:pt x="54531" y="2201"/>
                  </a:cubicBezTo>
                  <a:cubicBezTo>
                    <a:pt x="62291" y="-1843"/>
                    <a:pt x="70077" y="9801"/>
                    <a:pt x="71651" y="16370"/>
                  </a:cubicBezTo>
                  <a:cubicBezTo>
                    <a:pt x="77837" y="42264"/>
                    <a:pt x="64353" y="80779"/>
                    <a:pt x="34780" y="80807"/>
                  </a:cubicBezTo>
                  <a:cubicBezTo>
                    <a:pt x="32636" y="80779"/>
                    <a:pt x="30384" y="80589"/>
                    <a:pt x="28051" y="80155"/>
                  </a:cubicBezTo>
                  <a:close/>
                  <a:moveTo>
                    <a:pt x="13888" y="35777"/>
                  </a:moveTo>
                  <a:cubicBezTo>
                    <a:pt x="7540" y="53908"/>
                    <a:pt x="15679" y="68185"/>
                    <a:pt x="35566" y="68185"/>
                  </a:cubicBezTo>
                  <a:cubicBezTo>
                    <a:pt x="53012" y="66557"/>
                    <a:pt x="59306" y="46905"/>
                    <a:pt x="60120" y="31895"/>
                  </a:cubicBezTo>
                  <a:cubicBezTo>
                    <a:pt x="60147" y="26331"/>
                    <a:pt x="60636" y="19817"/>
                    <a:pt x="56973" y="15175"/>
                  </a:cubicBezTo>
                  <a:cubicBezTo>
                    <a:pt x="55671" y="13601"/>
                    <a:pt x="53473" y="12868"/>
                    <a:pt x="52442" y="11077"/>
                  </a:cubicBezTo>
                  <a:cubicBezTo>
                    <a:pt x="49783" y="10235"/>
                    <a:pt x="47151" y="9855"/>
                    <a:pt x="44574" y="9855"/>
                  </a:cubicBezTo>
                  <a:cubicBezTo>
                    <a:pt x="30167" y="9855"/>
                    <a:pt x="17795" y="21988"/>
                    <a:pt x="13888" y="357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3" name="Google Shape;1433;p35"/>
            <p:cNvSpPr/>
            <p:nvPr/>
          </p:nvSpPr>
          <p:spPr>
            <a:xfrm>
              <a:off x="11041242" y="5458211"/>
              <a:ext cx="317253" cy="489479"/>
            </a:xfrm>
            <a:custGeom>
              <a:avLst/>
              <a:gdLst/>
              <a:ahLst/>
              <a:cxnLst/>
              <a:rect l="l" t="t" r="r" b="b"/>
              <a:pathLst>
                <a:path w="317253" h="489479" extrusionOk="0">
                  <a:moveTo>
                    <a:pt x="33145" y="489371"/>
                  </a:moveTo>
                  <a:cubicBezTo>
                    <a:pt x="16541" y="487824"/>
                    <a:pt x="11820" y="470344"/>
                    <a:pt x="10002" y="456366"/>
                  </a:cubicBezTo>
                  <a:cubicBezTo>
                    <a:pt x="6991" y="436171"/>
                    <a:pt x="5797" y="415787"/>
                    <a:pt x="3979" y="395484"/>
                  </a:cubicBezTo>
                  <a:cubicBezTo>
                    <a:pt x="1592" y="349043"/>
                    <a:pt x="-714" y="302548"/>
                    <a:pt x="208" y="256025"/>
                  </a:cubicBezTo>
                  <a:cubicBezTo>
                    <a:pt x="-36" y="214469"/>
                    <a:pt x="1537" y="172914"/>
                    <a:pt x="4576" y="131494"/>
                  </a:cubicBezTo>
                  <a:cubicBezTo>
                    <a:pt x="7561" y="97946"/>
                    <a:pt x="9053" y="63610"/>
                    <a:pt x="20665" y="31690"/>
                  </a:cubicBezTo>
                  <a:cubicBezTo>
                    <a:pt x="32874" y="-772"/>
                    <a:pt x="64346" y="-4817"/>
                    <a:pt x="76528" y="30469"/>
                  </a:cubicBezTo>
                  <a:cubicBezTo>
                    <a:pt x="85210" y="61222"/>
                    <a:pt x="78264" y="94173"/>
                    <a:pt x="78726" y="125658"/>
                  </a:cubicBezTo>
                  <a:cubicBezTo>
                    <a:pt x="78753" y="125116"/>
                    <a:pt x="78943" y="124600"/>
                    <a:pt x="79241" y="124193"/>
                  </a:cubicBezTo>
                  <a:cubicBezTo>
                    <a:pt x="78726" y="129160"/>
                    <a:pt x="78346" y="134127"/>
                    <a:pt x="77966" y="139094"/>
                  </a:cubicBezTo>
                  <a:cubicBezTo>
                    <a:pt x="77695" y="142623"/>
                    <a:pt x="77478" y="146178"/>
                    <a:pt x="77288" y="149734"/>
                  </a:cubicBezTo>
                  <a:cubicBezTo>
                    <a:pt x="77071" y="153670"/>
                    <a:pt x="76827" y="157605"/>
                    <a:pt x="76799" y="161568"/>
                  </a:cubicBezTo>
                  <a:cubicBezTo>
                    <a:pt x="76799" y="161677"/>
                    <a:pt x="76799" y="161813"/>
                    <a:pt x="76799" y="161921"/>
                  </a:cubicBezTo>
                  <a:cubicBezTo>
                    <a:pt x="76799" y="161975"/>
                    <a:pt x="76799" y="162030"/>
                    <a:pt x="76799" y="162084"/>
                  </a:cubicBezTo>
                  <a:cubicBezTo>
                    <a:pt x="76854" y="163088"/>
                    <a:pt x="77206" y="164011"/>
                    <a:pt x="77749" y="164798"/>
                  </a:cubicBezTo>
                  <a:cubicBezTo>
                    <a:pt x="77695" y="165938"/>
                    <a:pt x="77640" y="167105"/>
                    <a:pt x="77613" y="168245"/>
                  </a:cubicBezTo>
                  <a:cubicBezTo>
                    <a:pt x="77613" y="169033"/>
                    <a:pt x="77586" y="169847"/>
                    <a:pt x="77586" y="170634"/>
                  </a:cubicBezTo>
                  <a:cubicBezTo>
                    <a:pt x="75823" y="184042"/>
                    <a:pt x="74276" y="197505"/>
                    <a:pt x="76962" y="210995"/>
                  </a:cubicBezTo>
                  <a:cubicBezTo>
                    <a:pt x="78292" y="226114"/>
                    <a:pt x="113427" y="224458"/>
                    <a:pt x="124849" y="226575"/>
                  </a:cubicBezTo>
                  <a:cubicBezTo>
                    <a:pt x="144383" y="227634"/>
                    <a:pt x="163972" y="227579"/>
                    <a:pt x="183506" y="228339"/>
                  </a:cubicBezTo>
                  <a:cubicBezTo>
                    <a:pt x="196747" y="228448"/>
                    <a:pt x="210014" y="228557"/>
                    <a:pt x="223037" y="226005"/>
                  </a:cubicBezTo>
                  <a:cubicBezTo>
                    <a:pt x="225533" y="225381"/>
                    <a:pt x="228192" y="224947"/>
                    <a:pt x="230389" y="223562"/>
                  </a:cubicBezTo>
                  <a:cubicBezTo>
                    <a:pt x="231529" y="221635"/>
                    <a:pt x="232587" y="219654"/>
                    <a:pt x="233374" y="217537"/>
                  </a:cubicBezTo>
                  <a:cubicBezTo>
                    <a:pt x="235571" y="208281"/>
                    <a:pt x="235870" y="198618"/>
                    <a:pt x="237091" y="189200"/>
                  </a:cubicBezTo>
                  <a:cubicBezTo>
                    <a:pt x="239044" y="168788"/>
                    <a:pt x="243249" y="148703"/>
                    <a:pt x="245447" y="128346"/>
                  </a:cubicBezTo>
                  <a:cubicBezTo>
                    <a:pt x="248676" y="98054"/>
                    <a:pt x="251009" y="67302"/>
                    <a:pt x="260993" y="38340"/>
                  </a:cubicBezTo>
                  <a:cubicBezTo>
                    <a:pt x="264900" y="25149"/>
                    <a:pt x="269051" y="10383"/>
                    <a:pt x="281640" y="2919"/>
                  </a:cubicBezTo>
                  <a:cubicBezTo>
                    <a:pt x="293985" y="-5061"/>
                    <a:pt x="310752" y="4412"/>
                    <a:pt x="313357" y="18146"/>
                  </a:cubicBezTo>
                  <a:cubicBezTo>
                    <a:pt x="320438" y="50582"/>
                    <a:pt x="315880" y="84022"/>
                    <a:pt x="314984" y="116864"/>
                  </a:cubicBezTo>
                  <a:cubicBezTo>
                    <a:pt x="313031" y="178668"/>
                    <a:pt x="306899" y="240255"/>
                    <a:pt x="298950" y="301571"/>
                  </a:cubicBezTo>
                  <a:cubicBezTo>
                    <a:pt x="292981" y="348093"/>
                    <a:pt x="287718" y="394942"/>
                    <a:pt x="276024" y="440460"/>
                  </a:cubicBezTo>
                  <a:cubicBezTo>
                    <a:pt x="272334" y="453217"/>
                    <a:pt x="268264" y="468444"/>
                    <a:pt x="256082" y="475610"/>
                  </a:cubicBezTo>
                  <a:cubicBezTo>
                    <a:pt x="244497" y="480903"/>
                    <a:pt x="230905" y="475474"/>
                    <a:pt x="224719" y="464644"/>
                  </a:cubicBezTo>
                  <a:cubicBezTo>
                    <a:pt x="213839" y="450883"/>
                    <a:pt x="217448" y="432317"/>
                    <a:pt x="216905" y="416004"/>
                  </a:cubicBezTo>
                  <a:cubicBezTo>
                    <a:pt x="216634" y="379307"/>
                    <a:pt x="221734" y="342529"/>
                    <a:pt x="219727" y="305941"/>
                  </a:cubicBezTo>
                  <a:cubicBezTo>
                    <a:pt x="206948" y="303091"/>
                    <a:pt x="195010" y="303878"/>
                    <a:pt x="182367" y="301842"/>
                  </a:cubicBezTo>
                  <a:cubicBezTo>
                    <a:pt x="168476" y="299291"/>
                    <a:pt x="154449" y="298748"/>
                    <a:pt x="140422" y="297743"/>
                  </a:cubicBezTo>
                  <a:cubicBezTo>
                    <a:pt x="132256" y="297228"/>
                    <a:pt x="124089" y="297011"/>
                    <a:pt x="115923" y="296875"/>
                  </a:cubicBezTo>
                  <a:cubicBezTo>
                    <a:pt x="112748" y="296875"/>
                    <a:pt x="109547" y="296766"/>
                    <a:pt x="106318" y="296631"/>
                  </a:cubicBezTo>
                  <a:cubicBezTo>
                    <a:pt x="97745" y="296305"/>
                    <a:pt x="89063" y="295952"/>
                    <a:pt x="80842" y="298476"/>
                  </a:cubicBezTo>
                  <a:cubicBezTo>
                    <a:pt x="79784" y="327682"/>
                    <a:pt x="76799" y="356806"/>
                    <a:pt x="73272" y="385794"/>
                  </a:cubicBezTo>
                  <a:cubicBezTo>
                    <a:pt x="69013" y="410114"/>
                    <a:pt x="68931" y="489480"/>
                    <a:pt x="35180" y="489480"/>
                  </a:cubicBezTo>
                  <a:cubicBezTo>
                    <a:pt x="34583" y="489480"/>
                    <a:pt x="33878" y="489453"/>
                    <a:pt x="33145" y="489371"/>
                  </a:cubicBezTo>
                  <a:close/>
                  <a:moveTo>
                    <a:pt x="34068" y="32939"/>
                  </a:moveTo>
                  <a:cubicBezTo>
                    <a:pt x="29537" y="43172"/>
                    <a:pt x="27366" y="54246"/>
                    <a:pt x="24870" y="65130"/>
                  </a:cubicBezTo>
                  <a:cubicBezTo>
                    <a:pt x="12933" y="141998"/>
                    <a:pt x="12987" y="220197"/>
                    <a:pt x="12878" y="297825"/>
                  </a:cubicBezTo>
                  <a:cubicBezTo>
                    <a:pt x="14045" y="340330"/>
                    <a:pt x="15320" y="382917"/>
                    <a:pt x="19444" y="425260"/>
                  </a:cubicBezTo>
                  <a:cubicBezTo>
                    <a:pt x="20475" y="436986"/>
                    <a:pt x="21397" y="448766"/>
                    <a:pt x="23812" y="460301"/>
                  </a:cubicBezTo>
                  <a:cubicBezTo>
                    <a:pt x="24979" y="467657"/>
                    <a:pt x="27855" y="478025"/>
                    <a:pt x="37215" y="477347"/>
                  </a:cubicBezTo>
                  <a:cubicBezTo>
                    <a:pt x="55122" y="472081"/>
                    <a:pt x="57319" y="407373"/>
                    <a:pt x="60087" y="389676"/>
                  </a:cubicBezTo>
                  <a:cubicBezTo>
                    <a:pt x="63505" y="359710"/>
                    <a:pt x="66951" y="329718"/>
                    <a:pt x="68009" y="299589"/>
                  </a:cubicBezTo>
                  <a:cubicBezTo>
                    <a:pt x="67059" y="283575"/>
                    <a:pt x="86458" y="283602"/>
                    <a:pt x="98776" y="283629"/>
                  </a:cubicBezTo>
                  <a:cubicBezTo>
                    <a:pt x="99671" y="283629"/>
                    <a:pt x="100539" y="283629"/>
                    <a:pt x="101380" y="283629"/>
                  </a:cubicBezTo>
                  <a:cubicBezTo>
                    <a:pt x="122678" y="283873"/>
                    <a:pt x="144248" y="284932"/>
                    <a:pt x="165247" y="286506"/>
                  </a:cubicBezTo>
                  <a:cubicBezTo>
                    <a:pt x="176642" y="287538"/>
                    <a:pt x="187847" y="290008"/>
                    <a:pt x="199270" y="290632"/>
                  </a:cubicBezTo>
                  <a:cubicBezTo>
                    <a:pt x="206948" y="291121"/>
                    <a:pt x="214680" y="291446"/>
                    <a:pt x="222168" y="293265"/>
                  </a:cubicBezTo>
                  <a:cubicBezTo>
                    <a:pt x="227161" y="293781"/>
                    <a:pt x="231149" y="297363"/>
                    <a:pt x="232126" y="302331"/>
                  </a:cubicBezTo>
                  <a:cubicBezTo>
                    <a:pt x="234540" y="313893"/>
                    <a:pt x="232858" y="325863"/>
                    <a:pt x="232695" y="337589"/>
                  </a:cubicBezTo>
                  <a:cubicBezTo>
                    <a:pt x="232017" y="357756"/>
                    <a:pt x="230633" y="377923"/>
                    <a:pt x="230281" y="398090"/>
                  </a:cubicBezTo>
                  <a:cubicBezTo>
                    <a:pt x="230064" y="405934"/>
                    <a:pt x="229847" y="413779"/>
                    <a:pt x="229765" y="421650"/>
                  </a:cubicBezTo>
                  <a:cubicBezTo>
                    <a:pt x="230254" y="431747"/>
                    <a:pt x="228354" y="442686"/>
                    <a:pt x="232207" y="452240"/>
                  </a:cubicBezTo>
                  <a:cubicBezTo>
                    <a:pt x="255160" y="492004"/>
                    <a:pt x="265958" y="428436"/>
                    <a:pt x="269594" y="411553"/>
                  </a:cubicBezTo>
                  <a:cubicBezTo>
                    <a:pt x="275617" y="381262"/>
                    <a:pt x="279904" y="350699"/>
                    <a:pt x="283675" y="320082"/>
                  </a:cubicBezTo>
                  <a:cubicBezTo>
                    <a:pt x="292547" y="252415"/>
                    <a:pt x="300089" y="184477"/>
                    <a:pt x="302178" y="116267"/>
                  </a:cubicBezTo>
                  <a:cubicBezTo>
                    <a:pt x="302911" y="84130"/>
                    <a:pt x="307849" y="51260"/>
                    <a:pt x="300442" y="19585"/>
                  </a:cubicBezTo>
                  <a:cubicBezTo>
                    <a:pt x="295233" y="7723"/>
                    <a:pt x="284516" y="13885"/>
                    <a:pt x="280148" y="22977"/>
                  </a:cubicBezTo>
                  <a:cubicBezTo>
                    <a:pt x="273718" y="37825"/>
                    <a:pt x="269675" y="53757"/>
                    <a:pt x="265904" y="69473"/>
                  </a:cubicBezTo>
                  <a:cubicBezTo>
                    <a:pt x="260424" y="99656"/>
                    <a:pt x="259230" y="130463"/>
                    <a:pt x="253885" y="160673"/>
                  </a:cubicBezTo>
                  <a:cubicBezTo>
                    <a:pt x="251552" y="175194"/>
                    <a:pt x="249951" y="189851"/>
                    <a:pt x="248377" y="204481"/>
                  </a:cubicBezTo>
                  <a:cubicBezTo>
                    <a:pt x="247238" y="216967"/>
                    <a:pt x="245176" y="234067"/>
                    <a:pt x="230606" y="237378"/>
                  </a:cubicBezTo>
                  <a:cubicBezTo>
                    <a:pt x="208657" y="243105"/>
                    <a:pt x="185650" y="240907"/>
                    <a:pt x="163212" y="240581"/>
                  </a:cubicBezTo>
                  <a:cubicBezTo>
                    <a:pt x="138876" y="239929"/>
                    <a:pt x="113616" y="240119"/>
                    <a:pt x="89768" y="234935"/>
                  </a:cubicBezTo>
                  <a:cubicBezTo>
                    <a:pt x="60195" y="230294"/>
                    <a:pt x="63749" y="209475"/>
                    <a:pt x="66707" y="185888"/>
                  </a:cubicBezTo>
                  <a:cubicBezTo>
                    <a:pt x="67629" y="156465"/>
                    <a:pt x="67249" y="127016"/>
                    <a:pt x="68036" y="97566"/>
                  </a:cubicBezTo>
                  <a:cubicBezTo>
                    <a:pt x="67738" y="75282"/>
                    <a:pt x="71889" y="51369"/>
                    <a:pt x="62881" y="30360"/>
                  </a:cubicBezTo>
                  <a:cubicBezTo>
                    <a:pt x="59164" y="22055"/>
                    <a:pt x="54525" y="18445"/>
                    <a:pt x="49858" y="18445"/>
                  </a:cubicBezTo>
                  <a:cubicBezTo>
                    <a:pt x="44106" y="18472"/>
                    <a:pt x="38273" y="23982"/>
                    <a:pt x="34068" y="329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4" name="Google Shape;1434;p35"/>
            <p:cNvSpPr/>
            <p:nvPr/>
          </p:nvSpPr>
          <p:spPr>
            <a:xfrm>
              <a:off x="11385018" y="5508486"/>
              <a:ext cx="261304" cy="483260"/>
            </a:xfrm>
            <a:custGeom>
              <a:avLst/>
              <a:gdLst/>
              <a:ahLst/>
              <a:cxnLst/>
              <a:rect l="l" t="t" r="r" b="b"/>
              <a:pathLst>
                <a:path w="261304" h="483260" extrusionOk="0">
                  <a:moveTo>
                    <a:pt x="130251" y="482985"/>
                  </a:moveTo>
                  <a:cubicBezTo>
                    <a:pt x="112236" y="482198"/>
                    <a:pt x="94954" y="475276"/>
                    <a:pt x="79218" y="466971"/>
                  </a:cubicBezTo>
                  <a:cubicBezTo>
                    <a:pt x="60172" y="457606"/>
                    <a:pt x="42292" y="445392"/>
                    <a:pt x="30002" y="427777"/>
                  </a:cubicBezTo>
                  <a:cubicBezTo>
                    <a:pt x="4851" y="393713"/>
                    <a:pt x="-7358" y="347733"/>
                    <a:pt x="4661" y="306394"/>
                  </a:cubicBezTo>
                  <a:cubicBezTo>
                    <a:pt x="14645" y="274827"/>
                    <a:pt x="35265" y="245133"/>
                    <a:pt x="65326" y="230015"/>
                  </a:cubicBezTo>
                  <a:cubicBezTo>
                    <a:pt x="51462" y="218316"/>
                    <a:pt x="36920" y="205016"/>
                    <a:pt x="32877" y="186559"/>
                  </a:cubicBezTo>
                  <a:cubicBezTo>
                    <a:pt x="28564" y="164139"/>
                    <a:pt x="29839" y="140715"/>
                    <a:pt x="32715" y="118187"/>
                  </a:cubicBezTo>
                  <a:cubicBezTo>
                    <a:pt x="38032" y="79128"/>
                    <a:pt x="62586" y="49814"/>
                    <a:pt x="94330" y="28236"/>
                  </a:cubicBezTo>
                  <a:cubicBezTo>
                    <a:pt x="117771" y="10321"/>
                    <a:pt x="147154" y="2124"/>
                    <a:pt x="176483" y="2667"/>
                  </a:cubicBezTo>
                  <a:cubicBezTo>
                    <a:pt x="177623" y="1039"/>
                    <a:pt x="179495" y="-101"/>
                    <a:pt x="181557" y="7"/>
                  </a:cubicBezTo>
                  <a:cubicBezTo>
                    <a:pt x="187146" y="306"/>
                    <a:pt x="192762" y="631"/>
                    <a:pt x="198324" y="1310"/>
                  </a:cubicBezTo>
                  <a:cubicBezTo>
                    <a:pt x="211726" y="3210"/>
                    <a:pt x="226133" y="2749"/>
                    <a:pt x="238315" y="9426"/>
                  </a:cubicBezTo>
                  <a:cubicBezTo>
                    <a:pt x="248516" y="16211"/>
                    <a:pt x="259830" y="25087"/>
                    <a:pt x="261241" y="38143"/>
                  </a:cubicBezTo>
                  <a:cubicBezTo>
                    <a:pt x="262381" y="57278"/>
                    <a:pt x="247947" y="73211"/>
                    <a:pt x="230990" y="80024"/>
                  </a:cubicBezTo>
                  <a:cubicBezTo>
                    <a:pt x="221412" y="84448"/>
                    <a:pt x="210858" y="84855"/>
                    <a:pt x="201362" y="85480"/>
                  </a:cubicBezTo>
                  <a:cubicBezTo>
                    <a:pt x="179603" y="87678"/>
                    <a:pt x="156623" y="90175"/>
                    <a:pt x="137875" y="101738"/>
                  </a:cubicBezTo>
                  <a:cubicBezTo>
                    <a:pt x="122926" y="115907"/>
                    <a:pt x="119101" y="136779"/>
                    <a:pt x="121135" y="156539"/>
                  </a:cubicBezTo>
                  <a:cubicBezTo>
                    <a:pt x="122031" y="169079"/>
                    <a:pt x="124011" y="180371"/>
                    <a:pt x="130984" y="190739"/>
                  </a:cubicBezTo>
                  <a:cubicBezTo>
                    <a:pt x="144224" y="208653"/>
                    <a:pt x="165224" y="221628"/>
                    <a:pt x="173390" y="243043"/>
                  </a:cubicBezTo>
                  <a:cubicBezTo>
                    <a:pt x="175778" y="253982"/>
                    <a:pt x="169863" y="266196"/>
                    <a:pt x="160259" y="271706"/>
                  </a:cubicBezTo>
                  <a:cubicBezTo>
                    <a:pt x="149894" y="277894"/>
                    <a:pt x="137333" y="278600"/>
                    <a:pt x="126209" y="282617"/>
                  </a:cubicBezTo>
                  <a:cubicBezTo>
                    <a:pt x="105101" y="289023"/>
                    <a:pt x="84481" y="307751"/>
                    <a:pt x="87194" y="331529"/>
                  </a:cubicBezTo>
                  <a:cubicBezTo>
                    <a:pt x="87981" y="348113"/>
                    <a:pt x="94899" y="363557"/>
                    <a:pt x="106349" y="375500"/>
                  </a:cubicBezTo>
                  <a:cubicBezTo>
                    <a:pt x="117418" y="388637"/>
                    <a:pt x="131255" y="399141"/>
                    <a:pt x="146503" y="407012"/>
                  </a:cubicBezTo>
                  <a:cubicBezTo>
                    <a:pt x="160123" y="414450"/>
                    <a:pt x="177514" y="416431"/>
                    <a:pt x="187688" y="429107"/>
                  </a:cubicBezTo>
                  <a:cubicBezTo>
                    <a:pt x="194254" y="436951"/>
                    <a:pt x="195312" y="448324"/>
                    <a:pt x="191405" y="457634"/>
                  </a:cubicBezTo>
                  <a:cubicBezTo>
                    <a:pt x="183564" y="476715"/>
                    <a:pt x="157681" y="483256"/>
                    <a:pt x="137468" y="483256"/>
                  </a:cubicBezTo>
                  <a:cubicBezTo>
                    <a:pt x="134972" y="483284"/>
                    <a:pt x="132530" y="483175"/>
                    <a:pt x="130251" y="482985"/>
                  </a:cubicBezTo>
                  <a:close/>
                  <a:moveTo>
                    <a:pt x="176999" y="436354"/>
                  </a:moveTo>
                  <a:cubicBezTo>
                    <a:pt x="167882" y="427207"/>
                    <a:pt x="153883" y="425660"/>
                    <a:pt x="142813" y="419498"/>
                  </a:cubicBezTo>
                  <a:cubicBezTo>
                    <a:pt x="116849" y="406415"/>
                    <a:pt x="92024" y="385515"/>
                    <a:pt x="80086" y="358536"/>
                  </a:cubicBezTo>
                  <a:cubicBezTo>
                    <a:pt x="67144" y="326181"/>
                    <a:pt x="75229" y="294886"/>
                    <a:pt x="106322" y="277243"/>
                  </a:cubicBezTo>
                  <a:cubicBezTo>
                    <a:pt x="115031" y="272385"/>
                    <a:pt x="124635" y="269317"/>
                    <a:pt x="134294" y="266929"/>
                  </a:cubicBezTo>
                  <a:cubicBezTo>
                    <a:pt x="144278" y="264459"/>
                    <a:pt x="158251" y="262640"/>
                    <a:pt x="160747" y="250752"/>
                  </a:cubicBezTo>
                  <a:cubicBezTo>
                    <a:pt x="163352" y="236312"/>
                    <a:pt x="127484" y="210798"/>
                    <a:pt x="120050" y="197498"/>
                  </a:cubicBezTo>
                  <a:cubicBezTo>
                    <a:pt x="105101" y="174698"/>
                    <a:pt x="102713" y="129261"/>
                    <a:pt x="118151" y="106325"/>
                  </a:cubicBezTo>
                  <a:cubicBezTo>
                    <a:pt x="127511" y="88927"/>
                    <a:pt x="143112" y="83362"/>
                    <a:pt x="161235" y="78694"/>
                  </a:cubicBezTo>
                  <a:cubicBezTo>
                    <a:pt x="179820" y="73944"/>
                    <a:pt x="199382" y="73293"/>
                    <a:pt x="217940" y="70904"/>
                  </a:cubicBezTo>
                  <a:cubicBezTo>
                    <a:pt x="236606" y="67755"/>
                    <a:pt x="261241" y="43517"/>
                    <a:pt x="240567" y="27313"/>
                  </a:cubicBezTo>
                  <a:cubicBezTo>
                    <a:pt x="230393" y="16510"/>
                    <a:pt x="215443" y="15913"/>
                    <a:pt x="201579" y="14746"/>
                  </a:cubicBezTo>
                  <a:cubicBezTo>
                    <a:pt x="194661" y="13796"/>
                    <a:pt x="187661" y="13253"/>
                    <a:pt x="180716" y="12574"/>
                  </a:cubicBezTo>
                  <a:cubicBezTo>
                    <a:pt x="149813" y="11299"/>
                    <a:pt x="119155" y="21966"/>
                    <a:pt x="95442" y="41834"/>
                  </a:cubicBezTo>
                  <a:cubicBezTo>
                    <a:pt x="79245" y="54320"/>
                    <a:pt x="63861" y="68814"/>
                    <a:pt x="54908" y="87488"/>
                  </a:cubicBezTo>
                  <a:cubicBezTo>
                    <a:pt x="45195" y="107682"/>
                    <a:pt x="42726" y="130428"/>
                    <a:pt x="42807" y="152332"/>
                  </a:cubicBezTo>
                  <a:cubicBezTo>
                    <a:pt x="42211" y="175159"/>
                    <a:pt x="44001" y="194838"/>
                    <a:pt x="62532" y="210553"/>
                  </a:cubicBezTo>
                  <a:cubicBezTo>
                    <a:pt x="68121" y="216335"/>
                    <a:pt x="74822" y="220895"/>
                    <a:pt x="80737" y="226269"/>
                  </a:cubicBezTo>
                  <a:cubicBezTo>
                    <a:pt x="86217" y="233136"/>
                    <a:pt x="78648" y="238836"/>
                    <a:pt x="72408" y="240872"/>
                  </a:cubicBezTo>
                  <a:cubicBezTo>
                    <a:pt x="65028" y="244835"/>
                    <a:pt x="57811" y="249150"/>
                    <a:pt x="51435" y="254606"/>
                  </a:cubicBezTo>
                  <a:cubicBezTo>
                    <a:pt x="20017" y="284110"/>
                    <a:pt x="4146" y="330226"/>
                    <a:pt x="17413" y="372080"/>
                  </a:cubicBezTo>
                  <a:cubicBezTo>
                    <a:pt x="25633" y="404081"/>
                    <a:pt x="45032" y="434399"/>
                    <a:pt x="74768" y="450034"/>
                  </a:cubicBezTo>
                  <a:cubicBezTo>
                    <a:pt x="94248" y="461162"/>
                    <a:pt x="115383" y="470988"/>
                    <a:pt x="138309" y="470499"/>
                  </a:cubicBezTo>
                  <a:cubicBezTo>
                    <a:pt x="156026" y="471314"/>
                    <a:pt x="193114" y="459344"/>
                    <a:pt x="176999" y="4363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5" name="Google Shape;1435;p35"/>
            <p:cNvSpPr/>
            <p:nvPr/>
          </p:nvSpPr>
          <p:spPr>
            <a:xfrm>
              <a:off x="11656965" y="5408062"/>
              <a:ext cx="301990" cy="514466"/>
            </a:xfrm>
            <a:custGeom>
              <a:avLst/>
              <a:gdLst/>
              <a:ahLst/>
              <a:cxnLst/>
              <a:rect l="l" t="t" r="r" b="b"/>
              <a:pathLst>
                <a:path w="301990" h="514466" extrusionOk="0">
                  <a:moveTo>
                    <a:pt x="69901" y="513652"/>
                  </a:moveTo>
                  <a:cubicBezTo>
                    <a:pt x="48630" y="507979"/>
                    <a:pt x="47165" y="488627"/>
                    <a:pt x="48115" y="469980"/>
                  </a:cubicBezTo>
                  <a:cubicBezTo>
                    <a:pt x="48196" y="454400"/>
                    <a:pt x="49227" y="440503"/>
                    <a:pt x="50421" y="425547"/>
                  </a:cubicBezTo>
                  <a:cubicBezTo>
                    <a:pt x="52727" y="387954"/>
                    <a:pt x="58967" y="350742"/>
                    <a:pt x="63580" y="313366"/>
                  </a:cubicBezTo>
                  <a:cubicBezTo>
                    <a:pt x="66781" y="287852"/>
                    <a:pt x="73754" y="262636"/>
                    <a:pt x="74513" y="236878"/>
                  </a:cubicBezTo>
                  <a:cubicBezTo>
                    <a:pt x="72289" y="225179"/>
                    <a:pt x="66510" y="214322"/>
                    <a:pt x="63363" y="202814"/>
                  </a:cubicBezTo>
                  <a:cubicBezTo>
                    <a:pt x="56743" y="182457"/>
                    <a:pt x="50448" y="162127"/>
                    <a:pt x="42010" y="142475"/>
                  </a:cubicBezTo>
                  <a:cubicBezTo>
                    <a:pt x="28770" y="112401"/>
                    <a:pt x="15205" y="82273"/>
                    <a:pt x="5492" y="50841"/>
                  </a:cubicBezTo>
                  <a:cubicBezTo>
                    <a:pt x="-1888" y="50651"/>
                    <a:pt x="364" y="32249"/>
                    <a:pt x="201" y="26902"/>
                  </a:cubicBezTo>
                  <a:cubicBezTo>
                    <a:pt x="1313" y="18786"/>
                    <a:pt x="2209" y="9123"/>
                    <a:pt x="8802" y="3477"/>
                  </a:cubicBezTo>
                  <a:cubicBezTo>
                    <a:pt x="21228" y="-5724"/>
                    <a:pt x="39351" y="5215"/>
                    <a:pt x="48712" y="14524"/>
                  </a:cubicBezTo>
                  <a:cubicBezTo>
                    <a:pt x="56254" y="22206"/>
                    <a:pt x="61273" y="31733"/>
                    <a:pt x="65506" y="41504"/>
                  </a:cubicBezTo>
                  <a:cubicBezTo>
                    <a:pt x="73645" y="56867"/>
                    <a:pt x="80184" y="72854"/>
                    <a:pt x="87075" y="88760"/>
                  </a:cubicBezTo>
                  <a:cubicBezTo>
                    <a:pt x="92556" y="101653"/>
                    <a:pt x="99122" y="112863"/>
                    <a:pt x="105497" y="125077"/>
                  </a:cubicBezTo>
                  <a:cubicBezTo>
                    <a:pt x="113121" y="140765"/>
                    <a:pt x="120094" y="156807"/>
                    <a:pt x="129726" y="171437"/>
                  </a:cubicBezTo>
                  <a:cubicBezTo>
                    <a:pt x="149993" y="148800"/>
                    <a:pt x="168686" y="124697"/>
                    <a:pt x="189713" y="102766"/>
                  </a:cubicBezTo>
                  <a:cubicBezTo>
                    <a:pt x="208569" y="85828"/>
                    <a:pt x="227588" y="68837"/>
                    <a:pt x="247638" y="53284"/>
                  </a:cubicBezTo>
                  <a:cubicBezTo>
                    <a:pt x="258463" y="45956"/>
                    <a:pt x="270455" y="38084"/>
                    <a:pt x="284048" y="38519"/>
                  </a:cubicBezTo>
                  <a:cubicBezTo>
                    <a:pt x="308005" y="40500"/>
                    <a:pt x="303447" y="58441"/>
                    <a:pt x="296121" y="74863"/>
                  </a:cubicBezTo>
                  <a:cubicBezTo>
                    <a:pt x="287548" y="94921"/>
                    <a:pt x="275637" y="113704"/>
                    <a:pt x="260579" y="129501"/>
                  </a:cubicBezTo>
                  <a:cubicBezTo>
                    <a:pt x="250188" y="139978"/>
                    <a:pt x="241832" y="152138"/>
                    <a:pt x="232200" y="163240"/>
                  </a:cubicBezTo>
                  <a:cubicBezTo>
                    <a:pt x="209573" y="186202"/>
                    <a:pt x="187922" y="210169"/>
                    <a:pt x="165674" y="233539"/>
                  </a:cubicBezTo>
                  <a:cubicBezTo>
                    <a:pt x="158159" y="241275"/>
                    <a:pt x="148283" y="246568"/>
                    <a:pt x="141365" y="254846"/>
                  </a:cubicBezTo>
                  <a:cubicBezTo>
                    <a:pt x="140144" y="275475"/>
                    <a:pt x="136020" y="295778"/>
                    <a:pt x="134338" y="316379"/>
                  </a:cubicBezTo>
                  <a:cubicBezTo>
                    <a:pt x="130648" y="347892"/>
                    <a:pt x="128125" y="379540"/>
                    <a:pt x="122237" y="410754"/>
                  </a:cubicBezTo>
                  <a:cubicBezTo>
                    <a:pt x="115536" y="437435"/>
                    <a:pt x="114071" y="514466"/>
                    <a:pt x="76657" y="514466"/>
                  </a:cubicBezTo>
                  <a:cubicBezTo>
                    <a:pt x="74513" y="514439"/>
                    <a:pt x="72289" y="514195"/>
                    <a:pt x="69901" y="513652"/>
                  </a:cubicBezTo>
                  <a:close/>
                  <a:moveTo>
                    <a:pt x="9941" y="43784"/>
                  </a:moveTo>
                  <a:cubicBezTo>
                    <a:pt x="19139" y="63056"/>
                    <a:pt x="26952" y="82924"/>
                    <a:pt x="35689" y="102386"/>
                  </a:cubicBezTo>
                  <a:cubicBezTo>
                    <a:pt x="51343" y="135038"/>
                    <a:pt x="65506" y="168940"/>
                    <a:pt x="76223" y="203438"/>
                  </a:cubicBezTo>
                  <a:cubicBezTo>
                    <a:pt x="79180" y="212042"/>
                    <a:pt x="82517" y="220484"/>
                    <a:pt x="85719" y="228979"/>
                  </a:cubicBezTo>
                  <a:cubicBezTo>
                    <a:pt x="88432" y="238018"/>
                    <a:pt x="86777" y="247626"/>
                    <a:pt x="85583" y="256801"/>
                  </a:cubicBezTo>
                  <a:cubicBezTo>
                    <a:pt x="76765" y="311575"/>
                    <a:pt x="68056" y="366457"/>
                    <a:pt x="63525" y="421774"/>
                  </a:cubicBezTo>
                  <a:cubicBezTo>
                    <a:pt x="62440" y="436920"/>
                    <a:pt x="61111" y="450220"/>
                    <a:pt x="61002" y="464958"/>
                  </a:cubicBezTo>
                  <a:cubicBezTo>
                    <a:pt x="60921" y="479480"/>
                    <a:pt x="57475" y="502144"/>
                    <a:pt x="78366" y="501899"/>
                  </a:cubicBezTo>
                  <a:cubicBezTo>
                    <a:pt x="99637" y="494408"/>
                    <a:pt x="103083" y="442674"/>
                    <a:pt x="106881" y="422833"/>
                  </a:cubicBezTo>
                  <a:cubicBezTo>
                    <a:pt x="115400" y="381006"/>
                    <a:pt x="118764" y="338500"/>
                    <a:pt x="123621" y="296130"/>
                  </a:cubicBezTo>
                  <a:cubicBezTo>
                    <a:pt x="124842" y="282043"/>
                    <a:pt x="128206" y="267685"/>
                    <a:pt x="128559" y="253598"/>
                  </a:cubicBezTo>
                  <a:cubicBezTo>
                    <a:pt x="130892" y="241655"/>
                    <a:pt x="144268" y="236145"/>
                    <a:pt x="152353" y="228301"/>
                  </a:cubicBezTo>
                  <a:cubicBezTo>
                    <a:pt x="167791" y="213915"/>
                    <a:pt x="181248" y="197521"/>
                    <a:pt x="195844" y="182294"/>
                  </a:cubicBezTo>
                  <a:cubicBezTo>
                    <a:pt x="211065" y="166850"/>
                    <a:pt x="226394" y="151568"/>
                    <a:pt x="239254" y="134034"/>
                  </a:cubicBezTo>
                  <a:cubicBezTo>
                    <a:pt x="246390" y="125213"/>
                    <a:pt x="254855" y="117558"/>
                    <a:pt x="261773" y="108547"/>
                  </a:cubicBezTo>
                  <a:cubicBezTo>
                    <a:pt x="273657" y="91827"/>
                    <a:pt x="285296" y="73669"/>
                    <a:pt x="289420" y="53311"/>
                  </a:cubicBezTo>
                  <a:cubicBezTo>
                    <a:pt x="269451" y="41912"/>
                    <a:pt x="225906" y="90307"/>
                    <a:pt x="209573" y="102060"/>
                  </a:cubicBezTo>
                  <a:cubicBezTo>
                    <a:pt x="182252" y="126407"/>
                    <a:pt x="161035" y="156671"/>
                    <a:pt x="136237" y="183434"/>
                  </a:cubicBezTo>
                  <a:cubicBezTo>
                    <a:pt x="123648" y="195539"/>
                    <a:pt x="116458" y="172577"/>
                    <a:pt x="110544" y="164570"/>
                  </a:cubicBezTo>
                  <a:cubicBezTo>
                    <a:pt x="100397" y="144891"/>
                    <a:pt x="91145" y="124724"/>
                    <a:pt x="80537" y="105263"/>
                  </a:cubicBezTo>
                  <a:cubicBezTo>
                    <a:pt x="71610" y="87077"/>
                    <a:pt x="65045" y="67833"/>
                    <a:pt x="55305" y="50027"/>
                  </a:cubicBezTo>
                  <a:cubicBezTo>
                    <a:pt x="48440" y="33877"/>
                    <a:pt x="38158" y="14769"/>
                    <a:pt x="18705" y="12923"/>
                  </a:cubicBezTo>
                  <a:cubicBezTo>
                    <a:pt x="8530" y="14633"/>
                    <a:pt x="9100" y="35804"/>
                    <a:pt x="9941" y="437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6" name="Google Shape;1436;p35"/>
            <p:cNvSpPr/>
            <p:nvPr/>
          </p:nvSpPr>
          <p:spPr>
            <a:xfrm>
              <a:off x="11054093" y="5471247"/>
              <a:ext cx="291598" cy="464341"/>
            </a:xfrm>
            <a:custGeom>
              <a:avLst/>
              <a:gdLst/>
              <a:ahLst/>
              <a:cxnLst/>
              <a:rect l="l" t="t" r="r" b="b"/>
              <a:pathLst>
                <a:path w="291598" h="464341" extrusionOk="0">
                  <a:moveTo>
                    <a:pt x="287564" y="6548"/>
                  </a:moveTo>
                  <a:cubicBezTo>
                    <a:pt x="294971" y="38224"/>
                    <a:pt x="290060" y="71094"/>
                    <a:pt x="289300" y="103231"/>
                  </a:cubicBezTo>
                  <a:cubicBezTo>
                    <a:pt x="287211" y="171467"/>
                    <a:pt x="279669" y="239379"/>
                    <a:pt x="270797" y="307045"/>
                  </a:cubicBezTo>
                  <a:cubicBezTo>
                    <a:pt x="267025" y="337662"/>
                    <a:pt x="262739" y="368225"/>
                    <a:pt x="256716" y="398516"/>
                  </a:cubicBezTo>
                  <a:cubicBezTo>
                    <a:pt x="253080" y="415399"/>
                    <a:pt x="242282" y="478967"/>
                    <a:pt x="219329" y="439203"/>
                  </a:cubicBezTo>
                  <a:cubicBezTo>
                    <a:pt x="215476" y="429649"/>
                    <a:pt x="217375" y="418738"/>
                    <a:pt x="216887" y="408614"/>
                  </a:cubicBezTo>
                  <a:cubicBezTo>
                    <a:pt x="216968" y="400742"/>
                    <a:pt x="217213" y="392898"/>
                    <a:pt x="217402" y="385054"/>
                  </a:cubicBezTo>
                  <a:cubicBezTo>
                    <a:pt x="217755" y="364859"/>
                    <a:pt x="219139" y="344692"/>
                    <a:pt x="219817" y="324552"/>
                  </a:cubicBezTo>
                  <a:cubicBezTo>
                    <a:pt x="219980" y="312827"/>
                    <a:pt x="221662" y="300857"/>
                    <a:pt x="219247" y="289294"/>
                  </a:cubicBezTo>
                  <a:cubicBezTo>
                    <a:pt x="218271" y="284327"/>
                    <a:pt x="214282" y="280744"/>
                    <a:pt x="209290" y="280228"/>
                  </a:cubicBezTo>
                  <a:cubicBezTo>
                    <a:pt x="201802" y="278410"/>
                    <a:pt x="194070" y="278084"/>
                    <a:pt x="186391" y="277596"/>
                  </a:cubicBezTo>
                  <a:cubicBezTo>
                    <a:pt x="174969" y="276971"/>
                    <a:pt x="163764" y="274528"/>
                    <a:pt x="152369" y="273470"/>
                  </a:cubicBezTo>
                  <a:cubicBezTo>
                    <a:pt x="131369" y="271896"/>
                    <a:pt x="109827" y="270837"/>
                    <a:pt x="88502" y="270593"/>
                  </a:cubicBezTo>
                  <a:cubicBezTo>
                    <a:pt x="87661" y="270593"/>
                    <a:pt x="86820" y="270593"/>
                    <a:pt x="85897" y="270593"/>
                  </a:cubicBezTo>
                  <a:cubicBezTo>
                    <a:pt x="73580" y="270566"/>
                    <a:pt x="54181" y="270538"/>
                    <a:pt x="55131" y="286553"/>
                  </a:cubicBezTo>
                  <a:cubicBezTo>
                    <a:pt x="54073" y="316708"/>
                    <a:pt x="50600" y="346701"/>
                    <a:pt x="47208" y="376639"/>
                  </a:cubicBezTo>
                  <a:cubicBezTo>
                    <a:pt x="44441" y="394336"/>
                    <a:pt x="42216" y="459045"/>
                    <a:pt x="24337" y="464310"/>
                  </a:cubicBezTo>
                  <a:cubicBezTo>
                    <a:pt x="14976" y="464989"/>
                    <a:pt x="12101" y="454593"/>
                    <a:pt x="10934" y="447265"/>
                  </a:cubicBezTo>
                  <a:cubicBezTo>
                    <a:pt x="8519" y="435702"/>
                    <a:pt x="7597" y="423949"/>
                    <a:pt x="6566" y="412223"/>
                  </a:cubicBezTo>
                  <a:cubicBezTo>
                    <a:pt x="2442" y="369881"/>
                    <a:pt x="1167" y="327267"/>
                    <a:pt x="0" y="284788"/>
                  </a:cubicBezTo>
                  <a:cubicBezTo>
                    <a:pt x="81" y="207160"/>
                    <a:pt x="27" y="128962"/>
                    <a:pt x="11992" y="52094"/>
                  </a:cubicBezTo>
                  <a:cubicBezTo>
                    <a:pt x="14461" y="41209"/>
                    <a:pt x="16659" y="30135"/>
                    <a:pt x="21189" y="19902"/>
                  </a:cubicBezTo>
                  <a:cubicBezTo>
                    <a:pt x="25395" y="10945"/>
                    <a:pt x="31228" y="5435"/>
                    <a:pt x="36980" y="5435"/>
                  </a:cubicBezTo>
                  <a:cubicBezTo>
                    <a:pt x="41646" y="5435"/>
                    <a:pt x="46259" y="9045"/>
                    <a:pt x="50003" y="17351"/>
                  </a:cubicBezTo>
                  <a:cubicBezTo>
                    <a:pt x="59010" y="38387"/>
                    <a:pt x="54859" y="62272"/>
                    <a:pt x="55158" y="84556"/>
                  </a:cubicBezTo>
                  <a:cubicBezTo>
                    <a:pt x="54398" y="113979"/>
                    <a:pt x="54778" y="143456"/>
                    <a:pt x="53828" y="172879"/>
                  </a:cubicBezTo>
                  <a:cubicBezTo>
                    <a:pt x="50871" y="196466"/>
                    <a:pt x="47317" y="217284"/>
                    <a:pt x="76890" y="221926"/>
                  </a:cubicBezTo>
                  <a:cubicBezTo>
                    <a:pt x="100711" y="227110"/>
                    <a:pt x="125970" y="226920"/>
                    <a:pt x="150334" y="227571"/>
                  </a:cubicBezTo>
                  <a:cubicBezTo>
                    <a:pt x="172772" y="227897"/>
                    <a:pt x="195779" y="230096"/>
                    <a:pt x="217728" y="224369"/>
                  </a:cubicBezTo>
                  <a:cubicBezTo>
                    <a:pt x="232298" y="221030"/>
                    <a:pt x="234359" y="203930"/>
                    <a:pt x="235499" y="191472"/>
                  </a:cubicBezTo>
                  <a:cubicBezTo>
                    <a:pt x="237073" y="176842"/>
                    <a:pt x="238646" y="162185"/>
                    <a:pt x="241007" y="147663"/>
                  </a:cubicBezTo>
                  <a:cubicBezTo>
                    <a:pt x="246351" y="117453"/>
                    <a:pt x="247545" y="86646"/>
                    <a:pt x="253026" y="56464"/>
                  </a:cubicBezTo>
                  <a:cubicBezTo>
                    <a:pt x="256797" y="40748"/>
                    <a:pt x="260867" y="24815"/>
                    <a:pt x="267270" y="9968"/>
                  </a:cubicBezTo>
                  <a:cubicBezTo>
                    <a:pt x="271638" y="848"/>
                    <a:pt x="282382" y="-5313"/>
                    <a:pt x="287564" y="6548"/>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7" name="Google Shape;1437;p35"/>
            <p:cNvSpPr/>
            <p:nvPr/>
          </p:nvSpPr>
          <p:spPr>
            <a:xfrm>
              <a:off x="11397753" y="5520931"/>
              <a:ext cx="235662" cy="458066"/>
            </a:xfrm>
            <a:custGeom>
              <a:avLst/>
              <a:gdLst/>
              <a:ahLst/>
              <a:cxnLst/>
              <a:rect l="l" t="t" r="r" b="b"/>
              <a:pathLst>
                <a:path w="235662" h="458066" extrusionOk="0">
                  <a:moveTo>
                    <a:pt x="227832" y="14841"/>
                  </a:moveTo>
                  <a:cubicBezTo>
                    <a:pt x="248479" y="31045"/>
                    <a:pt x="223844" y="55284"/>
                    <a:pt x="205205" y="58432"/>
                  </a:cubicBezTo>
                  <a:cubicBezTo>
                    <a:pt x="186620" y="60821"/>
                    <a:pt x="167086" y="61472"/>
                    <a:pt x="148501" y="66222"/>
                  </a:cubicBezTo>
                  <a:cubicBezTo>
                    <a:pt x="130377" y="70918"/>
                    <a:pt x="114777" y="76455"/>
                    <a:pt x="105416" y="93854"/>
                  </a:cubicBezTo>
                  <a:cubicBezTo>
                    <a:pt x="90006" y="116789"/>
                    <a:pt x="92366" y="162253"/>
                    <a:pt x="107315" y="185026"/>
                  </a:cubicBezTo>
                  <a:cubicBezTo>
                    <a:pt x="114749" y="198326"/>
                    <a:pt x="150644" y="223840"/>
                    <a:pt x="148039" y="238280"/>
                  </a:cubicBezTo>
                  <a:cubicBezTo>
                    <a:pt x="145516" y="250169"/>
                    <a:pt x="131571" y="251987"/>
                    <a:pt x="121559" y="254457"/>
                  </a:cubicBezTo>
                  <a:cubicBezTo>
                    <a:pt x="111901" y="256846"/>
                    <a:pt x="102296" y="259940"/>
                    <a:pt x="93587" y="264771"/>
                  </a:cubicBezTo>
                  <a:cubicBezTo>
                    <a:pt x="62495" y="282387"/>
                    <a:pt x="54382" y="313710"/>
                    <a:pt x="67351" y="346064"/>
                  </a:cubicBezTo>
                  <a:cubicBezTo>
                    <a:pt x="79262" y="373044"/>
                    <a:pt x="104114" y="393944"/>
                    <a:pt x="130079" y="407026"/>
                  </a:cubicBezTo>
                  <a:cubicBezTo>
                    <a:pt x="141148" y="413188"/>
                    <a:pt x="155148" y="414735"/>
                    <a:pt x="164264" y="423882"/>
                  </a:cubicBezTo>
                  <a:cubicBezTo>
                    <a:pt x="180407" y="446872"/>
                    <a:pt x="143319" y="458842"/>
                    <a:pt x="125602" y="458028"/>
                  </a:cubicBezTo>
                  <a:cubicBezTo>
                    <a:pt x="102676" y="458516"/>
                    <a:pt x="81541" y="448663"/>
                    <a:pt x="62061" y="437562"/>
                  </a:cubicBezTo>
                  <a:cubicBezTo>
                    <a:pt x="32298" y="421928"/>
                    <a:pt x="12926" y="391609"/>
                    <a:pt x="4705" y="359608"/>
                  </a:cubicBezTo>
                  <a:cubicBezTo>
                    <a:pt x="-8562" y="317754"/>
                    <a:pt x="7310" y="271611"/>
                    <a:pt x="38728" y="242134"/>
                  </a:cubicBezTo>
                  <a:cubicBezTo>
                    <a:pt x="45104" y="236679"/>
                    <a:pt x="52320" y="232363"/>
                    <a:pt x="59700" y="228400"/>
                  </a:cubicBezTo>
                  <a:cubicBezTo>
                    <a:pt x="65940" y="226364"/>
                    <a:pt x="73510" y="220692"/>
                    <a:pt x="68029" y="213797"/>
                  </a:cubicBezTo>
                  <a:cubicBezTo>
                    <a:pt x="62115" y="208423"/>
                    <a:pt x="55441" y="203863"/>
                    <a:pt x="49824" y="198082"/>
                  </a:cubicBezTo>
                  <a:cubicBezTo>
                    <a:pt x="31294" y="182366"/>
                    <a:pt x="29503" y="162688"/>
                    <a:pt x="30100" y="139861"/>
                  </a:cubicBezTo>
                  <a:cubicBezTo>
                    <a:pt x="30019" y="117956"/>
                    <a:pt x="32488" y="95211"/>
                    <a:pt x="42200" y="75017"/>
                  </a:cubicBezTo>
                  <a:cubicBezTo>
                    <a:pt x="51127" y="56315"/>
                    <a:pt x="66537" y="41821"/>
                    <a:pt x="82735" y="29362"/>
                  </a:cubicBezTo>
                  <a:cubicBezTo>
                    <a:pt x="106447" y="9494"/>
                    <a:pt x="137078" y="-1173"/>
                    <a:pt x="168008" y="103"/>
                  </a:cubicBezTo>
                  <a:cubicBezTo>
                    <a:pt x="174954" y="781"/>
                    <a:pt x="181953" y="1324"/>
                    <a:pt x="188872" y="2274"/>
                  </a:cubicBezTo>
                  <a:cubicBezTo>
                    <a:pt x="202709" y="3441"/>
                    <a:pt x="217658" y="4065"/>
                    <a:pt x="227832" y="14841"/>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8" name="Google Shape;1438;p35"/>
            <p:cNvSpPr/>
            <p:nvPr/>
          </p:nvSpPr>
          <p:spPr>
            <a:xfrm>
              <a:off x="11666513" y="5420877"/>
              <a:ext cx="279899" cy="489032"/>
            </a:xfrm>
            <a:custGeom>
              <a:avLst/>
              <a:gdLst/>
              <a:ahLst/>
              <a:cxnLst/>
              <a:rect l="l" t="t" r="r" b="b"/>
              <a:pathLst>
                <a:path w="279899" h="489032" extrusionOk="0">
                  <a:moveTo>
                    <a:pt x="200052" y="89191"/>
                  </a:moveTo>
                  <a:cubicBezTo>
                    <a:pt x="216385" y="77465"/>
                    <a:pt x="259931" y="29043"/>
                    <a:pt x="279899" y="40443"/>
                  </a:cubicBezTo>
                  <a:cubicBezTo>
                    <a:pt x="275802" y="60800"/>
                    <a:pt x="264163" y="78985"/>
                    <a:pt x="252253" y="95678"/>
                  </a:cubicBezTo>
                  <a:cubicBezTo>
                    <a:pt x="245334" y="104690"/>
                    <a:pt x="236869" y="112344"/>
                    <a:pt x="229734" y="121165"/>
                  </a:cubicBezTo>
                  <a:cubicBezTo>
                    <a:pt x="216873" y="138699"/>
                    <a:pt x="201544" y="154008"/>
                    <a:pt x="186324" y="169425"/>
                  </a:cubicBezTo>
                  <a:cubicBezTo>
                    <a:pt x="171754" y="184679"/>
                    <a:pt x="158297" y="201073"/>
                    <a:pt x="142832" y="215432"/>
                  </a:cubicBezTo>
                  <a:cubicBezTo>
                    <a:pt x="134747" y="223276"/>
                    <a:pt x="121344" y="228813"/>
                    <a:pt x="119038" y="240729"/>
                  </a:cubicBezTo>
                  <a:cubicBezTo>
                    <a:pt x="118686" y="254816"/>
                    <a:pt x="115321" y="269147"/>
                    <a:pt x="114100" y="283262"/>
                  </a:cubicBezTo>
                  <a:cubicBezTo>
                    <a:pt x="109271" y="325631"/>
                    <a:pt x="105880" y="368137"/>
                    <a:pt x="97360" y="409964"/>
                  </a:cubicBezTo>
                  <a:cubicBezTo>
                    <a:pt x="93535" y="429805"/>
                    <a:pt x="90116" y="481539"/>
                    <a:pt x="68845" y="489031"/>
                  </a:cubicBezTo>
                  <a:cubicBezTo>
                    <a:pt x="47982" y="489275"/>
                    <a:pt x="51427" y="466584"/>
                    <a:pt x="51482" y="452089"/>
                  </a:cubicBezTo>
                  <a:cubicBezTo>
                    <a:pt x="51590" y="437351"/>
                    <a:pt x="52919" y="424051"/>
                    <a:pt x="54005" y="408905"/>
                  </a:cubicBezTo>
                  <a:cubicBezTo>
                    <a:pt x="58536" y="353588"/>
                    <a:pt x="67245" y="298706"/>
                    <a:pt x="76062" y="243932"/>
                  </a:cubicBezTo>
                  <a:cubicBezTo>
                    <a:pt x="77229" y="234758"/>
                    <a:pt x="78911" y="225149"/>
                    <a:pt x="76198" y="216110"/>
                  </a:cubicBezTo>
                  <a:cubicBezTo>
                    <a:pt x="72997" y="207615"/>
                    <a:pt x="69659" y="199173"/>
                    <a:pt x="66702" y="190569"/>
                  </a:cubicBezTo>
                  <a:cubicBezTo>
                    <a:pt x="55985" y="156071"/>
                    <a:pt x="41823" y="122197"/>
                    <a:pt x="26168" y="89517"/>
                  </a:cubicBezTo>
                  <a:cubicBezTo>
                    <a:pt x="17432" y="70055"/>
                    <a:pt x="9591" y="50160"/>
                    <a:pt x="421" y="30916"/>
                  </a:cubicBezTo>
                  <a:cubicBezTo>
                    <a:pt x="-421" y="22936"/>
                    <a:pt x="-1017" y="1764"/>
                    <a:pt x="9211" y="0"/>
                  </a:cubicBezTo>
                  <a:cubicBezTo>
                    <a:pt x="28664" y="1846"/>
                    <a:pt x="38947" y="20954"/>
                    <a:pt x="45811" y="37104"/>
                  </a:cubicBezTo>
                  <a:cubicBezTo>
                    <a:pt x="55551" y="54910"/>
                    <a:pt x="62117" y="74154"/>
                    <a:pt x="71043" y="92340"/>
                  </a:cubicBezTo>
                  <a:cubicBezTo>
                    <a:pt x="81651" y="111801"/>
                    <a:pt x="90903" y="131968"/>
                    <a:pt x="101050" y="151646"/>
                  </a:cubicBezTo>
                  <a:cubicBezTo>
                    <a:pt x="106965" y="159654"/>
                    <a:pt x="114127" y="182616"/>
                    <a:pt x="126743" y="170511"/>
                  </a:cubicBezTo>
                  <a:cubicBezTo>
                    <a:pt x="151514" y="143802"/>
                    <a:pt x="172731" y="113511"/>
                    <a:pt x="200052" y="89191"/>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9" name="Google Shape;1439;p35"/>
            <p:cNvSpPr/>
            <p:nvPr/>
          </p:nvSpPr>
          <p:spPr>
            <a:xfrm>
              <a:off x="11474611" y="6108212"/>
              <a:ext cx="265767" cy="447607"/>
            </a:xfrm>
            <a:custGeom>
              <a:avLst/>
              <a:gdLst/>
              <a:ahLst/>
              <a:cxnLst/>
              <a:rect l="l" t="t" r="r" b="b"/>
              <a:pathLst>
                <a:path w="265767" h="447607" extrusionOk="0">
                  <a:moveTo>
                    <a:pt x="132037" y="214889"/>
                  </a:moveTo>
                  <a:cubicBezTo>
                    <a:pt x="184318" y="214889"/>
                    <a:pt x="228027" y="170891"/>
                    <a:pt x="224093" y="117393"/>
                  </a:cubicBezTo>
                  <a:cubicBezTo>
                    <a:pt x="220511" y="81374"/>
                    <a:pt x="194004" y="49617"/>
                    <a:pt x="159439" y="39086"/>
                  </a:cubicBezTo>
                  <a:cubicBezTo>
                    <a:pt x="147556" y="35231"/>
                    <a:pt x="135808" y="33711"/>
                    <a:pt x="123246" y="33277"/>
                  </a:cubicBezTo>
                  <a:cubicBezTo>
                    <a:pt x="107836" y="31866"/>
                    <a:pt x="99181" y="48586"/>
                    <a:pt x="99560" y="62103"/>
                  </a:cubicBezTo>
                  <a:cubicBezTo>
                    <a:pt x="92940" y="98311"/>
                    <a:pt x="85154" y="134357"/>
                    <a:pt x="79972" y="170809"/>
                  </a:cubicBezTo>
                  <a:cubicBezTo>
                    <a:pt x="74817" y="201725"/>
                    <a:pt x="97634" y="214591"/>
                    <a:pt x="125308" y="214645"/>
                  </a:cubicBezTo>
                  <a:cubicBezTo>
                    <a:pt x="127587" y="214808"/>
                    <a:pt x="129812" y="214889"/>
                    <a:pt x="132037" y="214889"/>
                  </a:cubicBezTo>
                  <a:close/>
                  <a:moveTo>
                    <a:pt x="264084" y="88350"/>
                  </a:moveTo>
                  <a:cubicBezTo>
                    <a:pt x="269972" y="123717"/>
                    <a:pt x="259770" y="159654"/>
                    <a:pt x="243464" y="191139"/>
                  </a:cubicBezTo>
                  <a:cubicBezTo>
                    <a:pt x="235108" y="207425"/>
                    <a:pt x="222302" y="219965"/>
                    <a:pt x="208058" y="231446"/>
                  </a:cubicBezTo>
                  <a:cubicBezTo>
                    <a:pt x="199539" y="237743"/>
                    <a:pt x="191400" y="247243"/>
                    <a:pt x="195062" y="258643"/>
                  </a:cubicBezTo>
                  <a:cubicBezTo>
                    <a:pt x="197586" y="272703"/>
                    <a:pt x="199186" y="286872"/>
                    <a:pt x="199756" y="301176"/>
                  </a:cubicBezTo>
                  <a:cubicBezTo>
                    <a:pt x="201221" y="330300"/>
                    <a:pt x="200109" y="359506"/>
                    <a:pt x="200082" y="388684"/>
                  </a:cubicBezTo>
                  <a:cubicBezTo>
                    <a:pt x="198617" y="405078"/>
                    <a:pt x="205101" y="446444"/>
                    <a:pt x="181470" y="447502"/>
                  </a:cubicBezTo>
                  <a:cubicBezTo>
                    <a:pt x="170753" y="448561"/>
                    <a:pt x="159141" y="441585"/>
                    <a:pt x="159846" y="429805"/>
                  </a:cubicBezTo>
                  <a:cubicBezTo>
                    <a:pt x="159303" y="417157"/>
                    <a:pt x="158625" y="404508"/>
                    <a:pt x="158842" y="391833"/>
                  </a:cubicBezTo>
                  <a:cubicBezTo>
                    <a:pt x="158571" y="357769"/>
                    <a:pt x="159466" y="323677"/>
                    <a:pt x="158598" y="289613"/>
                  </a:cubicBezTo>
                  <a:cubicBezTo>
                    <a:pt x="157486" y="277860"/>
                    <a:pt x="158707" y="262688"/>
                    <a:pt x="148587" y="254572"/>
                  </a:cubicBezTo>
                  <a:cubicBezTo>
                    <a:pt x="145901" y="253296"/>
                    <a:pt x="142998" y="252889"/>
                    <a:pt x="140040" y="252889"/>
                  </a:cubicBezTo>
                  <a:cubicBezTo>
                    <a:pt x="137653" y="252889"/>
                    <a:pt x="135184" y="253160"/>
                    <a:pt x="132769" y="253405"/>
                  </a:cubicBezTo>
                  <a:cubicBezTo>
                    <a:pt x="129676" y="253730"/>
                    <a:pt x="126610" y="254056"/>
                    <a:pt x="123653" y="253866"/>
                  </a:cubicBezTo>
                  <a:cubicBezTo>
                    <a:pt x="106072" y="253866"/>
                    <a:pt x="88491" y="254925"/>
                    <a:pt x="71127" y="257910"/>
                  </a:cubicBezTo>
                  <a:cubicBezTo>
                    <a:pt x="60736" y="258915"/>
                    <a:pt x="58592" y="264778"/>
                    <a:pt x="58212" y="274115"/>
                  </a:cubicBezTo>
                  <a:cubicBezTo>
                    <a:pt x="56856" y="285949"/>
                    <a:pt x="55662" y="297810"/>
                    <a:pt x="53465" y="309563"/>
                  </a:cubicBezTo>
                  <a:cubicBezTo>
                    <a:pt x="50209" y="328916"/>
                    <a:pt x="47441" y="348377"/>
                    <a:pt x="44457" y="367757"/>
                  </a:cubicBezTo>
                  <a:cubicBezTo>
                    <a:pt x="42178" y="382441"/>
                    <a:pt x="41554" y="397370"/>
                    <a:pt x="35775" y="411348"/>
                  </a:cubicBezTo>
                  <a:cubicBezTo>
                    <a:pt x="31190" y="423535"/>
                    <a:pt x="17353" y="440554"/>
                    <a:pt x="3597" y="429968"/>
                  </a:cubicBezTo>
                  <a:cubicBezTo>
                    <a:pt x="-1585" y="423997"/>
                    <a:pt x="314" y="415230"/>
                    <a:pt x="450" y="407955"/>
                  </a:cubicBezTo>
                  <a:cubicBezTo>
                    <a:pt x="1345" y="393624"/>
                    <a:pt x="3787" y="379401"/>
                    <a:pt x="5307" y="365124"/>
                  </a:cubicBezTo>
                  <a:cubicBezTo>
                    <a:pt x="6473" y="350494"/>
                    <a:pt x="7341" y="335810"/>
                    <a:pt x="10163" y="321370"/>
                  </a:cubicBezTo>
                  <a:cubicBezTo>
                    <a:pt x="20364" y="255739"/>
                    <a:pt x="34988" y="190922"/>
                    <a:pt x="47034" y="125562"/>
                  </a:cubicBezTo>
                  <a:cubicBezTo>
                    <a:pt x="51891" y="98338"/>
                    <a:pt x="54414" y="70544"/>
                    <a:pt x="62391" y="43971"/>
                  </a:cubicBezTo>
                  <a:cubicBezTo>
                    <a:pt x="65619" y="31323"/>
                    <a:pt x="71073" y="19543"/>
                    <a:pt x="82441" y="12296"/>
                  </a:cubicBezTo>
                  <a:cubicBezTo>
                    <a:pt x="119827" y="-9364"/>
                    <a:pt x="189093" y="-1248"/>
                    <a:pt x="221380" y="27550"/>
                  </a:cubicBezTo>
                  <a:cubicBezTo>
                    <a:pt x="239286" y="44650"/>
                    <a:pt x="258712" y="63297"/>
                    <a:pt x="264084" y="88350"/>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0" name="Google Shape;1440;p35"/>
            <p:cNvSpPr/>
            <p:nvPr/>
          </p:nvSpPr>
          <p:spPr>
            <a:xfrm>
              <a:off x="11773715" y="5977411"/>
              <a:ext cx="168383" cy="365793"/>
            </a:xfrm>
            <a:custGeom>
              <a:avLst/>
              <a:gdLst/>
              <a:ahLst/>
              <a:cxnLst/>
              <a:rect l="l" t="t" r="r" b="b"/>
              <a:pathLst>
                <a:path w="168383" h="365793" extrusionOk="0">
                  <a:moveTo>
                    <a:pt x="161220" y="17507"/>
                  </a:moveTo>
                  <a:cubicBezTo>
                    <a:pt x="165588" y="20248"/>
                    <a:pt x="171693" y="25351"/>
                    <a:pt x="166212" y="30291"/>
                  </a:cubicBezTo>
                  <a:cubicBezTo>
                    <a:pt x="158887" y="35096"/>
                    <a:pt x="149608" y="33820"/>
                    <a:pt x="141279" y="33657"/>
                  </a:cubicBezTo>
                  <a:cubicBezTo>
                    <a:pt x="129938" y="32951"/>
                    <a:pt x="118570" y="29830"/>
                    <a:pt x="107120" y="29314"/>
                  </a:cubicBezTo>
                  <a:cubicBezTo>
                    <a:pt x="83842" y="27713"/>
                    <a:pt x="63466" y="41203"/>
                    <a:pt x="58501" y="64437"/>
                  </a:cubicBezTo>
                  <a:cubicBezTo>
                    <a:pt x="54594" y="88377"/>
                    <a:pt x="64741" y="113755"/>
                    <a:pt x="84819" y="127625"/>
                  </a:cubicBezTo>
                  <a:cubicBezTo>
                    <a:pt x="101314" y="141034"/>
                    <a:pt x="130453" y="144454"/>
                    <a:pt x="120388" y="172574"/>
                  </a:cubicBezTo>
                  <a:cubicBezTo>
                    <a:pt x="114364" y="187611"/>
                    <a:pt x="94559" y="186688"/>
                    <a:pt x="83218" y="195862"/>
                  </a:cubicBezTo>
                  <a:cubicBezTo>
                    <a:pt x="55300" y="216273"/>
                    <a:pt x="50932" y="255277"/>
                    <a:pt x="72013" y="282257"/>
                  </a:cubicBezTo>
                  <a:cubicBezTo>
                    <a:pt x="81102" y="295286"/>
                    <a:pt x="94504" y="304731"/>
                    <a:pt x="108667" y="311544"/>
                  </a:cubicBezTo>
                  <a:cubicBezTo>
                    <a:pt x="116779" y="315589"/>
                    <a:pt x="125461" y="318819"/>
                    <a:pt x="132624" y="324464"/>
                  </a:cubicBezTo>
                  <a:cubicBezTo>
                    <a:pt x="140139" y="330653"/>
                    <a:pt x="142310" y="342134"/>
                    <a:pt x="137589" y="350630"/>
                  </a:cubicBezTo>
                  <a:cubicBezTo>
                    <a:pt x="129205" y="360863"/>
                    <a:pt x="114283" y="363713"/>
                    <a:pt x="101748" y="365558"/>
                  </a:cubicBezTo>
                  <a:cubicBezTo>
                    <a:pt x="72420" y="368028"/>
                    <a:pt x="44556" y="350793"/>
                    <a:pt x="29362" y="326256"/>
                  </a:cubicBezTo>
                  <a:cubicBezTo>
                    <a:pt x="16801" y="307527"/>
                    <a:pt x="6952" y="286329"/>
                    <a:pt x="4320" y="263746"/>
                  </a:cubicBezTo>
                  <a:cubicBezTo>
                    <a:pt x="-184" y="224660"/>
                    <a:pt x="7305" y="192795"/>
                    <a:pt x="44366" y="173334"/>
                  </a:cubicBezTo>
                  <a:cubicBezTo>
                    <a:pt x="49304" y="170945"/>
                    <a:pt x="52560" y="164404"/>
                    <a:pt x="48056" y="160006"/>
                  </a:cubicBezTo>
                  <a:cubicBezTo>
                    <a:pt x="42874" y="156179"/>
                    <a:pt x="37610" y="154876"/>
                    <a:pt x="31750" y="151239"/>
                  </a:cubicBezTo>
                  <a:cubicBezTo>
                    <a:pt x="1553" y="135524"/>
                    <a:pt x="-1920" y="114081"/>
                    <a:pt x="712" y="82541"/>
                  </a:cubicBezTo>
                  <a:cubicBezTo>
                    <a:pt x="1173" y="60257"/>
                    <a:pt x="15064" y="41610"/>
                    <a:pt x="28738" y="25134"/>
                  </a:cubicBezTo>
                  <a:cubicBezTo>
                    <a:pt x="44285" y="7220"/>
                    <a:pt x="74400" y="0"/>
                    <a:pt x="102454" y="0"/>
                  </a:cubicBezTo>
                  <a:cubicBezTo>
                    <a:pt x="117186" y="0"/>
                    <a:pt x="131349" y="2009"/>
                    <a:pt x="142527" y="5456"/>
                  </a:cubicBezTo>
                  <a:cubicBezTo>
                    <a:pt x="143069" y="7193"/>
                    <a:pt x="144372" y="8659"/>
                    <a:pt x="146108" y="9446"/>
                  </a:cubicBezTo>
                  <a:cubicBezTo>
                    <a:pt x="151453" y="11644"/>
                    <a:pt x="156526" y="14250"/>
                    <a:pt x="161220" y="17507"/>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1" name="Google Shape;1441;p35"/>
            <p:cNvSpPr/>
            <p:nvPr/>
          </p:nvSpPr>
          <p:spPr>
            <a:xfrm>
              <a:off x="11995036" y="5923658"/>
              <a:ext cx="76836" cy="267692"/>
            </a:xfrm>
            <a:custGeom>
              <a:avLst/>
              <a:gdLst/>
              <a:ahLst/>
              <a:cxnLst/>
              <a:rect l="l" t="t" r="r" b="b"/>
              <a:pathLst>
                <a:path w="76836" h="267692" extrusionOk="0">
                  <a:moveTo>
                    <a:pt x="76803" y="21046"/>
                  </a:moveTo>
                  <a:cubicBezTo>
                    <a:pt x="76993" y="31795"/>
                    <a:pt x="76369" y="41295"/>
                    <a:pt x="74985" y="52342"/>
                  </a:cubicBezTo>
                  <a:cubicBezTo>
                    <a:pt x="65517" y="102664"/>
                    <a:pt x="51517" y="152688"/>
                    <a:pt x="39606" y="202549"/>
                  </a:cubicBezTo>
                  <a:cubicBezTo>
                    <a:pt x="35238" y="217315"/>
                    <a:pt x="29269" y="264679"/>
                    <a:pt x="12665" y="267692"/>
                  </a:cubicBezTo>
                  <a:cubicBezTo>
                    <a:pt x="-4835" y="267204"/>
                    <a:pt x="944" y="223422"/>
                    <a:pt x="809" y="210882"/>
                  </a:cubicBezTo>
                  <a:cubicBezTo>
                    <a:pt x="3576" y="170928"/>
                    <a:pt x="11363" y="131571"/>
                    <a:pt x="20289" y="92567"/>
                  </a:cubicBezTo>
                  <a:cubicBezTo>
                    <a:pt x="26176" y="63714"/>
                    <a:pt x="31982" y="34672"/>
                    <a:pt x="37951" y="5738"/>
                  </a:cubicBezTo>
                  <a:cubicBezTo>
                    <a:pt x="40068" y="2860"/>
                    <a:pt x="43025" y="-777"/>
                    <a:pt x="46986" y="146"/>
                  </a:cubicBezTo>
                  <a:cubicBezTo>
                    <a:pt x="56563" y="689"/>
                    <a:pt x="66873" y="3023"/>
                    <a:pt x="73357" y="10650"/>
                  </a:cubicBezTo>
                  <a:cubicBezTo>
                    <a:pt x="75908" y="13500"/>
                    <a:pt x="76505" y="17382"/>
                    <a:pt x="76803" y="21046"/>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2" name="Google Shape;1442;p35"/>
            <p:cNvSpPr/>
            <p:nvPr/>
          </p:nvSpPr>
          <p:spPr>
            <a:xfrm>
              <a:off x="11991233" y="6276117"/>
              <a:ext cx="48383" cy="58302"/>
            </a:xfrm>
            <a:custGeom>
              <a:avLst/>
              <a:gdLst/>
              <a:ahLst/>
              <a:cxnLst/>
              <a:rect l="l" t="t" r="r" b="b"/>
              <a:pathLst>
                <a:path w="48383" h="58302" extrusionOk="0">
                  <a:moveTo>
                    <a:pt x="45201" y="5293"/>
                  </a:moveTo>
                  <a:cubicBezTo>
                    <a:pt x="48863" y="9907"/>
                    <a:pt x="48375" y="16421"/>
                    <a:pt x="48348" y="22013"/>
                  </a:cubicBezTo>
                  <a:cubicBezTo>
                    <a:pt x="47507" y="37050"/>
                    <a:pt x="41240" y="56701"/>
                    <a:pt x="23794" y="58303"/>
                  </a:cubicBezTo>
                  <a:cubicBezTo>
                    <a:pt x="3907" y="58303"/>
                    <a:pt x="-4232" y="44026"/>
                    <a:pt x="2116" y="25894"/>
                  </a:cubicBezTo>
                  <a:cubicBezTo>
                    <a:pt x="6050" y="12133"/>
                    <a:pt x="18422" y="0"/>
                    <a:pt x="32775" y="0"/>
                  </a:cubicBezTo>
                  <a:cubicBezTo>
                    <a:pt x="35352" y="0"/>
                    <a:pt x="37984" y="380"/>
                    <a:pt x="40643" y="1221"/>
                  </a:cubicBezTo>
                  <a:cubicBezTo>
                    <a:pt x="41701" y="2986"/>
                    <a:pt x="43871" y="3719"/>
                    <a:pt x="45201" y="5293"/>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3" name="Google Shape;1443;p35"/>
            <p:cNvSpPr/>
            <p:nvPr/>
          </p:nvSpPr>
          <p:spPr>
            <a:xfrm>
              <a:off x="11291955" y="6041305"/>
              <a:ext cx="214174" cy="393895"/>
            </a:xfrm>
            <a:custGeom>
              <a:avLst/>
              <a:gdLst/>
              <a:ahLst/>
              <a:cxnLst/>
              <a:rect l="l" t="t" r="r" b="b"/>
              <a:pathLst>
                <a:path w="214174" h="393895" extrusionOk="0">
                  <a:moveTo>
                    <a:pt x="194962" y="12893"/>
                  </a:moveTo>
                  <a:cubicBezTo>
                    <a:pt x="211865" y="18023"/>
                    <a:pt x="225186" y="38597"/>
                    <a:pt x="200904" y="44107"/>
                  </a:cubicBezTo>
                  <a:cubicBezTo>
                    <a:pt x="189265" y="45681"/>
                    <a:pt x="177598" y="44378"/>
                    <a:pt x="165932" y="43076"/>
                  </a:cubicBezTo>
                  <a:cubicBezTo>
                    <a:pt x="152013" y="41501"/>
                    <a:pt x="138122" y="39927"/>
                    <a:pt x="124313" y="43320"/>
                  </a:cubicBezTo>
                  <a:cubicBezTo>
                    <a:pt x="95581" y="49997"/>
                    <a:pt x="91321" y="85092"/>
                    <a:pt x="96449" y="109575"/>
                  </a:cubicBezTo>
                  <a:cubicBezTo>
                    <a:pt x="100139" y="127951"/>
                    <a:pt x="111615" y="144264"/>
                    <a:pt x="123906" y="158079"/>
                  </a:cubicBezTo>
                  <a:cubicBezTo>
                    <a:pt x="130390" y="164784"/>
                    <a:pt x="137634" y="170646"/>
                    <a:pt x="144661" y="176754"/>
                  </a:cubicBezTo>
                  <a:cubicBezTo>
                    <a:pt x="149979" y="182128"/>
                    <a:pt x="158579" y="188696"/>
                    <a:pt x="159773" y="197056"/>
                  </a:cubicBezTo>
                  <a:cubicBezTo>
                    <a:pt x="159773" y="199526"/>
                    <a:pt x="159556" y="202458"/>
                    <a:pt x="157955" y="204412"/>
                  </a:cubicBezTo>
                  <a:cubicBezTo>
                    <a:pt x="154428" y="205905"/>
                    <a:pt x="150521" y="205823"/>
                    <a:pt x="146641" y="205769"/>
                  </a:cubicBezTo>
                  <a:cubicBezTo>
                    <a:pt x="144688" y="205742"/>
                    <a:pt x="142735" y="205715"/>
                    <a:pt x="140835" y="205878"/>
                  </a:cubicBezTo>
                  <a:cubicBezTo>
                    <a:pt x="106976" y="207913"/>
                    <a:pt x="54097" y="209868"/>
                    <a:pt x="51628" y="254110"/>
                  </a:cubicBezTo>
                  <a:cubicBezTo>
                    <a:pt x="50950" y="272459"/>
                    <a:pt x="52415" y="291432"/>
                    <a:pt x="59008" y="308721"/>
                  </a:cubicBezTo>
                  <a:cubicBezTo>
                    <a:pt x="65465" y="325930"/>
                    <a:pt x="77348" y="340397"/>
                    <a:pt x="88879" y="354457"/>
                  </a:cubicBezTo>
                  <a:cubicBezTo>
                    <a:pt x="93898" y="360564"/>
                    <a:pt x="99569" y="366644"/>
                    <a:pt x="100898" y="374733"/>
                  </a:cubicBezTo>
                  <a:cubicBezTo>
                    <a:pt x="103123" y="385725"/>
                    <a:pt x="100356" y="392837"/>
                    <a:pt x="88282" y="393868"/>
                  </a:cubicBezTo>
                  <a:cubicBezTo>
                    <a:pt x="65628" y="394655"/>
                    <a:pt x="47965" y="378044"/>
                    <a:pt x="34128" y="361948"/>
                  </a:cubicBezTo>
                  <a:cubicBezTo>
                    <a:pt x="26260" y="352557"/>
                    <a:pt x="18121" y="343138"/>
                    <a:pt x="12423" y="332200"/>
                  </a:cubicBezTo>
                  <a:cubicBezTo>
                    <a:pt x="6889" y="319877"/>
                    <a:pt x="3226" y="306686"/>
                    <a:pt x="784" y="293440"/>
                  </a:cubicBezTo>
                  <a:cubicBezTo>
                    <a:pt x="-762" y="281144"/>
                    <a:pt x="350" y="268659"/>
                    <a:pt x="974" y="256336"/>
                  </a:cubicBezTo>
                  <a:cubicBezTo>
                    <a:pt x="1652" y="244936"/>
                    <a:pt x="4338" y="233726"/>
                    <a:pt x="8652" y="223140"/>
                  </a:cubicBezTo>
                  <a:cubicBezTo>
                    <a:pt x="16249" y="201616"/>
                    <a:pt x="37167" y="187801"/>
                    <a:pt x="58085" y="180988"/>
                  </a:cubicBezTo>
                  <a:cubicBezTo>
                    <a:pt x="76399" y="173279"/>
                    <a:pt x="60853" y="162694"/>
                    <a:pt x="54640" y="152569"/>
                  </a:cubicBezTo>
                  <a:cubicBezTo>
                    <a:pt x="36245" y="122359"/>
                    <a:pt x="23737" y="81374"/>
                    <a:pt x="45252" y="49535"/>
                  </a:cubicBezTo>
                  <a:cubicBezTo>
                    <a:pt x="67093" y="13761"/>
                    <a:pt x="94197" y="0"/>
                    <a:pt x="130200" y="0"/>
                  </a:cubicBezTo>
                  <a:cubicBezTo>
                    <a:pt x="138285" y="0"/>
                    <a:pt x="146859" y="706"/>
                    <a:pt x="155893" y="2009"/>
                  </a:cubicBezTo>
                  <a:cubicBezTo>
                    <a:pt x="156897" y="3474"/>
                    <a:pt x="158444" y="4533"/>
                    <a:pt x="160261" y="4723"/>
                  </a:cubicBezTo>
                  <a:cubicBezTo>
                    <a:pt x="172009" y="6026"/>
                    <a:pt x="184110" y="7899"/>
                    <a:pt x="194962" y="12893"/>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4" name="Google Shape;1444;p35"/>
            <p:cNvSpPr/>
            <p:nvPr/>
          </p:nvSpPr>
          <p:spPr>
            <a:xfrm>
              <a:off x="11028328" y="6073687"/>
              <a:ext cx="225364" cy="420576"/>
            </a:xfrm>
            <a:custGeom>
              <a:avLst/>
              <a:gdLst/>
              <a:ahLst/>
              <a:cxnLst/>
              <a:rect l="l" t="t" r="r" b="b"/>
              <a:pathLst>
                <a:path w="225364" h="420576" extrusionOk="0">
                  <a:moveTo>
                    <a:pt x="214896" y="0"/>
                  </a:moveTo>
                  <a:cubicBezTo>
                    <a:pt x="232179" y="11889"/>
                    <a:pt x="222927" y="71168"/>
                    <a:pt x="222602" y="92014"/>
                  </a:cubicBezTo>
                  <a:cubicBezTo>
                    <a:pt x="219238" y="128874"/>
                    <a:pt x="217420" y="165815"/>
                    <a:pt x="211885" y="202458"/>
                  </a:cubicBezTo>
                  <a:cubicBezTo>
                    <a:pt x="206594" y="248519"/>
                    <a:pt x="206296" y="295204"/>
                    <a:pt x="197722" y="340858"/>
                  </a:cubicBezTo>
                  <a:cubicBezTo>
                    <a:pt x="195145" y="351878"/>
                    <a:pt x="184238" y="399948"/>
                    <a:pt x="167444" y="379890"/>
                  </a:cubicBezTo>
                  <a:cubicBezTo>
                    <a:pt x="162262" y="369711"/>
                    <a:pt x="163808" y="357687"/>
                    <a:pt x="163591" y="346613"/>
                  </a:cubicBezTo>
                  <a:cubicBezTo>
                    <a:pt x="163944" y="328183"/>
                    <a:pt x="165708" y="309780"/>
                    <a:pt x="166115" y="291323"/>
                  </a:cubicBezTo>
                  <a:cubicBezTo>
                    <a:pt x="165518" y="280466"/>
                    <a:pt x="171758" y="244963"/>
                    <a:pt x="154340" y="247107"/>
                  </a:cubicBezTo>
                  <a:cubicBezTo>
                    <a:pt x="146336" y="247216"/>
                    <a:pt x="138414" y="246375"/>
                    <a:pt x="130491" y="245533"/>
                  </a:cubicBezTo>
                  <a:cubicBezTo>
                    <a:pt x="116437" y="244366"/>
                    <a:pt x="102410" y="246483"/>
                    <a:pt x="88384" y="247379"/>
                  </a:cubicBezTo>
                  <a:cubicBezTo>
                    <a:pt x="73896" y="248546"/>
                    <a:pt x="48284" y="245859"/>
                    <a:pt x="46683" y="265646"/>
                  </a:cubicBezTo>
                  <a:cubicBezTo>
                    <a:pt x="45164" y="285922"/>
                    <a:pt x="43102" y="306116"/>
                    <a:pt x="41013" y="326310"/>
                  </a:cubicBezTo>
                  <a:cubicBezTo>
                    <a:pt x="38652" y="344984"/>
                    <a:pt x="35559" y="415230"/>
                    <a:pt x="16052" y="420577"/>
                  </a:cubicBezTo>
                  <a:cubicBezTo>
                    <a:pt x="-9859" y="417428"/>
                    <a:pt x="3164" y="307473"/>
                    <a:pt x="4060" y="285107"/>
                  </a:cubicBezTo>
                  <a:cubicBezTo>
                    <a:pt x="9649" y="206203"/>
                    <a:pt x="23106" y="128195"/>
                    <a:pt x="34691" y="50051"/>
                  </a:cubicBezTo>
                  <a:cubicBezTo>
                    <a:pt x="37024" y="36616"/>
                    <a:pt x="44078" y="22990"/>
                    <a:pt x="56640" y="16367"/>
                  </a:cubicBezTo>
                  <a:cubicBezTo>
                    <a:pt x="59679" y="14983"/>
                    <a:pt x="63667" y="14196"/>
                    <a:pt x="67683" y="14196"/>
                  </a:cubicBezTo>
                  <a:cubicBezTo>
                    <a:pt x="75578" y="14196"/>
                    <a:pt x="83690" y="17317"/>
                    <a:pt x="85182" y="25161"/>
                  </a:cubicBezTo>
                  <a:cubicBezTo>
                    <a:pt x="88139" y="63297"/>
                    <a:pt x="80054" y="101704"/>
                    <a:pt x="74981" y="139568"/>
                  </a:cubicBezTo>
                  <a:cubicBezTo>
                    <a:pt x="73353" y="157102"/>
                    <a:pt x="63776" y="192849"/>
                    <a:pt x="73570" y="207180"/>
                  </a:cubicBezTo>
                  <a:cubicBezTo>
                    <a:pt x="75958" y="210383"/>
                    <a:pt x="80163" y="211198"/>
                    <a:pt x="83907" y="210465"/>
                  </a:cubicBezTo>
                  <a:cubicBezTo>
                    <a:pt x="89360" y="209976"/>
                    <a:pt x="94787" y="209270"/>
                    <a:pt x="100186" y="208456"/>
                  </a:cubicBezTo>
                  <a:cubicBezTo>
                    <a:pt x="115433" y="205335"/>
                    <a:pt x="166060" y="202919"/>
                    <a:pt x="169723" y="186118"/>
                  </a:cubicBezTo>
                  <a:cubicBezTo>
                    <a:pt x="172355" y="171298"/>
                    <a:pt x="172626" y="156125"/>
                    <a:pt x="174552" y="141197"/>
                  </a:cubicBezTo>
                  <a:cubicBezTo>
                    <a:pt x="177428" y="119509"/>
                    <a:pt x="181607" y="98691"/>
                    <a:pt x="186110" y="77167"/>
                  </a:cubicBezTo>
                  <a:cubicBezTo>
                    <a:pt x="191564" y="57407"/>
                    <a:pt x="199567" y="11861"/>
                    <a:pt x="214896" y="0"/>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5" name="Google Shape;1445;p35"/>
            <p:cNvSpPr/>
            <p:nvPr/>
          </p:nvSpPr>
          <p:spPr>
            <a:xfrm>
              <a:off x="10741206" y="5992603"/>
              <a:ext cx="412898" cy="400173"/>
            </a:xfrm>
            <a:custGeom>
              <a:avLst/>
              <a:gdLst/>
              <a:ahLst/>
              <a:cxnLst/>
              <a:rect l="l" t="t" r="r" b="b"/>
              <a:pathLst>
                <a:path w="412898" h="400173" extrusionOk="0">
                  <a:moveTo>
                    <a:pt x="373091" y="497"/>
                  </a:moveTo>
                  <a:cubicBezTo>
                    <a:pt x="386792" y="-127"/>
                    <a:pt x="426567" y="2750"/>
                    <a:pt x="408090" y="24111"/>
                  </a:cubicBezTo>
                  <a:cubicBezTo>
                    <a:pt x="396288" y="37818"/>
                    <a:pt x="377812" y="43057"/>
                    <a:pt x="360828" y="47156"/>
                  </a:cubicBezTo>
                  <a:cubicBezTo>
                    <a:pt x="343491" y="51498"/>
                    <a:pt x="325367" y="50087"/>
                    <a:pt x="308030" y="54240"/>
                  </a:cubicBezTo>
                  <a:cubicBezTo>
                    <a:pt x="293380" y="57660"/>
                    <a:pt x="278647" y="61080"/>
                    <a:pt x="264241" y="65368"/>
                  </a:cubicBezTo>
                  <a:cubicBezTo>
                    <a:pt x="248722" y="75031"/>
                    <a:pt x="248504" y="96338"/>
                    <a:pt x="246280" y="112624"/>
                  </a:cubicBezTo>
                  <a:cubicBezTo>
                    <a:pt x="241966" y="149375"/>
                    <a:pt x="233311" y="185529"/>
                    <a:pt x="230544" y="222443"/>
                  </a:cubicBezTo>
                  <a:cubicBezTo>
                    <a:pt x="225172" y="266333"/>
                    <a:pt x="218226" y="309707"/>
                    <a:pt x="207889" y="352810"/>
                  </a:cubicBezTo>
                  <a:cubicBezTo>
                    <a:pt x="204471" y="364047"/>
                    <a:pt x="199506" y="374768"/>
                    <a:pt x="194459" y="385354"/>
                  </a:cubicBezTo>
                  <a:cubicBezTo>
                    <a:pt x="191393" y="392085"/>
                    <a:pt x="187296" y="398844"/>
                    <a:pt x="179401" y="400174"/>
                  </a:cubicBezTo>
                  <a:cubicBezTo>
                    <a:pt x="163557" y="397623"/>
                    <a:pt x="165402" y="375935"/>
                    <a:pt x="163719" y="363558"/>
                  </a:cubicBezTo>
                  <a:cubicBezTo>
                    <a:pt x="162037" y="338180"/>
                    <a:pt x="162119" y="311282"/>
                    <a:pt x="162173" y="285604"/>
                  </a:cubicBezTo>
                  <a:cubicBezTo>
                    <a:pt x="161929" y="231020"/>
                    <a:pt x="163475" y="176464"/>
                    <a:pt x="162336" y="121852"/>
                  </a:cubicBezTo>
                  <a:cubicBezTo>
                    <a:pt x="161142" y="106761"/>
                    <a:pt x="170014" y="88955"/>
                    <a:pt x="148689" y="88955"/>
                  </a:cubicBezTo>
                  <a:cubicBezTo>
                    <a:pt x="148038" y="88955"/>
                    <a:pt x="147359" y="88955"/>
                    <a:pt x="146627" y="89010"/>
                  </a:cubicBezTo>
                  <a:cubicBezTo>
                    <a:pt x="112577" y="89498"/>
                    <a:pt x="77198" y="85753"/>
                    <a:pt x="44098" y="76415"/>
                  </a:cubicBezTo>
                  <a:cubicBezTo>
                    <a:pt x="32242" y="70905"/>
                    <a:pt x="17971" y="69168"/>
                    <a:pt x="7932" y="60564"/>
                  </a:cubicBezTo>
                  <a:cubicBezTo>
                    <a:pt x="-13040" y="37113"/>
                    <a:pt x="12002" y="23569"/>
                    <a:pt x="31889" y="14286"/>
                  </a:cubicBezTo>
                  <a:cubicBezTo>
                    <a:pt x="54001" y="8884"/>
                    <a:pt x="76845" y="9563"/>
                    <a:pt x="99364" y="6849"/>
                  </a:cubicBezTo>
                  <a:cubicBezTo>
                    <a:pt x="139654" y="2207"/>
                    <a:pt x="180188" y="-154"/>
                    <a:pt x="220804" y="9"/>
                  </a:cubicBezTo>
                  <a:cubicBezTo>
                    <a:pt x="243539" y="90"/>
                    <a:pt x="266275" y="63"/>
                    <a:pt x="289011" y="36"/>
                  </a:cubicBezTo>
                  <a:cubicBezTo>
                    <a:pt x="303228" y="36"/>
                    <a:pt x="317445" y="9"/>
                    <a:pt x="331635" y="36"/>
                  </a:cubicBezTo>
                  <a:cubicBezTo>
                    <a:pt x="345471" y="-100"/>
                    <a:pt x="359281" y="171"/>
                    <a:pt x="373091" y="497"/>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46" name="Google Shape;1446;p35"/>
          <p:cNvGrpSpPr/>
          <p:nvPr/>
        </p:nvGrpSpPr>
        <p:grpSpPr>
          <a:xfrm>
            <a:off x="13588330" y="7071885"/>
            <a:ext cx="1012636" cy="1018323"/>
            <a:chOff x="13588330" y="7071885"/>
            <a:chExt cx="1012636" cy="1018323"/>
          </a:xfrm>
        </p:grpSpPr>
        <p:sp>
          <p:nvSpPr>
            <p:cNvPr id="1447" name="Google Shape;1447;p35"/>
            <p:cNvSpPr/>
            <p:nvPr/>
          </p:nvSpPr>
          <p:spPr>
            <a:xfrm>
              <a:off x="13588330" y="7099829"/>
              <a:ext cx="212062" cy="325439"/>
            </a:xfrm>
            <a:custGeom>
              <a:avLst/>
              <a:gdLst/>
              <a:ahLst/>
              <a:cxnLst/>
              <a:rect l="l" t="t" r="r" b="b"/>
              <a:pathLst>
                <a:path w="212062" h="325439" extrusionOk="0">
                  <a:moveTo>
                    <a:pt x="118579" y="236458"/>
                  </a:moveTo>
                  <a:cubicBezTo>
                    <a:pt x="124896" y="255073"/>
                    <a:pt x="129135" y="283016"/>
                    <a:pt x="145824" y="295053"/>
                  </a:cubicBezTo>
                  <a:cubicBezTo>
                    <a:pt x="158561" y="302059"/>
                    <a:pt x="176615" y="307313"/>
                    <a:pt x="186111" y="292670"/>
                  </a:cubicBezTo>
                  <a:cubicBezTo>
                    <a:pt x="194120" y="280694"/>
                    <a:pt x="193631" y="265521"/>
                    <a:pt x="195934" y="251773"/>
                  </a:cubicBezTo>
                  <a:cubicBezTo>
                    <a:pt x="199296" y="231570"/>
                    <a:pt x="201252" y="211183"/>
                    <a:pt x="203331" y="190816"/>
                  </a:cubicBezTo>
                  <a:cubicBezTo>
                    <a:pt x="205389" y="170531"/>
                    <a:pt x="206815" y="150164"/>
                    <a:pt x="208975" y="129899"/>
                  </a:cubicBezTo>
                  <a:cubicBezTo>
                    <a:pt x="211339" y="109390"/>
                    <a:pt x="213031" y="88616"/>
                    <a:pt x="211441" y="67964"/>
                  </a:cubicBezTo>
                  <a:cubicBezTo>
                    <a:pt x="209526" y="49980"/>
                    <a:pt x="213255" y="30652"/>
                    <a:pt x="209342" y="12790"/>
                  </a:cubicBezTo>
                  <a:cubicBezTo>
                    <a:pt x="207060" y="4807"/>
                    <a:pt x="198257" y="244"/>
                    <a:pt x="190370" y="0"/>
                  </a:cubicBezTo>
                  <a:cubicBezTo>
                    <a:pt x="183483" y="448"/>
                    <a:pt x="177940" y="5825"/>
                    <a:pt x="174557" y="11487"/>
                  </a:cubicBezTo>
                  <a:cubicBezTo>
                    <a:pt x="166610" y="28493"/>
                    <a:pt x="165000" y="47740"/>
                    <a:pt x="161801" y="66070"/>
                  </a:cubicBezTo>
                  <a:cubicBezTo>
                    <a:pt x="159111" y="79634"/>
                    <a:pt x="158479" y="93422"/>
                    <a:pt x="158031" y="107190"/>
                  </a:cubicBezTo>
                  <a:cubicBezTo>
                    <a:pt x="156054" y="132302"/>
                    <a:pt x="156217" y="157455"/>
                    <a:pt x="154974" y="182588"/>
                  </a:cubicBezTo>
                  <a:cubicBezTo>
                    <a:pt x="141362" y="149858"/>
                    <a:pt x="129563" y="116355"/>
                    <a:pt x="114646" y="84176"/>
                  </a:cubicBezTo>
                  <a:cubicBezTo>
                    <a:pt x="110285" y="75194"/>
                    <a:pt x="106678" y="65846"/>
                    <a:pt x="101991" y="57006"/>
                  </a:cubicBezTo>
                  <a:cubicBezTo>
                    <a:pt x="96530" y="47516"/>
                    <a:pt x="90356" y="39002"/>
                    <a:pt x="83794" y="30082"/>
                  </a:cubicBezTo>
                  <a:cubicBezTo>
                    <a:pt x="79107" y="23524"/>
                    <a:pt x="73055" y="18025"/>
                    <a:pt x="65413" y="15153"/>
                  </a:cubicBezTo>
                  <a:cubicBezTo>
                    <a:pt x="55469" y="11528"/>
                    <a:pt x="43038" y="5825"/>
                    <a:pt x="33318" y="12688"/>
                  </a:cubicBezTo>
                  <a:cubicBezTo>
                    <a:pt x="18687" y="22953"/>
                    <a:pt x="25044" y="42648"/>
                    <a:pt x="20439" y="57495"/>
                  </a:cubicBezTo>
                  <a:cubicBezTo>
                    <a:pt x="11310" y="98229"/>
                    <a:pt x="7275" y="139879"/>
                    <a:pt x="3892" y="181406"/>
                  </a:cubicBezTo>
                  <a:cubicBezTo>
                    <a:pt x="1488" y="209166"/>
                    <a:pt x="448" y="237089"/>
                    <a:pt x="0" y="264951"/>
                  </a:cubicBezTo>
                  <a:cubicBezTo>
                    <a:pt x="346" y="287110"/>
                    <a:pt x="-2934" y="322059"/>
                    <a:pt x="26654" y="325379"/>
                  </a:cubicBezTo>
                  <a:cubicBezTo>
                    <a:pt x="27306" y="325419"/>
                    <a:pt x="27938" y="325440"/>
                    <a:pt x="28509" y="325440"/>
                  </a:cubicBezTo>
                  <a:cubicBezTo>
                    <a:pt x="49213" y="325440"/>
                    <a:pt x="55122" y="300735"/>
                    <a:pt x="55428" y="283586"/>
                  </a:cubicBezTo>
                  <a:cubicBezTo>
                    <a:pt x="56304" y="269961"/>
                    <a:pt x="56915" y="256356"/>
                    <a:pt x="57506" y="242710"/>
                  </a:cubicBezTo>
                  <a:cubicBezTo>
                    <a:pt x="60074" y="196396"/>
                    <a:pt x="62499" y="150021"/>
                    <a:pt x="69774" y="104094"/>
                  </a:cubicBezTo>
                  <a:cubicBezTo>
                    <a:pt x="74828" y="114644"/>
                    <a:pt x="77945" y="126050"/>
                    <a:pt x="81532" y="137170"/>
                  </a:cubicBezTo>
                  <a:cubicBezTo>
                    <a:pt x="90091" y="160836"/>
                    <a:pt x="99770" y="184136"/>
                    <a:pt x="107921" y="207944"/>
                  </a:cubicBezTo>
                  <a:cubicBezTo>
                    <a:pt x="111121" y="217578"/>
                    <a:pt x="115074" y="226946"/>
                    <a:pt x="118579" y="2364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8" name="Google Shape;1448;p35"/>
            <p:cNvSpPr/>
            <p:nvPr/>
          </p:nvSpPr>
          <p:spPr>
            <a:xfrm>
              <a:off x="13825364" y="7071885"/>
              <a:ext cx="63733" cy="280633"/>
            </a:xfrm>
            <a:custGeom>
              <a:avLst/>
              <a:gdLst/>
              <a:ahLst/>
              <a:cxnLst/>
              <a:rect l="l" t="t" r="r" b="b"/>
              <a:pathLst>
                <a:path w="63733" h="280633" extrusionOk="0">
                  <a:moveTo>
                    <a:pt x="17751" y="279819"/>
                  </a:moveTo>
                  <a:cubicBezTo>
                    <a:pt x="20196" y="280349"/>
                    <a:pt x="22458" y="280593"/>
                    <a:pt x="24618" y="280634"/>
                  </a:cubicBezTo>
                  <a:cubicBezTo>
                    <a:pt x="41817" y="280634"/>
                    <a:pt x="48807" y="264157"/>
                    <a:pt x="51599" y="247680"/>
                  </a:cubicBezTo>
                  <a:cubicBezTo>
                    <a:pt x="54207" y="235440"/>
                    <a:pt x="55409" y="222955"/>
                    <a:pt x="56306" y="210491"/>
                  </a:cubicBezTo>
                  <a:cubicBezTo>
                    <a:pt x="58120" y="188250"/>
                    <a:pt x="59668" y="165969"/>
                    <a:pt x="60524" y="143668"/>
                  </a:cubicBezTo>
                  <a:cubicBezTo>
                    <a:pt x="60524" y="113199"/>
                    <a:pt x="62256" y="82791"/>
                    <a:pt x="62929" y="52343"/>
                  </a:cubicBezTo>
                  <a:cubicBezTo>
                    <a:pt x="62480" y="38209"/>
                    <a:pt x="67269" y="15072"/>
                    <a:pt x="57671" y="3972"/>
                  </a:cubicBezTo>
                  <a:cubicBezTo>
                    <a:pt x="54961" y="1487"/>
                    <a:pt x="50783" y="-1792"/>
                    <a:pt x="47340" y="1182"/>
                  </a:cubicBezTo>
                  <a:cubicBezTo>
                    <a:pt x="20135" y="-5967"/>
                    <a:pt x="15978" y="21976"/>
                    <a:pt x="12065" y="41834"/>
                  </a:cubicBezTo>
                  <a:cubicBezTo>
                    <a:pt x="4240" y="78351"/>
                    <a:pt x="2855" y="115867"/>
                    <a:pt x="1347" y="153057"/>
                  </a:cubicBezTo>
                  <a:cubicBezTo>
                    <a:pt x="470" y="171326"/>
                    <a:pt x="144" y="189594"/>
                    <a:pt x="185" y="207884"/>
                  </a:cubicBezTo>
                  <a:cubicBezTo>
                    <a:pt x="165" y="220287"/>
                    <a:pt x="22" y="232711"/>
                    <a:pt x="2" y="245114"/>
                  </a:cubicBezTo>
                  <a:cubicBezTo>
                    <a:pt x="-59" y="258353"/>
                    <a:pt x="1408" y="277619"/>
                    <a:pt x="17751" y="2798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9" name="Google Shape;1449;p35"/>
            <p:cNvSpPr/>
            <p:nvPr/>
          </p:nvSpPr>
          <p:spPr>
            <a:xfrm>
              <a:off x="13906100" y="7122927"/>
              <a:ext cx="146149" cy="260915"/>
            </a:xfrm>
            <a:custGeom>
              <a:avLst/>
              <a:gdLst/>
              <a:ahLst/>
              <a:cxnLst/>
              <a:rect l="l" t="t" r="r" b="b"/>
              <a:pathLst>
                <a:path w="146149" h="260915" extrusionOk="0">
                  <a:moveTo>
                    <a:pt x="21216" y="217656"/>
                  </a:moveTo>
                  <a:cubicBezTo>
                    <a:pt x="35888" y="239041"/>
                    <a:pt x="57101" y="258268"/>
                    <a:pt x="84102" y="260202"/>
                  </a:cubicBezTo>
                  <a:cubicBezTo>
                    <a:pt x="89706" y="260488"/>
                    <a:pt x="95799" y="260936"/>
                    <a:pt x="101933" y="260915"/>
                  </a:cubicBezTo>
                  <a:cubicBezTo>
                    <a:pt x="115769" y="260915"/>
                    <a:pt x="129667" y="258614"/>
                    <a:pt x="138022" y="246883"/>
                  </a:cubicBezTo>
                  <a:cubicBezTo>
                    <a:pt x="144950" y="236414"/>
                    <a:pt x="148578" y="221791"/>
                    <a:pt x="143565" y="209856"/>
                  </a:cubicBezTo>
                  <a:cubicBezTo>
                    <a:pt x="139570" y="200039"/>
                    <a:pt x="128852" y="196903"/>
                    <a:pt x="119600" y="194092"/>
                  </a:cubicBezTo>
                  <a:cubicBezTo>
                    <a:pt x="107598" y="190141"/>
                    <a:pt x="95676" y="185844"/>
                    <a:pt x="84204" y="180528"/>
                  </a:cubicBezTo>
                  <a:cubicBezTo>
                    <a:pt x="59771" y="168654"/>
                    <a:pt x="51925" y="126169"/>
                    <a:pt x="53739" y="101403"/>
                  </a:cubicBezTo>
                  <a:cubicBezTo>
                    <a:pt x="56510" y="72401"/>
                    <a:pt x="68880" y="61892"/>
                    <a:pt x="95921" y="54519"/>
                  </a:cubicBezTo>
                  <a:cubicBezTo>
                    <a:pt x="108372" y="51586"/>
                    <a:pt x="121923" y="53338"/>
                    <a:pt x="133804" y="48389"/>
                  </a:cubicBezTo>
                  <a:cubicBezTo>
                    <a:pt x="147925" y="41281"/>
                    <a:pt x="150941" y="15537"/>
                    <a:pt x="137553" y="6311"/>
                  </a:cubicBezTo>
                  <a:cubicBezTo>
                    <a:pt x="135964" y="4906"/>
                    <a:pt x="133478" y="3500"/>
                    <a:pt x="131032" y="2930"/>
                  </a:cubicBezTo>
                  <a:cubicBezTo>
                    <a:pt x="127649" y="1179"/>
                    <a:pt x="123696" y="547"/>
                    <a:pt x="119722" y="547"/>
                  </a:cubicBezTo>
                  <a:cubicBezTo>
                    <a:pt x="111795" y="-654"/>
                    <a:pt x="103726" y="364"/>
                    <a:pt x="95717" y="1301"/>
                  </a:cubicBezTo>
                  <a:cubicBezTo>
                    <a:pt x="60830" y="201"/>
                    <a:pt x="30345" y="19794"/>
                    <a:pt x="13187" y="53765"/>
                  </a:cubicBezTo>
                  <a:cubicBezTo>
                    <a:pt x="2835" y="74275"/>
                    <a:pt x="63" y="97554"/>
                    <a:pt x="23" y="120283"/>
                  </a:cubicBezTo>
                  <a:cubicBezTo>
                    <a:pt x="-202" y="140629"/>
                    <a:pt x="1184" y="161404"/>
                    <a:pt x="6870" y="181302"/>
                  </a:cubicBezTo>
                  <a:cubicBezTo>
                    <a:pt x="10578" y="193766"/>
                    <a:pt x="13615" y="206842"/>
                    <a:pt x="21216" y="2176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0" name="Google Shape;1450;p35"/>
            <p:cNvSpPr/>
            <p:nvPr/>
          </p:nvSpPr>
          <p:spPr>
            <a:xfrm>
              <a:off x="14070526" y="7100185"/>
              <a:ext cx="132207" cy="284614"/>
            </a:xfrm>
            <a:custGeom>
              <a:avLst/>
              <a:gdLst/>
              <a:ahLst/>
              <a:cxnLst/>
              <a:rect l="l" t="t" r="r" b="b"/>
              <a:pathLst>
                <a:path w="132207" h="284614" extrusionOk="0">
                  <a:moveTo>
                    <a:pt x="22646" y="256549"/>
                  </a:moveTo>
                  <a:cubicBezTo>
                    <a:pt x="27801" y="263005"/>
                    <a:pt x="34832" y="267445"/>
                    <a:pt x="41760" y="271743"/>
                  </a:cubicBezTo>
                  <a:cubicBezTo>
                    <a:pt x="54619" y="280317"/>
                    <a:pt x="69617" y="284635"/>
                    <a:pt x="85022" y="284614"/>
                  </a:cubicBezTo>
                  <a:cubicBezTo>
                    <a:pt x="85634" y="284614"/>
                    <a:pt x="86245" y="284614"/>
                    <a:pt x="86856" y="284594"/>
                  </a:cubicBezTo>
                  <a:cubicBezTo>
                    <a:pt x="98839" y="284757"/>
                    <a:pt x="112410" y="280602"/>
                    <a:pt x="118972" y="269889"/>
                  </a:cubicBezTo>
                  <a:cubicBezTo>
                    <a:pt x="129996" y="254370"/>
                    <a:pt x="118850" y="242781"/>
                    <a:pt x="104035" y="236936"/>
                  </a:cubicBezTo>
                  <a:cubicBezTo>
                    <a:pt x="87957" y="230235"/>
                    <a:pt x="71002" y="223575"/>
                    <a:pt x="59489" y="209889"/>
                  </a:cubicBezTo>
                  <a:cubicBezTo>
                    <a:pt x="45082" y="193799"/>
                    <a:pt x="42657" y="169481"/>
                    <a:pt x="60854" y="155225"/>
                  </a:cubicBezTo>
                  <a:cubicBezTo>
                    <a:pt x="68639" y="148300"/>
                    <a:pt x="78501" y="147546"/>
                    <a:pt x="88527" y="145571"/>
                  </a:cubicBezTo>
                  <a:cubicBezTo>
                    <a:pt x="91503" y="145123"/>
                    <a:pt x="94498" y="144491"/>
                    <a:pt x="96760" y="142373"/>
                  </a:cubicBezTo>
                  <a:cubicBezTo>
                    <a:pt x="105319" y="132801"/>
                    <a:pt x="104809" y="118483"/>
                    <a:pt x="105115" y="106385"/>
                  </a:cubicBezTo>
                  <a:cubicBezTo>
                    <a:pt x="102303" y="89603"/>
                    <a:pt x="78685" y="89562"/>
                    <a:pt x="68068" y="79685"/>
                  </a:cubicBezTo>
                  <a:cubicBezTo>
                    <a:pt x="62810" y="72739"/>
                    <a:pt x="61812" y="62597"/>
                    <a:pt x="65745" y="54796"/>
                  </a:cubicBezTo>
                  <a:cubicBezTo>
                    <a:pt x="70758" y="43982"/>
                    <a:pt x="83698" y="40173"/>
                    <a:pt x="94824" y="40866"/>
                  </a:cubicBezTo>
                  <a:cubicBezTo>
                    <a:pt x="103036" y="41680"/>
                    <a:pt x="111616" y="44470"/>
                    <a:pt x="119726" y="41741"/>
                  </a:cubicBezTo>
                  <a:cubicBezTo>
                    <a:pt x="136640" y="34531"/>
                    <a:pt x="135967" y="14613"/>
                    <a:pt x="120113" y="6222"/>
                  </a:cubicBezTo>
                  <a:cubicBezTo>
                    <a:pt x="117423" y="4674"/>
                    <a:pt x="114020" y="1823"/>
                    <a:pt x="110739" y="1436"/>
                  </a:cubicBezTo>
                  <a:cubicBezTo>
                    <a:pt x="107092" y="112"/>
                    <a:pt x="99430" y="743"/>
                    <a:pt x="97514" y="865"/>
                  </a:cubicBezTo>
                  <a:cubicBezTo>
                    <a:pt x="97453" y="886"/>
                    <a:pt x="97433" y="926"/>
                    <a:pt x="97371" y="926"/>
                  </a:cubicBezTo>
                  <a:cubicBezTo>
                    <a:pt x="92562" y="458"/>
                    <a:pt x="87671" y="438"/>
                    <a:pt x="82862" y="193"/>
                  </a:cubicBezTo>
                  <a:cubicBezTo>
                    <a:pt x="75261" y="-255"/>
                    <a:pt x="67640" y="30"/>
                    <a:pt x="60161" y="1537"/>
                  </a:cubicBezTo>
                  <a:cubicBezTo>
                    <a:pt x="45021" y="5081"/>
                    <a:pt x="29003" y="12637"/>
                    <a:pt x="22544" y="27688"/>
                  </a:cubicBezTo>
                  <a:cubicBezTo>
                    <a:pt x="15350" y="41578"/>
                    <a:pt x="12946" y="57363"/>
                    <a:pt x="12538" y="72862"/>
                  </a:cubicBezTo>
                  <a:cubicBezTo>
                    <a:pt x="10826" y="93289"/>
                    <a:pt x="16145" y="108076"/>
                    <a:pt x="34669" y="118422"/>
                  </a:cubicBezTo>
                  <a:cubicBezTo>
                    <a:pt x="10500" y="128402"/>
                    <a:pt x="-137" y="152577"/>
                    <a:pt x="291" y="177587"/>
                  </a:cubicBezTo>
                  <a:cubicBezTo>
                    <a:pt x="-1278" y="197567"/>
                    <a:pt x="3674" y="217404"/>
                    <a:pt x="10908" y="235918"/>
                  </a:cubicBezTo>
                  <a:cubicBezTo>
                    <a:pt x="14005" y="243189"/>
                    <a:pt x="17735" y="250317"/>
                    <a:pt x="22646" y="2565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1" name="Google Shape;1451;p35"/>
            <p:cNvSpPr/>
            <p:nvPr/>
          </p:nvSpPr>
          <p:spPr>
            <a:xfrm>
              <a:off x="14368661" y="7264208"/>
              <a:ext cx="20" cy="325"/>
            </a:xfrm>
            <a:custGeom>
              <a:avLst/>
              <a:gdLst/>
              <a:ahLst/>
              <a:cxnLst/>
              <a:rect l="l" t="t" r="r" b="b"/>
              <a:pathLst>
                <a:path w="20" h="325" extrusionOk="0">
                  <a:moveTo>
                    <a:pt x="20" y="41"/>
                  </a:moveTo>
                  <a:cubicBezTo>
                    <a:pt x="20" y="20"/>
                    <a:pt x="20" y="20"/>
                    <a:pt x="20" y="0"/>
                  </a:cubicBezTo>
                  <a:cubicBezTo>
                    <a:pt x="20" y="102"/>
                    <a:pt x="0" y="224"/>
                    <a:pt x="0" y="326"/>
                  </a:cubicBezTo>
                  <a:cubicBezTo>
                    <a:pt x="0" y="224"/>
                    <a:pt x="0" y="143"/>
                    <a:pt x="20" y="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2" name="Google Shape;1452;p35"/>
            <p:cNvSpPr/>
            <p:nvPr/>
          </p:nvSpPr>
          <p:spPr>
            <a:xfrm>
              <a:off x="14256561" y="7150093"/>
              <a:ext cx="169849" cy="265949"/>
            </a:xfrm>
            <a:custGeom>
              <a:avLst/>
              <a:gdLst/>
              <a:ahLst/>
              <a:cxnLst/>
              <a:rect l="l" t="t" r="r" b="b"/>
              <a:pathLst>
                <a:path w="169849" h="265949" extrusionOk="0">
                  <a:moveTo>
                    <a:pt x="22009" y="41142"/>
                  </a:moveTo>
                  <a:cubicBezTo>
                    <a:pt x="31199" y="44176"/>
                    <a:pt x="40675" y="46417"/>
                    <a:pt x="50293" y="47761"/>
                  </a:cubicBezTo>
                  <a:cubicBezTo>
                    <a:pt x="53880" y="48942"/>
                    <a:pt x="71792" y="49085"/>
                    <a:pt x="71649" y="52791"/>
                  </a:cubicBezTo>
                  <a:cubicBezTo>
                    <a:pt x="70325" y="74197"/>
                    <a:pt x="68042" y="95541"/>
                    <a:pt x="65679" y="116865"/>
                  </a:cubicBezTo>
                  <a:cubicBezTo>
                    <a:pt x="62683" y="142649"/>
                    <a:pt x="60808" y="168535"/>
                    <a:pt x="58241" y="194360"/>
                  </a:cubicBezTo>
                  <a:cubicBezTo>
                    <a:pt x="56345" y="210613"/>
                    <a:pt x="54837" y="226886"/>
                    <a:pt x="54695" y="243241"/>
                  </a:cubicBezTo>
                  <a:cubicBezTo>
                    <a:pt x="54124" y="253261"/>
                    <a:pt x="56835" y="266296"/>
                    <a:pt x="69367" y="265786"/>
                  </a:cubicBezTo>
                  <a:cubicBezTo>
                    <a:pt x="70141" y="265868"/>
                    <a:pt x="70895" y="265909"/>
                    <a:pt x="71690" y="265949"/>
                  </a:cubicBezTo>
                  <a:cubicBezTo>
                    <a:pt x="86566" y="265949"/>
                    <a:pt x="93454" y="250389"/>
                    <a:pt x="97957" y="238027"/>
                  </a:cubicBezTo>
                  <a:cubicBezTo>
                    <a:pt x="102379" y="223770"/>
                    <a:pt x="100464" y="209452"/>
                    <a:pt x="103215" y="194646"/>
                  </a:cubicBezTo>
                  <a:cubicBezTo>
                    <a:pt x="107046" y="167802"/>
                    <a:pt x="110571" y="140877"/>
                    <a:pt x="112140" y="113769"/>
                  </a:cubicBezTo>
                  <a:cubicBezTo>
                    <a:pt x="112120" y="113871"/>
                    <a:pt x="112120" y="113993"/>
                    <a:pt x="112120" y="114116"/>
                  </a:cubicBezTo>
                  <a:cubicBezTo>
                    <a:pt x="112935" y="100673"/>
                    <a:pt x="114280" y="87191"/>
                    <a:pt x="115462" y="73749"/>
                  </a:cubicBezTo>
                  <a:cubicBezTo>
                    <a:pt x="116257" y="65683"/>
                    <a:pt x="116399" y="57353"/>
                    <a:pt x="119191" y="49655"/>
                  </a:cubicBezTo>
                  <a:cubicBezTo>
                    <a:pt x="133150" y="48901"/>
                    <a:pt x="149350" y="50918"/>
                    <a:pt x="160905" y="41630"/>
                  </a:cubicBezTo>
                  <a:cubicBezTo>
                    <a:pt x="173437" y="32832"/>
                    <a:pt x="173029" y="13789"/>
                    <a:pt x="158235" y="7985"/>
                  </a:cubicBezTo>
                  <a:cubicBezTo>
                    <a:pt x="150369" y="5602"/>
                    <a:pt x="142177" y="5622"/>
                    <a:pt x="134006" y="5642"/>
                  </a:cubicBezTo>
                  <a:cubicBezTo>
                    <a:pt x="129156" y="5663"/>
                    <a:pt x="124326" y="5683"/>
                    <a:pt x="119537" y="5194"/>
                  </a:cubicBezTo>
                  <a:cubicBezTo>
                    <a:pt x="107718" y="4889"/>
                    <a:pt x="95899" y="4930"/>
                    <a:pt x="84080" y="4970"/>
                  </a:cubicBezTo>
                  <a:cubicBezTo>
                    <a:pt x="73463" y="5011"/>
                    <a:pt x="62846" y="5031"/>
                    <a:pt x="52229" y="4828"/>
                  </a:cubicBezTo>
                  <a:cubicBezTo>
                    <a:pt x="50640" y="4461"/>
                    <a:pt x="49009" y="4176"/>
                    <a:pt x="47481" y="3809"/>
                  </a:cubicBezTo>
                  <a:cubicBezTo>
                    <a:pt x="39982" y="2526"/>
                    <a:pt x="32463" y="1101"/>
                    <a:pt x="24923" y="428"/>
                  </a:cubicBezTo>
                  <a:cubicBezTo>
                    <a:pt x="23089" y="-183"/>
                    <a:pt x="20704" y="-20"/>
                    <a:pt x="18524" y="184"/>
                  </a:cubicBezTo>
                  <a:cubicBezTo>
                    <a:pt x="17424" y="286"/>
                    <a:pt x="16364" y="388"/>
                    <a:pt x="15467" y="388"/>
                  </a:cubicBezTo>
                  <a:cubicBezTo>
                    <a:pt x="8172" y="714"/>
                    <a:pt x="2589" y="6274"/>
                    <a:pt x="428" y="12954"/>
                  </a:cubicBezTo>
                  <a:cubicBezTo>
                    <a:pt x="-1018" y="19145"/>
                    <a:pt x="1386" y="25846"/>
                    <a:pt x="4830" y="30979"/>
                  </a:cubicBezTo>
                  <a:cubicBezTo>
                    <a:pt x="8743" y="36803"/>
                    <a:pt x="15610" y="39125"/>
                    <a:pt x="22009" y="4114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3" name="Google Shape;1453;p35"/>
            <p:cNvSpPr/>
            <p:nvPr/>
          </p:nvSpPr>
          <p:spPr>
            <a:xfrm>
              <a:off x="14408846" y="7165015"/>
              <a:ext cx="192120" cy="259499"/>
            </a:xfrm>
            <a:custGeom>
              <a:avLst/>
              <a:gdLst/>
              <a:ahLst/>
              <a:cxnLst/>
              <a:rect l="l" t="t" r="r" b="b"/>
              <a:pathLst>
                <a:path w="192120" h="259499" extrusionOk="0">
                  <a:moveTo>
                    <a:pt x="181669" y="60232"/>
                  </a:moveTo>
                  <a:cubicBezTo>
                    <a:pt x="171806" y="36321"/>
                    <a:pt x="163981" y="12655"/>
                    <a:pt x="136736" y="3775"/>
                  </a:cubicBezTo>
                  <a:cubicBezTo>
                    <a:pt x="132130" y="3103"/>
                    <a:pt x="124020" y="-2274"/>
                    <a:pt x="120026" y="1107"/>
                  </a:cubicBezTo>
                  <a:cubicBezTo>
                    <a:pt x="119842" y="1087"/>
                    <a:pt x="119659" y="1067"/>
                    <a:pt x="119476" y="1046"/>
                  </a:cubicBezTo>
                  <a:cubicBezTo>
                    <a:pt x="118070" y="802"/>
                    <a:pt x="111141" y="883"/>
                    <a:pt x="105945" y="1739"/>
                  </a:cubicBezTo>
                  <a:cubicBezTo>
                    <a:pt x="82816" y="1678"/>
                    <a:pt x="60685" y="14162"/>
                    <a:pt x="45056" y="31006"/>
                  </a:cubicBezTo>
                  <a:cubicBezTo>
                    <a:pt x="34113" y="42594"/>
                    <a:pt x="27327" y="57136"/>
                    <a:pt x="19807" y="70986"/>
                  </a:cubicBezTo>
                  <a:cubicBezTo>
                    <a:pt x="14265" y="81311"/>
                    <a:pt x="8599" y="91780"/>
                    <a:pt x="5156" y="103063"/>
                  </a:cubicBezTo>
                  <a:cubicBezTo>
                    <a:pt x="204" y="120538"/>
                    <a:pt x="204" y="139071"/>
                    <a:pt x="0" y="157096"/>
                  </a:cubicBezTo>
                  <a:cubicBezTo>
                    <a:pt x="2160" y="211821"/>
                    <a:pt x="30791" y="258339"/>
                    <a:pt x="90050" y="259378"/>
                  </a:cubicBezTo>
                  <a:cubicBezTo>
                    <a:pt x="91212" y="259439"/>
                    <a:pt x="92353" y="259480"/>
                    <a:pt x="93514" y="259500"/>
                  </a:cubicBezTo>
                  <a:cubicBezTo>
                    <a:pt x="113260" y="259480"/>
                    <a:pt x="132477" y="250579"/>
                    <a:pt x="147475" y="238033"/>
                  </a:cubicBezTo>
                  <a:cubicBezTo>
                    <a:pt x="157256" y="229500"/>
                    <a:pt x="164470" y="218502"/>
                    <a:pt x="171093" y="207463"/>
                  </a:cubicBezTo>
                  <a:cubicBezTo>
                    <a:pt x="194466" y="165833"/>
                    <a:pt x="198888" y="104754"/>
                    <a:pt x="181669" y="60232"/>
                  </a:cubicBezTo>
                  <a:close/>
                  <a:moveTo>
                    <a:pt x="50374" y="147911"/>
                  </a:moveTo>
                  <a:cubicBezTo>
                    <a:pt x="50619" y="135548"/>
                    <a:pt x="51576" y="123776"/>
                    <a:pt x="54205" y="111271"/>
                  </a:cubicBezTo>
                  <a:cubicBezTo>
                    <a:pt x="59585" y="83246"/>
                    <a:pt x="79250" y="48032"/>
                    <a:pt x="111732" y="50537"/>
                  </a:cubicBezTo>
                  <a:cubicBezTo>
                    <a:pt x="112527" y="50721"/>
                    <a:pt x="113301" y="50945"/>
                    <a:pt x="114076" y="51148"/>
                  </a:cubicBezTo>
                  <a:cubicBezTo>
                    <a:pt x="114442" y="51617"/>
                    <a:pt x="114870" y="52024"/>
                    <a:pt x="115441" y="52309"/>
                  </a:cubicBezTo>
                  <a:cubicBezTo>
                    <a:pt x="120943" y="54957"/>
                    <a:pt x="125752" y="59091"/>
                    <a:pt x="129359" y="64000"/>
                  </a:cubicBezTo>
                  <a:cubicBezTo>
                    <a:pt x="142217" y="83776"/>
                    <a:pt x="144133" y="107849"/>
                    <a:pt x="142319" y="130803"/>
                  </a:cubicBezTo>
                  <a:cubicBezTo>
                    <a:pt x="138794" y="160782"/>
                    <a:pt x="130806" y="208563"/>
                    <a:pt x="93963" y="212351"/>
                  </a:cubicBezTo>
                  <a:cubicBezTo>
                    <a:pt x="74685" y="212738"/>
                    <a:pt x="59463" y="195243"/>
                    <a:pt x="53716" y="178196"/>
                  </a:cubicBezTo>
                  <a:cubicBezTo>
                    <a:pt x="50272" y="168461"/>
                    <a:pt x="50007" y="158135"/>
                    <a:pt x="50374" y="1479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4" name="Google Shape;1454;p35"/>
            <p:cNvSpPr/>
            <p:nvPr/>
          </p:nvSpPr>
          <p:spPr>
            <a:xfrm>
              <a:off x="13693469" y="7417015"/>
              <a:ext cx="272491" cy="308744"/>
            </a:xfrm>
            <a:custGeom>
              <a:avLst/>
              <a:gdLst/>
              <a:ahLst/>
              <a:cxnLst/>
              <a:rect l="l" t="t" r="r" b="b"/>
              <a:pathLst>
                <a:path w="272491" h="308744" extrusionOk="0">
                  <a:moveTo>
                    <a:pt x="96806" y="149986"/>
                  </a:moveTo>
                  <a:cubicBezTo>
                    <a:pt x="100718" y="168581"/>
                    <a:pt x="103102" y="189396"/>
                    <a:pt x="116287" y="204080"/>
                  </a:cubicBezTo>
                  <a:cubicBezTo>
                    <a:pt x="124825" y="212512"/>
                    <a:pt x="137358" y="214956"/>
                    <a:pt x="148565" y="218072"/>
                  </a:cubicBezTo>
                  <a:cubicBezTo>
                    <a:pt x="163217" y="222064"/>
                    <a:pt x="173997" y="209375"/>
                    <a:pt x="180926" y="198255"/>
                  </a:cubicBezTo>
                  <a:cubicBezTo>
                    <a:pt x="188363" y="187461"/>
                    <a:pt x="193743" y="175465"/>
                    <a:pt x="200468" y="164222"/>
                  </a:cubicBezTo>
                  <a:cubicBezTo>
                    <a:pt x="208762" y="150393"/>
                    <a:pt x="216791" y="136422"/>
                    <a:pt x="224636" y="122328"/>
                  </a:cubicBezTo>
                  <a:cubicBezTo>
                    <a:pt x="219949" y="161412"/>
                    <a:pt x="210922" y="199966"/>
                    <a:pt x="207641" y="239274"/>
                  </a:cubicBezTo>
                  <a:cubicBezTo>
                    <a:pt x="204931" y="269090"/>
                    <a:pt x="192480" y="299661"/>
                    <a:pt x="232604" y="308276"/>
                  </a:cubicBezTo>
                  <a:cubicBezTo>
                    <a:pt x="234010" y="308561"/>
                    <a:pt x="235314" y="308704"/>
                    <a:pt x="236618" y="308744"/>
                  </a:cubicBezTo>
                  <a:cubicBezTo>
                    <a:pt x="255814" y="308744"/>
                    <a:pt x="257261" y="276280"/>
                    <a:pt x="259401" y="261657"/>
                  </a:cubicBezTo>
                  <a:cubicBezTo>
                    <a:pt x="260542" y="248540"/>
                    <a:pt x="261928" y="235445"/>
                    <a:pt x="262906" y="222328"/>
                  </a:cubicBezTo>
                  <a:cubicBezTo>
                    <a:pt x="264434" y="202288"/>
                    <a:pt x="266655" y="182308"/>
                    <a:pt x="267511" y="162226"/>
                  </a:cubicBezTo>
                  <a:cubicBezTo>
                    <a:pt x="268958" y="144792"/>
                    <a:pt x="271302" y="127420"/>
                    <a:pt x="271791" y="109904"/>
                  </a:cubicBezTo>
                  <a:cubicBezTo>
                    <a:pt x="272667" y="90352"/>
                    <a:pt x="273095" y="70719"/>
                    <a:pt x="270772" y="51248"/>
                  </a:cubicBezTo>
                  <a:cubicBezTo>
                    <a:pt x="269284" y="40148"/>
                    <a:pt x="269834" y="27847"/>
                    <a:pt x="263558" y="18152"/>
                  </a:cubicBezTo>
                  <a:cubicBezTo>
                    <a:pt x="257057" y="11879"/>
                    <a:pt x="244627" y="11003"/>
                    <a:pt x="235987" y="11859"/>
                  </a:cubicBezTo>
                  <a:cubicBezTo>
                    <a:pt x="228060" y="13590"/>
                    <a:pt x="221906" y="19537"/>
                    <a:pt x="216505" y="25240"/>
                  </a:cubicBezTo>
                  <a:cubicBezTo>
                    <a:pt x="184940" y="61085"/>
                    <a:pt x="168393" y="106320"/>
                    <a:pt x="146752" y="148255"/>
                  </a:cubicBezTo>
                  <a:cubicBezTo>
                    <a:pt x="143614" y="114120"/>
                    <a:pt x="134953" y="80922"/>
                    <a:pt x="123093" y="48702"/>
                  </a:cubicBezTo>
                  <a:cubicBezTo>
                    <a:pt x="117958" y="29537"/>
                    <a:pt x="107687" y="9598"/>
                    <a:pt x="87452" y="3244"/>
                  </a:cubicBezTo>
                  <a:cubicBezTo>
                    <a:pt x="74940" y="290"/>
                    <a:pt x="60248" y="-2581"/>
                    <a:pt x="48449" y="3977"/>
                  </a:cubicBezTo>
                  <a:cubicBezTo>
                    <a:pt x="38973" y="8437"/>
                    <a:pt x="34673" y="17419"/>
                    <a:pt x="33512" y="27093"/>
                  </a:cubicBezTo>
                  <a:cubicBezTo>
                    <a:pt x="33267" y="28111"/>
                    <a:pt x="33186" y="29232"/>
                    <a:pt x="33043" y="30107"/>
                  </a:cubicBezTo>
                  <a:cubicBezTo>
                    <a:pt x="32635" y="35056"/>
                    <a:pt x="31454" y="39904"/>
                    <a:pt x="30537" y="44771"/>
                  </a:cubicBezTo>
                  <a:cubicBezTo>
                    <a:pt x="28866" y="52205"/>
                    <a:pt x="27195" y="59639"/>
                    <a:pt x="25890" y="67134"/>
                  </a:cubicBezTo>
                  <a:cubicBezTo>
                    <a:pt x="25870" y="68763"/>
                    <a:pt x="24566" y="72491"/>
                    <a:pt x="24749" y="74894"/>
                  </a:cubicBezTo>
                  <a:cubicBezTo>
                    <a:pt x="19553" y="97297"/>
                    <a:pt x="17291" y="120230"/>
                    <a:pt x="13521" y="142919"/>
                  </a:cubicBezTo>
                  <a:cubicBezTo>
                    <a:pt x="8284" y="172939"/>
                    <a:pt x="4432" y="202797"/>
                    <a:pt x="2476" y="233265"/>
                  </a:cubicBezTo>
                  <a:cubicBezTo>
                    <a:pt x="1539" y="247176"/>
                    <a:pt x="-2068" y="261718"/>
                    <a:pt x="1641" y="275425"/>
                  </a:cubicBezTo>
                  <a:cubicBezTo>
                    <a:pt x="11667" y="297095"/>
                    <a:pt x="40990" y="309844"/>
                    <a:pt x="49080" y="279416"/>
                  </a:cubicBezTo>
                  <a:cubicBezTo>
                    <a:pt x="57761" y="245200"/>
                    <a:pt x="60411" y="209721"/>
                    <a:pt x="65261" y="174833"/>
                  </a:cubicBezTo>
                  <a:cubicBezTo>
                    <a:pt x="68236" y="143815"/>
                    <a:pt x="73860" y="113163"/>
                    <a:pt x="77182" y="82205"/>
                  </a:cubicBezTo>
                  <a:cubicBezTo>
                    <a:pt x="85720" y="104100"/>
                    <a:pt x="90977" y="127236"/>
                    <a:pt x="96806" y="14998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5" name="Google Shape;1455;p35"/>
            <p:cNvSpPr/>
            <p:nvPr/>
          </p:nvSpPr>
          <p:spPr>
            <a:xfrm>
              <a:off x="13978695" y="7447495"/>
              <a:ext cx="149654" cy="300428"/>
            </a:xfrm>
            <a:custGeom>
              <a:avLst/>
              <a:gdLst/>
              <a:ahLst/>
              <a:cxnLst/>
              <a:rect l="l" t="t" r="r" b="b"/>
              <a:pathLst>
                <a:path w="149654" h="300428" extrusionOk="0">
                  <a:moveTo>
                    <a:pt x="123871" y="54739"/>
                  </a:moveTo>
                  <a:cubicBezTo>
                    <a:pt x="131798" y="55167"/>
                    <a:pt x="139318" y="51135"/>
                    <a:pt x="143984" y="44821"/>
                  </a:cubicBezTo>
                  <a:cubicBezTo>
                    <a:pt x="149731" y="36837"/>
                    <a:pt x="151056" y="25391"/>
                    <a:pt x="148203" y="16083"/>
                  </a:cubicBezTo>
                  <a:cubicBezTo>
                    <a:pt x="145696" y="9525"/>
                    <a:pt x="138829" y="6185"/>
                    <a:pt x="132491" y="4332"/>
                  </a:cubicBezTo>
                  <a:cubicBezTo>
                    <a:pt x="128049" y="3334"/>
                    <a:pt x="117615" y="-964"/>
                    <a:pt x="111828" y="197"/>
                  </a:cubicBezTo>
                  <a:cubicBezTo>
                    <a:pt x="107182" y="279"/>
                    <a:pt x="102556" y="768"/>
                    <a:pt x="98012" y="1725"/>
                  </a:cubicBezTo>
                  <a:cubicBezTo>
                    <a:pt x="70644" y="2499"/>
                    <a:pt x="41891" y="14454"/>
                    <a:pt x="26954" y="37713"/>
                  </a:cubicBezTo>
                  <a:cubicBezTo>
                    <a:pt x="7819" y="71807"/>
                    <a:pt x="13790" y="121440"/>
                    <a:pt x="52141" y="138976"/>
                  </a:cubicBezTo>
                  <a:cubicBezTo>
                    <a:pt x="27728" y="149302"/>
                    <a:pt x="11446" y="173335"/>
                    <a:pt x="3866" y="198019"/>
                  </a:cubicBezTo>
                  <a:cubicBezTo>
                    <a:pt x="-5365" y="224374"/>
                    <a:pt x="2643" y="254211"/>
                    <a:pt x="20372" y="275168"/>
                  </a:cubicBezTo>
                  <a:cubicBezTo>
                    <a:pt x="35717" y="292276"/>
                    <a:pt x="59335" y="300057"/>
                    <a:pt x="81913" y="300342"/>
                  </a:cubicBezTo>
                  <a:cubicBezTo>
                    <a:pt x="83401" y="300403"/>
                    <a:pt x="84888" y="300444"/>
                    <a:pt x="86335" y="300423"/>
                  </a:cubicBezTo>
                  <a:cubicBezTo>
                    <a:pt x="97828" y="300423"/>
                    <a:pt x="109811" y="298224"/>
                    <a:pt x="118145" y="289792"/>
                  </a:cubicBezTo>
                  <a:cubicBezTo>
                    <a:pt x="125807" y="281441"/>
                    <a:pt x="127865" y="267144"/>
                    <a:pt x="119979" y="258264"/>
                  </a:cubicBezTo>
                  <a:cubicBezTo>
                    <a:pt x="109220" y="245840"/>
                    <a:pt x="91980" y="244272"/>
                    <a:pt x="77247" y="239466"/>
                  </a:cubicBezTo>
                  <a:cubicBezTo>
                    <a:pt x="64184" y="235331"/>
                    <a:pt x="50124" y="224679"/>
                    <a:pt x="53221" y="209364"/>
                  </a:cubicBezTo>
                  <a:cubicBezTo>
                    <a:pt x="56257" y="193416"/>
                    <a:pt x="73355" y="187001"/>
                    <a:pt x="87925" y="186634"/>
                  </a:cubicBezTo>
                  <a:cubicBezTo>
                    <a:pt x="97767" y="186471"/>
                    <a:pt x="106285" y="186308"/>
                    <a:pt x="111584" y="176614"/>
                  </a:cubicBezTo>
                  <a:cubicBezTo>
                    <a:pt x="116291" y="168956"/>
                    <a:pt x="119144" y="160280"/>
                    <a:pt x="121548" y="151665"/>
                  </a:cubicBezTo>
                  <a:cubicBezTo>
                    <a:pt x="124972" y="140972"/>
                    <a:pt x="124544" y="129628"/>
                    <a:pt x="116495" y="121115"/>
                  </a:cubicBezTo>
                  <a:cubicBezTo>
                    <a:pt x="103860" y="105167"/>
                    <a:pt x="74414" y="101440"/>
                    <a:pt x="80548" y="75513"/>
                  </a:cubicBezTo>
                  <a:cubicBezTo>
                    <a:pt x="86396" y="53579"/>
                    <a:pt x="104614" y="52377"/>
                    <a:pt x="123871" y="547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6" name="Google Shape;1456;p35"/>
            <p:cNvSpPr/>
            <p:nvPr/>
          </p:nvSpPr>
          <p:spPr>
            <a:xfrm>
              <a:off x="14116109" y="7438847"/>
              <a:ext cx="137943" cy="264386"/>
            </a:xfrm>
            <a:custGeom>
              <a:avLst/>
              <a:gdLst/>
              <a:ahLst/>
              <a:cxnLst/>
              <a:rect l="l" t="t" r="r" b="b"/>
              <a:pathLst>
                <a:path w="137943" h="264386" extrusionOk="0">
                  <a:moveTo>
                    <a:pt x="73368" y="264264"/>
                  </a:moveTo>
                  <a:cubicBezTo>
                    <a:pt x="74041" y="264284"/>
                    <a:pt x="74734" y="264284"/>
                    <a:pt x="75467" y="264386"/>
                  </a:cubicBezTo>
                  <a:cubicBezTo>
                    <a:pt x="85860" y="264386"/>
                    <a:pt x="96701" y="262431"/>
                    <a:pt x="105260" y="256280"/>
                  </a:cubicBezTo>
                  <a:cubicBezTo>
                    <a:pt x="113941" y="250150"/>
                    <a:pt x="120054" y="238276"/>
                    <a:pt x="115958" y="227828"/>
                  </a:cubicBezTo>
                  <a:cubicBezTo>
                    <a:pt x="109621" y="211494"/>
                    <a:pt x="92197" y="205730"/>
                    <a:pt x="76833" y="201066"/>
                  </a:cubicBezTo>
                  <a:cubicBezTo>
                    <a:pt x="70577" y="198704"/>
                    <a:pt x="62364" y="196871"/>
                    <a:pt x="59104" y="190251"/>
                  </a:cubicBezTo>
                  <a:cubicBezTo>
                    <a:pt x="54743" y="179640"/>
                    <a:pt x="59267" y="165750"/>
                    <a:pt x="69130" y="159803"/>
                  </a:cubicBezTo>
                  <a:cubicBezTo>
                    <a:pt x="78524" y="153428"/>
                    <a:pt x="89895" y="151412"/>
                    <a:pt x="101041" y="150964"/>
                  </a:cubicBezTo>
                  <a:cubicBezTo>
                    <a:pt x="113166" y="149294"/>
                    <a:pt x="115877" y="134039"/>
                    <a:pt x="117303" y="123958"/>
                  </a:cubicBezTo>
                  <a:cubicBezTo>
                    <a:pt x="120584" y="104956"/>
                    <a:pt x="103670" y="99212"/>
                    <a:pt x="92075" y="88927"/>
                  </a:cubicBezTo>
                  <a:cubicBezTo>
                    <a:pt x="86349" y="83998"/>
                    <a:pt x="83476" y="77053"/>
                    <a:pt x="83272" y="69558"/>
                  </a:cubicBezTo>
                  <a:cubicBezTo>
                    <a:pt x="82966" y="65363"/>
                    <a:pt x="83333" y="61045"/>
                    <a:pt x="85962" y="57583"/>
                  </a:cubicBezTo>
                  <a:cubicBezTo>
                    <a:pt x="91056" y="48397"/>
                    <a:pt x="99941" y="48642"/>
                    <a:pt x="108948" y="48886"/>
                  </a:cubicBezTo>
                  <a:cubicBezTo>
                    <a:pt x="115978" y="49069"/>
                    <a:pt x="123070" y="49253"/>
                    <a:pt x="128470" y="44976"/>
                  </a:cubicBezTo>
                  <a:cubicBezTo>
                    <a:pt x="132831" y="41411"/>
                    <a:pt x="134808" y="35912"/>
                    <a:pt x="136397" y="30698"/>
                  </a:cubicBezTo>
                  <a:cubicBezTo>
                    <a:pt x="139209" y="22959"/>
                    <a:pt x="138557" y="13590"/>
                    <a:pt x="131343" y="8539"/>
                  </a:cubicBezTo>
                  <a:cubicBezTo>
                    <a:pt x="125149" y="4079"/>
                    <a:pt x="117507" y="2491"/>
                    <a:pt x="110110" y="1391"/>
                  </a:cubicBezTo>
                  <a:cubicBezTo>
                    <a:pt x="109784" y="1330"/>
                    <a:pt x="109437" y="1330"/>
                    <a:pt x="109111" y="1350"/>
                  </a:cubicBezTo>
                  <a:cubicBezTo>
                    <a:pt x="104913" y="271"/>
                    <a:pt x="100593" y="413"/>
                    <a:pt x="96334" y="1065"/>
                  </a:cubicBezTo>
                  <a:cubicBezTo>
                    <a:pt x="94256" y="861"/>
                    <a:pt x="92157" y="739"/>
                    <a:pt x="90058" y="698"/>
                  </a:cubicBezTo>
                  <a:cubicBezTo>
                    <a:pt x="87674" y="250"/>
                    <a:pt x="85269" y="-137"/>
                    <a:pt x="82824" y="47"/>
                  </a:cubicBezTo>
                  <a:cubicBezTo>
                    <a:pt x="80439" y="128"/>
                    <a:pt x="77933" y="-35"/>
                    <a:pt x="75671" y="841"/>
                  </a:cubicBezTo>
                  <a:cubicBezTo>
                    <a:pt x="74774" y="1146"/>
                    <a:pt x="74122" y="1676"/>
                    <a:pt x="73633" y="2328"/>
                  </a:cubicBezTo>
                  <a:cubicBezTo>
                    <a:pt x="65625" y="4161"/>
                    <a:pt x="58064" y="7603"/>
                    <a:pt x="51788" y="12979"/>
                  </a:cubicBezTo>
                  <a:cubicBezTo>
                    <a:pt x="21201" y="40169"/>
                    <a:pt x="10237" y="88520"/>
                    <a:pt x="48752" y="114182"/>
                  </a:cubicBezTo>
                  <a:cubicBezTo>
                    <a:pt x="33081" y="117970"/>
                    <a:pt x="19041" y="127807"/>
                    <a:pt x="11481" y="142247"/>
                  </a:cubicBezTo>
                  <a:cubicBezTo>
                    <a:pt x="1210" y="162227"/>
                    <a:pt x="-2784" y="186035"/>
                    <a:pt x="2025" y="208093"/>
                  </a:cubicBezTo>
                  <a:cubicBezTo>
                    <a:pt x="5326" y="222044"/>
                    <a:pt x="11379" y="236239"/>
                    <a:pt x="23157" y="245038"/>
                  </a:cubicBezTo>
                  <a:cubicBezTo>
                    <a:pt x="31736" y="251861"/>
                    <a:pt x="40967" y="258317"/>
                    <a:pt x="51605" y="261331"/>
                  </a:cubicBezTo>
                  <a:cubicBezTo>
                    <a:pt x="58676" y="263307"/>
                    <a:pt x="66053" y="263979"/>
                    <a:pt x="73368" y="2642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7" name="Google Shape;1457;p35"/>
            <p:cNvSpPr/>
            <p:nvPr/>
          </p:nvSpPr>
          <p:spPr>
            <a:xfrm>
              <a:off x="14269550" y="7447696"/>
              <a:ext cx="174249" cy="290059"/>
            </a:xfrm>
            <a:custGeom>
              <a:avLst/>
              <a:gdLst/>
              <a:ahLst/>
              <a:cxnLst/>
              <a:rect l="l" t="t" r="r" b="b"/>
              <a:pathLst>
                <a:path w="174249" h="290059" extrusionOk="0">
                  <a:moveTo>
                    <a:pt x="116493" y="16697"/>
                  </a:moveTo>
                  <a:cubicBezTo>
                    <a:pt x="97134" y="11646"/>
                    <a:pt x="77307" y="9161"/>
                    <a:pt x="57866" y="4538"/>
                  </a:cubicBezTo>
                  <a:cubicBezTo>
                    <a:pt x="42909" y="1850"/>
                    <a:pt x="26769" y="-2957"/>
                    <a:pt x="11995" y="2481"/>
                  </a:cubicBezTo>
                  <a:cubicBezTo>
                    <a:pt x="4863" y="7226"/>
                    <a:pt x="1664" y="16208"/>
                    <a:pt x="482" y="24355"/>
                  </a:cubicBezTo>
                  <a:cubicBezTo>
                    <a:pt x="-5081" y="55883"/>
                    <a:pt x="38976" y="48754"/>
                    <a:pt x="57886" y="56168"/>
                  </a:cubicBezTo>
                  <a:cubicBezTo>
                    <a:pt x="58865" y="58551"/>
                    <a:pt x="58498" y="61178"/>
                    <a:pt x="58498" y="63703"/>
                  </a:cubicBezTo>
                  <a:cubicBezTo>
                    <a:pt x="57540" y="77145"/>
                    <a:pt x="55461" y="90465"/>
                    <a:pt x="53240" y="103744"/>
                  </a:cubicBezTo>
                  <a:cubicBezTo>
                    <a:pt x="48085" y="138877"/>
                    <a:pt x="40973" y="173643"/>
                    <a:pt x="36856" y="208918"/>
                  </a:cubicBezTo>
                  <a:cubicBezTo>
                    <a:pt x="33861" y="228124"/>
                    <a:pt x="31008" y="247350"/>
                    <a:pt x="31273" y="266841"/>
                  </a:cubicBezTo>
                  <a:cubicBezTo>
                    <a:pt x="29704" y="281668"/>
                    <a:pt x="49450" y="289122"/>
                    <a:pt x="61534" y="290059"/>
                  </a:cubicBezTo>
                  <a:cubicBezTo>
                    <a:pt x="80526" y="288756"/>
                    <a:pt x="85254" y="266128"/>
                    <a:pt x="88881" y="250935"/>
                  </a:cubicBezTo>
                  <a:cubicBezTo>
                    <a:pt x="92060" y="233582"/>
                    <a:pt x="95565" y="216230"/>
                    <a:pt x="97603" y="198674"/>
                  </a:cubicBezTo>
                  <a:cubicBezTo>
                    <a:pt x="103166" y="155435"/>
                    <a:pt x="106997" y="111932"/>
                    <a:pt x="113396" y="68815"/>
                  </a:cubicBezTo>
                  <a:cubicBezTo>
                    <a:pt x="124441" y="65435"/>
                    <a:pt x="135608" y="66107"/>
                    <a:pt x="147488" y="66534"/>
                  </a:cubicBezTo>
                  <a:cubicBezTo>
                    <a:pt x="152440" y="66799"/>
                    <a:pt x="159511" y="68082"/>
                    <a:pt x="163811" y="64335"/>
                  </a:cubicBezTo>
                  <a:cubicBezTo>
                    <a:pt x="171779" y="56840"/>
                    <a:pt x="179155" y="41748"/>
                    <a:pt x="170046" y="32542"/>
                  </a:cubicBezTo>
                  <a:cubicBezTo>
                    <a:pt x="154763" y="21157"/>
                    <a:pt x="134732" y="19650"/>
                    <a:pt x="116493" y="166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8" name="Google Shape;1458;p35"/>
            <p:cNvSpPr/>
            <p:nvPr/>
          </p:nvSpPr>
          <p:spPr>
            <a:xfrm>
              <a:off x="13760336" y="7747836"/>
              <a:ext cx="222059" cy="342372"/>
            </a:xfrm>
            <a:custGeom>
              <a:avLst/>
              <a:gdLst/>
              <a:ahLst/>
              <a:cxnLst/>
              <a:rect l="l" t="t" r="r" b="b"/>
              <a:pathLst>
                <a:path w="222059" h="342372" extrusionOk="0">
                  <a:moveTo>
                    <a:pt x="221409" y="17740"/>
                  </a:moveTo>
                  <a:cubicBezTo>
                    <a:pt x="219922" y="7516"/>
                    <a:pt x="198892" y="-6293"/>
                    <a:pt x="190537" y="3157"/>
                  </a:cubicBezTo>
                  <a:cubicBezTo>
                    <a:pt x="179777" y="18086"/>
                    <a:pt x="171157" y="34441"/>
                    <a:pt x="163495" y="51121"/>
                  </a:cubicBezTo>
                  <a:cubicBezTo>
                    <a:pt x="155303" y="68107"/>
                    <a:pt x="143240" y="82852"/>
                    <a:pt x="132134" y="97964"/>
                  </a:cubicBezTo>
                  <a:cubicBezTo>
                    <a:pt x="121395" y="113158"/>
                    <a:pt x="114303" y="130510"/>
                    <a:pt x="100426" y="143464"/>
                  </a:cubicBezTo>
                  <a:cubicBezTo>
                    <a:pt x="90889" y="117679"/>
                    <a:pt x="79192" y="92873"/>
                    <a:pt x="66945" y="68310"/>
                  </a:cubicBezTo>
                  <a:cubicBezTo>
                    <a:pt x="61912" y="57964"/>
                    <a:pt x="57123" y="47475"/>
                    <a:pt x="52884" y="36762"/>
                  </a:cubicBezTo>
                  <a:cubicBezTo>
                    <a:pt x="51376" y="34074"/>
                    <a:pt x="49379" y="25113"/>
                    <a:pt x="45609" y="25887"/>
                  </a:cubicBezTo>
                  <a:cubicBezTo>
                    <a:pt x="37621" y="21060"/>
                    <a:pt x="27575" y="23687"/>
                    <a:pt x="19342" y="26579"/>
                  </a:cubicBezTo>
                  <a:cubicBezTo>
                    <a:pt x="8583" y="30673"/>
                    <a:pt x="1308" y="41732"/>
                    <a:pt x="105" y="52954"/>
                  </a:cubicBezTo>
                  <a:cubicBezTo>
                    <a:pt x="-1015" y="64909"/>
                    <a:pt x="7075" y="75133"/>
                    <a:pt x="11823" y="85520"/>
                  </a:cubicBezTo>
                  <a:cubicBezTo>
                    <a:pt x="17243" y="98127"/>
                    <a:pt x="25231" y="109105"/>
                    <a:pt x="33545" y="119899"/>
                  </a:cubicBezTo>
                  <a:cubicBezTo>
                    <a:pt x="40474" y="130857"/>
                    <a:pt x="47504" y="141916"/>
                    <a:pt x="56634" y="151203"/>
                  </a:cubicBezTo>
                  <a:cubicBezTo>
                    <a:pt x="61117" y="155602"/>
                    <a:pt x="66313" y="159248"/>
                    <a:pt x="70531" y="163912"/>
                  </a:cubicBezTo>
                  <a:cubicBezTo>
                    <a:pt x="73751" y="168413"/>
                    <a:pt x="73099" y="174604"/>
                    <a:pt x="73812" y="179839"/>
                  </a:cubicBezTo>
                  <a:cubicBezTo>
                    <a:pt x="74159" y="185236"/>
                    <a:pt x="74016" y="191346"/>
                    <a:pt x="73975" y="197435"/>
                  </a:cubicBezTo>
                  <a:cubicBezTo>
                    <a:pt x="73975" y="215073"/>
                    <a:pt x="72263" y="231835"/>
                    <a:pt x="71673" y="249859"/>
                  </a:cubicBezTo>
                  <a:cubicBezTo>
                    <a:pt x="73344" y="265257"/>
                    <a:pt x="58753" y="340369"/>
                    <a:pt x="75993" y="342304"/>
                  </a:cubicBezTo>
                  <a:cubicBezTo>
                    <a:pt x="76828" y="342365"/>
                    <a:pt x="77684" y="342385"/>
                    <a:pt x="78499" y="342365"/>
                  </a:cubicBezTo>
                  <a:cubicBezTo>
                    <a:pt x="87649" y="342365"/>
                    <a:pt x="97858" y="339453"/>
                    <a:pt x="103645" y="332243"/>
                  </a:cubicBezTo>
                  <a:cubicBezTo>
                    <a:pt x="110900" y="317844"/>
                    <a:pt x="111226" y="300980"/>
                    <a:pt x="114344" y="285379"/>
                  </a:cubicBezTo>
                  <a:cubicBezTo>
                    <a:pt x="118216" y="263994"/>
                    <a:pt x="121863" y="242507"/>
                    <a:pt x="123962" y="220857"/>
                  </a:cubicBezTo>
                  <a:cubicBezTo>
                    <a:pt x="125328" y="206234"/>
                    <a:pt x="126061" y="191550"/>
                    <a:pt x="128282" y="177008"/>
                  </a:cubicBezTo>
                  <a:cubicBezTo>
                    <a:pt x="129851" y="172181"/>
                    <a:pt x="133947" y="168576"/>
                    <a:pt x="136576" y="164034"/>
                  </a:cubicBezTo>
                  <a:cubicBezTo>
                    <a:pt x="143321" y="153138"/>
                    <a:pt x="151106" y="143016"/>
                    <a:pt x="158971" y="132914"/>
                  </a:cubicBezTo>
                  <a:cubicBezTo>
                    <a:pt x="168692" y="119472"/>
                    <a:pt x="177067" y="105541"/>
                    <a:pt x="186645" y="91895"/>
                  </a:cubicBezTo>
                  <a:cubicBezTo>
                    <a:pt x="198647" y="72567"/>
                    <a:pt x="226667" y="40978"/>
                    <a:pt x="221409" y="177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9" name="Google Shape;1459;p35"/>
            <p:cNvSpPr/>
            <p:nvPr/>
          </p:nvSpPr>
          <p:spPr>
            <a:xfrm>
              <a:off x="13930924" y="7812936"/>
              <a:ext cx="203681" cy="266124"/>
            </a:xfrm>
            <a:custGeom>
              <a:avLst/>
              <a:gdLst/>
              <a:ahLst/>
              <a:cxnLst/>
              <a:rect l="l" t="t" r="r" b="b"/>
              <a:pathLst>
                <a:path w="203681" h="266124" extrusionOk="0">
                  <a:moveTo>
                    <a:pt x="147901" y="7223"/>
                  </a:moveTo>
                  <a:cubicBezTo>
                    <a:pt x="138874" y="2477"/>
                    <a:pt x="128889" y="-517"/>
                    <a:pt x="118598" y="74"/>
                  </a:cubicBezTo>
                  <a:cubicBezTo>
                    <a:pt x="117416" y="94"/>
                    <a:pt x="116316" y="522"/>
                    <a:pt x="115460" y="1215"/>
                  </a:cubicBezTo>
                  <a:cubicBezTo>
                    <a:pt x="113483" y="1377"/>
                    <a:pt x="111527" y="1805"/>
                    <a:pt x="109591" y="2274"/>
                  </a:cubicBezTo>
                  <a:cubicBezTo>
                    <a:pt x="84180" y="4188"/>
                    <a:pt x="58829" y="15817"/>
                    <a:pt x="41141" y="34107"/>
                  </a:cubicBezTo>
                  <a:cubicBezTo>
                    <a:pt x="23861" y="53883"/>
                    <a:pt x="12572" y="78364"/>
                    <a:pt x="5134" y="103374"/>
                  </a:cubicBezTo>
                  <a:cubicBezTo>
                    <a:pt x="39" y="122600"/>
                    <a:pt x="-980" y="143171"/>
                    <a:pt x="834" y="162967"/>
                  </a:cubicBezTo>
                  <a:cubicBezTo>
                    <a:pt x="7905" y="210157"/>
                    <a:pt x="41773" y="264454"/>
                    <a:pt x="94165" y="265921"/>
                  </a:cubicBezTo>
                  <a:cubicBezTo>
                    <a:pt x="96040" y="266063"/>
                    <a:pt x="97914" y="266124"/>
                    <a:pt x="99769" y="266124"/>
                  </a:cubicBezTo>
                  <a:cubicBezTo>
                    <a:pt x="118802" y="266124"/>
                    <a:pt x="137896" y="259363"/>
                    <a:pt x="152547" y="247163"/>
                  </a:cubicBezTo>
                  <a:cubicBezTo>
                    <a:pt x="166506" y="234923"/>
                    <a:pt x="174800" y="217794"/>
                    <a:pt x="182666" y="201297"/>
                  </a:cubicBezTo>
                  <a:cubicBezTo>
                    <a:pt x="196971" y="168446"/>
                    <a:pt x="206304" y="132254"/>
                    <a:pt x="203024" y="96225"/>
                  </a:cubicBezTo>
                  <a:cubicBezTo>
                    <a:pt x="199743" y="67712"/>
                    <a:pt x="174209" y="20135"/>
                    <a:pt x="147901" y="7223"/>
                  </a:cubicBezTo>
                  <a:close/>
                  <a:moveTo>
                    <a:pt x="134982" y="188018"/>
                  </a:moveTo>
                  <a:cubicBezTo>
                    <a:pt x="127116" y="196083"/>
                    <a:pt x="119128" y="206450"/>
                    <a:pt x="107003" y="207346"/>
                  </a:cubicBezTo>
                  <a:cubicBezTo>
                    <a:pt x="97507" y="207489"/>
                    <a:pt x="87277" y="205778"/>
                    <a:pt x="80104" y="199057"/>
                  </a:cubicBezTo>
                  <a:cubicBezTo>
                    <a:pt x="70649" y="189851"/>
                    <a:pt x="61417" y="179688"/>
                    <a:pt x="57057" y="167000"/>
                  </a:cubicBezTo>
                  <a:cubicBezTo>
                    <a:pt x="52288" y="153680"/>
                    <a:pt x="54020" y="139240"/>
                    <a:pt x="54306" y="125370"/>
                  </a:cubicBezTo>
                  <a:cubicBezTo>
                    <a:pt x="54509" y="112050"/>
                    <a:pt x="57851" y="99178"/>
                    <a:pt x="63842" y="87508"/>
                  </a:cubicBezTo>
                  <a:cubicBezTo>
                    <a:pt x="64454" y="86673"/>
                    <a:pt x="65024" y="85798"/>
                    <a:pt x="65636" y="84963"/>
                  </a:cubicBezTo>
                  <a:cubicBezTo>
                    <a:pt x="67836" y="81887"/>
                    <a:pt x="70017" y="78791"/>
                    <a:pt x="72197" y="75675"/>
                  </a:cubicBezTo>
                  <a:cubicBezTo>
                    <a:pt x="75682" y="75492"/>
                    <a:pt x="77027" y="70869"/>
                    <a:pt x="79350" y="68669"/>
                  </a:cubicBezTo>
                  <a:cubicBezTo>
                    <a:pt x="82509" y="65248"/>
                    <a:pt x="85749" y="62804"/>
                    <a:pt x="89885" y="60461"/>
                  </a:cubicBezTo>
                  <a:cubicBezTo>
                    <a:pt x="132944" y="41826"/>
                    <a:pt x="149959" y="67040"/>
                    <a:pt x="158355" y="106510"/>
                  </a:cubicBezTo>
                  <a:cubicBezTo>
                    <a:pt x="161269" y="133476"/>
                    <a:pt x="152221" y="166837"/>
                    <a:pt x="134982" y="1880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0" name="Google Shape;1460;p35"/>
            <p:cNvSpPr/>
            <p:nvPr/>
          </p:nvSpPr>
          <p:spPr>
            <a:xfrm>
              <a:off x="14165627" y="7765648"/>
              <a:ext cx="165343" cy="258890"/>
            </a:xfrm>
            <a:custGeom>
              <a:avLst/>
              <a:gdLst/>
              <a:ahLst/>
              <a:cxnLst/>
              <a:rect l="l" t="t" r="r" b="b"/>
              <a:pathLst>
                <a:path w="165343" h="258890" extrusionOk="0">
                  <a:moveTo>
                    <a:pt x="165171" y="28991"/>
                  </a:moveTo>
                  <a:cubicBezTo>
                    <a:pt x="165294" y="20987"/>
                    <a:pt x="160831" y="13574"/>
                    <a:pt x="153902" y="9602"/>
                  </a:cubicBezTo>
                  <a:cubicBezTo>
                    <a:pt x="146566" y="5508"/>
                    <a:pt x="136092" y="804"/>
                    <a:pt x="128410" y="6384"/>
                  </a:cubicBezTo>
                  <a:cubicBezTo>
                    <a:pt x="103406" y="30417"/>
                    <a:pt x="99147" y="89908"/>
                    <a:pt x="89692" y="123167"/>
                  </a:cubicBezTo>
                  <a:cubicBezTo>
                    <a:pt x="85270" y="139542"/>
                    <a:pt x="75447" y="192088"/>
                    <a:pt x="60042" y="198320"/>
                  </a:cubicBezTo>
                  <a:cubicBezTo>
                    <a:pt x="51035" y="187974"/>
                    <a:pt x="53154" y="173554"/>
                    <a:pt x="52380" y="160397"/>
                  </a:cubicBezTo>
                  <a:cubicBezTo>
                    <a:pt x="51727" y="135306"/>
                    <a:pt x="51381" y="110784"/>
                    <a:pt x="54743" y="85733"/>
                  </a:cubicBezTo>
                  <a:cubicBezTo>
                    <a:pt x="56577" y="71761"/>
                    <a:pt x="57331" y="57647"/>
                    <a:pt x="58819" y="43615"/>
                  </a:cubicBezTo>
                  <a:cubicBezTo>
                    <a:pt x="58676" y="33065"/>
                    <a:pt x="63567" y="14327"/>
                    <a:pt x="54743" y="6934"/>
                  </a:cubicBezTo>
                  <a:cubicBezTo>
                    <a:pt x="48508" y="1965"/>
                    <a:pt x="40255" y="437"/>
                    <a:pt x="32450" y="193"/>
                  </a:cubicBezTo>
                  <a:cubicBezTo>
                    <a:pt x="26846" y="-520"/>
                    <a:pt x="20957" y="620"/>
                    <a:pt x="17778" y="5712"/>
                  </a:cubicBezTo>
                  <a:cubicBezTo>
                    <a:pt x="16718" y="7219"/>
                    <a:pt x="15496" y="9134"/>
                    <a:pt x="14742" y="11150"/>
                  </a:cubicBezTo>
                  <a:cubicBezTo>
                    <a:pt x="13335" y="13716"/>
                    <a:pt x="13274" y="20682"/>
                    <a:pt x="12908" y="22168"/>
                  </a:cubicBezTo>
                  <a:cubicBezTo>
                    <a:pt x="11603" y="29297"/>
                    <a:pt x="9382" y="36710"/>
                    <a:pt x="9688" y="43940"/>
                  </a:cubicBezTo>
                  <a:cubicBezTo>
                    <a:pt x="8954" y="47769"/>
                    <a:pt x="8567" y="51619"/>
                    <a:pt x="8302" y="55448"/>
                  </a:cubicBezTo>
                  <a:cubicBezTo>
                    <a:pt x="4430" y="82658"/>
                    <a:pt x="2739" y="110173"/>
                    <a:pt x="864" y="137607"/>
                  </a:cubicBezTo>
                  <a:cubicBezTo>
                    <a:pt x="-1479" y="164145"/>
                    <a:pt x="905" y="190683"/>
                    <a:pt x="8486" y="216243"/>
                  </a:cubicBezTo>
                  <a:cubicBezTo>
                    <a:pt x="10666" y="224878"/>
                    <a:pt x="13234" y="233555"/>
                    <a:pt x="19632" y="240357"/>
                  </a:cubicBezTo>
                  <a:cubicBezTo>
                    <a:pt x="29475" y="250907"/>
                    <a:pt x="43658" y="258728"/>
                    <a:pt x="58289" y="258891"/>
                  </a:cubicBezTo>
                  <a:cubicBezTo>
                    <a:pt x="88102" y="258483"/>
                    <a:pt x="102204" y="236610"/>
                    <a:pt x="118689" y="215632"/>
                  </a:cubicBezTo>
                  <a:cubicBezTo>
                    <a:pt x="138578" y="188972"/>
                    <a:pt x="142470" y="155245"/>
                    <a:pt x="151966" y="124287"/>
                  </a:cubicBezTo>
                  <a:cubicBezTo>
                    <a:pt x="154616" y="113676"/>
                    <a:pt x="156959" y="102963"/>
                    <a:pt x="158406" y="92108"/>
                  </a:cubicBezTo>
                  <a:cubicBezTo>
                    <a:pt x="162196" y="71476"/>
                    <a:pt x="166231" y="50193"/>
                    <a:pt x="165171" y="289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1" name="Google Shape;1461;p35"/>
            <p:cNvSpPr/>
            <p:nvPr/>
          </p:nvSpPr>
          <p:spPr>
            <a:xfrm>
              <a:off x="14344500" y="7748683"/>
              <a:ext cx="89097" cy="216161"/>
            </a:xfrm>
            <a:custGeom>
              <a:avLst/>
              <a:gdLst/>
              <a:ahLst/>
              <a:cxnLst/>
              <a:rect l="l" t="t" r="r" b="b"/>
              <a:pathLst>
                <a:path w="89097" h="216161" extrusionOk="0">
                  <a:moveTo>
                    <a:pt x="79853" y="8482"/>
                  </a:moveTo>
                  <a:cubicBezTo>
                    <a:pt x="70377" y="2127"/>
                    <a:pt x="56093" y="-2761"/>
                    <a:pt x="45048" y="1761"/>
                  </a:cubicBezTo>
                  <a:cubicBezTo>
                    <a:pt x="32515" y="11109"/>
                    <a:pt x="33779" y="28319"/>
                    <a:pt x="29866" y="42189"/>
                  </a:cubicBezTo>
                  <a:cubicBezTo>
                    <a:pt x="27258" y="56629"/>
                    <a:pt x="22123" y="70519"/>
                    <a:pt x="19229" y="84918"/>
                  </a:cubicBezTo>
                  <a:cubicBezTo>
                    <a:pt x="14848" y="105550"/>
                    <a:pt x="11078" y="126222"/>
                    <a:pt x="6493" y="146833"/>
                  </a:cubicBezTo>
                  <a:cubicBezTo>
                    <a:pt x="4068" y="158788"/>
                    <a:pt x="1500" y="170744"/>
                    <a:pt x="502" y="182902"/>
                  </a:cubicBezTo>
                  <a:cubicBezTo>
                    <a:pt x="-1516" y="197587"/>
                    <a:pt x="2234" y="210459"/>
                    <a:pt x="17599" y="215265"/>
                  </a:cubicBezTo>
                  <a:cubicBezTo>
                    <a:pt x="19535" y="215876"/>
                    <a:pt x="21369" y="216161"/>
                    <a:pt x="23080" y="216161"/>
                  </a:cubicBezTo>
                  <a:cubicBezTo>
                    <a:pt x="44497" y="216161"/>
                    <a:pt x="50101" y="172699"/>
                    <a:pt x="55950" y="156935"/>
                  </a:cubicBezTo>
                  <a:cubicBezTo>
                    <a:pt x="63286" y="134165"/>
                    <a:pt x="69990" y="111212"/>
                    <a:pt x="77652" y="88543"/>
                  </a:cubicBezTo>
                  <a:cubicBezTo>
                    <a:pt x="82237" y="70784"/>
                    <a:pt x="99620" y="19093"/>
                    <a:pt x="79853" y="84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2" name="Google Shape;1462;p35"/>
            <p:cNvSpPr/>
            <p:nvPr/>
          </p:nvSpPr>
          <p:spPr>
            <a:xfrm>
              <a:off x="14321863" y="7985834"/>
              <a:ext cx="54358" cy="58012"/>
            </a:xfrm>
            <a:custGeom>
              <a:avLst/>
              <a:gdLst/>
              <a:ahLst/>
              <a:cxnLst/>
              <a:rect l="l" t="t" r="r" b="b"/>
              <a:pathLst>
                <a:path w="54358" h="58012" extrusionOk="0">
                  <a:moveTo>
                    <a:pt x="26175" y="8"/>
                  </a:moveTo>
                  <a:cubicBezTo>
                    <a:pt x="25380" y="48"/>
                    <a:pt x="24484" y="28"/>
                    <a:pt x="23567" y="28"/>
                  </a:cubicBezTo>
                  <a:cubicBezTo>
                    <a:pt x="19899" y="8"/>
                    <a:pt x="15742" y="-33"/>
                    <a:pt x="14723" y="4020"/>
                  </a:cubicBezTo>
                  <a:cubicBezTo>
                    <a:pt x="3617" y="9213"/>
                    <a:pt x="-2252" y="22757"/>
                    <a:pt x="805" y="34488"/>
                  </a:cubicBezTo>
                  <a:cubicBezTo>
                    <a:pt x="4249" y="43857"/>
                    <a:pt x="11177" y="53572"/>
                    <a:pt x="20816" y="57157"/>
                  </a:cubicBezTo>
                  <a:cubicBezTo>
                    <a:pt x="22874" y="57727"/>
                    <a:pt x="24891" y="57992"/>
                    <a:pt x="26848" y="58012"/>
                  </a:cubicBezTo>
                  <a:cubicBezTo>
                    <a:pt x="48530" y="58012"/>
                    <a:pt x="63304" y="25120"/>
                    <a:pt x="48183" y="8725"/>
                  </a:cubicBezTo>
                  <a:cubicBezTo>
                    <a:pt x="42457" y="2940"/>
                    <a:pt x="34286" y="-176"/>
                    <a:pt x="26175" y="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63" name="Google Shape;1463;p35"/>
          <p:cNvGrpSpPr/>
          <p:nvPr/>
        </p:nvGrpSpPr>
        <p:grpSpPr>
          <a:xfrm>
            <a:off x="13588330" y="7071885"/>
            <a:ext cx="1012636" cy="1018323"/>
            <a:chOff x="13588330" y="7071885"/>
            <a:chExt cx="1012636" cy="1018323"/>
          </a:xfrm>
        </p:grpSpPr>
        <p:sp>
          <p:nvSpPr>
            <p:cNvPr id="1464" name="Google Shape;1464;p35"/>
            <p:cNvSpPr/>
            <p:nvPr/>
          </p:nvSpPr>
          <p:spPr>
            <a:xfrm>
              <a:off x="13588330" y="7099829"/>
              <a:ext cx="212062" cy="325439"/>
            </a:xfrm>
            <a:custGeom>
              <a:avLst/>
              <a:gdLst/>
              <a:ahLst/>
              <a:cxnLst/>
              <a:rect l="l" t="t" r="r" b="b"/>
              <a:pathLst>
                <a:path w="212062" h="325439" extrusionOk="0">
                  <a:moveTo>
                    <a:pt x="26654" y="325379"/>
                  </a:moveTo>
                  <a:cubicBezTo>
                    <a:pt x="-2934" y="322059"/>
                    <a:pt x="346" y="287110"/>
                    <a:pt x="0" y="264951"/>
                  </a:cubicBezTo>
                  <a:cubicBezTo>
                    <a:pt x="448" y="237089"/>
                    <a:pt x="1488" y="209166"/>
                    <a:pt x="3892" y="181406"/>
                  </a:cubicBezTo>
                  <a:cubicBezTo>
                    <a:pt x="7275" y="139879"/>
                    <a:pt x="11310" y="98229"/>
                    <a:pt x="20439" y="57495"/>
                  </a:cubicBezTo>
                  <a:cubicBezTo>
                    <a:pt x="25044" y="42648"/>
                    <a:pt x="18687" y="22953"/>
                    <a:pt x="33318" y="12688"/>
                  </a:cubicBezTo>
                  <a:cubicBezTo>
                    <a:pt x="43038" y="5825"/>
                    <a:pt x="55469" y="11528"/>
                    <a:pt x="65413" y="15153"/>
                  </a:cubicBezTo>
                  <a:cubicBezTo>
                    <a:pt x="73055" y="18025"/>
                    <a:pt x="79107" y="23524"/>
                    <a:pt x="83794" y="30082"/>
                  </a:cubicBezTo>
                  <a:cubicBezTo>
                    <a:pt x="90356" y="39002"/>
                    <a:pt x="96530" y="47516"/>
                    <a:pt x="101991" y="57006"/>
                  </a:cubicBezTo>
                  <a:cubicBezTo>
                    <a:pt x="106678" y="65846"/>
                    <a:pt x="110285" y="75194"/>
                    <a:pt x="114646" y="84176"/>
                  </a:cubicBezTo>
                  <a:cubicBezTo>
                    <a:pt x="129563" y="116355"/>
                    <a:pt x="141362" y="149858"/>
                    <a:pt x="154974" y="182588"/>
                  </a:cubicBezTo>
                  <a:cubicBezTo>
                    <a:pt x="156217" y="157455"/>
                    <a:pt x="156054" y="132302"/>
                    <a:pt x="158031" y="107190"/>
                  </a:cubicBezTo>
                  <a:cubicBezTo>
                    <a:pt x="158479" y="93422"/>
                    <a:pt x="159111" y="79634"/>
                    <a:pt x="161801" y="66070"/>
                  </a:cubicBezTo>
                  <a:cubicBezTo>
                    <a:pt x="165000" y="47740"/>
                    <a:pt x="166610" y="28493"/>
                    <a:pt x="174557" y="11487"/>
                  </a:cubicBezTo>
                  <a:cubicBezTo>
                    <a:pt x="177940" y="5825"/>
                    <a:pt x="183483" y="448"/>
                    <a:pt x="190370" y="0"/>
                  </a:cubicBezTo>
                  <a:cubicBezTo>
                    <a:pt x="198257" y="244"/>
                    <a:pt x="207060" y="4807"/>
                    <a:pt x="209342" y="12790"/>
                  </a:cubicBezTo>
                  <a:cubicBezTo>
                    <a:pt x="213255" y="30652"/>
                    <a:pt x="209526" y="49980"/>
                    <a:pt x="211441" y="67964"/>
                  </a:cubicBezTo>
                  <a:cubicBezTo>
                    <a:pt x="213031" y="88616"/>
                    <a:pt x="211339" y="109390"/>
                    <a:pt x="208975" y="129899"/>
                  </a:cubicBezTo>
                  <a:cubicBezTo>
                    <a:pt x="206815" y="150164"/>
                    <a:pt x="205389" y="170531"/>
                    <a:pt x="203331" y="190816"/>
                  </a:cubicBezTo>
                  <a:cubicBezTo>
                    <a:pt x="201252" y="211183"/>
                    <a:pt x="199296" y="231570"/>
                    <a:pt x="195934" y="251773"/>
                  </a:cubicBezTo>
                  <a:cubicBezTo>
                    <a:pt x="193631" y="265521"/>
                    <a:pt x="194120" y="280694"/>
                    <a:pt x="186111" y="292670"/>
                  </a:cubicBezTo>
                  <a:cubicBezTo>
                    <a:pt x="176615" y="307313"/>
                    <a:pt x="158561" y="302059"/>
                    <a:pt x="145824" y="295053"/>
                  </a:cubicBezTo>
                  <a:cubicBezTo>
                    <a:pt x="129135" y="283016"/>
                    <a:pt x="124896" y="255073"/>
                    <a:pt x="118579" y="236458"/>
                  </a:cubicBezTo>
                  <a:cubicBezTo>
                    <a:pt x="115074" y="226946"/>
                    <a:pt x="111121" y="217578"/>
                    <a:pt x="107921" y="207944"/>
                  </a:cubicBezTo>
                  <a:cubicBezTo>
                    <a:pt x="99770" y="184136"/>
                    <a:pt x="90091" y="160836"/>
                    <a:pt x="81532" y="137170"/>
                  </a:cubicBezTo>
                  <a:cubicBezTo>
                    <a:pt x="77945" y="126050"/>
                    <a:pt x="74828" y="114644"/>
                    <a:pt x="69774" y="104094"/>
                  </a:cubicBezTo>
                  <a:cubicBezTo>
                    <a:pt x="62499" y="150021"/>
                    <a:pt x="60074" y="196396"/>
                    <a:pt x="57506" y="242710"/>
                  </a:cubicBezTo>
                  <a:cubicBezTo>
                    <a:pt x="56915" y="256356"/>
                    <a:pt x="56304" y="269961"/>
                    <a:pt x="55428" y="283586"/>
                  </a:cubicBezTo>
                  <a:cubicBezTo>
                    <a:pt x="55122" y="300735"/>
                    <a:pt x="49213" y="325440"/>
                    <a:pt x="28509" y="325440"/>
                  </a:cubicBezTo>
                  <a:cubicBezTo>
                    <a:pt x="27938" y="325440"/>
                    <a:pt x="27306" y="325419"/>
                    <a:pt x="26654" y="325379"/>
                  </a:cubicBezTo>
                  <a:close/>
                  <a:moveTo>
                    <a:pt x="36130" y="22872"/>
                  </a:moveTo>
                  <a:cubicBezTo>
                    <a:pt x="29629" y="28412"/>
                    <a:pt x="30057" y="36701"/>
                    <a:pt x="28916" y="44359"/>
                  </a:cubicBezTo>
                  <a:cubicBezTo>
                    <a:pt x="27857" y="51161"/>
                    <a:pt x="26695" y="57923"/>
                    <a:pt x="25513" y="64705"/>
                  </a:cubicBezTo>
                  <a:cubicBezTo>
                    <a:pt x="18157" y="105907"/>
                    <a:pt x="15182" y="147720"/>
                    <a:pt x="12288" y="189431"/>
                  </a:cubicBezTo>
                  <a:cubicBezTo>
                    <a:pt x="10719" y="211162"/>
                    <a:pt x="10454" y="232955"/>
                    <a:pt x="9822" y="254727"/>
                  </a:cubicBezTo>
                  <a:cubicBezTo>
                    <a:pt x="9618" y="266132"/>
                    <a:pt x="9843" y="277537"/>
                    <a:pt x="10413" y="288922"/>
                  </a:cubicBezTo>
                  <a:cubicBezTo>
                    <a:pt x="10923" y="300878"/>
                    <a:pt x="14631" y="315623"/>
                    <a:pt x="29303" y="315419"/>
                  </a:cubicBezTo>
                  <a:cubicBezTo>
                    <a:pt x="43853" y="313199"/>
                    <a:pt x="44240" y="294768"/>
                    <a:pt x="45422" y="283220"/>
                  </a:cubicBezTo>
                  <a:cubicBezTo>
                    <a:pt x="46217" y="269818"/>
                    <a:pt x="46890" y="256417"/>
                    <a:pt x="47440" y="242995"/>
                  </a:cubicBezTo>
                  <a:cubicBezTo>
                    <a:pt x="49824" y="202812"/>
                    <a:pt x="51475" y="162506"/>
                    <a:pt x="57038" y="122608"/>
                  </a:cubicBezTo>
                  <a:cubicBezTo>
                    <a:pt x="58892" y="112506"/>
                    <a:pt x="58444" y="101406"/>
                    <a:pt x="62927" y="92058"/>
                  </a:cubicBezTo>
                  <a:cubicBezTo>
                    <a:pt x="68307" y="86131"/>
                    <a:pt x="75806" y="93259"/>
                    <a:pt x="78333" y="98595"/>
                  </a:cubicBezTo>
                  <a:cubicBezTo>
                    <a:pt x="84711" y="111223"/>
                    <a:pt x="88053" y="125072"/>
                    <a:pt x="92618" y="138392"/>
                  </a:cubicBezTo>
                  <a:cubicBezTo>
                    <a:pt x="103662" y="165989"/>
                    <a:pt x="113546" y="194013"/>
                    <a:pt x="123816" y="221895"/>
                  </a:cubicBezTo>
                  <a:cubicBezTo>
                    <a:pt x="133536" y="242690"/>
                    <a:pt x="134005" y="268983"/>
                    <a:pt x="150491" y="286030"/>
                  </a:cubicBezTo>
                  <a:cubicBezTo>
                    <a:pt x="161760" y="291875"/>
                    <a:pt x="175372" y="297415"/>
                    <a:pt x="180711" y="281366"/>
                  </a:cubicBezTo>
                  <a:cubicBezTo>
                    <a:pt x="189637" y="239248"/>
                    <a:pt x="192490" y="195867"/>
                    <a:pt x="196708" y="153036"/>
                  </a:cubicBezTo>
                  <a:cubicBezTo>
                    <a:pt x="198542" y="128738"/>
                    <a:pt x="202414" y="104563"/>
                    <a:pt x="202047" y="80163"/>
                  </a:cubicBezTo>
                  <a:cubicBezTo>
                    <a:pt x="200498" y="61263"/>
                    <a:pt x="201110" y="42587"/>
                    <a:pt x="200845" y="23849"/>
                  </a:cubicBezTo>
                  <a:cubicBezTo>
                    <a:pt x="200335" y="20183"/>
                    <a:pt x="200824" y="15743"/>
                    <a:pt x="197992" y="12994"/>
                  </a:cubicBezTo>
                  <a:cubicBezTo>
                    <a:pt x="192041" y="8656"/>
                    <a:pt x="188007" y="9471"/>
                    <a:pt x="183870" y="15560"/>
                  </a:cubicBezTo>
                  <a:cubicBezTo>
                    <a:pt x="179203" y="23890"/>
                    <a:pt x="178083" y="33727"/>
                    <a:pt x="175800" y="42892"/>
                  </a:cubicBezTo>
                  <a:cubicBezTo>
                    <a:pt x="173273" y="58554"/>
                    <a:pt x="170176" y="74176"/>
                    <a:pt x="168851" y="90021"/>
                  </a:cubicBezTo>
                  <a:cubicBezTo>
                    <a:pt x="168199" y="110367"/>
                    <a:pt x="166406" y="130673"/>
                    <a:pt x="166019" y="151040"/>
                  </a:cubicBezTo>
                  <a:cubicBezTo>
                    <a:pt x="165835" y="170164"/>
                    <a:pt x="165367" y="189431"/>
                    <a:pt x="162718" y="208392"/>
                  </a:cubicBezTo>
                  <a:cubicBezTo>
                    <a:pt x="161780" y="212547"/>
                    <a:pt x="156217" y="214156"/>
                    <a:pt x="153548" y="210653"/>
                  </a:cubicBezTo>
                  <a:cubicBezTo>
                    <a:pt x="152040" y="208779"/>
                    <a:pt x="151734" y="206233"/>
                    <a:pt x="151204" y="203932"/>
                  </a:cubicBezTo>
                  <a:cubicBezTo>
                    <a:pt x="148596" y="193158"/>
                    <a:pt x="144377" y="182852"/>
                    <a:pt x="140200" y="172608"/>
                  </a:cubicBezTo>
                  <a:cubicBezTo>
                    <a:pt x="127260" y="142160"/>
                    <a:pt x="116643" y="110775"/>
                    <a:pt x="102073" y="81019"/>
                  </a:cubicBezTo>
                  <a:cubicBezTo>
                    <a:pt x="96632" y="67638"/>
                    <a:pt x="89663" y="54949"/>
                    <a:pt x="81124" y="43503"/>
                  </a:cubicBezTo>
                  <a:cubicBezTo>
                    <a:pt x="74889" y="34053"/>
                    <a:pt x="67920" y="25438"/>
                    <a:pt x="56467" y="22505"/>
                  </a:cubicBezTo>
                  <a:cubicBezTo>
                    <a:pt x="52595" y="21304"/>
                    <a:pt x="48235" y="19654"/>
                    <a:pt x="44139" y="19654"/>
                  </a:cubicBezTo>
                  <a:cubicBezTo>
                    <a:pt x="41245" y="19634"/>
                    <a:pt x="38494" y="20469"/>
                    <a:pt x="36130" y="228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5" name="Google Shape;1465;p35"/>
            <p:cNvSpPr/>
            <p:nvPr/>
          </p:nvSpPr>
          <p:spPr>
            <a:xfrm>
              <a:off x="13825364" y="7071885"/>
              <a:ext cx="63733" cy="280633"/>
            </a:xfrm>
            <a:custGeom>
              <a:avLst/>
              <a:gdLst/>
              <a:ahLst/>
              <a:cxnLst/>
              <a:rect l="l" t="t" r="r" b="b"/>
              <a:pathLst>
                <a:path w="63733" h="280633" extrusionOk="0">
                  <a:moveTo>
                    <a:pt x="17751" y="279819"/>
                  </a:moveTo>
                  <a:cubicBezTo>
                    <a:pt x="1408" y="277619"/>
                    <a:pt x="-59" y="258353"/>
                    <a:pt x="2" y="245114"/>
                  </a:cubicBezTo>
                  <a:cubicBezTo>
                    <a:pt x="22" y="232711"/>
                    <a:pt x="165" y="220287"/>
                    <a:pt x="185" y="207884"/>
                  </a:cubicBezTo>
                  <a:cubicBezTo>
                    <a:pt x="144" y="189594"/>
                    <a:pt x="470" y="171326"/>
                    <a:pt x="1347" y="153057"/>
                  </a:cubicBezTo>
                  <a:cubicBezTo>
                    <a:pt x="2855" y="115867"/>
                    <a:pt x="4240" y="78351"/>
                    <a:pt x="12065" y="41834"/>
                  </a:cubicBezTo>
                  <a:cubicBezTo>
                    <a:pt x="15978" y="21976"/>
                    <a:pt x="20135" y="-5967"/>
                    <a:pt x="47340" y="1182"/>
                  </a:cubicBezTo>
                  <a:cubicBezTo>
                    <a:pt x="50783" y="-1792"/>
                    <a:pt x="54961" y="1487"/>
                    <a:pt x="57671" y="3972"/>
                  </a:cubicBezTo>
                  <a:cubicBezTo>
                    <a:pt x="67269" y="15072"/>
                    <a:pt x="62480" y="38209"/>
                    <a:pt x="62929" y="52343"/>
                  </a:cubicBezTo>
                  <a:cubicBezTo>
                    <a:pt x="62256" y="82791"/>
                    <a:pt x="60524" y="113199"/>
                    <a:pt x="60524" y="143668"/>
                  </a:cubicBezTo>
                  <a:cubicBezTo>
                    <a:pt x="59668" y="165969"/>
                    <a:pt x="58120" y="188250"/>
                    <a:pt x="56306" y="210491"/>
                  </a:cubicBezTo>
                  <a:cubicBezTo>
                    <a:pt x="55409" y="222955"/>
                    <a:pt x="54207" y="235440"/>
                    <a:pt x="51599" y="247680"/>
                  </a:cubicBezTo>
                  <a:cubicBezTo>
                    <a:pt x="48807" y="264157"/>
                    <a:pt x="41817" y="280634"/>
                    <a:pt x="24618" y="280634"/>
                  </a:cubicBezTo>
                  <a:cubicBezTo>
                    <a:pt x="22458" y="280593"/>
                    <a:pt x="20196" y="280349"/>
                    <a:pt x="17751" y="279819"/>
                  </a:cubicBezTo>
                  <a:close/>
                  <a:moveTo>
                    <a:pt x="26330" y="19125"/>
                  </a:moveTo>
                  <a:cubicBezTo>
                    <a:pt x="23029" y="29125"/>
                    <a:pt x="21704" y="39634"/>
                    <a:pt x="19687" y="49920"/>
                  </a:cubicBezTo>
                  <a:cubicBezTo>
                    <a:pt x="12677" y="88800"/>
                    <a:pt x="12269" y="128494"/>
                    <a:pt x="10659" y="167822"/>
                  </a:cubicBezTo>
                  <a:cubicBezTo>
                    <a:pt x="10007" y="186458"/>
                    <a:pt x="10272" y="205094"/>
                    <a:pt x="10170" y="223749"/>
                  </a:cubicBezTo>
                  <a:cubicBezTo>
                    <a:pt x="10394" y="235359"/>
                    <a:pt x="9131" y="247130"/>
                    <a:pt x="11067" y="258617"/>
                  </a:cubicBezTo>
                  <a:cubicBezTo>
                    <a:pt x="12493" y="267497"/>
                    <a:pt x="15774" y="270634"/>
                    <a:pt x="25067" y="270410"/>
                  </a:cubicBezTo>
                  <a:cubicBezTo>
                    <a:pt x="37599" y="269860"/>
                    <a:pt x="39372" y="254788"/>
                    <a:pt x="41756" y="245297"/>
                  </a:cubicBezTo>
                  <a:cubicBezTo>
                    <a:pt x="44181" y="233200"/>
                    <a:pt x="45506" y="220898"/>
                    <a:pt x="46300" y="208576"/>
                  </a:cubicBezTo>
                  <a:cubicBezTo>
                    <a:pt x="48420" y="180939"/>
                    <a:pt x="50682" y="153321"/>
                    <a:pt x="50580" y="125582"/>
                  </a:cubicBezTo>
                  <a:cubicBezTo>
                    <a:pt x="50824" y="101203"/>
                    <a:pt x="52393" y="76844"/>
                    <a:pt x="52801" y="52465"/>
                  </a:cubicBezTo>
                  <a:cubicBezTo>
                    <a:pt x="53168" y="44278"/>
                    <a:pt x="53290" y="36070"/>
                    <a:pt x="53371" y="27862"/>
                  </a:cubicBezTo>
                  <a:cubicBezTo>
                    <a:pt x="53453" y="22445"/>
                    <a:pt x="53555" y="16803"/>
                    <a:pt x="51110" y="11834"/>
                  </a:cubicBezTo>
                  <a:cubicBezTo>
                    <a:pt x="49459" y="9492"/>
                    <a:pt x="45689" y="8819"/>
                    <a:pt x="45567" y="5439"/>
                  </a:cubicBezTo>
                  <a:cubicBezTo>
                    <a:pt x="45485" y="5439"/>
                    <a:pt x="45383" y="5439"/>
                    <a:pt x="45281" y="5439"/>
                  </a:cubicBezTo>
                  <a:cubicBezTo>
                    <a:pt x="35520" y="5479"/>
                    <a:pt x="29264" y="9553"/>
                    <a:pt x="26330" y="191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6" name="Google Shape;1466;p35"/>
            <p:cNvSpPr/>
            <p:nvPr/>
          </p:nvSpPr>
          <p:spPr>
            <a:xfrm>
              <a:off x="13906100" y="7124151"/>
              <a:ext cx="146149" cy="259692"/>
            </a:xfrm>
            <a:custGeom>
              <a:avLst/>
              <a:gdLst/>
              <a:ahLst/>
              <a:cxnLst/>
              <a:rect l="l" t="t" r="r" b="b"/>
              <a:pathLst>
                <a:path w="146149" h="259692" extrusionOk="0">
                  <a:moveTo>
                    <a:pt x="84102" y="258979"/>
                  </a:moveTo>
                  <a:cubicBezTo>
                    <a:pt x="57101" y="257044"/>
                    <a:pt x="35888" y="237818"/>
                    <a:pt x="21216" y="216433"/>
                  </a:cubicBezTo>
                  <a:cubicBezTo>
                    <a:pt x="13615" y="205618"/>
                    <a:pt x="10578" y="192543"/>
                    <a:pt x="6870" y="180058"/>
                  </a:cubicBezTo>
                  <a:cubicBezTo>
                    <a:pt x="1184" y="160159"/>
                    <a:pt x="-202" y="139385"/>
                    <a:pt x="23" y="119039"/>
                  </a:cubicBezTo>
                  <a:cubicBezTo>
                    <a:pt x="63" y="96310"/>
                    <a:pt x="2835" y="73031"/>
                    <a:pt x="13187" y="52521"/>
                  </a:cubicBezTo>
                  <a:cubicBezTo>
                    <a:pt x="34848" y="9649"/>
                    <a:pt x="77764" y="-10371"/>
                    <a:pt x="123961" y="5311"/>
                  </a:cubicBezTo>
                  <a:cubicBezTo>
                    <a:pt x="125632" y="-1328"/>
                    <a:pt x="133926" y="1890"/>
                    <a:pt x="137553" y="5087"/>
                  </a:cubicBezTo>
                  <a:cubicBezTo>
                    <a:pt x="150941" y="14313"/>
                    <a:pt x="147925" y="40057"/>
                    <a:pt x="133804" y="47165"/>
                  </a:cubicBezTo>
                  <a:cubicBezTo>
                    <a:pt x="121923" y="52114"/>
                    <a:pt x="108372" y="50362"/>
                    <a:pt x="95921" y="53295"/>
                  </a:cubicBezTo>
                  <a:cubicBezTo>
                    <a:pt x="68880" y="60668"/>
                    <a:pt x="56510" y="71177"/>
                    <a:pt x="53739" y="100179"/>
                  </a:cubicBezTo>
                  <a:cubicBezTo>
                    <a:pt x="51925" y="124945"/>
                    <a:pt x="59771" y="167430"/>
                    <a:pt x="84204" y="179304"/>
                  </a:cubicBezTo>
                  <a:cubicBezTo>
                    <a:pt x="95676" y="184620"/>
                    <a:pt x="107598" y="188917"/>
                    <a:pt x="119600" y="192868"/>
                  </a:cubicBezTo>
                  <a:cubicBezTo>
                    <a:pt x="128852" y="195679"/>
                    <a:pt x="139570" y="198815"/>
                    <a:pt x="143565" y="208632"/>
                  </a:cubicBezTo>
                  <a:cubicBezTo>
                    <a:pt x="148578" y="220567"/>
                    <a:pt x="144950" y="235190"/>
                    <a:pt x="138022" y="245659"/>
                  </a:cubicBezTo>
                  <a:cubicBezTo>
                    <a:pt x="129667" y="257390"/>
                    <a:pt x="115769" y="259692"/>
                    <a:pt x="101933" y="259692"/>
                  </a:cubicBezTo>
                  <a:cubicBezTo>
                    <a:pt x="95799" y="259712"/>
                    <a:pt x="89706" y="259264"/>
                    <a:pt x="84102" y="258979"/>
                  </a:cubicBezTo>
                  <a:close/>
                  <a:moveTo>
                    <a:pt x="69919" y="11543"/>
                  </a:moveTo>
                  <a:cubicBezTo>
                    <a:pt x="25332" y="28896"/>
                    <a:pt x="8561" y="75149"/>
                    <a:pt x="9926" y="119915"/>
                  </a:cubicBezTo>
                  <a:cubicBezTo>
                    <a:pt x="9722" y="140791"/>
                    <a:pt x="11455" y="161443"/>
                    <a:pt x="17649" y="181382"/>
                  </a:cubicBezTo>
                  <a:cubicBezTo>
                    <a:pt x="20645" y="191463"/>
                    <a:pt x="23355" y="201870"/>
                    <a:pt x="29387" y="210649"/>
                  </a:cubicBezTo>
                  <a:cubicBezTo>
                    <a:pt x="46443" y="235150"/>
                    <a:pt x="66618" y="250914"/>
                    <a:pt x="97755" y="249549"/>
                  </a:cubicBezTo>
                  <a:cubicBezTo>
                    <a:pt x="108352" y="249529"/>
                    <a:pt x="120945" y="250017"/>
                    <a:pt x="128424" y="241504"/>
                  </a:cubicBezTo>
                  <a:cubicBezTo>
                    <a:pt x="134700" y="233541"/>
                    <a:pt x="138694" y="219976"/>
                    <a:pt x="133213" y="210730"/>
                  </a:cubicBezTo>
                  <a:cubicBezTo>
                    <a:pt x="131154" y="207879"/>
                    <a:pt x="127874" y="206270"/>
                    <a:pt x="124654" y="205150"/>
                  </a:cubicBezTo>
                  <a:cubicBezTo>
                    <a:pt x="112998" y="201341"/>
                    <a:pt x="101342" y="197512"/>
                    <a:pt x="90011" y="192828"/>
                  </a:cubicBezTo>
                  <a:cubicBezTo>
                    <a:pt x="70184" y="186473"/>
                    <a:pt x="56836" y="171178"/>
                    <a:pt x="51049" y="151442"/>
                  </a:cubicBezTo>
                  <a:cubicBezTo>
                    <a:pt x="43591" y="130078"/>
                    <a:pt x="40391" y="106269"/>
                    <a:pt x="46342" y="84151"/>
                  </a:cubicBezTo>
                  <a:cubicBezTo>
                    <a:pt x="50580" y="68020"/>
                    <a:pt x="62073" y="53825"/>
                    <a:pt x="78335" y="48876"/>
                  </a:cubicBezTo>
                  <a:cubicBezTo>
                    <a:pt x="92824" y="41788"/>
                    <a:pt x="109004" y="41564"/>
                    <a:pt x="124654" y="39650"/>
                  </a:cubicBezTo>
                  <a:cubicBezTo>
                    <a:pt x="135169" y="38631"/>
                    <a:pt x="137838" y="25189"/>
                    <a:pt x="134802" y="16818"/>
                  </a:cubicBezTo>
                  <a:cubicBezTo>
                    <a:pt x="132622" y="12603"/>
                    <a:pt x="128424" y="12073"/>
                    <a:pt x="125204" y="9609"/>
                  </a:cubicBezTo>
                  <a:cubicBezTo>
                    <a:pt x="115586" y="8407"/>
                    <a:pt x="105845" y="7083"/>
                    <a:pt x="96206" y="7083"/>
                  </a:cubicBezTo>
                  <a:cubicBezTo>
                    <a:pt x="87281" y="7083"/>
                    <a:pt x="78457" y="8203"/>
                    <a:pt x="69919" y="115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7" name="Google Shape;1467;p35"/>
            <p:cNvSpPr/>
            <p:nvPr/>
          </p:nvSpPr>
          <p:spPr>
            <a:xfrm>
              <a:off x="13980292" y="7122902"/>
              <a:ext cx="63073" cy="12222"/>
            </a:xfrm>
            <a:custGeom>
              <a:avLst/>
              <a:gdLst/>
              <a:ahLst/>
              <a:cxnLst/>
              <a:rect l="l" t="t" r="r" b="b"/>
              <a:pathLst>
                <a:path w="63073" h="12222" extrusionOk="0">
                  <a:moveTo>
                    <a:pt x="61548" y="11347"/>
                  </a:moveTo>
                  <a:cubicBezTo>
                    <a:pt x="61609" y="11204"/>
                    <a:pt x="61690" y="11041"/>
                    <a:pt x="61731" y="10980"/>
                  </a:cubicBezTo>
                  <a:cubicBezTo>
                    <a:pt x="61751" y="10919"/>
                    <a:pt x="61792" y="10858"/>
                    <a:pt x="61812" y="10797"/>
                  </a:cubicBezTo>
                  <a:cubicBezTo>
                    <a:pt x="56209" y="8516"/>
                    <a:pt x="50054" y="6113"/>
                    <a:pt x="44063" y="5583"/>
                  </a:cubicBezTo>
                  <a:cubicBezTo>
                    <a:pt x="33772" y="5318"/>
                    <a:pt x="24052" y="7111"/>
                    <a:pt x="13884" y="7823"/>
                  </a:cubicBezTo>
                  <a:cubicBezTo>
                    <a:pt x="10236" y="8271"/>
                    <a:pt x="6609" y="8964"/>
                    <a:pt x="2981" y="9575"/>
                  </a:cubicBezTo>
                  <a:cubicBezTo>
                    <a:pt x="1698" y="9819"/>
                    <a:pt x="414" y="8882"/>
                    <a:pt x="88" y="7681"/>
                  </a:cubicBezTo>
                  <a:cubicBezTo>
                    <a:pt x="-279" y="6337"/>
                    <a:pt x="536" y="4748"/>
                    <a:pt x="1922" y="4443"/>
                  </a:cubicBezTo>
                  <a:cubicBezTo>
                    <a:pt x="6140" y="3506"/>
                    <a:pt x="10134" y="2630"/>
                    <a:pt x="14373" y="2060"/>
                  </a:cubicBezTo>
                  <a:cubicBezTo>
                    <a:pt x="25744" y="1123"/>
                    <a:pt x="37441" y="-1505"/>
                    <a:pt x="48730" y="1164"/>
                  </a:cubicBezTo>
                  <a:cubicBezTo>
                    <a:pt x="51624" y="1449"/>
                    <a:pt x="66887" y="8944"/>
                    <a:pt x="62179" y="12223"/>
                  </a:cubicBezTo>
                  <a:cubicBezTo>
                    <a:pt x="61751" y="12202"/>
                    <a:pt x="61323" y="11836"/>
                    <a:pt x="61548" y="113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8" name="Google Shape;1468;p35"/>
            <p:cNvSpPr/>
            <p:nvPr/>
          </p:nvSpPr>
          <p:spPr>
            <a:xfrm>
              <a:off x="14070526" y="7100185"/>
              <a:ext cx="132207" cy="284614"/>
            </a:xfrm>
            <a:custGeom>
              <a:avLst/>
              <a:gdLst/>
              <a:ahLst/>
              <a:cxnLst/>
              <a:rect l="l" t="t" r="r" b="b"/>
              <a:pathLst>
                <a:path w="132207" h="284614" extrusionOk="0">
                  <a:moveTo>
                    <a:pt x="41760" y="271743"/>
                  </a:moveTo>
                  <a:cubicBezTo>
                    <a:pt x="34832" y="267445"/>
                    <a:pt x="27801" y="263005"/>
                    <a:pt x="22646" y="256549"/>
                  </a:cubicBezTo>
                  <a:cubicBezTo>
                    <a:pt x="17735" y="250317"/>
                    <a:pt x="14005" y="243189"/>
                    <a:pt x="10908" y="235918"/>
                  </a:cubicBezTo>
                  <a:cubicBezTo>
                    <a:pt x="3674" y="217404"/>
                    <a:pt x="-1278" y="197567"/>
                    <a:pt x="291" y="177587"/>
                  </a:cubicBezTo>
                  <a:cubicBezTo>
                    <a:pt x="-137" y="152577"/>
                    <a:pt x="10500" y="128402"/>
                    <a:pt x="34669" y="118422"/>
                  </a:cubicBezTo>
                  <a:cubicBezTo>
                    <a:pt x="16145" y="108076"/>
                    <a:pt x="10826" y="93289"/>
                    <a:pt x="12538" y="72862"/>
                  </a:cubicBezTo>
                  <a:cubicBezTo>
                    <a:pt x="12946" y="57363"/>
                    <a:pt x="15350" y="41578"/>
                    <a:pt x="22544" y="27688"/>
                  </a:cubicBezTo>
                  <a:cubicBezTo>
                    <a:pt x="29003" y="12637"/>
                    <a:pt x="45021" y="5081"/>
                    <a:pt x="60161" y="1537"/>
                  </a:cubicBezTo>
                  <a:cubicBezTo>
                    <a:pt x="67640" y="30"/>
                    <a:pt x="75261" y="-255"/>
                    <a:pt x="82862" y="193"/>
                  </a:cubicBezTo>
                  <a:cubicBezTo>
                    <a:pt x="90810" y="621"/>
                    <a:pt x="98940" y="376"/>
                    <a:pt x="106643" y="2596"/>
                  </a:cubicBezTo>
                  <a:cubicBezTo>
                    <a:pt x="110963" y="-907"/>
                    <a:pt x="116262" y="4022"/>
                    <a:pt x="120113" y="6222"/>
                  </a:cubicBezTo>
                  <a:cubicBezTo>
                    <a:pt x="135967" y="14613"/>
                    <a:pt x="136640" y="34531"/>
                    <a:pt x="119726" y="41741"/>
                  </a:cubicBezTo>
                  <a:cubicBezTo>
                    <a:pt x="111616" y="44470"/>
                    <a:pt x="103036" y="41680"/>
                    <a:pt x="94824" y="40866"/>
                  </a:cubicBezTo>
                  <a:cubicBezTo>
                    <a:pt x="83698" y="40173"/>
                    <a:pt x="70758" y="43982"/>
                    <a:pt x="65745" y="54796"/>
                  </a:cubicBezTo>
                  <a:cubicBezTo>
                    <a:pt x="61812" y="62597"/>
                    <a:pt x="62810" y="72739"/>
                    <a:pt x="68068" y="79685"/>
                  </a:cubicBezTo>
                  <a:cubicBezTo>
                    <a:pt x="78685" y="89562"/>
                    <a:pt x="102303" y="89603"/>
                    <a:pt x="105115" y="106385"/>
                  </a:cubicBezTo>
                  <a:cubicBezTo>
                    <a:pt x="104809" y="118483"/>
                    <a:pt x="105319" y="132801"/>
                    <a:pt x="96760" y="142373"/>
                  </a:cubicBezTo>
                  <a:cubicBezTo>
                    <a:pt x="94498" y="144491"/>
                    <a:pt x="91503" y="145123"/>
                    <a:pt x="88527" y="145571"/>
                  </a:cubicBezTo>
                  <a:cubicBezTo>
                    <a:pt x="78501" y="147546"/>
                    <a:pt x="68639" y="148300"/>
                    <a:pt x="60854" y="155225"/>
                  </a:cubicBezTo>
                  <a:cubicBezTo>
                    <a:pt x="42657" y="169481"/>
                    <a:pt x="45082" y="193799"/>
                    <a:pt x="59489" y="209889"/>
                  </a:cubicBezTo>
                  <a:cubicBezTo>
                    <a:pt x="71002" y="223575"/>
                    <a:pt x="87957" y="230235"/>
                    <a:pt x="104035" y="236936"/>
                  </a:cubicBezTo>
                  <a:cubicBezTo>
                    <a:pt x="118850" y="242781"/>
                    <a:pt x="129996" y="254370"/>
                    <a:pt x="118972" y="269889"/>
                  </a:cubicBezTo>
                  <a:cubicBezTo>
                    <a:pt x="112410" y="280602"/>
                    <a:pt x="98839" y="284757"/>
                    <a:pt x="86856" y="284594"/>
                  </a:cubicBezTo>
                  <a:cubicBezTo>
                    <a:pt x="86245" y="284614"/>
                    <a:pt x="85634" y="284614"/>
                    <a:pt x="85022" y="284614"/>
                  </a:cubicBezTo>
                  <a:cubicBezTo>
                    <a:pt x="69617" y="284635"/>
                    <a:pt x="54619" y="280317"/>
                    <a:pt x="41760" y="271743"/>
                  </a:cubicBezTo>
                  <a:close/>
                  <a:moveTo>
                    <a:pt x="58103" y="11863"/>
                  </a:moveTo>
                  <a:cubicBezTo>
                    <a:pt x="47853" y="15672"/>
                    <a:pt x="36482" y="20621"/>
                    <a:pt x="31938" y="31293"/>
                  </a:cubicBezTo>
                  <a:cubicBezTo>
                    <a:pt x="23461" y="47668"/>
                    <a:pt x="22136" y="66548"/>
                    <a:pt x="22605" y="84674"/>
                  </a:cubicBezTo>
                  <a:cubicBezTo>
                    <a:pt x="22544" y="96833"/>
                    <a:pt x="31795" y="105489"/>
                    <a:pt x="41740" y="110968"/>
                  </a:cubicBezTo>
                  <a:cubicBezTo>
                    <a:pt x="43492" y="112068"/>
                    <a:pt x="45347" y="112964"/>
                    <a:pt x="46855" y="114369"/>
                  </a:cubicBezTo>
                  <a:cubicBezTo>
                    <a:pt x="50054" y="117302"/>
                    <a:pt x="48831" y="122638"/>
                    <a:pt x="45041" y="124451"/>
                  </a:cubicBezTo>
                  <a:cubicBezTo>
                    <a:pt x="31164" y="130561"/>
                    <a:pt x="17959" y="139502"/>
                    <a:pt x="13598" y="154899"/>
                  </a:cubicBezTo>
                  <a:cubicBezTo>
                    <a:pt x="8524" y="174064"/>
                    <a:pt x="8829" y="194940"/>
                    <a:pt x="14372" y="213962"/>
                  </a:cubicBezTo>
                  <a:cubicBezTo>
                    <a:pt x="18142" y="228423"/>
                    <a:pt x="23440" y="243555"/>
                    <a:pt x="34322" y="254248"/>
                  </a:cubicBezTo>
                  <a:cubicBezTo>
                    <a:pt x="50889" y="267792"/>
                    <a:pt x="68965" y="275857"/>
                    <a:pt x="90667" y="274472"/>
                  </a:cubicBezTo>
                  <a:cubicBezTo>
                    <a:pt x="100754" y="273678"/>
                    <a:pt x="113205" y="267547"/>
                    <a:pt x="113225" y="256121"/>
                  </a:cubicBezTo>
                  <a:cubicBezTo>
                    <a:pt x="111534" y="251946"/>
                    <a:pt x="106969" y="249808"/>
                    <a:pt x="103281" y="247690"/>
                  </a:cubicBezTo>
                  <a:cubicBezTo>
                    <a:pt x="96679" y="244614"/>
                    <a:pt x="89852" y="242028"/>
                    <a:pt x="83250" y="238973"/>
                  </a:cubicBezTo>
                  <a:cubicBezTo>
                    <a:pt x="65521" y="231050"/>
                    <a:pt x="48811" y="218076"/>
                    <a:pt x="41454" y="199604"/>
                  </a:cubicBezTo>
                  <a:cubicBezTo>
                    <a:pt x="31612" y="177037"/>
                    <a:pt x="41760" y="152292"/>
                    <a:pt x="63544" y="141579"/>
                  </a:cubicBezTo>
                  <a:cubicBezTo>
                    <a:pt x="69087" y="138870"/>
                    <a:pt x="75221" y="137831"/>
                    <a:pt x="81232" y="136711"/>
                  </a:cubicBezTo>
                  <a:cubicBezTo>
                    <a:pt x="84370" y="135550"/>
                    <a:pt x="89669" y="136711"/>
                    <a:pt x="91156" y="133208"/>
                  </a:cubicBezTo>
                  <a:cubicBezTo>
                    <a:pt x="94233" y="126630"/>
                    <a:pt x="94743" y="119298"/>
                    <a:pt x="94967" y="112149"/>
                  </a:cubicBezTo>
                  <a:cubicBezTo>
                    <a:pt x="94926" y="109440"/>
                    <a:pt x="95863" y="106263"/>
                    <a:pt x="93214" y="104491"/>
                  </a:cubicBezTo>
                  <a:cubicBezTo>
                    <a:pt x="83779" y="97220"/>
                    <a:pt x="71023" y="95632"/>
                    <a:pt x="61914" y="87852"/>
                  </a:cubicBezTo>
                  <a:cubicBezTo>
                    <a:pt x="54394" y="80438"/>
                    <a:pt x="52092" y="68727"/>
                    <a:pt x="53844" y="58564"/>
                  </a:cubicBezTo>
                  <a:cubicBezTo>
                    <a:pt x="60385" y="31354"/>
                    <a:pt x="86490" y="28014"/>
                    <a:pt x="110148" y="32780"/>
                  </a:cubicBezTo>
                  <a:cubicBezTo>
                    <a:pt x="117383" y="34491"/>
                    <a:pt x="125065" y="27138"/>
                    <a:pt x="120989" y="20132"/>
                  </a:cubicBezTo>
                  <a:cubicBezTo>
                    <a:pt x="118198" y="16588"/>
                    <a:pt x="114061" y="14348"/>
                    <a:pt x="110250" y="12006"/>
                  </a:cubicBezTo>
                  <a:cubicBezTo>
                    <a:pt x="108722" y="11212"/>
                    <a:pt x="106766" y="10784"/>
                    <a:pt x="105808" y="9216"/>
                  </a:cubicBezTo>
                  <a:cubicBezTo>
                    <a:pt x="99430" y="8931"/>
                    <a:pt x="92909" y="8605"/>
                    <a:pt x="86408" y="8605"/>
                  </a:cubicBezTo>
                  <a:cubicBezTo>
                    <a:pt x="76851" y="8584"/>
                    <a:pt x="67273" y="9297"/>
                    <a:pt x="58103" y="118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9" name="Google Shape;1469;p35"/>
            <p:cNvSpPr/>
            <p:nvPr/>
          </p:nvSpPr>
          <p:spPr>
            <a:xfrm>
              <a:off x="14256561" y="7150085"/>
              <a:ext cx="169849" cy="265957"/>
            </a:xfrm>
            <a:custGeom>
              <a:avLst/>
              <a:gdLst/>
              <a:ahLst/>
              <a:cxnLst/>
              <a:rect l="l" t="t" r="r" b="b"/>
              <a:pathLst>
                <a:path w="169849" h="265957" extrusionOk="0">
                  <a:moveTo>
                    <a:pt x="69367" y="265795"/>
                  </a:moveTo>
                  <a:cubicBezTo>
                    <a:pt x="56835" y="266304"/>
                    <a:pt x="54124" y="253269"/>
                    <a:pt x="54695" y="243249"/>
                  </a:cubicBezTo>
                  <a:cubicBezTo>
                    <a:pt x="54837" y="226894"/>
                    <a:pt x="56345" y="210621"/>
                    <a:pt x="58241" y="194369"/>
                  </a:cubicBezTo>
                  <a:cubicBezTo>
                    <a:pt x="60808" y="168544"/>
                    <a:pt x="62683" y="142658"/>
                    <a:pt x="65679" y="116873"/>
                  </a:cubicBezTo>
                  <a:cubicBezTo>
                    <a:pt x="68042" y="95549"/>
                    <a:pt x="70325" y="74205"/>
                    <a:pt x="71649" y="52800"/>
                  </a:cubicBezTo>
                  <a:cubicBezTo>
                    <a:pt x="71792" y="49093"/>
                    <a:pt x="53880" y="48950"/>
                    <a:pt x="50293" y="47769"/>
                  </a:cubicBezTo>
                  <a:cubicBezTo>
                    <a:pt x="40675" y="46425"/>
                    <a:pt x="31199" y="44185"/>
                    <a:pt x="22009" y="41150"/>
                  </a:cubicBezTo>
                  <a:cubicBezTo>
                    <a:pt x="15610" y="39134"/>
                    <a:pt x="8743" y="36812"/>
                    <a:pt x="4830" y="30987"/>
                  </a:cubicBezTo>
                  <a:cubicBezTo>
                    <a:pt x="1386" y="25854"/>
                    <a:pt x="-1018" y="19154"/>
                    <a:pt x="428" y="12962"/>
                  </a:cubicBezTo>
                  <a:cubicBezTo>
                    <a:pt x="2589" y="6282"/>
                    <a:pt x="8172" y="722"/>
                    <a:pt x="15467" y="396"/>
                  </a:cubicBezTo>
                  <a:cubicBezTo>
                    <a:pt x="16364" y="396"/>
                    <a:pt x="17424" y="294"/>
                    <a:pt x="18524" y="192"/>
                  </a:cubicBezTo>
                  <a:cubicBezTo>
                    <a:pt x="22437" y="-154"/>
                    <a:pt x="27022" y="-520"/>
                    <a:pt x="27898" y="3797"/>
                  </a:cubicBezTo>
                  <a:cubicBezTo>
                    <a:pt x="46584" y="5121"/>
                    <a:pt x="65332" y="5040"/>
                    <a:pt x="84080" y="4979"/>
                  </a:cubicBezTo>
                  <a:cubicBezTo>
                    <a:pt x="95899" y="4938"/>
                    <a:pt x="107718" y="4897"/>
                    <a:pt x="119537" y="5203"/>
                  </a:cubicBezTo>
                  <a:cubicBezTo>
                    <a:pt x="124326" y="5691"/>
                    <a:pt x="129156" y="5671"/>
                    <a:pt x="134006" y="5651"/>
                  </a:cubicBezTo>
                  <a:cubicBezTo>
                    <a:pt x="142177" y="5630"/>
                    <a:pt x="150369" y="5610"/>
                    <a:pt x="158235" y="7993"/>
                  </a:cubicBezTo>
                  <a:cubicBezTo>
                    <a:pt x="173029" y="13797"/>
                    <a:pt x="173437" y="32840"/>
                    <a:pt x="160905" y="41639"/>
                  </a:cubicBezTo>
                  <a:cubicBezTo>
                    <a:pt x="149350" y="50926"/>
                    <a:pt x="133150" y="48910"/>
                    <a:pt x="119191" y="49663"/>
                  </a:cubicBezTo>
                  <a:cubicBezTo>
                    <a:pt x="116399" y="57362"/>
                    <a:pt x="116257" y="65692"/>
                    <a:pt x="115462" y="73757"/>
                  </a:cubicBezTo>
                  <a:cubicBezTo>
                    <a:pt x="114280" y="87301"/>
                    <a:pt x="112915" y="100906"/>
                    <a:pt x="112099" y="114450"/>
                  </a:cubicBezTo>
                  <a:cubicBezTo>
                    <a:pt x="112099" y="114348"/>
                    <a:pt x="112099" y="114266"/>
                    <a:pt x="112120" y="114165"/>
                  </a:cubicBezTo>
                  <a:cubicBezTo>
                    <a:pt x="112120" y="114042"/>
                    <a:pt x="112120" y="113900"/>
                    <a:pt x="112140" y="113778"/>
                  </a:cubicBezTo>
                  <a:cubicBezTo>
                    <a:pt x="110571" y="140886"/>
                    <a:pt x="107046" y="167811"/>
                    <a:pt x="103215" y="194654"/>
                  </a:cubicBezTo>
                  <a:cubicBezTo>
                    <a:pt x="100464" y="209460"/>
                    <a:pt x="102379" y="223778"/>
                    <a:pt x="97957" y="238035"/>
                  </a:cubicBezTo>
                  <a:cubicBezTo>
                    <a:pt x="93454" y="250398"/>
                    <a:pt x="86566" y="265958"/>
                    <a:pt x="71690" y="265958"/>
                  </a:cubicBezTo>
                  <a:cubicBezTo>
                    <a:pt x="70895" y="265917"/>
                    <a:pt x="70141" y="265876"/>
                    <a:pt x="69367" y="265795"/>
                  </a:cubicBezTo>
                  <a:close/>
                  <a:moveTo>
                    <a:pt x="13226" y="11089"/>
                  </a:moveTo>
                  <a:cubicBezTo>
                    <a:pt x="9354" y="14266"/>
                    <a:pt x="9619" y="18808"/>
                    <a:pt x="11718" y="22962"/>
                  </a:cubicBezTo>
                  <a:cubicBezTo>
                    <a:pt x="13593" y="27443"/>
                    <a:pt x="18137" y="29235"/>
                    <a:pt x="22437" y="30661"/>
                  </a:cubicBezTo>
                  <a:cubicBezTo>
                    <a:pt x="28591" y="32759"/>
                    <a:pt x="34847" y="34551"/>
                    <a:pt x="41184" y="35936"/>
                  </a:cubicBezTo>
                  <a:cubicBezTo>
                    <a:pt x="47318" y="37158"/>
                    <a:pt x="53533" y="38034"/>
                    <a:pt x="59749" y="38910"/>
                  </a:cubicBezTo>
                  <a:cubicBezTo>
                    <a:pt x="65760" y="40030"/>
                    <a:pt x="72546" y="39867"/>
                    <a:pt x="77620" y="43696"/>
                  </a:cubicBezTo>
                  <a:cubicBezTo>
                    <a:pt x="81288" y="46547"/>
                    <a:pt x="82225" y="51272"/>
                    <a:pt x="81533" y="55651"/>
                  </a:cubicBezTo>
                  <a:cubicBezTo>
                    <a:pt x="81145" y="60600"/>
                    <a:pt x="80982" y="64572"/>
                    <a:pt x="80616" y="69378"/>
                  </a:cubicBezTo>
                  <a:cubicBezTo>
                    <a:pt x="78700" y="91883"/>
                    <a:pt x="76031" y="114307"/>
                    <a:pt x="73667" y="136751"/>
                  </a:cubicBezTo>
                  <a:cubicBezTo>
                    <a:pt x="71303" y="162617"/>
                    <a:pt x="69102" y="188503"/>
                    <a:pt x="66270" y="214308"/>
                  </a:cubicBezTo>
                  <a:cubicBezTo>
                    <a:pt x="65189" y="225387"/>
                    <a:pt x="64843" y="236446"/>
                    <a:pt x="64843" y="247546"/>
                  </a:cubicBezTo>
                  <a:cubicBezTo>
                    <a:pt x="65434" y="252414"/>
                    <a:pt x="65006" y="256650"/>
                    <a:pt x="71894" y="255754"/>
                  </a:cubicBezTo>
                  <a:cubicBezTo>
                    <a:pt x="78211" y="255530"/>
                    <a:pt x="81390" y="250092"/>
                    <a:pt x="83937" y="245041"/>
                  </a:cubicBezTo>
                  <a:cubicBezTo>
                    <a:pt x="91538" y="232271"/>
                    <a:pt x="90621" y="217363"/>
                    <a:pt x="91946" y="203106"/>
                  </a:cubicBezTo>
                  <a:cubicBezTo>
                    <a:pt x="95614" y="174430"/>
                    <a:pt x="100097" y="145794"/>
                    <a:pt x="101809" y="116894"/>
                  </a:cubicBezTo>
                  <a:cubicBezTo>
                    <a:pt x="101809" y="116894"/>
                    <a:pt x="101809" y="116894"/>
                    <a:pt x="101809" y="116914"/>
                  </a:cubicBezTo>
                  <a:cubicBezTo>
                    <a:pt x="102726" y="101313"/>
                    <a:pt x="104254" y="85855"/>
                    <a:pt x="105599" y="70295"/>
                  </a:cubicBezTo>
                  <a:cubicBezTo>
                    <a:pt x="106332" y="62046"/>
                    <a:pt x="106842" y="53635"/>
                    <a:pt x="109817" y="45834"/>
                  </a:cubicBezTo>
                  <a:cubicBezTo>
                    <a:pt x="110571" y="43655"/>
                    <a:pt x="112079" y="41781"/>
                    <a:pt x="114056" y="40539"/>
                  </a:cubicBezTo>
                  <a:cubicBezTo>
                    <a:pt x="115625" y="39521"/>
                    <a:pt x="117520" y="39541"/>
                    <a:pt x="119374" y="39561"/>
                  </a:cubicBezTo>
                  <a:cubicBezTo>
                    <a:pt x="119986" y="39561"/>
                    <a:pt x="120597" y="39561"/>
                    <a:pt x="121188" y="39541"/>
                  </a:cubicBezTo>
                  <a:cubicBezTo>
                    <a:pt x="131703" y="38848"/>
                    <a:pt x="143461" y="40315"/>
                    <a:pt x="152916" y="34979"/>
                  </a:cubicBezTo>
                  <a:cubicBezTo>
                    <a:pt x="158907" y="31272"/>
                    <a:pt x="162779" y="24205"/>
                    <a:pt x="156829" y="18441"/>
                  </a:cubicBezTo>
                  <a:cubicBezTo>
                    <a:pt x="150267" y="14897"/>
                    <a:pt x="142238" y="15936"/>
                    <a:pt x="135025" y="15549"/>
                  </a:cubicBezTo>
                  <a:cubicBezTo>
                    <a:pt x="104682" y="13655"/>
                    <a:pt x="74828" y="14225"/>
                    <a:pt x="44587" y="12433"/>
                  </a:cubicBezTo>
                  <a:cubicBezTo>
                    <a:pt x="36823" y="12392"/>
                    <a:pt x="28917" y="10111"/>
                    <a:pt x="21173" y="10111"/>
                  </a:cubicBezTo>
                  <a:cubicBezTo>
                    <a:pt x="18463" y="10091"/>
                    <a:pt x="15834" y="10355"/>
                    <a:pt x="13226" y="110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0" name="Google Shape;1470;p35"/>
            <p:cNvSpPr/>
            <p:nvPr/>
          </p:nvSpPr>
          <p:spPr>
            <a:xfrm>
              <a:off x="14358349" y="7266999"/>
              <a:ext cx="2037" cy="40"/>
            </a:xfrm>
            <a:custGeom>
              <a:avLst/>
              <a:gdLst/>
              <a:ahLst/>
              <a:cxnLst/>
              <a:rect l="l" t="t" r="r" b="b"/>
              <a:pathLst>
                <a:path w="2037" h="40" extrusionOk="0">
                  <a:moveTo>
                    <a:pt x="0" y="0"/>
                  </a:moveTo>
                  <a:cubicBezTo>
                    <a:pt x="0" y="20"/>
                    <a:pt x="0" y="20"/>
                    <a:pt x="0" y="41"/>
                  </a:cubicBezTo>
                  <a:cubicBezTo>
                    <a:pt x="0" y="20"/>
                    <a:pt x="0" y="2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1" name="Google Shape;1471;p35"/>
            <p:cNvSpPr/>
            <p:nvPr/>
          </p:nvSpPr>
          <p:spPr>
            <a:xfrm>
              <a:off x="14358349" y="7266347"/>
              <a:ext cx="20" cy="610"/>
            </a:xfrm>
            <a:custGeom>
              <a:avLst/>
              <a:gdLst/>
              <a:ahLst/>
              <a:cxnLst/>
              <a:rect l="l" t="t" r="r" b="b"/>
              <a:pathLst>
                <a:path w="20" h="610" extrusionOk="0">
                  <a:moveTo>
                    <a:pt x="20" y="122"/>
                  </a:moveTo>
                  <a:cubicBezTo>
                    <a:pt x="20" y="81"/>
                    <a:pt x="20" y="41"/>
                    <a:pt x="20" y="0"/>
                  </a:cubicBezTo>
                  <a:cubicBezTo>
                    <a:pt x="20" y="204"/>
                    <a:pt x="0" y="407"/>
                    <a:pt x="0" y="611"/>
                  </a:cubicBezTo>
                  <a:cubicBezTo>
                    <a:pt x="20" y="204"/>
                    <a:pt x="20" y="163"/>
                    <a:pt x="20" y="1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2" name="Google Shape;1472;p35"/>
            <p:cNvSpPr/>
            <p:nvPr/>
          </p:nvSpPr>
          <p:spPr>
            <a:xfrm>
              <a:off x="14408846" y="7165004"/>
              <a:ext cx="192120" cy="259510"/>
            </a:xfrm>
            <a:custGeom>
              <a:avLst/>
              <a:gdLst/>
              <a:ahLst/>
              <a:cxnLst/>
              <a:rect l="l" t="t" r="r" b="b"/>
              <a:pathLst>
                <a:path w="192120" h="259510" extrusionOk="0">
                  <a:moveTo>
                    <a:pt x="90050" y="259388"/>
                  </a:moveTo>
                  <a:cubicBezTo>
                    <a:pt x="30791" y="258350"/>
                    <a:pt x="2160" y="211832"/>
                    <a:pt x="0" y="157107"/>
                  </a:cubicBezTo>
                  <a:cubicBezTo>
                    <a:pt x="204" y="139082"/>
                    <a:pt x="204" y="120548"/>
                    <a:pt x="5156" y="103074"/>
                  </a:cubicBezTo>
                  <a:cubicBezTo>
                    <a:pt x="8599" y="91791"/>
                    <a:pt x="14265" y="81322"/>
                    <a:pt x="19807" y="70996"/>
                  </a:cubicBezTo>
                  <a:cubicBezTo>
                    <a:pt x="27327" y="57147"/>
                    <a:pt x="34113" y="42605"/>
                    <a:pt x="45056" y="31016"/>
                  </a:cubicBezTo>
                  <a:cubicBezTo>
                    <a:pt x="63538" y="11118"/>
                    <a:pt x="91069" y="-2772"/>
                    <a:pt x="118620" y="3032"/>
                  </a:cubicBezTo>
                  <a:cubicBezTo>
                    <a:pt x="121717" y="-3852"/>
                    <a:pt x="131499" y="3032"/>
                    <a:pt x="136736" y="3786"/>
                  </a:cubicBezTo>
                  <a:cubicBezTo>
                    <a:pt x="163981" y="12666"/>
                    <a:pt x="171806" y="36332"/>
                    <a:pt x="181669" y="60242"/>
                  </a:cubicBezTo>
                  <a:cubicBezTo>
                    <a:pt x="198888" y="104764"/>
                    <a:pt x="194466" y="165844"/>
                    <a:pt x="171093" y="207473"/>
                  </a:cubicBezTo>
                  <a:cubicBezTo>
                    <a:pt x="164470" y="218512"/>
                    <a:pt x="157256" y="229510"/>
                    <a:pt x="147475" y="238044"/>
                  </a:cubicBezTo>
                  <a:cubicBezTo>
                    <a:pt x="132477" y="250590"/>
                    <a:pt x="113260" y="259490"/>
                    <a:pt x="93514" y="259510"/>
                  </a:cubicBezTo>
                  <a:cubicBezTo>
                    <a:pt x="92353" y="259490"/>
                    <a:pt x="91212" y="259449"/>
                    <a:pt x="90050" y="259388"/>
                  </a:cubicBezTo>
                  <a:close/>
                  <a:moveTo>
                    <a:pt x="50904" y="37574"/>
                  </a:moveTo>
                  <a:cubicBezTo>
                    <a:pt x="37414" y="53949"/>
                    <a:pt x="29079" y="73847"/>
                    <a:pt x="19481" y="92585"/>
                  </a:cubicBezTo>
                  <a:cubicBezTo>
                    <a:pt x="11249" y="109021"/>
                    <a:pt x="10454" y="127636"/>
                    <a:pt x="9944" y="145660"/>
                  </a:cubicBezTo>
                  <a:cubicBezTo>
                    <a:pt x="9190" y="165090"/>
                    <a:pt x="12186" y="185090"/>
                    <a:pt x="19787" y="203034"/>
                  </a:cubicBezTo>
                  <a:cubicBezTo>
                    <a:pt x="25656" y="214215"/>
                    <a:pt x="32523" y="225355"/>
                    <a:pt x="42305" y="233523"/>
                  </a:cubicBezTo>
                  <a:cubicBezTo>
                    <a:pt x="55978" y="243889"/>
                    <a:pt x="73381" y="249266"/>
                    <a:pt x="90437" y="249368"/>
                  </a:cubicBezTo>
                  <a:cubicBezTo>
                    <a:pt x="107860" y="250366"/>
                    <a:pt x="124855" y="242851"/>
                    <a:pt x="138468" y="232463"/>
                  </a:cubicBezTo>
                  <a:cubicBezTo>
                    <a:pt x="147862" y="225111"/>
                    <a:pt x="154750" y="214826"/>
                    <a:pt x="160924" y="204867"/>
                  </a:cubicBezTo>
                  <a:cubicBezTo>
                    <a:pt x="184216" y="165824"/>
                    <a:pt x="188842" y="104947"/>
                    <a:pt x="171806" y="62911"/>
                  </a:cubicBezTo>
                  <a:cubicBezTo>
                    <a:pt x="163981" y="43908"/>
                    <a:pt x="157073" y="22381"/>
                    <a:pt x="136145" y="14173"/>
                  </a:cubicBezTo>
                  <a:cubicBezTo>
                    <a:pt x="130806" y="12136"/>
                    <a:pt x="124774" y="11464"/>
                    <a:pt x="119883" y="8491"/>
                  </a:cubicBezTo>
                  <a:cubicBezTo>
                    <a:pt x="116704" y="8002"/>
                    <a:pt x="113566" y="7778"/>
                    <a:pt x="110428" y="7778"/>
                  </a:cubicBezTo>
                  <a:cubicBezTo>
                    <a:pt x="87380" y="7737"/>
                    <a:pt x="66045" y="20446"/>
                    <a:pt x="50904" y="375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3" name="Google Shape;1473;p35"/>
            <p:cNvSpPr/>
            <p:nvPr/>
          </p:nvSpPr>
          <p:spPr>
            <a:xfrm>
              <a:off x="14449067" y="7207132"/>
              <a:ext cx="112778" cy="180173"/>
            </a:xfrm>
            <a:custGeom>
              <a:avLst/>
              <a:gdLst/>
              <a:ahLst/>
              <a:cxnLst/>
              <a:rect l="l" t="t" r="r" b="b"/>
              <a:pathLst>
                <a:path w="112778" h="180173" extrusionOk="0">
                  <a:moveTo>
                    <a:pt x="41494" y="178788"/>
                  </a:moveTo>
                  <a:cubicBezTo>
                    <a:pt x="14779" y="170051"/>
                    <a:pt x="-709" y="140947"/>
                    <a:pt x="25" y="113839"/>
                  </a:cubicBezTo>
                  <a:cubicBezTo>
                    <a:pt x="127" y="81843"/>
                    <a:pt x="3917" y="46955"/>
                    <a:pt x="25029" y="21435"/>
                  </a:cubicBezTo>
                  <a:cubicBezTo>
                    <a:pt x="36848" y="6649"/>
                    <a:pt x="56329" y="-3983"/>
                    <a:pt x="75464" y="1435"/>
                  </a:cubicBezTo>
                  <a:cubicBezTo>
                    <a:pt x="81781" y="-1335"/>
                    <a:pt x="93539" y="10885"/>
                    <a:pt x="97105" y="15671"/>
                  </a:cubicBezTo>
                  <a:cubicBezTo>
                    <a:pt x="111940" y="37851"/>
                    <a:pt x="114345" y="65203"/>
                    <a:pt x="112002" y="91130"/>
                  </a:cubicBezTo>
                  <a:cubicBezTo>
                    <a:pt x="109149" y="125957"/>
                    <a:pt x="93702" y="180173"/>
                    <a:pt x="53191" y="180173"/>
                  </a:cubicBezTo>
                  <a:cubicBezTo>
                    <a:pt x="49502" y="180194"/>
                    <a:pt x="45610" y="179746"/>
                    <a:pt x="41494" y="178788"/>
                  </a:cubicBezTo>
                  <a:close/>
                  <a:moveTo>
                    <a:pt x="10153" y="105794"/>
                  </a:moveTo>
                  <a:cubicBezTo>
                    <a:pt x="9786" y="116018"/>
                    <a:pt x="10051" y="126344"/>
                    <a:pt x="13474" y="136100"/>
                  </a:cubicBezTo>
                  <a:cubicBezTo>
                    <a:pt x="19221" y="153147"/>
                    <a:pt x="34443" y="170642"/>
                    <a:pt x="53721" y="170255"/>
                  </a:cubicBezTo>
                  <a:cubicBezTo>
                    <a:pt x="90564" y="166466"/>
                    <a:pt x="98552" y="118686"/>
                    <a:pt x="102078" y="88706"/>
                  </a:cubicBezTo>
                  <a:cubicBezTo>
                    <a:pt x="103891" y="65753"/>
                    <a:pt x="101976" y="41680"/>
                    <a:pt x="89117" y="21903"/>
                  </a:cubicBezTo>
                  <a:cubicBezTo>
                    <a:pt x="85510" y="16995"/>
                    <a:pt x="80701" y="12861"/>
                    <a:pt x="75199" y="10213"/>
                  </a:cubicBezTo>
                  <a:cubicBezTo>
                    <a:pt x="74465" y="9846"/>
                    <a:pt x="73895" y="9276"/>
                    <a:pt x="73487" y="8604"/>
                  </a:cubicBezTo>
                  <a:cubicBezTo>
                    <a:pt x="39742" y="4449"/>
                    <a:pt x="19384" y="40722"/>
                    <a:pt x="13943" y="69338"/>
                  </a:cubicBezTo>
                  <a:cubicBezTo>
                    <a:pt x="13963" y="69215"/>
                    <a:pt x="13984" y="69073"/>
                    <a:pt x="14004" y="68991"/>
                  </a:cubicBezTo>
                  <a:cubicBezTo>
                    <a:pt x="14004" y="68971"/>
                    <a:pt x="14004" y="68951"/>
                    <a:pt x="14025" y="68930"/>
                  </a:cubicBezTo>
                  <a:cubicBezTo>
                    <a:pt x="11355" y="81517"/>
                    <a:pt x="10397" y="93350"/>
                    <a:pt x="10153" y="1057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4" name="Google Shape;1474;p35"/>
            <p:cNvSpPr/>
            <p:nvPr/>
          </p:nvSpPr>
          <p:spPr>
            <a:xfrm>
              <a:off x="13693469" y="7417015"/>
              <a:ext cx="272491" cy="308744"/>
            </a:xfrm>
            <a:custGeom>
              <a:avLst/>
              <a:gdLst/>
              <a:ahLst/>
              <a:cxnLst/>
              <a:rect l="l" t="t" r="r" b="b"/>
              <a:pathLst>
                <a:path w="272491" h="308744" extrusionOk="0">
                  <a:moveTo>
                    <a:pt x="232604" y="308276"/>
                  </a:moveTo>
                  <a:cubicBezTo>
                    <a:pt x="192480" y="299661"/>
                    <a:pt x="204931" y="269090"/>
                    <a:pt x="207641" y="239274"/>
                  </a:cubicBezTo>
                  <a:cubicBezTo>
                    <a:pt x="210922" y="199966"/>
                    <a:pt x="219949" y="161412"/>
                    <a:pt x="224636" y="122328"/>
                  </a:cubicBezTo>
                  <a:cubicBezTo>
                    <a:pt x="216791" y="136422"/>
                    <a:pt x="208762" y="150393"/>
                    <a:pt x="200468" y="164222"/>
                  </a:cubicBezTo>
                  <a:cubicBezTo>
                    <a:pt x="193743" y="175465"/>
                    <a:pt x="188363" y="187461"/>
                    <a:pt x="180926" y="198255"/>
                  </a:cubicBezTo>
                  <a:cubicBezTo>
                    <a:pt x="173997" y="209375"/>
                    <a:pt x="163217" y="222064"/>
                    <a:pt x="148565" y="218072"/>
                  </a:cubicBezTo>
                  <a:cubicBezTo>
                    <a:pt x="137358" y="214956"/>
                    <a:pt x="124825" y="212512"/>
                    <a:pt x="116287" y="204080"/>
                  </a:cubicBezTo>
                  <a:cubicBezTo>
                    <a:pt x="103102" y="189396"/>
                    <a:pt x="100718" y="168581"/>
                    <a:pt x="96806" y="149986"/>
                  </a:cubicBezTo>
                  <a:cubicBezTo>
                    <a:pt x="90977" y="127236"/>
                    <a:pt x="85720" y="104100"/>
                    <a:pt x="77182" y="82205"/>
                  </a:cubicBezTo>
                  <a:cubicBezTo>
                    <a:pt x="73860" y="113163"/>
                    <a:pt x="68236" y="143815"/>
                    <a:pt x="65261" y="174833"/>
                  </a:cubicBezTo>
                  <a:cubicBezTo>
                    <a:pt x="60411" y="209721"/>
                    <a:pt x="57761" y="245200"/>
                    <a:pt x="49080" y="279416"/>
                  </a:cubicBezTo>
                  <a:cubicBezTo>
                    <a:pt x="40990" y="309844"/>
                    <a:pt x="11667" y="297095"/>
                    <a:pt x="1641" y="275425"/>
                  </a:cubicBezTo>
                  <a:cubicBezTo>
                    <a:pt x="-2068" y="261718"/>
                    <a:pt x="1539" y="247176"/>
                    <a:pt x="2476" y="233265"/>
                  </a:cubicBezTo>
                  <a:cubicBezTo>
                    <a:pt x="4432" y="202797"/>
                    <a:pt x="8284" y="172939"/>
                    <a:pt x="13521" y="142919"/>
                  </a:cubicBezTo>
                  <a:cubicBezTo>
                    <a:pt x="17332" y="119925"/>
                    <a:pt x="19594" y="96666"/>
                    <a:pt x="24953" y="73957"/>
                  </a:cubicBezTo>
                  <a:cubicBezTo>
                    <a:pt x="27724" y="62144"/>
                    <a:pt x="30761" y="50393"/>
                    <a:pt x="33430" y="38539"/>
                  </a:cubicBezTo>
                  <a:cubicBezTo>
                    <a:pt x="32085" y="25117"/>
                    <a:pt x="35264" y="10168"/>
                    <a:pt x="48449" y="3977"/>
                  </a:cubicBezTo>
                  <a:cubicBezTo>
                    <a:pt x="60248" y="-2581"/>
                    <a:pt x="74940" y="290"/>
                    <a:pt x="87452" y="3244"/>
                  </a:cubicBezTo>
                  <a:cubicBezTo>
                    <a:pt x="107687" y="9598"/>
                    <a:pt x="117958" y="29537"/>
                    <a:pt x="123093" y="48702"/>
                  </a:cubicBezTo>
                  <a:cubicBezTo>
                    <a:pt x="134953" y="80922"/>
                    <a:pt x="143614" y="114120"/>
                    <a:pt x="146752" y="148255"/>
                  </a:cubicBezTo>
                  <a:cubicBezTo>
                    <a:pt x="168393" y="106320"/>
                    <a:pt x="184940" y="61085"/>
                    <a:pt x="216505" y="25240"/>
                  </a:cubicBezTo>
                  <a:cubicBezTo>
                    <a:pt x="221906" y="19537"/>
                    <a:pt x="228060" y="13590"/>
                    <a:pt x="235987" y="11859"/>
                  </a:cubicBezTo>
                  <a:cubicBezTo>
                    <a:pt x="244627" y="11003"/>
                    <a:pt x="257057" y="11879"/>
                    <a:pt x="263558" y="18152"/>
                  </a:cubicBezTo>
                  <a:cubicBezTo>
                    <a:pt x="269834" y="27847"/>
                    <a:pt x="269284" y="40148"/>
                    <a:pt x="270772" y="51248"/>
                  </a:cubicBezTo>
                  <a:cubicBezTo>
                    <a:pt x="273095" y="70719"/>
                    <a:pt x="272667" y="90352"/>
                    <a:pt x="271791" y="109904"/>
                  </a:cubicBezTo>
                  <a:cubicBezTo>
                    <a:pt x="271302" y="127420"/>
                    <a:pt x="268958" y="144792"/>
                    <a:pt x="267511" y="162226"/>
                  </a:cubicBezTo>
                  <a:cubicBezTo>
                    <a:pt x="266655" y="182308"/>
                    <a:pt x="264434" y="202288"/>
                    <a:pt x="262906" y="222328"/>
                  </a:cubicBezTo>
                  <a:cubicBezTo>
                    <a:pt x="261928" y="235445"/>
                    <a:pt x="260542" y="248540"/>
                    <a:pt x="259401" y="261657"/>
                  </a:cubicBezTo>
                  <a:cubicBezTo>
                    <a:pt x="257261" y="276280"/>
                    <a:pt x="255814" y="308744"/>
                    <a:pt x="236618" y="308744"/>
                  </a:cubicBezTo>
                  <a:cubicBezTo>
                    <a:pt x="235314" y="308704"/>
                    <a:pt x="234010" y="308561"/>
                    <a:pt x="232604" y="308276"/>
                  </a:cubicBezTo>
                  <a:close/>
                  <a:moveTo>
                    <a:pt x="237800" y="93570"/>
                  </a:moveTo>
                  <a:cubicBezTo>
                    <a:pt x="236211" y="107094"/>
                    <a:pt x="235131" y="120861"/>
                    <a:pt x="233358" y="134446"/>
                  </a:cubicBezTo>
                  <a:cubicBezTo>
                    <a:pt x="227285" y="173489"/>
                    <a:pt x="219786" y="212328"/>
                    <a:pt x="216485" y="251738"/>
                  </a:cubicBezTo>
                  <a:cubicBezTo>
                    <a:pt x="213123" y="274325"/>
                    <a:pt x="207274" y="294732"/>
                    <a:pt x="237230" y="298765"/>
                  </a:cubicBezTo>
                  <a:cubicBezTo>
                    <a:pt x="249375" y="293408"/>
                    <a:pt x="249375" y="250679"/>
                    <a:pt x="251392" y="237889"/>
                  </a:cubicBezTo>
                  <a:cubicBezTo>
                    <a:pt x="254938" y="198785"/>
                    <a:pt x="257465" y="159599"/>
                    <a:pt x="261153" y="120515"/>
                  </a:cubicBezTo>
                  <a:cubicBezTo>
                    <a:pt x="262743" y="93631"/>
                    <a:pt x="263110" y="66625"/>
                    <a:pt x="259340" y="39904"/>
                  </a:cubicBezTo>
                  <a:cubicBezTo>
                    <a:pt x="258178" y="34751"/>
                    <a:pt x="259116" y="25810"/>
                    <a:pt x="253491" y="23610"/>
                  </a:cubicBezTo>
                  <a:cubicBezTo>
                    <a:pt x="244260" y="20698"/>
                    <a:pt x="235335" y="20026"/>
                    <a:pt x="228223" y="27684"/>
                  </a:cubicBezTo>
                  <a:cubicBezTo>
                    <a:pt x="205359" y="51207"/>
                    <a:pt x="190442" y="80841"/>
                    <a:pt x="176524" y="110108"/>
                  </a:cubicBezTo>
                  <a:cubicBezTo>
                    <a:pt x="168087" y="128845"/>
                    <a:pt x="158245" y="146910"/>
                    <a:pt x="149625" y="165546"/>
                  </a:cubicBezTo>
                  <a:cubicBezTo>
                    <a:pt x="148117" y="169619"/>
                    <a:pt x="142452" y="171004"/>
                    <a:pt x="139762" y="167277"/>
                  </a:cubicBezTo>
                  <a:cubicBezTo>
                    <a:pt x="137256" y="163326"/>
                    <a:pt x="137806" y="158255"/>
                    <a:pt x="137133" y="153794"/>
                  </a:cubicBezTo>
                  <a:cubicBezTo>
                    <a:pt x="135870" y="140006"/>
                    <a:pt x="134362" y="126177"/>
                    <a:pt x="130979" y="112735"/>
                  </a:cubicBezTo>
                  <a:cubicBezTo>
                    <a:pt x="125824" y="85260"/>
                    <a:pt x="116531" y="58641"/>
                    <a:pt x="106404" y="32633"/>
                  </a:cubicBezTo>
                  <a:lnTo>
                    <a:pt x="106404" y="32633"/>
                  </a:lnTo>
                  <a:cubicBezTo>
                    <a:pt x="101105" y="22694"/>
                    <a:pt x="92057" y="14160"/>
                    <a:pt x="80748" y="11900"/>
                  </a:cubicBezTo>
                  <a:cubicBezTo>
                    <a:pt x="67502" y="9354"/>
                    <a:pt x="52606" y="8009"/>
                    <a:pt x="44394" y="20718"/>
                  </a:cubicBezTo>
                  <a:cubicBezTo>
                    <a:pt x="38993" y="28478"/>
                    <a:pt x="39442" y="37989"/>
                    <a:pt x="38178" y="46951"/>
                  </a:cubicBezTo>
                  <a:cubicBezTo>
                    <a:pt x="37098" y="56177"/>
                    <a:pt x="35162" y="65281"/>
                    <a:pt x="34408" y="74527"/>
                  </a:cubicBezTo>
                  <a:cubicBezTo>
                    <a:pt x="34306" y="75668"/>
                    <a:pt x="33002" y="76442"/>
                    <a:pt x="31943" y="76075"/>
                  </a:cubicBezTo>
                  <a:cubicBezTo>
                    <a:pt x="28254" y="94222"/>
                    <a:pt x="26359" y="112654"/>
                    <a:pt x="23995" y="131004"/>
                  </a:cubicBezTo>
                  <a:cubicBezTo>
                    <a:pt x="21305" y="150862"/>
                    <a:pt x="17984" y="170638"/>
                    <a:pt x="15783" y="190556"/>
                  </a:cubicBezTo>
                  <a:cubicBezTo>
                    <a:pt x="13806" y="205261"/>
                    <a:pt x="13276" y="220047"/>
                    <a:pt x="12074" y="234834"/>
                  </a:cubicBezTo>
                  <a:cubicBezTo>
                    <a:pt x="11504" y="247380"/>
                    <a:pt x="7856" y="260679"/>
                    <a:pt x="11463" y="272940"/>
                  </a:cubicBezTo>
                  <a:cubicBezTo>
                    <a:pt x="15864" y="280903"/>
                    <a:pt x="31555" y="295669"/>
                    <a:pt x="37343" y="281677"/>
                  </a:cubicBezTo>
                  <a:cubicBezTo>
                    <a:pt x="44169" y="264284"/>
                    <a:pt x="45290" y="245139"/>
                    <a:pt x="48367" y="226809"/>
                  </a:cubicBezTo>
                  <a:cubicBezTo>
                    <a:pt x="53992" y="187318"/>
                    <a:pt x="57395" y="147522"/>
                    <a:pt x="63936" y="108173"/>
                  </a:cubicBezTo>
                  <a:cubicBezTo>
                    <a:pt x="65281" y="98560"/>
                    <a:pt x="65892" y="88845"/>
                    <a:pt x="67380" y="79273"/>
                  </a:cubicBezTo>
                  <a:cubicBezTo>
                    <a:pt x="68439" y="74975"/>
                    <a:pt x="68276" y="69476"/>
                    <a:pt x="72372" y="66808"/>
                  </a:cubicBezTo>
                  <a:cubicBezTo>
                    <a:pt x="79158" y="63325"/>
                    <a:pt x="83682" y="71411"/>
                    <a:pt x="85781" y="76727"/>
                  </a:cubicBezTo>
                  <a:cubicBezTo>
                    <a:pt x="94951" y="98947"/>
                    <a:pt x="100046" y="122735"/>
                    <a:pt x="106220" y="145933"/>
                  </a:cubicBezTo>
                  <a:cubicBezTo>
                    <a:pt x="109114" y="160475"/>
                    <a:pt x="111518" y="175383"/>
                    <a:pt x="117815" y="188927"/>
                  </a:cubicBezTo>
                  <a:cubicBezTo>
                    <a:pt x="121116" y="195648"/>
                    <a:pt x="126720" y="201005"/>
                    <a:pt x="133975" y="203184"/>
                  </a:cubicBezTo>
                  <a:cubicBezTo>
                    <a:pt x="140435" y="205200"/>
                    <a:pt x="146793" y="207827"/>
                    <a:pt x="153517" y="208622"/>
                  </a:cubicBezTo>
                  <a:cubicBezTo>
                    <a:pt x="165805" y="208927"/>
                    <a:pt x="176055" y="186402"/>
                    <a:pt x="181781" y="177013"/>
                  </a:cubicBezTo>
                  <a:cubicBezTo>
                    <a:pt x="196229" y="149049"/>
                    <a:pt x="215038" y="122918"/>
                    <a:pt x="227550" y="94161"/>
                  </a:cubicBezTo>
                  <a:cubicBezTo>
                    <a:pt x="227774" y="90983"/>
                    <a:pt x="230301" y="89252"/>
                    <a:pt x="232808" y="89252"/>
                  </a:cubicBezTo>
                  <a:cubicBezTo>
                    <a:pt x="235110" y="89273"/>
                    <a:pt x="237311" y="90637"/>
                    <a:pt x="237800" y="935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5" name="Google Shape;1475;p35"/>
            <p:cNvSpPr/>
            <p:nvPr/>
          </p:nvSpPr>
          <p:spPr>
            <a:xfrm>
              <a:off x="13978695" y="7447492"/>
              <a:ext cx="149654" cy="300411"/>
            </a:xfrm>
            <a:custGeom>
              <a:avLst/>
              <a:gdLst/>
              <a:ahLst/>
              <a:cxnLst/>
              <a:rect l="l" t="t" r="r" b="b"/>
              <a:pathLst>
                <a:path w="149654" h="300411" extrusionOk="0">
                  <a:moveTo>
                    <a:pt x="81913" y="300324"/>
                  </a:moveTo>
                  <a:cubicBezTo>
                    <a:pt x="59335" y="300039"/>
                    <a:pt x="35717" y="292259"/>
                    <a:pt x="20372" y="275151"/>
                  </a:cubicBezTo>
                  <a:cubicBezTo>
                    <a:pt x="2643" y="254194"/>
                    <a:pt x="-5365" y="224357"/>
                    <a:pt x="3866" y="198002"/>
                  </a:cubicBezTo>
                  <a:cubicBezTo>
                    <a:pt x="11446" y="173318"/>
                    <a:pt x="27728" y="149285"/>
                    <a:pt x="52141" y="138959"/>
                  </a:cubicBezTo>
                  <a:cubicBezTo>
                    <a:pt x="13790" y="121423"/>
                    <a:pt x="7819" y="71789"/>
                    <a:pt x="26954" y="37696"/>
                  </a:cubicBezTo>
                  <a:cubicBezTo>
                    <a:pt x="43847" y="11382"/>
                    <a:pt x="78429" y="-492"/>
                    <a:pt x="108690" y="1972"/>
                  </a:cubicBezTo>
                  <a:cubicBezTo>
                    <a:pt x="112501" y="-3119"/>
                    <a:pt x="127030" y="3113"/>
                    <a:pt x="132491" y="4335"/>
                  </a:cubicBezTo>
                  <a:cubicBezTo>
                    <a:pt x="138829" y="6188"/>
                    <a:pt x="145696" y="9528"/>
                    <a:pt x="148203" y="16086"/>
                  </a:cubicBezTo>
                  <a:cubicBezTo>
                    <a:pt x="151056" y="25394"/>
                    <a:pt x="149731" y="36840"/>
                    <a:pt x="143984" y="44824"/>
                  </a:cubicBezTo>
                  <a:cubicBezTo>
                    <a:pt x="139318" y="51138"/>
                    <a:pt x="131798" y="55170"/>
                    <a:pt x="123871" y="54742"/>
                  </a:cubicBezTo>
                  <a:cubicBezTo>
                    <a:pt x="104614" y="52380"/>
                    <a:pt x="86396" y="53582"/>
                    <a:pt x="80548" y="75496"/>
                  </a:cubicBezTo>
                  <a:cubicBezTo>
                    <a:pt x="74414" y="101423"/>
                    <a:pt x="103860" y="105150"/>
                    <a:pt x="116495" y="121097"/>
                  </a:cubicBezTo>
                  <a:cubicBezTo>
                    <a:pt x="124544" y="129611"/>
                    <a:pt x="124972" y="140955"/>
                    <a:pt x="121548" y="151647"/>
                  </a:cubicBezTo>
                  <a:cubicBezTo>
                    <a:pt x="119144" y="160262"/>
                    <a:pt x="116291" y="168939"/>
                    <a:pt x="111584" y="176597"/>
                  </a:cubicBezTo>
                  <a:cubicBezTo>
                    <a:pt x="106285" y="186291"/>
                    <a:pt x="97767" y="186454"/>
                    <a:pt x="87925" y="186617"/>
                  </a:cubicBezTo>
                  <a:cubicBezTo>
                    <a:pt x="73355" y="186984"/>
                    <a:pt x="56257" y="193399"/>
                    <a:pt x="53221" y="209346"/>
                  </a:cubicBezTo>
                  <a:cubicBezTo>
                    <a:pt x="50124" y="224662"/>
                    <a:pt x="64184" y="235314"/>
                    <a:pt x="77247" y="239448"/>
                  </a:cubicBezTo>
                  <a:cubicBezTo>
                    <a:pt x="91980" y="244255"/>
                    <a:pt x="109220" y="245823"/>
                    <a:pt x="119979" y="258247"/>
                  </a:cubicBezTo>
                  <a:cubicBezTo>
                    <a:pt x="127865" y="267127"/>
                    <a:pt x="125807" y="281424"/>
                    <a:pt x="118145" y="289774"/>
                  </a:cubicBezTo>
                  <a:cubicBezTo>
                    <a:pt x="109811" y="298206"/>
                    <a:pt x="97828" y="300406"/>
                    <a:pt x="86335" y="300406"/>
                  </a:cubicBezTo>
                  <a:cubicBezTo>
                    <a:pt x="84888" y="300426"/>
                    <a:pt x="83401" y="300386"/>
                    <a:pt x="81913" y="300324"/>
                  </a:cubicBezTo>
                  <a:close/>
                  <a:moveTo>
                    <a:pt x="36674" y="39997"/>
                  </a:moveTo>
                  <a:cubicBezTo>
                    <a:pt x="16887" y="74274"/>
                    <a:pt x="24162" y="120262"/>
                    <a:pt x="65122" y="133643"/>
                  </a:cubicBezTo>
                  <a:cubicBezTo>
                    <a:pt x="69666" y="134763"/>
                    <a:pt x="71847" y="140792"/>
                    <a:pt x="67832" y="143867"/>
                  </a:cubicBezTo>
                  <a:cubicBezTo>
                    <a:pt x="65203" y="145782"/>
                    <a:pt x="61821" y="146189"/>
                    <a:pt x="58805" y="147187"/>
                  </a:cubicBezTo>
                  <a:cubicBezTo>
                    <a:pt x="37163" y="154926"/>
                    <a:pt x="22797" y="175212"/>
                    <a:pt x="15114" y="196047"/>
                  </a:cubicBezTo>
                  <a:cubicBezTo>
                    <a:pt x="4722" y="220955"/>
                    <a:pt x="11487" y="250283"/>
                    <a:pt x="29297" y="270019"/>
                  </a:cubicBezTo>
                  <a:cubicBezTo>
                    <a:pt x="45152" y="285946"/>
                    <a:pt x="68545" y="291282"/>
                    <a:pt x="90350" y="290223"/>
                  </a:cubicBezTo>
                  <a:cubicBezTo>
                    <a:pt x="98277" y="289774"/>
                    <a:pt x="106876" y="287880"/>
                    <a:pt x="112093" y="281404"/>
                  </a:cubicBezTo>
                  <a:cubicBezTo>
                    <a:pt x="118573" y="270752"/>
                    <a:pt x="113356" y="263053"/>
                    <a:pt x="103310" y="258023"/>
                  </a:cubicBezTo>
                  <a:cubicBezTo>
                    <a:pt x="93386" y="253522"/>
                    <a:pt x="82382" y="252116"/>
                    <a:pt x="72193" y="248328"/>
                  </a:cubicBezTo>
                  <a:cubicBezTo>
                    <a:pt x="60272" y="243725"/>
                    <a:pt x="47576" y="235742"/>
                    <a:pt x="44255" y="222646"/>
                  </a:cubicBezTo>
                  <a:cubicBezTo>
                    <a:pt x="36797" y="199815"/>
                    <a:pt x="57888" y="178694"/>
                    <a:pt x="79998" y="177330"/>
                  </a:cubicBezTo>
                  <a:cubicBezTo>
                    <a:pt x="101863" y="175008"/>
                    <a:pt x="100844" y="179692"/>
                    <a:pt x="109423" y="157065"/>
                  </a:cubicBezTo>
                  <a:cubicBezTo>
                    <a:pt x="120937" y="127207"/>
                    <a:pt x="105694" y="124804"/>
                    <a:pt x="84603" y="109468"/>
                  </a:cubicBezTo>
                  <a:cubicBezTo>
                    <a:pt x="67954" y="99223"/>
                    <a:pt x="65652" y="75517"/>
                    <a:pt x="76493" y="60201"/>
                  </a:cubicBezTo>
                  <a:cubicBezTo>
                    <a:pt x="83442" y="48734"/>
                    <a:pt x="97095" y="43419"/>
                    <a:pt x="110137" y="43724"/>
                  </a:cubicBezTo>
                  <a:cubicBezTo>
                    <a:pt x="112460" y="43683"/>
                    <a:pt x="114824" y="43928"/>
                    <a:pt x="117167" y="44172"/>
                  </a:cubicBezTo>
                  <a:cubicBezTo>
                    <a:pt x="121263" y="44600"/>
                    <a:pt x="125339" y="45048"/>
                    <a:pt x="129292" y="43907"/>
                  </a:cubicBezTo>
                  <a:cubicBezTo>
                    <a:pt x="138503" y="40404"/>
                    <a:pt x="140907" y="28551"/>
                    <a:pt x="138910" y="20017"/>
                  </a:cubicBezTo>
                  <a:cubicBezTo>
                    <a:pt x="136506" y="14926"/>
                    <a:pt x="129842" y="14315"/>
                    <a:pt x="125074" y="12604"/>
                  </a:cubicBezTo>
                  <a:cubicBezTo>
                    <a:pt x="120733" y="11097"/>
                    <a:pt x="115720" y="10526"/>
                    <a:pt x="111502" y="9732"/>
                  </a:cubicBezTo>
                  <a:cubicBezTo>
                    <a:pt x="110402" y="9427"/>
                    <a:pt x="109444" y="8775"/>
                    <a:pt x="108792" y="7899"/>
                  </a:cubicBezTo>
                  <a:cubicBezTo>
                    <a:pt x="82525" y="8123"/>
                    <a:pt x="52671" y="18306"/>
                    <a:pt x="36674" y="399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6" name="Google Shape;1476;p35"/>
            <p:cNvSpPr/>
            <p:nvPr/>
          </p:nvSpPr>
          <p:spPr>
            <a:xfrm>
              <a:off x="14116130" y="7439506"/>
              <a:ext cx="137923" cy="263727"/>
            </a:xfrm>
            <a:custGeom>
              <a:avLst/>
              <a:gdLst/>
              <a:ahLst/>
              <a:cxnLst/>
              <a:rect l="l" t="t" r="r" b="b"/>
              <a:pathLst>
                <a:path w="137923" h="263727" extrusionOk="0">
                  <a:moveTo>
                    <a:pt x="73348" y="263605"/>
                  </a:moveTo>
                  <a:cubicBezTo>
                    <a:pt x="66032" y="263320"/>
                    <a:pt x="58655" y="262648"/>
                    <a:pt x="51605" y="260672"/>
                  </a:cubicBezTo>
                  <a:cubicBezTo>
                    <a:pt x="40967" y="257658"/>
                    <a:pt x="31736" y="251202"/>
                    <a:pt x="23157" y="244379"/>
                  </a:cubicBezTo>
                  <a:cubicBezTo>
                    <a:pt x="11379" y="235581"/>
                    <a:pt x="5326" y="221385"/>
                    <a:pt x="2025" y="207434"/>
                  </a:cubicBezTo>
                  <a:cubicBezTo>
                    <a:pt x="-2784" y="185377"/>
                    <a:pt x="1210" y="161568"/>
                    <a:pt x="11481" y="141588"/>
                  </a:cubicBezTo>
                  <a:cubicBezTo>
                    <a:pt x="19041" y="127148"/>
                    <a:pt x="33081" y="117311"/>
                    <a:pt x="48752" y="113523"/>
                  </a:cubicBezTo>
                  <a:cubicBezTo>
                    <a:pt x="10237" y="87861"/>
                    <a:pt x="21201" y="39510"/>
                    <a:pt x="51788" y="12321"/>
                  </a:cubicBezTo>
                  <a:cubicBezTo>
                    <a:pt x="66379" y="-205"/>
                    <a:pt x="87857" y="-2201"/>
                    <a:pt x="106054" y="1974"/>
                  </a:cubicBezTo>
                  <a:cubicBezTo>
                    <a:pt x="107134" y="1017"/>
                    <a:pt x="108581" y="467"/>
                    <a:pt x="110089" y="732"/>
                  </a:cubicBezTo>
                  <a:cubicBezTo>
                    <a:pt x="117486" y="1832"/>
                    <a:pt x="125128" y="3420"/>
                    <a:pt x="131323" y="7881"/>
                  </a:cubicBezTo>
                  <a:cubicBezTo>
                    <a:pt x="138537" y="12932"/>
                    <a:pt x="139189" y="22300"/>
                    <a:pt x="136377" y="30040"/>
                  </a:cubicBezTo>
                  <a:cubicBezTo>
                    <a:pt x="134787" y="35254"/>
                    <a:pt x="132811" y="40753"/>
                    <a:pt x="128450" y="44317"/>
                  </a:cubicBezTo>
                  <a:cubicBezTo>
                    <a:pt x="123050" y="48594"/>
                    <a:pt x="115958" y="48411"/>
                    <a:pt x="108928" y="48227"/>
                  </a:cubicBezTo>
                  <a:cubicBezTo>
                    <a:pt x="99921" y="47983"/>
                    <a:pt x="91036" y="47738"/>
                    <a:pt x="85941" y="56924"/>
                  </a:cubicBezTo>
                  <a:cubicBezTo>
                    <a:pt x="83313" y="60386"/>
                    <a:pt x="82946" y="64704"/>
                    <a:pt x="83252" y="68899"/>
                  </a:cubicBezTo>
                  <a:cubicBezTo>
                    <a:pt x="83455" y="76394"/>
                    <a:pt x="86329" y="83339"/>
                    <a:pt x="92055" y="88268"/>
                  </a:cubicBezTo>
                  <a:cubicBezTo>
                    <a:pt x="103650" y="98553"/>
                    <a:pt x="120564" y="104297"/>
                    <a:pt x="117283" y="123299"/>
                  </a:cubicBezTo>
                  <a:cubicBezTo>
                    <a:pt x="115856" y="133381"/>
                    <a:pt x="113146" y="148635"/>
                    <a:pt x="101021" y="150305"/>
                  </a:cubicBezTo>
                  <a:cubicBezTo>
                    <a:pt x="89874" y="150753"/>
                    <a:pt x="78503" y="152770"/>
                    <a:pt x="69109" y="159144"/>
                  </a:cubicBezTo>
                  <a:cubicBezTo>
                    <a:pt x="59246" y="165091"/>
                    <a:pt x="54722" y="178982"/>
                    <a:pt x="59083" y="189593"/>
                  </a:cubicBezTo>
                  <a:cubicBezTo>
                    <a:pt x="62344" y="196212"/>
                    <a:pt x="70556" y="198045"/>
                    <a:pt x="76812" y="200407"/>
                  </a:cubicBezTo>
                  <a:cubicBezTo>
                    <a:pt x="92177" y="205071"/>
                    <a:pt x="109600" y="210835"/>
                    <a:pt x="115938" y="227169"/>
                  </a:cubicBezTo>
                  <a:cubicBezTo>
                    <a:pt x="120034" y="237617"/>
                    <a:pt x="113920" y="249491"/>
                    <a:pt x="105239" y="255622"/>
                  </a:cubicBezTo>
                  <a:cubicBezTo>
                    <a:pt x="96681" y="261772"/>
                    <a:pt x="85840" y="263728"/>
                    <a:pt x="75447" y="263728"/>
                  </a:cubicBezTo>
                  <a:cubicBezTo>
                    <a:pt x="74713" y="263626"/>
                    <a:pt x="74020" y="263626"/>
                    <a:pt x="73348" y="263605"/>
                  </a:cubicBezTo>
                  <a:close/>
                  <a:moveTo>
                    <a:pt x="56516" y="19775"/>
                  </a:moveTo>
                  <a:cubicBezTo>
                    <a:pt x="30126" y="46822"/>
                    <a:pt x="21588" y="85783"/>
                    <a:pt x="58207" y="108146"/>
                  </a:cubicBezTo>
                  <a:cubicBezTo>
                    <a:pt x="68172" y="114195"/>
                    <a:pt x="62914" y="121323"/>
                    <a:pt x="53357" y="122708"/>
                  </a:cubicBezTo>
                  <a:cubicBezTo>
                    <a:pt x="20528" y="128635"/>
                    <a:pt x="9239" y="163564"/>
                    <a:pt x="10136" y="193055"/>
                  </a:cubicBezTo>
                  <a:cubicBezTo>
                    <a:pt x="11399" y="207699"/>
                    <a:pt x="15658" y="223524"/>
                    <a:pt x="26519" y="234012"/>
                  </a:cubicBezTo>
                  <a:cubicBezTo>
                    <a:pt x="42109" y="248147"/>
                    <a:pt x="58268" y="254746"/>
                    <a:pt x="79482" y="253483"/>
                  </a:cubicBezTo>
                  <a:cubicBezTo>
                    <a:pt x="101082" y="252852"/>
                    <a:pt x="119361" y="234522"/>
                    <a:pt x="96171" y="218799"/>
                  </a:cubicBezTo>
                  <a:cubicBezTo>
                    <a:pt x="82538" y="209919"/>
                    <a:pt x="62935" y="210835"/>
                    <a:pt x="52196" y="197576"/>
                  </a:cubicBezTo>
                  <a:cubicBezTo>
                    <a:pt x="43922" y="185988"/>
                    <a:pt x="46836" y="169267"/>
                    <a:pt x="54865" y="158309"/>
                  </a:cubicBezTo>
                  <a:cubicBezTo>
                    <a:pt x="61712" y="150081"/>
                    <a:pt x="71921" y="145193"/>
                    <a:pt x="82110" y="142525"/>
                  </a:cubicBezTo>
                  <a:cubicBezTo>
                    <a:pt x="86736" y="141364"/>
                    <a:pt x="91443" y="140733"/>
                    <a:pt x="96171" y="140468"/>
                  </a:cubicBezTo>
                  <a:cubicBezTo>
                    <a:pt x="98189" y="140203"/>
                    <a:pt x="100675" y="140794"/>
                    <a:pt x="101979" y="138880"/>
                  </a:cubicBezTo>
                  <a:cubicBezTo>
                    <a:pt x="106238" y="131975"/>
                    <a:pt x="110680" y="116883"/>
                    <a:pt x="104078" y="110427"/>
                  </a:cubicBezTo>
                  <a:cubicBezTo>
                    <a:pt x="99982" y="105784"/>
                    <a:pt x="94195" y="103217"/>
                    <a:pt x="89467" y="99327"/>
                  </a:cubicBezTo>
                  <a:cubicBezTo>
                    <a:pt x="77016" y="90447"/>
                    <a:pt x="71249" y="76130"/>
                    <a:pt x="73409" y="61058"/>
                  </a:cubicBezTo>
                  <a:cubicBezTo>
                    <a:pt x="75671" y="49633"/>
                    <a:pt x="85534" y="39673"/>
                    <a:pt x="97292" y="38451"/>
                  </a:cubicBezTo>
                  <a:cubicBezTo>
                    <a:pt x="100838" y="37596"/>
                    <a:pt x="104669" y="37799"/>
                    <a:pt x="108459" y="38024"/>
                  </a:cubicBezTo>
                  <a:cubicBezTo>
                    <a:pt x="112942" y="38268"/>
                    <a:pt x="117385" y="38512"/>
                    <a:pt x="121317" y="37005"/>
                  </a:cubicBezTo>
                  <a:cubicBezTo>
                    <a:pt x="125291" y="33991"/>
                    <a:pt x="126167" y="28512"/>
                    <a:pt x="127472" y="23970"/>
                  </a:cubicBezTo>
                  <a:cubicBezTo>
                    <a:pt x="130182" y="15763"/>
                    <a:pt x="120237" y="12952"/>
                    <a:pt x="114104" y="11608"/>
                  </a:cubicBezTo>
                  <a:cubicBezTo>
                    <a:pt x="110721" y="10773"/>
                    <a:pt x="105749" y="11302"/>
                    <a:pt x="104567" y="7148"/>
                  </a:cubicBezTo>
                  <a:cubicBezTo>
                    <a:pt x="101429" y="6781"/>
                    <a:pt x="98209" y="6577"/>
                    <a:pt x="94969" y="6577"/>
                  </a:cubicBezTo>
                  <a:cubicBezTo>
                    <a:pt x="81051" y="6577"/>
                    <a:pt x="66684" y="10223"/>
                    <a:pt x="56516" y="197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7" name="Google Shape;1477;p35"/>
            <p:cNvSpPr/>
            <p:nvPr/>
          </p:nvSpPr>
          <p:spPr>
            <a:xfrm>
              <a:off x="14269550" y="7447696"/>
              <a:ext cx="174249" cy="290059"/>
            </a:xfrm>
            <a:custGeom>
              <a:avLst/>
              <a:gdLst/>
              <a:ahLst/>
              <a:cxnLst/>
              <a:rect l="l" t="t" r="r" b="b"/>
              <a:pathLst>
                <a:path w="174249" h="290059" extrusionOk="0">
                  <a:moveTo>
                    <a:pt x="31273" y="266841"/>
                  </a:moveTo>
                  <a:cubicBezTo>
                    <a:pt x="31008" y="247350"/>
                    <a:pt x="33861" y="228124"/>
                    <a:pt x="36856" y="208918"/>
                  </a:cubicBezTo>
                  <a:cubicBezTo>
                    <a:pt x="40973" y="173643"/>
                    <a:pt x="48085" y="138877"/>
                    <a:pt x="53240" y="103744"/>
                  </a:cubicBezTo>
                  <a:cubicBezTo>
                    <a:pt x="55461" y="90465"/>
                    <a:pt x="57540" y="77145"/>
                    <a:pt x="58498" y="63703"/>
                  </a:cubicBezTo>
                  <a:cubicBezTo>
                    <a:pt x="58498" y="61178"/>
                    <a:pt x="58865" y="58551"/>
                    <a:pt x="57886" y="56168"/>
                  </a:cubicBezTo>
                  <a:cubicBezTo>
                    <a:pt x="38976" y="48754"/>
                    <a:pt x="-5081" y="55883"/>
                    <a:pt x="482" y="24355"/>
                  </a:cubicBezTo>
                  <a:cubicBezTo>
                    <a:pt x="1664" y="16208"/>
                    <a:pt x="4863" y="7226"/>
                    <a:pt x="11995" y="2481"/>
                  </a:cubicBezTo>
                  <a:cubicBezTo>
                    <a:pt x="26769" y="-2957"/>
                    <a:pt x="42909" y="1850"/>
                    <a:pt x="57866" y="4538"/>
                  </a:cubicBezTo>
                  <a:cubicBezTo>
                    <a:pt x="77307" y="9161"/>
                    <a:pt x="97134" y="11646"/>
                    <a:pt x="116493" y="16697"/>
                  </a:cubicBezTo>
                  <a:cubicBezTo>
                    <a:pt x="134732" y="19650"/>
                    <a:pt x="154763" y="21157"/>
                    <a:pt x="170046" y="32542"/>
                  </a:cubicBezTo>
                  <a:cubicBezTo>
                    <a:pt x="179155" y="41748"/>
                    <a:pt x="171779" y="56840"/>
                    <a:pt x="163811" y="64335"/>
                  </a:cubicBezTo>
                  <a:cubicBezTo>
                    <a:pt x="159511" y="68082"/>
                    <a:pt x="152440" y="66799"/>
                    <a:pt x="147488" y="66534"/>
                  </a:cubicBezTo>
                  <a:cubicBezTo>
                    <a:pt x="135608" y="66107"/>
                    <a:pt x="124441" y="65435"/>
                    <a:pt x="113396" y="68815"/>
                  </a:cubicBezTo>
                  <a:cubicBezTo>
                    <a:pt x="106997" y="111932"/>
                    <a:pt x="103166" y="155435"/>
                    <a:pt x="97603" y="198674"/>
                  </a:cubicBezTo>
                  <a:cubicBezTo>
                    <a:pt x="95565" y="216230"/>
                    <a:pt x="92060" y="233582"/>
                    <a:pt x="88881" y="250935"/>
                  </a:cubicBezTo>
                  <a:cubicBezTo>
                    <a:pt x="85254" y="266128"/>
                    <a:pt x="80526" y="288756"/>
                    <a:pt x="61534" y="290059"/>
                  </a:cubicBezTo>
                  <a:cubicBezTo>
                    <a:pt x="49450" y="289122"/>
                    <a:pt x="29704" y="281668"/>
                    <a:pt x="31273" y="266841"/>
                  </a:cubicBezTo>
                  <a:close/>
                  <a:moveTo>
                    <a:pt x="9265" y="29976"/>
                  </a:moveTo>
                  <a:cubicBezTo>
                    <a:pt x="10915" y="44396"/>
                    <a:pt x="50082" y="40750"/>
                    <a:pt x="61616" y="46840"/>
                  </a:cubicBezTo>
                  <a:cubicBezTo>
                    <a:pt x="73312" y="52135"/>
                    <a:pt x="67281" y="71015"/>
                    <a:pt x="66853" y="81117"/>
                  </a:cubicBezTo>
                  <a:cubicBezTo>
                    <a:pt x="65182" y="94559"/>
                    <a:pt x="62614" y="107879"/>
                    <a:pt x="60617" y="121260"/>
                  </a:cubicBezTo>
                  <a:cubicBezTo>
                    <a:pt x="58579" y="138775"/>
                    <a:pt x="54667" y="155965"/>
                    <a:pt x="51834" y="173337"/>
                  </a:cubicBezTo>
                  <a:cubicBezTo>
                    <a:pt x="49287" y="190710"/>
                    <a:pt x="47412" y="208185"/>
                    <a:pt x="44580" y="225497"/>
                  </a:cubicBezTo>
                  <a:cubicBezTo>
                    <a:pt x="42134" y="240100"/>
                    <a:pt x="41258" y="254804"/>
                    <a:pt x="41401" y="269468"/>
                  </a:cubicBezTo>
                  <a:cubicBezTo>
                    <a:pt x="42786" y="275334"/>
                    <a:pt x="56827" y="279978"/>
                    <a:pt x="62166" y="279957"/>
                  </a:cubicBezTo>
                  <a:cubicBezTo>
                    <a:pt x="78387" y="275660"/>
                    <a:pt x="80261" y="236596"/>
                    <a:pt x="83807" y="222197"/>
                  </a:cubicBezTo>
                  <a:cubicBezTo>
                    <a:pt x="85499" y="213501"/>
                    <a:pt x="86884" y="204763"/>
                    <a:pt x="87740" y="195945"/>
                  </a:cubicBezTo>
                  <a:cubicBezTo>
                    <a:pt x="92651" y="157085"/>
                    <a:pt x="96543" y="118083"/>
                    <a:pt x="101638" y="79264"/>
                  </a:cubicBezTo>
                  <a:cubicBezTo>
                    <a:pt x="102392" y="74518"/>
                    <a:pt x="102636" y="69569"/>
                    <a:pt x="104042" y="64966"/>
                  </a:cubicBezTo>
                  <a:cubicBezTo>
                    <a:pt x="108892" y="55088"/>
                    <a:pt x="125297" y="57003"/>
                    <a:pt x="134691" y="56107"/>
                  </a:cubicBezTo>
                  <a:cubicBezTo>
                    <a:pt x="138685" y="55944"/>
                    <a:pt x="142394" y="56188"/>
                    <a:pt x="146041" y="56412"/>
                  </a:cubicBezTo>
                  <a:cubicBezTo>
                    <a:pt x="149628" y="56636"/>
                    <a:pt x="153133" y="56881"/>
                    <a:pt x="156801" y="56738"/>
                  </a:cubicBezTo>
                  <a:cubicBezTo>
                    <a:pt x="160224" y="54844"/>
                    <a:pt x="161753" y="50404"/>
                    <a:pt x="163342" y="46962"/>
                  </a:cubicBezTo>
                  <a:cubicBezTo>
                    <a:pt x="167560" y="38204"/>
                    <a:pt x="156291" y="36432"/>
                    <a:pt x="150463" y="33785"/>
                  </a:cubicBezTo>
                  <a:cubicBezTo>
                    <a:pt x="141884" y="31117"/>
                    <a:pt x="133162" y="28795"/>
                    <a:pt x="124176" y="28102"/>
                  </a:cubicBezTo>
                  <a:cubicBezTo>
                    <a:pt x="113844" y="26941"/>
                    <a:pt x="103839" y="23948"/>
                    <a:pt x="93731" y="21707"/>
                  </a:cubicBezTo>
                  <a:cubicBezTo>
                    <a:pt x="76553" y="19202"/>
                    <a:pt x="59517" y="14986"/>
                    <a:pt x="42583" y="11829"/>
                  </a:cubicBezTo>
                  <a:cubicBezTo>
                    <a:pt x="36897" y="10791"/>
                    <a:pt x="31151" y="10037"/>
                    <a:pt x="25384" y="10037"/>
                  </a:cubicBezTo>
                  <a:cubicBezTo>
                    <a:pt x="23448" y="9996"/>
                    <a:pt x="21736" y="8876"/>
                    <a:pt x="20880" y="7247"/>
                  </a:cubicBezTo>
                  <a:cubicBezTo>
                    <a:pt x="11058" y="9385"/>
                    <a:pt x="9896" y="21646"/>
                    <a:pt x="9265" y="299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8" name="Google Shape;1478;p35"/>
            <p:cNvSpPr/>
            <p:nvPr/>
          </p:nvSpPr>
          <p:spPr>
            <a:xfrm>
              <a:off x="13760336" y="7747836"/>
              <a:ext cx="222059" cy="342372"/>
            </a:xfrm>
            <a:custGeom>
              <a:avLst/>
              <a:gdLst/>
              <a:ahLst/>
              <a:cxnLst/>
              <a:rect l="l" t="t" r="r" b="b"/>
              <a:pathLst>
                <a:path w="222059" h="342372" extrusionOk="0">
                  <a:moveTo>
                    <a:pt x="75993" y="342304"/>
                  </a:moveTo>
                  <a:cubicBezTo>
                    <a:pt x="58753" y="340369"/>
                    <a:pt x="73344" y="265257"/>
                    <a:pt x="71673" y="249859"/>
                  </a:cubicBezTo>
                  <a:cubicBezTo>
                    <a:pt x="72263" y="231835"/>
                    <a:pt x="73975" y="215073"/>
                    <a:pt x="73975" y="197435"/>
                  </a:cubicBezTo>
                  <a:cubicBezTo>
                    <a:pt x="74016" y="191346"/>
                    <a:pt x="74159" y="185236"/>
                    <a:pt x="73812" y="179839"/>
                  </a:cubicBezTo>
                  <a:cubicBezTo>
                    <a:pt x="73099" y="174604"/>
                    <a:pt x="73751" y="168413"/>
                    <a:pt x="70531" y="163912"/>
                  </a:cubicBezTo>
                  <a:cubicBezTo>
                    <a:pt x="66313" y="159248"/>
                    <a:pt x="61117" y="155602"/>
                    <a:pt x="56634" y="151203"/>
                  </a:cubicBezTo>
                  <a:cubicBezTo>
                    <a:pt x="47504" y="141916"/>
                    <a:pt x="40474" y="130857"/>
                    <a:pt x="33545" y="119899"/>
                  </a:cubicBezTo>
                  <a:cubicBezTo>
                    <a:pt x="25231" y="109105"/>
                    <a:pt x="17243" y="98127"/>
                    <a:pt x="11823" y="85520"/>
                  </a:cubicBezTo>
                  <a:cubicBezTo>
                    <a:pt x="7075" y="75133"/>
                    <a:pt x="-1015" y="64909"/>
                    <a:pt x="105" y="52954"/>
                  </a:cubicBezTo>
                  <a:cubicBezTo>
                    <a:pt x="1308" y="41732"/>
                    <a:pt x="8583" y="30673"/>
                    <a:pt x="19342" y="26579"/>
                  </a:cubicBezTo>
                  <a:cubicBezTo>
                    <a:pt x="27575" y="23687"/>
                    <a:pt x="37621" y="21060"/>
                    <a:pt x="45609" y="25887"/>
                  </a:cubicBezTo>
                  <a:cubicBezTo>
                    <a:pt x="49379" y="25113"/>
                    <a:pt x="51376" y="34074"/>
                    <a:pt x="52884" y="36762"/>
                  </a:cubicBezTo>
                  <a:cubicBezTo>
                    <a:pt x="57123" y="47475"/>
                    <a:pt x="61912" y="57964"/>
                    <a:pt x="66945" y="68310"/>
                  </a:cubicBezTo>
                  <a:cubicBezTo>
                    <a:pt x="79192" y="92873"/>
                    <a:pt x="90889" y="117679"/>
                    <a:pt x="100426" y="143464"/>
                  </a:cubicBezTo>
                  <a:cubicBezTo>
                    <a:pt x="114303" y="130510"/>
                    <a:pt x="121395" y="113158"/>
                    <a:pt x="132134" y="97964"/>
                  </a:cubicBezTo>
                  <a:cubicBezTo>
                    <a:pt x="143240" y="82852"/>
                    <a:pt x="155303" y="68107"/>
                    <a:pt x="163495" y="51121"/>
                  </a:cubicBezTo>
                  <a:cubicBezTo>
                    <a:pt x="171157" y="34441"/>
                    <a:pt x="179777" y="18086"/>
                    <a:pt x="190537" y="3157"/>
                  </a:cubicBezTo>
                  <a:cubicBezTo>
                    <a:pt x="198892" y="-6293"/>
                    <a:pt x="219922" y="7516"/>
                    <a:pt x="221409" y="17740"/>
                  </a:cubicBezTo>
                  <a:cubicBezTo>
                    <a:pt x="226667" y="40978"/>
                    <a:pt x="198647" y="72567"/>
                    <a:pt x="186645" y="91895"/>
                  </a:cubicBezTo>
                  <a:cubicBezTo>
                    <a:pt x="177067" y="105541"/>
                    <a:pt x="168692" y="119472"/>
                    <a:pt x="158971" y="132914"/>
                  </a:cubicBezTo>
                  <a:cubicBezTo>
                    <a:pt x="151106" y="143016"/>
                    <a:pt x="143321" y="153138"/>
                    <a:pt x="136576" y="164034"/>
                  </a:cubicBezTo>
                  <a:cubicBezTo>
                    <a:pt x="133947" y="168576"/>
                    <a:pt x="129851" y="172181"/>
                    <a:pt x="128282" y="177008"/>
                  </a:cubicBezTo>
                  <a:cubicBezTo>
                    <a:pt x="126061" y="191550"/>
                    <a:pt x="125328" y="206234"/>
                    <a:pt x="123962" y="220857"/>
                  </a:cubicBezTo>
                  <a:cubicBezTo>
                    <a:pt x="121863" y="242507"/>
                    <a:pt x="118216" y="263994"/>
                    <a:pt x="114344" y="285379"/>
                  </a:cubicBezTo>
                  <a:cubicBezTo>
                    <a:pt x="111226" y="300980"/>
                    <a:pt x="110900" y="317844"/>
                    <a:pt x="103645" y="332243"/>
                  </a:cubicBezTo>
                  <a:cubicBezTo>
                    <a:pt x="97858" y="339453"/>
                    <a:pt x="87649" y="342365"/>
                    <a:pt x="78499" y="342365"/>
                  </a:cubicBezTo>
                  <a:cubicBezTo>
                    <a:pt x="77684" y="342385"/>
                    <a:pt x="76828" y="342365"/>
                    <a:pt x="75993" y="342304"/>
                  </a:cubicBezTo>
                  <a:close/>
                  <a:moveTo>
                    <a:pt x="32262" y="32526"/>
                  </a:moveTo>
                  <a:cubicBezTo>
                    <a:pt x="26617" y="34461"/>
                    <a:pt x="20239" y="35561"/>
                    <a:pt x="16326" y="40530"/>
                  </a:cubicBezTo>
                  <a:cubicBezTo>
                    <a:pt x="3631" y="54522"/>
                    <a:pt x="13860" y="66722"/>
                    <a:pt x="20524" y="80347"/>
                  </a:cubicBezTo>
                  <a:cubicBezTo>
                    <a:pt x="25618" y="91732"/>
                    <a:pt x="31895" y="101467"/>
                    <a:pt x="39659" y="111019"/>
                  </a:cubicBezTo>
                  <a:cubicBezTo>
                    <a:pt x="46730" y="121284"/>
                    <a:pt x="52884" y="132221"/>
                    <a:pt x="61321" y="141488"/>
                  </a:cubicBezTo>
                  <a:cubicBezTo>
                    <a:pt x="78581" y="158250"/>
                    <a:pt x="83675" y="156641"/>
                    <a:pt x="84062" y="183281"/>
                  </a:cubicBezTo>
                  <a:cubicBezTo>
                    <a:pt x="84511" y="201733"/>
                    <a:pt x="83410" y="220409"/>
                    <a:pt x="82269" y="238658"/>
                  </a:cubicBezTo>
                  <a:cubicBezTo>
                    <a:pt x="81515" y="249513"/>
                    <a:pt x="81943" y="260409"/>
                    <a:pt x="80680" y="271224"/>
                  </a:cubicBezTo>
                  <a:cubicBezTo>
                    <a:pt x="79518" y="291489"/>
                    <a:pt x="75524" y="312202"/>
                    <a:pt x="79070" y="332365"/>
                  </a:cubicBezTo>
                  <a:cubicBezTo>
                    <a:pt x="85366" y="331815"/>
                    <a:pt x="94720" y="330491"/>
                    <a:pt x="96737" y="323444"/>
                  </a:cubicBezTo>
                  <a:cubicBezTo>
                    <a:pt x="100752" y="310797"/>
                    <a:pt x="102056" y="297477"/>
                    <a:pt x="104318" y="284422"/>
                  </a:cubicBezTo>
                  <a:cubicBezTo>
                    <a:pt x="110676" y="252202"/>
                    <a:pt x="114242" y="219554"/>
                    <a:pt x="116911" y="186845"/>
                  </a:cubicBezTo>
                  <a:cubicBezTo>
                    <a:pt x="117645" y="181672"/>
                    <a:pt x="117645" y="176234"/>
                    <a:pt x="119561" y="171285"/>
                  </a:cubicBezTo>
                  <a:cubicBezTo>
                    <a:pt x="121945" y="166906"/>
                    <a:pt x="125266" y="163056"/>
                    <a:pt x="127977" y="158881"/>
                  </a:cubicBezTo>
                  <a:cubicBezTo>
                    <a:pt x="135517" y="146478"/>
                    <a:pt x="144646" y="135215"/>
                    <a:pt x="153347" y="123606"/>
                  </a:cubicBezTo>
                  <a:cubicBezTo>
                    <a:pt x="164779" y="106742"/>
                    <a:pt x="175946" y="89492"/>
                    <a:pt x="187643" y="72812"/>
                  </a:cubicBezTo>
                  <a:cubicBezTo>
                    <a:pt x="196813" y="57170"/>
                    <a:pt x="231109" y="17210"/>
                    <a:pt x="198016" y="10041"/>
                  </a:cubicBezTo>
                  <a:cubicBezTo>
                    <a:pt x="187073" y="25479"/>
                    <a:pt x="179268" y="41406"/>
                    <a:pt x="171280" y="58066"/>
                  </a:cubicBezTo>
                  <a:cubicBezTo>
                    <a:pt x="163455" y="73239"/>
                    <a:pt x="153184" y="86824"/>
                    <a:pt x="142832" y="100307"/>
                  </a:cubicBezTo>
                  <a:cubicBezTo>
                    <a:pt x="128934" y="118168"/>
                    <a:pt x="121109" y="142323"/>
                    <a:pt x="101302" y="154767"/>
                  </a:cubicBezTo>
                  <a:cubicBezTo>
                    <a:pt x="94801" y="156784"/>
                    <a:pt x="92580" y="149289"/>
                    <a:pt x="90930" y="144563"/>
                  </a:cubicBezTo>
                  <a:cubicBezTo>
                    <a:pt x="88342" y="137578"/>
                    <a:pt x="85794" y="130572"/>
                    <a:pt x="83105" y="123606"/>
                  </a:cubicBezTo>
                  <a:cubicBezTo>
                    <a:pt x="73017" y="97048"/>
                    <a:pt x="59059" y="72099"/>
                    <a:pt x="49440" y="45337"/>
                  </a:cubicBezTo>
                  <a:cubicBezTo>
                    <a:pt x="46322" y="41976"/>
                    <a:pt x="45772" y="35194"/>
                    <a:pt x="41717" y="32750"/>
                  </a:cubicBezTo>
                  <a:cubicBezTo>
                    <a:pt x="40189" y="32098"/>
                    <a:pt x="38416" y="31773"/>
                    <a:pt x="36643" y="31773"/>
                  </a:cubicBezTo>
                  <a:cubicBezTo>
                    <a:pt x="35094" y="31793"/>
                    <a:pt x="33586" y="32037"/>
                    <a:pt x="32262" y="325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9" name="Google Shape;1479;p35"/>
            <p:cNvSpPr/>
            <p:nvPr/>
          </p:nvSpPr>
          <p:spPr>
            <a:xfrm>
              <a:off x="13930924" y="7812936"/>
              <a:ext cx="203681" cy="266124"/>
            </a:xfrm>
            <a:custGeom>
              <a:avLst/>
              <a:gdLst/>
              <a:ahLst/>
              <a:cxnLst/>
              <a:rect l="l" t="t" r="r" b="b"/>
              <a:pathLst>
                <a:path w="203681" h="266124" extrusionOk="0">
                  <a:moveTo>
                    <a:pt x="94165" y="265921"/>
                  </a:moveTo>
                  <a:cubicBezTo>
                    <a:pt x="41773" y="264454"/>
                    <a:pt x="7905" y="210157"/>
                    <a:pt x="834" y="162967"/>
                  </a:cubicBezTo>
                  <a:cubicBezTo>
                    <a:pt x="-980" y="143171"/>
                    <a:pt x="39" y="122600"/>
                    <a:pt x="5134" y="103374"/>
                  </a:cubicBezTo>
                  <a:cubicBezTo>
                    <a:pt x="12572" y="78364"/>
                    <a:pt x="23861" y="53883"/>
                    <a:pt x="41141" y="34107"/>
                  </a:cubicBezTo>
                  <a:cubicBezTo>
                    <a:pt x="59991" y="14616"/>
                    <a:pt x="87562" y="2681"/>
                    <a:pt x="114645" y="2029"/>
                  </a:cubicBezTo>
                  <a:cubicBezTo>
                    <a:pt x="115562" y="848"/>
                    <a:pt x="117008" y="94"/>
                    <a:pt x="118598" y="74"/>
                  </a:cubicBezTo>
                  <a:cubicBezTo>
                    <a:pt x="128889" y="-517"/>
                    <a:pt x="138874" y="2477"/>
                    <a:pt x="147901" y="7223"/>
                  </a:cubicBezTo>
                  <a:cubicBezTo>
                    <a:pt x="174209" y="20135"/>
                    <a:pt x="199743" y="67712"/>
                    <a:pt x="203024" y="96225"/>
                  </a:cubicBezTo>
                  <a:cubicBezTo>
                    <a:pt x="206304" y="132254"/>
                    <a:pt x="196971" y="168446"/>
                    <a:pt x="182666" y="201297"/>
                  </a:cubicBezTo>
                  <a:cubicBezTo>
                    <a:pt x="174800" y="217794"/>
                    <a:pt x="166506" y="234923"/>
                    <a:pt x="152547" y="247163"/>
                  </a:cubicBezTo>
                  <a:cubicBezTo>
                    <a:pt x="137896" y="259363"/>
                    <a:pt x="118802" y="266124"/>
                    <a:pt x="99769" y="266124"/>
                  </a:cubicBezTo>
                  <a:cubicBezTo>
                    <a:pt x="97914" y="266124"/>
                    <a:pt x="96040" y="266063"/>
                    <a:pt x="94165" y="265921"/>
                  </a:cubicBezTo>
                  <a:close/>
                  <a:moveTo>
                    <a:pt x="48192" y="39504"/>
                  </a:moveTo>
                  <a:cubicBezTo>
                    <a:pt x="18909" y="75125"/>
                    <a:pt x="3809" y="123619"/>
                    <a:pt x="11879" y="169383"/>
                  </a:cubicBezTo>
                  <a:cubicBezTo>
                    <a:pt x="21395" y="210768"/>
                    <a:pt x="51453" y="257021"/>
                    <a:pt x="98526" y="256023"/>
                  </a:cubicBezTo>
                  <a:cubicBezTo>
                    <a:pt x="117824" y="256369"/>
                    <a:pt x="137977" y="248792"/>
                    <a:pt x="151162" y="234475"/>
                  </a:cubicBezTo>
                  <a:cubicBezTo>
                    <a:pt x="172008" y="208914"/>
                    <a:pt x="183033" y="176552"/>
                    <a:pt x="190308" y="144820"/>
                  </a:cubicBezTo>
                  <a:cubicBezTo>
                    <a:pt x="197766" y="102926"/>
                    <a:pt x="193690" y="79321"/>
                    <a:pt x="170704" y="43577"/>
                  </a:cubicBezTo>
                  <a:cubicBezTo>
                    <a:pt x="159191" y="25634"/>
                    <a:pt x="141319" y="8995"/>
                    <a:pt x="118618" y="10094"/>
                  </a:cubicBezTo>
                  <a:cubicBezTo>
                    <a:pt x="116886" y="10054"/>
                    <a:pt x="115215" y="9198"/>
                    <a:pt x="114319" y="7671"/>
                  </a:cubicBezTo>
                  <a:cubicBezTo>
                    <a:pt x="89865" y="10889"/>
                    <a:pt x="65269" y="21459"/>
                    <a:pt x="48192" y="395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0" name="Google Shape;1480;p35"/>
            <p:cNvSpPr/>
            <p:nvPr/>
          </p:nvSpPr>
          <p:spPr>
            <a:xfrm>
              <a:off x="13974947" y="7857022"/>
              <a:ext cx="125001" cy="173504"/>
            </a:xfrm>
            <a:custGeom>
              <a:avLst/>
              <a:gdLst/>
              <a:ahLst/>
              <a:cxnLst/>
              <a:rect l="l" t="t" r="r" b="b"/>
              <a:pathLst>
                <a:path w="125001" h="173504" extrusionOk="0">
                  <a:moveTo>
                    <a:pt x="60678" y="173505"/>
                  </a:moveTo>
                  <a:cubicBezTo>
                    <a:pt x="58844" y="173505"/>
                    <a:pt x="56948" y="173321"/>
                    <a:pt x="55013" y="172955"/>
                  </a:cubicBezTo>
                  <a:cubicBezTo>
                    <a:pt x="42990" y="172079"/>
                    <a:pt x="31843" y="166478"/>
                    <a:pt x="24160" y="157191"/>
                  </a:cubicBezTo>
                  <a:cubicBezTo>
                    <a:pt x="17150" y="149757"/>
                    <a:pt x="10446" y="141794"/>
                    <a:pt x="6248" y="132425"/>
                  </a:cubicBezTo>
                  <a:cubicBezTo>
                    <a:pt x="-395" y="119044"/>
                    <a:pt x="-354" y="103932"/>
                    <a:pt x="257" y="89370"/>
                  </a:cubicBezTo>
                  <a:cubicBezTo>
                    <a:pt x="705" y="77048"/>
                    <a:pt x="1439" y="64482"/>
                    <a:pt x="5535" y="52771"/>
                  </a:cubicBezTo>
                  <a:cubicBezTo>
                    <a:pt x="13605" y="32852"/>
                    <a:pt x="26219" y="10184"/>
                    <a:pt x="48553" y="4542"/>
                  </a:cubicBezTo>
                  <a:cubicBezTo>
                    <a:pt x="86761" y="-9755"/>
                    <a:pt x="112010" y="11039"/>
                    <a:pt x="120976" y="48127"/>
                  </a:cubicBezTo>
                  <a:cubicBezTo>
                    <a:pt x="132041" y="78535"/>
                    <a:pt x="118938" y="126824"/>
                    <a:pt x="98193" y="150918"/>
                  </a:cubicBezTo>
                  <a:cubicBezTo>
                    <a:pt x="88514" y="162120"/>
                    <a:pt x="76083" y="173505"/>
                    <a:pt x="60841" y="173505"/>
                  </a:cubicBezTo>
                  <a:cubicBezTo>
                    <a:pt x="60780" y="173505"/>
                    <a:pt x="60739" y="173505"/>
                    <a:pt x="60678" y="173505"/>
                  </a:cubicBezTo>
                  <a:close/>
                  <a:moveTo>
                    <a:pt x="10283" y="81284"/>
                  </a:moveTo>
                  <a:cubicBezTo>
                    <a:pt x="9998" y="95154"/>
                    <a:pt x="8266" y="109594"/>
                    <a:pt x="13034" y="122914"/>
                  </a:cubicBezTo>
                  <a:cubicBezTo>
                    <a:pt x="17395" y="135602"/>
                    <a:pt x="26626" y="145765"/>
                    <a:pt x="36081" y="154971"/>
                  </a:cubicBezTo>
                  <a:cubicBezTo>
                    <a:pt x="43255" y="161692"/>
                    <a:pt x="53484" y="163403"/>
                    <a:pt x="62980" y="163260"/>
                  </a:cubicBezTo>
                  <a:cubicBezTo>
                    <a:pt x="75105" y="162364"/>
                    <a:pt x="83093" y="151998"/>
                    <a:pt x="90959" y="143932"/>
                  </a:cubicBezTo>
                  <a:cubicBezTo>
                    <a:pt x="108199" y="122751"/>
                    <a:pt x="117247" y="89390"/>
                    <a:pt x="114333" y="62425"/>
                  </a:cubicBezTo>
                  <a:cubicBezTo>
                    <a:pt x="105937" y="22954"/>
                    <a:pt x="88921" y="-2260"/>
                    <a:pt x="45863" y="16376"/>
                  </a:cubicBezTo>
                  <a:cubicBezTo>
                    <a:pt x="41726" y="18718"/>
                    <a:pt x="38486" y="21162"/>
                    <a:pt x="35328" y="24583"/>
                  </a:cubicBezTo>
                  <a:cubicBezTo>
                    <a:pt x="32760" y="26987"/>
                    <a:pt x="31415" y="32343"/>
                    <a:pt x="27095" y="31528"/>
                  </a:cubicBezTo>
                  <a:cubicBezTo>
                    <a:pt x="16580" y="46070"/>
                    <a:pt x="10548" y="63280"/>
                    <a:pt x="10283" y="812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1" name="Google Shape;1481;p35"/>
            <p:cNvSpPr/>
            <p:nvPr/>
          </p:nvSpPr>
          <p:spPr>
            <a:xfrm>
              <a:off x="14033001" y="7815118"/>
              <a:ext cx="24019" cy="6507"/>
            </a:xfrm>
            <a:custGeom>
              <a:avLst/>
              <a:gdLst/>
              <a:ahLst/>
              <a:cxnLst/>
              <a:rect l="l" t="t" r="r" b="b"/>
              <a:pathLst>
                <a:path w="24019" h="6507" extrusionOk="0">
                  <a:moveTo>
                    <a:pt x="56" y="4654"/>
                  </a:moveTo>
                  <a:cubicBezTo>
                    <a:pt x="-1310" y="-2088"/>
                    <a:pt x="22940" y="-947"/>
                    <a:pt x="24020" y="4511"/>
                  </a:cubicBezTo>
                  <a:cubicBezTo>
                    <a:pt x="24020" y="5204"/>
                    <a:pt x="23083" y="5306"/>
                    <a:pt x="22818" y="4817"/>
                  </a:cubicBezTo>
                  <a:cubicBezTo>
                    <a:pt x="18151" y="3778"/>
                    <a:pt x="13362" y="4267"/>
                    <a:pt x="8716" y="5041"/>
                  </a:cubicBezTo>
                  <a:cubicBezTo>
                    <a:pt x="6964" y="5163"/>
                    <a:pt x="4518" y="6507"/>
                    <a:pt x="2623" y="6507"/>
                  </a:cubicBezTo>
                  <a:cubicBezTo>
                    <a:pt x="1523" y="6487"/>
                    <a:pt x="585" y="6039"/>
                    <a:pt x="56" y="46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2" name="Google Shape;1482;p35"/>
            <p:cNvSpPr/>
            <p:nvPr/>
          </p:nvSpPr>
          <p:spPr>
            <a:xfrm>
              <a:off x="14165627" y="7765648"/>
              <a:ext cx="165343" cy="258890"/>
            </a:xfrm>
            <a:custGeom>
              <a:avLst/>
              <a:gdLst/>
              <a:ahLst/>
              <a:cxnLst/>
              <a:rect l="l" t="t" r="r" b="b"/>
              <a:pathLst>
                <a:path w="165343" h="258890" extrusionOk="0">
                  <a:moveTo>
                    <a:pt x="19632" y="240357"/>
                  </a:moveTo>
                  <a:cubicBezTo>
                    <a:pt x="13234" y="233555"/>
                    <a:pt x="10666" y="224878"/>
                    <a:pt x="8486" y="216243"/>
                  </a:cubicBezTo>
                  <a:cubicBezTo>
                    <a:pt x="905" y="190683"/>
                    <a:pt x="-1479" y="164145"/>
                    <a:pt x="864" y="137607"/>
                  </a:cubicBezTo>
                  <a:cubicBezTo>
                    <a:pt x="3615" y="97566"/>
                    <a:pt x="5938" y="57342"/>
                    <a:pt x="15271" y="18156"/>
                  </a:cubicBezTo>
                  <a:cubicBezTo>
                    <a:pt x="12255" y="14409"/>
                    <a:pt x="15434" y="9032"/>
                    <a:pt x="17778" y="5712"/>
                  </a:cubicBezTo>
                  <a:cubicBezTo>
                    <a:pt x="20957" y="620"/>
                    <a:pt x="26846" y="-520"/>
                    <a:pt x="32450" y="193"/>
                  </a:cubicBezTo>
                  <a:cubicBezTo>
                    <a:pt x="40255" y="437"/>
                    <a:pt x="48508" y="1965"/>
                    <a:pt x="54743" y="6934"/>
                  </a:cubicBezTo>
                  <a:cubicBezTo>
                    <a:pt x="63567" y="14327"/>
                    <a:pt x="58676" y="33065"/>
                    <a:pt x="58819" y="43615"/>
                  </a:cubicBezTo>
                  <a:cubicBezTo>
                    <a:pt x="57331" y="57647"/>
                    <a:pt x="56577" y="71761"/>
                    <a:pt x="54743" y="85733"/>
                  </a:cubicBezTo>
                  <a:cubicBezTo>
                    <a:pt x="51381" y="110784"/>
                    <a:pt x="51727" y="135306"/>
                    <a:pt x="52380" y="160397"/>
                  </a:cubicBezTo>
                  <a:cubicBezTo>
                    <a:pt x="53154" y="173554"/>
                    <a:pt x="51035" y="187974"/>
                    <a:pt x="60042" y="198320"/>
                  </a:cubicBezTo>
                  <a:cubicBezTo>
                    <a:pt x="75447" y="192088"/>
                    <a:pt x="85270" y="139542"/>
                    <a:pt x="89692" y="123167"/>
                  </a:cubicBezTo>
                  <a:cubicBezTo>
                    <a:pt x="99147" y="89908"/>
                    <a:pt x="103406" y="30417"/>
                    <a:pt x="128410" y="6384"/>
                  </a:cubicBezTo>
                  <a:cubicBezTo>
                    <a:pt x="136092" y="804"/>
                    <a:pt x="146566" y="5508"/>
                    <a:pt x="153902" y="9602"/>
                  </a:cubicBezTo>
                  <a:cubicBezTo>
                    <a:pt x="160831" y="13574"/>
                    <a:pt x="165294" y="20987"/>
                    <a:pt x="165171" y="28991"/>
                  </a:cubicBezTo>
                  <a:cubicBezTo>
                    <a:pt x="166231" y="50193"/>
                    <a:pt x="162196" y="71476"/>
                    <a:pt x="158406" y="92108"/>
                  </a:cubicBezTo>
                  <a:cubicBezTo>
                    <a:pt x="156959" y="102963"/>
                    <a:pt x="154616" y="113676"/>
                    <a:pt x="151966" y="124287"/>
                  </a:cubicBezTo>
                  <a:cubicBezTo>
                    <a:pt x="142470" y="155245"/>
                    <a:pt x="138578" y="188972"/>
                    <a:pt x="118689" y="215632"/>
                  </a:cubicBezTo>
                  <a:cubicBezTo>
                    <a:pt x="102204" y="236610"/>
                    <a:pt x="88102" y="258483"/>
                    <a:pt x="58289" y="258891"/>
                  </a:cubicBezTo>
                  <a:cubicBezTo>
                    <a:pt x="43658" y="258728"/>
                    <a:pt x="29475" y="250907"/>
                    <a:pt x="19632" y="240357"/>
                  </a:cubicBezTo>
                  <a:close/>
                  <a:moveTo>
                    <a:pt x="27111" y="10335"/>
                  </a:moveTo>
                  <a:cubicBezTo>
                    <a:pt x="23749" y="12698"/>
                    <a:pt x="23178" y="16018"/>
                    <a:pt x="20896" y="18604"/>
                  </a:cubicBezTo>
                  <a:cubicBezTo>
                    <a:pt x="18960" y="35733"/>
                    <a:pt x="15434" y="52617"/>
                    <a:pt x="13906" y="69786"/>
                  </a:cubicBezTo>
                  <a:cubicBezTo>
                    <a:pt x="12296" y="89175"/>
                    <a:pt x="11501" y="108259"/>
                    <a:pt x="10218" y="127587"/>
                  </a:cubicBezTo>
                  <a:cubicBezTo>
                    <a:pt x="8282" y="154287"/>
                    <a:pt x="8282" y="181375"/>
                    <a:pt x="16066" y="207220"/>
                  </a:cubicBezTo>
                  <a:cubicBezTo>
                    <a:pt x="18287" y="214919"/>
                    <a:pt x="19653" y="223106"/>
                    <a:pt x="23952" y="229990"/>
                  </a:cubicBezTo>
                  <a:cubicBezTo>
                    <a:pt x="32185" y="241253"/>
                    <a:pt x="46266" y="249339"/>
                    <a:pt x="60408" y="248891"/>
                  </a:cubicBezTo>
                  <a:cubicBezTo>
                    <a:pt x="79176" y="247771"/>
                    <a:pt x="92707" y="233758"/>
                    <a:pt x="102896" y="219277"/>
                  </a:cubicBezTo>
                  <a:cubicBezTo>
                    <a:pt x="109234" y="211803"/>
                    <a:pt x="115082" y="203982"/>
                    <a:pt x="119382" y="195123"/>
                  </a:cubicBezTo>
                  <a:cubicBezTo>
                    <a:pt x="129062" y="176996"/>
                    <a:pt x="132607" y="156630"/>
                    <a:pt x="137804" y="136955"/>
                  </a:cubicBezTo>
                  <a:cubicBezTo>
                    <a:pt x="143387" y="119542"/>
                    <a:pt x="147035" y="101762"/>
                    <a:pt x="149521" y="83798"/>
                  </a:cubicBezTo>
                  <a:cubicBezTo>
                    <a:pt x="152313" y="71476"/>
                    <a:pt x="153800" y="59664"/>
                    <a:pt x="154901" y="47281"/>
                  </a:cubicBezTo>
                  <a:cubicBezTo>
                    <a:pt x="154860" y="39378"/>
                    <a:pt x="156429" y="30946"/>
                    <a:pt x="153841" y="23350"/>
                  </a:cubicBezTo>
                  <a:cubicBezTo>
                    <a:pt x="150153" y="17545"/>
                    <a:pt x="142878" y="14755"/>
                    <a:pt x="136275" y="13961"/>
                  </a:cubicBezTo>
                  <a:cubicBezTo>
                    <a:pt x="134503" y="13757"/>
                    <a:pt x="133422" y="15529"/>
                    <a:pt x="132281" y="16608"/>
                  </a:cubicBezTo>
                  <a:cubicBezTo>
                    <a:pt x="129428" y="20193"/>
                    <a:pt x="127187" y="24185"/>
                    <a:pt x="125068" y="28217"/>
                  </a:cubicBezTo>
                  <a:cubicBezTo>
                    <a:pt x="113941" y="53228"/>
                    <a:pt x="109173" y="80519"/>
                    <a:pt x="103895" y="107199"/>
                  </a:cubicBezTo>
                  <a:cubicBezTo>
                    <a:pt x="97292" y="134756"/>
                    <a:pt x="91750" y="162719"/>
                    <a:pt x="80562" y="188870"/>
                  </a:cubicBezTo>
                  <a:cubicBezTo>
                    <a:pt x="66624" y="218748"/>
                    <a:pt x="46694" y="212821"/>
                    <a:pt x="43128" y="181334"/>
                  </a:cubicBezTo>
                  <a:cubicBezTo>
                    <a:pt x="41640" y="156283"/>
                    <a:pt x="41396" y="131110"/>
                    <a:pt x="42680" y="106018"/>
                  </a:cubicBezTo>
                  <a:cubicBezTo>
                    <a:pt x="44269" y="84368"/>
                    <a:pt x="47387" y="62719"/>
                    <a:pt x="48915" y="41089"/>
                  </a:cubicBezTo>
                  <a:cubicBezTo>
                    <a:pt x="49364" y="33777"/>
                    <a:pt x="49955" y="26384"/>
                    <a:pt x="49710" y="19052"/>
                  </a:cubicBezTo>
                  <a:cubicBezTo>
                    <a:pt x="49588" y="17280"/>
                    <a:pt x="49404" y="15244"/>
                    <a:pt x="47733" y="14246"/>
                  </a:cubicBezTo>
                  <a:cubicBezTo>
                    <a:pt x="42741" y="11191"/>
                    <a:pt x="36770" y="10193"/>
                    <a:pt x="30942" y="10193"/>
                  </a:cubicBezTo>
                  <a:cubicBezTo>
                    <a:pt x="29638" y="10193"/>
                    <a:pt x="28354" y="10234"/>
                    <a:pt x="27111" y="103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3" name="Google Shape;1483;p35"/>
            <p:cNvSpPr/>
            <p:nvPr/>
          </p:nvSpPr>
          <p:spPr>
            <a:xfrm>
              <a:off x="14344500" y="7748683"/>
              <a:ext cx="89097" cy="216161"/>
            </a:xfrm>
            <a:custGeom>
              <a:avLst/>
              <a:gdLst/>
              <a:ahLst/>
              <a:cxnLst/>
              <a:rect l="l" t="t" r="r" b="b"/>
              <a:pathLst>
                <a:path w="89097" h="216161" extrusionOk="0">
                  <a:moveTo>
                    <a:pt x="17599" y="215265"/>
                  </a:moveTo>
                  <a:cubicBezTo>
                    <a:pt x="2234" y="210459"/>
                    <a:pt x="-1516" y="197587"/>
                    <a:pt x="502" y="182902"/>
                  </a:cubicBezTo>
                  <a:cubicBezTo>
                    <a:pt x="1500" y="170744"/>
                    <a:pt x="4068" y="158788"/>
                    <a:pt x="6493" y="146833"/>
                  </a:cubicBezTo>
                  <a:cubicBezTo>
                    <a:pt x="11078" y="126222"/>
                    <a:pt x="14848" y="105550"/>
                    <a:pt x="19229" y="84918"/>
                  </a:cubicBezTo>
                  <a:cubicBezTo>
                    <a:pt x="22123" y="70519"/>
                    <a:pt x="27258" y="56629"/>
                    <a:pt x="29866" y="42189"/>
                  </a:cubicBezTo>
                  <a:cubicBezTo>
                    <a:pt x="33779" y="28319"/>
                    <a:pt x="32515" y="11109"/>
                    <a:pt x="45048" y="1761"/>
                  </a:cubicBezTo>
                  <a:cubicBezTo>
                    <a:pt x="56093" y="-2761"/>
                    <a:pt x="70377" y="2127"/>
                    <a:pt x="79853" y="8482"/>
                  </a:cubicBezTo>
                  <a:cubicBezTo>
                    <a:pt x="99620" y="19093"/>
                    <a:pt x="82237" y="70784"/>
                    <a:pt x="77652" y="88543"/>
                  </a:cubicBezTo>
                  <a:cubicBezTo>
                    <a:pt x="69990" y="111212"/>
                    <a:pt x="63286" y="134165"/>
                    <a:pt x="55950" y="156935"/>
                  </a:cubicBezTo>
                  <a:cubicBezTo>
                    <a:pt x="50101" y="172699"/>
                    <a:pt x="44497" y="216161"/>
                    <a:pt x="23080" y="216161"/>
                  </a:cubicBezTo>
                  <a:cubicBezTo>
                    <a:pt x="21369" y="216161"/>
                    <a:pt x="19535" y="215876"/>
                    <a:pt x="17599" y="215265"/>
                  </a:cubicBezTo>
                  <a:close/>
                  <a:moveTo>
                    <a:pt x="48267" y="12474"/>
                  </a:moveTo>
                  <a:cubicBezTo>
                    <a:pt x="45007" y="17280"/>
                    <a:pt x="43988" y="23064"/>
                    <a:pt x="42847" y="28645"/>
                  </a:cubicBezTo>
                  <a:cubicBezTo>
                    <a:pt x="41237" y="35936"/>
                    <a:pt x="38730" y="42983"/>
                    <a:pt x="36326" y="50030"/>
                  </a:cubicBezTo>
                  <a:cubicBezTo>
                    <a:pt x="26728" y="77505"/>
                    <a:pt x="23773" y="106731"/>
                    <a:pt x="17843" y="135102"/>
                  </a:cubicBezTo>
                  <a:cubicBezTo>
                    <a:pt x="14766" y="150682"/>
                    <a:pt x="11363" y="166242"/>
                    <a:pt x="9916" y="182067"/>
                  </a:cubicBezTo>
                  <a:cubicBezTo>
                    <a:pt x="8877" y="193921"/>
                    <a:pt x="9346" y="204674"/>
                    <a:pt x="23814" y="206345"/>
                  </a:cubicBezTo>
                  <a:cubicBezTo>
                    <a:pt x="35694" y="200805"/>
                    <a:pt x="39872" y="174511"/>
                    <a:pt x="43845" y="162617"/>
                  </a:cubicBezTo>
                  <a:cubicBezTo>
                    <a:pt x="48369" y="147159"/>
                    <a:pt x="53484" y="131884"/>
                    <a:pt x="58110" y="116426"/>
                  </a:cubicBezTo>
                  <a:cubicBezTo>
                    <a:pt x="64916" y="93126"/>
                    <a:pt x="84785" y="41965"/>
                    <a:pt x="77245" y="19622"/>
                  </a:cubicBezTo>
                  <a:cubicBezTo>
                    <a:pt x="74412" y="15508"/>
                    <a:pt x="62369" y="10009"/>
                    <a:pt x="54503" y="10009"/>
                  </a:cubicBezTo>
                  <a:cubicBezTo>
                    <a:pt x="51670" y="10009"/>
                    <a:pt x="49388" y="10722"/>
                    <a:pt x="48267" y="124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4" name="Google Shape;1484;p35"/>
            <p:cNvSpPr/>
            <p:nvPr/>
          </p:nvSpPr>
          <p:spPr>
            <a:xfrm>
              <a:off x="14321863" y="7985834"/>
              <a:ext cx="54358" cy="58012"/>
            </a:xfrm>
            <a:custGeom>
              <a:avLst/>
              <a:gdLst/>
              <a:ahLst/>
              <a:cxnLst/>
              <a:rect l="l" t="t" r="r" b="b"/>
              <a:pathLst>
                <a:path w="54358" h="58012" extrusionOk="0">
                  <a:moveTo>
                    <a:pt x="20816" y="57157"/>
                  </a:moveTo>
                  <a:cubicBezTo>
                    <a:pt x="11177" y="53572"/>
                    <a:pt x="4249" y="43857"/>
                    <a:pt x="805" y="34488"/>
                  </a:cubicBezTo>
                  <a:cubicBezTo>
                    <a:pt x="-2252" y="22757"/>
                    <a:pt x="3617" y="9213"/>
                    <a:pt x="14723" y="4020"/>
                  </a:cubicBezTo>
                  <a:cubicBezTo>
                    <a:pt x="15742" y="-33"/>
                    <a:pt x="19899" y="8"/>
                    <a:pt x="23567" y="28"/>
                  </a:cubicBezTo>
                  <a:cubicBezTo>
                    <a:pt x="24484" y="28"/>
                    <a:pt x="25380" y="48"/>
                    <a:pt x="26175" y="8"/>
                  </a:cubicBezTo>
                  <a:cubicBezTo>
                    <a:pt x="34286" y="-176"/>
                    <a:pt x="42457" y="2940"/>
                    <a:pt x="48183" y="8725"/>
                  </a:cubicBezTo>
                  <a:cubicBezTo>
                    <a:pt x="63304" y="25120"/>
                    <a:pt x="48530" y="58012"/>
                    <a:pt x="26848" y="58012"/>
                  </a:cubicBezTo>
                  <a:cubicBezTo>
                    <a:pt x="24891" y="57992"/>
                    <a:pt x="22874" y="57727"/>
                    <a:pt x="20816" y="57157"/>
                  </a:cubicBezTo>
                  <a:close/>
                  <a:moveTo>
                    <a:pt x="18513" y="10110"/>
                  </a:moveTo>
                  <a:cubicBezTo>
                    <a:pt x="9241" y="15099"/>
                    <a:pt x="5614" y="28582"/>
                    <a:pt x="12114" y="37116"/>
                  </a:cubicBezTo>
                  <a:cubicBezTo>
                    <a:pt x="15966" y="42207"/>
                    <a:pt x="20592" y="49071"/>
                    <a:pt x="27826" y="48155"/>
                  </a:cubicBezTo>
                  <a:cubicBezTo>
                    <a:pt x="38443" y="46627"/>
                    <a:pt x="43537" y="34998"/>
                    <a:pt x="44373" y="25385"/>
                  </a:cubicBezTo>
                  <a:cubicBezTo>
                    <a:pt x="44515" y="13063"/>
                    <a:pt x="33083" y="9947"/>
                    <a:pt x="22854" y="9947"/>
                  </a:cubicBezTo>
                  <a:cubicBezTo>
                    <a:pt x="21366" y="9947"/>
                    <a:pt x="19899" y="9987"/>
                    <a:pt x="18513" y="101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5" name="Google Shape;1485;p35"/>
            <p:cNvSpPr/>
            <p:nvPr/>
          </p:nvSpPr>
          <p:spPr>
            <a:xfrm>
              <a:off x="13598068" y="7110113"/>
              <a:ext cx="192312" cy="305157"/>
            </a:xfrm>
            <a:custGeom>
              <a:avLst/>
              <a:gdLst/>
              <a:ahLst/>
              <a:cxnLst/>
              <a:rect l="l" t="t" r="r" b="b"/>
              <a:pathLst>
                <a:path w="192312" h="305157" extrusionOk="0">
                  <a:moveTo>
                    <a:pt x="192288" y="69900"/>
                  </a:moveTo>
                  <a:cubicBezTo>
                    <a:pt x="192654" y="94279"/>
                    <a:pt x="188783" y="118474"/>
                    <a:pt x="186949" y="142772"/>
                  </a:cubicBezTo>
                  <a:cubicBezTo>
                    <a:pt x="182730" y="185603"/>
                    <a:pt x="179857" y="228984"/>
                    <a:pt x="170952" y="271102"/>
                  </a:cubicBezTo>
                  <a:cubicBezTo>
                    <a:pt x="165613" y="287151"/>
                    <a:pt x="152001" y="281612"/>
                    <a:pt x="140732" y="275766"/>
                  </a:cubicBezTo>
                  <a:cubicBezTo>
                    <a:pt x="124246" y="258699"/>
                    <a:pt x="123798" y="232426"/>
                    <a:pt x="114057" y="211632"/>
                  </a:cubicBezTo>
                  <a:cubicBezTo>
                    <a:pt x="103786" y="183750"/>
                    <a:pt x="93903" y="155725"/>
                    <a:pt x="82858" y="128128"/>
                  </a:cubicBezTo>
                  <a:cubicBezTo>
                    <a:pt x="78314" y="114808"/>
                    <a:pt x="74972" y="100938"/>
                    <a:pt x="68573" y="88331"/>
                  </a:cubicBezTo>
                  <a:cubicBezTo>
                    <a:pt x="66047" y="82995"/>
                    <a:pt x="58547" y="75867"/>
                    <a:pt x="53168" y="81794"/>
                  </a:cubicBezTo>
                  <a:cubicBezTo>
                    <a:pt x="48685" y="91142"/>
                    <a:pt x="49133" y="102242"/>
                    <a:pt x="47278" y="112344"/>
                  </a:cubicBezTo>
                  <a:cubicBezTo>
                    <a:pt x="41736" y="152242"/>
                    <a:pt x="40065" y="192548"/>
                    <a:pt x="37680" y="232731"/>
                  </a:cubicBezTo>
                  <a:cubicBezTo>
                    <a:pt x="37110" y="246133"/>
                    <a:pt x="36458" y="259554"/>
                    <a:pt x="35663" y="272956"/>
                  </a:cubicBezTo>
                  <a:cubicBezTo>
                    <a:pt x="34481" y="284504"/>
                    <a:pt x="34114" y="302936"/>
                    <a:pt x="19544" y="305156"/>
                  </a:cubicBezTo>
                  <a:cubicBezTo>
                    <a:pt x="4872" y="305359"/>
                    <a:pt x="1163" y="290614"/>
                    <a:pt x="654" y="278658"/>
                  </a:cubicBezTo>
                  <a:cubicBezTo>
                    <a:pt x="104" y="267273"/>
                    <a:pt x="-121" y="255868"/>
                    <a:pt x="63" y="244463"/>
                  </a:cubicBezTo>
                  <a:cubicBezTo>
                    <a:pt x="695" y="222691"/>
                    <a:pt x="959" y="200898"/>
                    <a:pt x="2529" y="179167"/>
                  </a:cubicBezTo>
                  <a:cubicBezTo>
                    <a:pt x="5422" y="137456"/>
                    <a:pt x="8397" y="95643"/>
                    <a:pt x="15754" y="54441"/>
                  </a:cubicBezTo>
                  <a:cubicBezTo>
                    <a:pt x="16936" y="47659"/>
                    <a:pt x="18097" y="40897"/>
                    <a:pt x="19157" y="34095"/>
                  </a:cubicBezTo>
                  <a:cubicBezTo>
                    <a:pt x="20298" y="26417"/>
                    <a:pt x="19850" y="18148"/>
                    <a:pt x="26371" y="12608"/>
                  </a:cubicBezTo>
                  <a:cubicBezTo>
                    <a:pt x="28735" y="10205"/>
                    <a:pt x="31486" y="9370"/>
                    <a:pt x="34379" y="9370"/>
                  </a:cubicBezTo>
                  <a:cubicBezTo>
                    <a:pt x="38475" y="9370"/>
                    <a:pt x="42836" y="11019"/>
                    <a:pt x="46708" y="12221"/>
                  </a:cubicBezTo>
                  <a:cubicBezTo>
                    <a:pt x="58181" y="15154"/>
                    <a:pt x="65150" y="23769"/>
                    <a:pt x="71365" y="33219"/>
                  </a:cubicBezTo>
                  <a:cubicBezTo>
                    <a:pt x="79924" y="44665"/>
                    <a:pt x="86893" y="57354"/>
                    <a:pt x="92314" y="70755"/>
                  </a:cubicBezTo>
                  <a:cubicBezTo>
                    <a:pt x="106884" y="100511"/>
                    <a:pt x="117521" y="131876"/>
                    <a:pt x="130441" y="162344"/>
                  </a:cubicBezTo>
                  <a:cubicBezTo>
                    <a:pt x="134618" y="172568"/>
                    <a:pt x="138857" y="182894"/>
                    <a:pt x="141445" y="193668"/>
                  </a:cubicBezTo>
                  <a:cubicBezTo>
                    <a:pt x="141975" y="195970"/>
                    <a:pt x="142301" y="198495"/>
                    <a:pt x="143788" y="200389"/>
                  </a:cubicBezTo>
                  <a:cubicBezTo>
                    <a:pt x="146478" y="203892"/>
                    <a:pt x="152021" y="202263"/>
                    <a:pt x="152958" y="198128"/>
                  </a:cubicBezTo>
                  <a:cubicBezTo>
                    <a:pt x="155607" y="179167"/>
                    <a:pt x="156076" y="159920"/>
                    <a:pt x="156260" y="140776"/>
                  </a:cubicBezTo>
                  <a:cubicBezTo>
                    <a:pt x="156626" y="120409"/>
                    <a:pt x="158440" y="100103"/>
                    <a:pt x="159092" y="79757"/>
                  </a:cubicBezTo>
                  <a:cubicBezTo>
                    <a:pt x="160417" y="63932"/>
                    <a:pt x="163514" y="48311"/>
                    <a:pt x="166041" y="32628"/>
                  </a:cubicBezTo>
                  <a:cubicBezTo>
                    <a:pt x="168323" y="23463"/>
                    <a:pt x="169424" y="13626"/>
                    <a:pt x="174111" y="5296"/>
                  </a:cubicBezTo>
                  <a:cubicBezTo>
                    <a:pt x="178247" y="-793"/>
                    <a:pt x="182282" y="-1608"/>
                    <a:pt x="188232" y="2730"/>
                  </a:cubicBezTo>
                  <a:cubicBezTo>
                    <a:pt x="191045" y="5500"/>
                    <a:pt x="190576" y="9940"/>
                    <a:pt x="191085" y="13586"/>
                  </a:cubicBezTo>
                  <a:cubicBezTo>
                    <a:pt x="191350" y="32343"/>
                    <a:pt x="190739" y="50999"/>
                    <a:pt x="192288" y="69900"/>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6" name="Google Shape;1486;p35"/>
            <p:cNvSpPr/>
            <p:nvPr/>
          </p:nvSpPr>
          <p:spPr>
            <a:xfrm>
              <a:off x="13835347" y="7077405"/>
              <a:ext cx="43439" cy="264941"/>
            </a:xfrm>
            <a:custGeom>
              <a:avLst/>
              <a:gdLst/>
              <a:ahLst/>
              <a:cxnLst/>
              <a:rect l="l" t="t" r="r" b="b"/>
              <a:pathLst>
                <a:path w="43439" h="264941" extrusionOk="0">
                  <a:moveTo>
                    <a:pt x="41146" y="6354"/>
                  </a:moveTo>
                  <a:cubicBezTo>
                    <a:pt x="43592" y="11324"/>
                    <a:pt x="43490" y="16986"/>
                    <a:pt x="43408" y="22383"/>
                  </a:cubicBezTo>
                  <a:cubicBezTo>
                    <a:pt x="43327" y="30591"/>
                    <a:pt x="43205" y="38799"/>
                    <a:pt x="42838" y="46986"/>
                  </a:cubicBezTo>
                  <a:cubicBezTo>
                    <a:pt x="42430" y="71365"/>
                    <a:pt x="40861" y="95703"/>
                    <a:pt x="40617" y="120103"/>
                  </a:cubicBezTo>
                  <a:cubicBezTo>
                    <a:pt x="40719" y="147842"/>
                    <a:pt x="38457" y="175459"/>
                    <a:pt x="36337" y="203097"/>
                  </a:cubicBezTo>
                  <a:cubicBezTo>
                    <a:pt x="35543" y="215419"/>
                    <a:pt x="34218" y="227720"/>
                    <a:pt x="31793" y="239818"/>
                  </a:cubicBezTo>
                  <a:cubicBezTo>
                    <a:pt x="29409" y="249309"/>
                    <a:pt x="27636" y="264380"/>
                    <a:pt x="15104" y="264930"/>
                  </a:cubicBezTo>
                  <a:cubicBezTo>
                    <a:pt x="5791" y="265154"/>
                    <a:pt x="2510" y="262018"/>
                    <a:pt x="1104" y="253138"/>
                  </a:cubicBezTo>
                  <a:cubicBezTo>
                    <a:pt x="-832" y="241631"/>
                    <a:pt x="411" y="229879"/>
                    <a:pt x="207" y="218270"/>
                  </a:cubicBezTo>
                  <a:cubicBezTo>
                    <a:pt x="309" y="199614"/>
                    <a:pt x="24" y="180999"/>
                    <a:pt x="696" y="162343"/>
                  </a:cubicBezTo>
                  <a:cubicBezTo>
                    <a:pt x="2327" y="122995"/>
                    <a:pt x="2714" y="83320"/>
                    <a:pt x="9724" y="44440"/>
                  </a:cubicBezTo>
                  <a:cubicBezTo>
                    <a:pt x="11741" y="34155"/>
                    <a:pt x="13045" y="23646"/>
                    <a:pt x="16367" y="13646"/>
                  </a:cubicBezTo>
                  <a:cubicBezTo>
                    <a:pt x="19301" y="4073"/>
                    <a:pt x="25557" y="0"/>
                    <a:pt x="35359" y="0"/>
                  </a:cubicBezTo>
                  <a:cubicBezTo>
                    <a:pt x="35441" y="0"/>
                    <a:pt x="35543" y="0"/>
                    <a:pt x="35644" y="0"/>
                  </a:cubicBezTo>
                  <a:cubicBezTo>
                    <a:pt x="35726" y="3320"/>
                    <a:pt x="39496" y="4012"/>
                    <a:pt x="41146" y="6354"/>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7" name="Google Shape;1487;p35"/>
            <p:cNvSpPr/>
            <p:nvPr/>
          </p:nvSpPr>
          <p:spPr>
            <a:xfrm>
              <a:off x="13915930" y="7131214"/>
              <a:ext cx="126126" cy="242547"/>
            </a:xfrm>
            <a:custGeom>
              <a:avLst/>
              <a:gdLst/>
              <a:ahLst/>
              <a:cxnLst/>
              <a:rect l="l" t="t" r="r" b="b"/>
              <a:pathLst>
                <a:path w="126126" h="242547" extrusionOk="0">
                  <a:moveTo>
                    <a:pt x="124952" y="9735"/>
                  </a:moveTo>
                  <a:cubicBezTo>
                    <a:pt x="127989" y="18106"/>
                    <a:pt x="125319" y="31548"/>
                    <a:pt x="114804" y="32566"/>
                  </a:cubicBezTo>
                  <a:cubicBezTo>
                    <a:pt x="99134" y="34481"/>
                    <a:pt x="82954" y="34705"/>
                    <a:pt x="68485" y="41793"/>
                  </a:cubicBezTo>
                  <a:cubicBezTo>
                    <a:pt x="52224" y="46742"/>
                    <a:pt x="40751" y="60937"/>
                    <a:pt x="36492" y="77068"/>
                  </a:cubicBezTo>
                  <a:cubicBezTo>
                    <a:pt x="30542" y="99186"/>
                    <a:pt x="33741" y="122995"/>
                    <a:pt x="41199" y="144359"/>
                  </a:cubicBezTo>
                  <a:cubicBezTo>
                    <a:pt x="46987" y="164095"/>
                    <a:pt x="60334" y="179390"/>
                    <a:pt x="80162" y="185744"/>
                  </a:cubicBezTo>
                  <a:cubicBezTo>
                    <a:pt x="91492" y="190449"/>
                    <a:pt x="103168" y="194258"/>
                    <a:pt x="114804" y="198066"/>
                  </a:cubicBezTo>
                  <a:cubicBezTo>
                    <a:pt x="118044" y="199187"/>
                    <a:pt x="121325" y="200796"/>
                    <a:pt x="123363" y="203647"/>
                  </a:cubicBezTo>
                  <a:cubicBezTo>
                    <a:pt x="128845" y="212893"/>
                    <a:pt x="124871" y="226458"/>
                    <a:pt x="118574" y="234421"/>
                  </a:cubicBezTo>
                  <a:cubicBezTo>
                    <a:pt x="111095" y="242914"/>
                    <a:pt x="98502" y="242425"/>
                    <a:pt x="87905" y="242466"/>
                  </a:cubicBezTo>
                  <a:cubicBezTo>
                    <a:pt x="56768" y="243830"/>
                    <a:pt x="36573" y="228067"/>
                    <a:pt x="19537" y="203565"/>
                  </a:cubicBezTo>
                  <a:cubicBezTo>
                    <a:pt x="13506" y="194808"/>
                    <a:pt x="10795" y="184380"/>
                    <a:pt x="7800" y="174298"/>
                  </a:cubicBezTo>
                  <a:cubicBezTo>
                    <a:pt x="1605" y="154380"/>
                    <a:pt x="-127" y="133708"/>
                    <a:pt x="77" y="112832"/>
                  </a:cubicBezTo>
                  <a:cubicBezTo>
                    <a:pt x="-1289" y="68066"/>
                    <a:pt x="15482" y="21813"/>
                    <a:pt x="60069" y="4460"/>
                  </a:cubicBezTo>
                  <a:cubicBezTo>
                    <a:pt x="68607" y="1120"/>
                    <a:pt x="77431" y="0"/>
                    <a:pt x="86357" y="0"/>
                  </a:cubicBezTo>
                  <a:cubicBezTo>
                    <a:pt x="95975" y="0"/>
                    <a:pt x="105736" y="1303"/>
                    <a:pt x="115354" y="2525"/>
                  </a:cubicBezTo>
                  <a:cubicBezTo>
                    <a:pt x="118574" y="4990"/>
                    <a:pt x="122792" y="5519"/>
                    <a:pt x="124952" y="9735"/>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8" name="Google Shape;1488;p35"/>
            <p:cNvSpPr/>
            <p:nvPr/>
          </p:nvSpPr>
          <p:spPr>
            <a:xfrm>
              <a:off x="14080540" y="7108729"/>
              <a:ext cx="112129" cy="266061"/>
            </a:xfrm>
            <a:custGeom>
              <a:avLst/>
              <a:gdLst/>
              <a:ahLst/>
              <a:cxnLst/>
              <a:rect l="l" t="t" r="r" b="b"/>
              <a:pathLst>
                <a:path w="112129" h="266061" extrusionOk="0">
                  <a:moveTo>
                    <a:pt x="110996" y="11568"/>
                  </a:moveTo>
                  <a:cubicBezTo>
                    <a:pt x="115072" y="18574"/>
                    <a:pt x="107389" y="25947"/>
                    <a:pt x="100155" y="24216"/>
                  </a:cubicBezTo>
                  <a:cubicBezTo>
                    <a:pt x="76476" y="19450"/>
                    <a:pt x="50392" y="22770"/>
                    <a:pt x="43851" y="50000"/>
                  </a:cubicBezTo>
                  <a:cubicBezTo>
                    <a:pt x="42098" y="60163"/>
                    <a:pt x="44401" y="71895"/>
                    <a:pt x="51920" y="79288"/>
                  </a:cubicBezTo>
                  <a:cubicBezTo>
                    <a:pt x="61029" y="87068"/>
                    <a:pt x="73786" y="88656"/>
                    <a:pt x="83221" y="95927"/>
                  </a:cubicBezTo>
                  <a:cubicBezTo>
                    <a:pt x="85870" y="97699"/>
                    <a:pt x="84933" y="100876"/>
                    <a:pt x="84973" y="103585"/>
                  </a:cubicBezTo>
                  <a:cubicBezTo>
                    <a:pt x="84749" y="110734"/>
                    <a:pt x="84260" y="118086"/>
                    <a:pt x="81163" y="124644"/>
                  </a:cubicBezTo>
                  <a:cubicBezTo>
                    <a:pt x="79655" y="128168"/>
                    <a:pt x="74377" y="126987"/>
                    <a:pt x="71239" y="128147"/>
                  </a:cubicBezTo>
                  <a:cubicBezTo>
                    <a:pt x="65227" y="129268"/>
                    <a:pt x="59094" y="130327"/>
                    <a:pt x="53551" y="133015"/>
                  </a:cubicBezTo>
                  <a:cubicBezTo>
                    <a:pt x="31767" y="143748"/>
                    <a:pt x="21619" y="168474"/>
                    <a:pt x="31461" y="191040"/>
                  </a:cubicBezTo>
                  <a:cubicBezTo>
                    <a:pt x="38817" y="209512"/>
                    <a:pt x="55527" y="222486"/>
                    <a:pt x="73256" y="230409"/>
                  </a:cubicBezTo>
                  <a:cubicBezTo>
                    <a:pt x="79879" y="233464"/>
                    <a:pt x="86685" y="236050"/>
                    <a:pt x="93288" y="239126"/>
                  </a:cubicBezTo>
                  <a:cubicBezTo>
                    <a:pt x="96996" y="241264"/>
                    <a:pt x="101561" y="243382"/>
                    <a:pt x="103232" y="247557"/>
                  </a:cubicBezTo>
                  <a:cubicBezTo>
                    <a:pt x="103212" y="259004"/>
                    <a:pt x="90781" y="265134"/>
                    <a:pt x="80674" y="265908"/>
                  </a:cubicBezTo>
                  <a:cubicBezTo>
                    <a:pt x="58971" y="267293"/>
                    <a:pt x="40916" y="259228"/>
                    <a:pt x="24329" y="245684"/>
                  </a:cubicBezTo>
                  <a:cubicBezTo>
                    <a:pt x="13467" y="234991"/>
                    <a:pt x="8149" y="219859"/>
                    <a:pt x="4379" y="205398"/>
                  </a:cubicBezTo>
                  <a:cubicBezTo>
                    <a:pt x="-1164" y="186376"/>
                    <a:pt x="-1470" y="165500"/>
                    <a:pt x="3604" y="146335"/>
                  </a:cubicBezTo>
                  <a:cubicBezTo>
                    <a:pt x="7945" y="130938"/>
                    <a:pt x="21150" y="121976"/>
                    <a:pt x="35048" y="115887"/>
                  </a:cubicBezTo>
                  <a:cubicBezTo>
                    <a:pt x="38817" y="114074"/>
                    <a:pt x="40061" y="108738"/>
                    <a:pt x="36861" y="105805"/>
                  </a:cubicBezTo>
                  <a:cubicBezTo>
                    <a:pt x="35333" y="104400"/>
                    <a:pt x="33478" y="103504"/>
                    <a:pt x="31746" y="102404"/>
                  </a:cubicBezTo>
                  <a:cubicBezTo>
                    <a:pt x="21802" y="96925"/>
                    <a:pt x="12530" y="88269"/>
                    <a:pt x="12611" y="76110"/>
                  </a:cubicBezTo>
                  <a:cubicBezTo>
                    <a:pt x="12143" y="57984"/>
                    <a:pt x="13447" y="39104"/>
                    <a:pt x="21945" y="22729"/>
                  </a:cubicBezTo>
                  <a:cubicBezTo>
                    <a:pt x="26509" y="12057"/>
                    <a:pt x="37860" y="7108"/>
                    <a:pt x="48110" y="3299"/>
                  </a:cubicBezTo>
                  <a:cubicBezTo>
                    <a:pt x="57280" y="713"/>
                    <a:pt x="66857" y="0"/>
                    <a:pt x="76455" y="0"/>
                  </a:cubicBezTo>
                  <a:cubicBezTo>
                    <a:pt x="82956" y="0"/>
                    <a:pt x="89457" y="326"/>
                    <a:pt x="95855" y="611"/>
                  </a:cubicBezTo>
                  <a:cubicBezTo>
                    <a:pt x="96813" y="2179"/>
                    <a:pt x="98769" y="2607"/>
                    <a:pt x="100298" y="3401"/>
                  </a:cubicBezTo>
                  <a:cubicBezTo>
                    <a:pt x="104068" y="5764"/>
                    <a:pt x="108204" y="8004"/>
                    <a:pt x="110996" y="11568"/>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9" name="Google Shape;1489;p35"/>
            <p:cNvSpPr/>
            <p:nvPr/>
          </p:nvSpPr>
          <p:spPr>
            <a:xfrm>
              <a:off x="14266749" y="7160196"/>
              <a:ext cx="149568" cy="245783"/>
            </a:xfrm>
            <a:custGeom>
              <a:avLst/>
              <a:gdLst/>
              <a:ahLst/>
              <a:cxnLst/>
              <a:rect l="l" t="t" r="r" b="b"/>
              <a:pathLst>
                <a:path w="149568" h="245783" extrusionOk="0">
                  <a:moveTo>
                    <a:pt x="146600" y="8310"/>
                  </a:moveTo>
                  <a:cubicBezTo>
                    <a:pt x="152551" y="14073"/>
                    <a:pt x="148679" y="21141"/>
                    <a:pt x="142688" y="24847"/>
                  </a:cubicBezTo>
                  <a:cubicBezTo>
                    <a:pt x="133232" y="30204"/>
                    <a:pt x="121454" y="28717"/>
                    <a:pt x="110959" y="29410"/>
                  </a:cubicBezTo>
                  <a:cubicBezTo>
                    <a:pt x="110368" y="29430"/>
                    <a:pt x="109757" y="29430"/>
                    <a:pt x="109146" y="29430"/>
                  </a:cubicBezTo>
                  <a:cubicBezTo>
                    <a:pt x="107291" y="29410"/>
                    <a:pt x="105417" y="29389"/>
                    <a:pt x="103827" y="30408"/>
                  </a:cubicBezTo>
                  <a:cubicBezTo>
                    <a:pt x="101850" y="31650"/>
                    <a:pt x="100342" y="33524"/>
                    <a:pt x="99589" y="35703"/>
                  </a:cubicBezTo>
                  <a:cubicBezTo>
                    <a:pt x="96613" y="43503"/>
                    <a:pt x="96104" y="51935"/>
                    <a:pt x="95370" y="60163"/>
                  </a:cubicBezTo>
                  <a:cubicBezTo>
                    <a:pt x="94046" y="75561"/>
                    <a:pt x="92538" y="90856"/>
                    <a:pt x="91621" y="106274"/>
                  </a:cubicBezTo>
                  <a:cubicBezTo>
                    <a:pt x="91621" y="106294"/>
                    <a:pt x="91621" y="106335"/>
                    <a:pt x="91621" y="106559"/>
                  </a:cubicBezTo>
                  <a:cubicBezTo>
                    <a:pt x="91621" y="106640"/>
                    <a:pt x="91600" y="106722"/>
                    <a:pt x="91600" y="106803"/>
                  </a:cubicBezTo>
                  <a:lnTo>
                    <a:pt x="91600" y="106803"/>
                  </a:lnTo>
                  <a:cubicBezTo>
                    <a:pt x="89889" y="135683"/>
                    <a:pt x="85405" y="164319"/>
                    <a:pt x="81737" y="193015"/>
                  </a:cubicBezTo>
                  <a:cubicBezTo>
                    <a:pt x="80413" y="207272"/>
                    <a:pt x="81330" y="222181"/>
                    <a:pt x="73729" y="234950"/>
                  </a:cubicBezTo>
                  <a:cubicBezTo>
                    <a:pt x="71182" y="240001"/>
                    <a:pt x="68003" y="245439"/>
                    <a:pt x="61686" y="245663"/>
                  </a:cubicBezTo>
                  <a:cubicBezTo>
                    <a:pt x="54798" y="246560"/>
                    <a:pt x="55226" y="242323"/>
                    <a:pt x="54635" y="237456"/>
                  </a:cubicBezTo>
                  <a:cubicBezTo>
                    <a:pt x="54635" y="226335"/>
                    <a:pt x="54981" y="215276"/>
                    <a:pt x="56061" y="204217"/>
                  </a:cubicBezTo>
                  <a:cubicBezTo>
                    <a:pt x="58894" y="178392"/>
                    <a:pt x="61115" y="152506"/>
                    <a:pt x="63458" y="126661"/>
                  </a:cubicBezTo>
                  <a:cubicBezTo>
                    <a:pt x="65843" y="104217"/>
                    <a:pt x="68492" y="81793"/>
                    <a:pt x="70407" y="59288"/>
                  </a:cubicBezTo>
                  <a:cubicBezTo>
                    <a:pt x="70774" y="54481"/>
                    <a:pt x="70937" y="50530"/>
                    <a:pt x="71324" y="45560"/>
                  </a:cubicBezTo>
                  <a:cubicBezTo>
                    <a:pt x="71997" y="41182"/>
                    <a:pt x="71059" y="36456"/>
                    <a:pt x="67412" y="33605"/>
                  </a:cubicBezTo>
                  <a:cubicBezTo>
                    <a:pt x="62338" y="29776"/>
                    <a:pt x="55552" y="29939"/>
                    <a:pt x="49540" y="28819"/>
                  </a:cubicBezTo>
                  <a:cubicBezTo>
                    <a:pt x="43325" y="27943"/>
                    <a:pt x="37130" y="27067"/>
                    <a:pt x="30976" y="25845"/>
                  </a:cubicBezTo>
                  <a:cubicBezTo>
                    <a:pt x="24639" y="24440"/>
                    <a:pt x="18362" y="22668"/>
                    <a:pt x="12228" y="20570"/>
                  </a:cubicBezTo>
                  <a:cubicBezTo>
                    <a:pt x="7929" y="19124"/>
                    <a:pt x="3384" y="17352"/>
                    <a:pt x="1510" y="12872"/>
                  </a:cubicBezTo>
                  <a:cubicBezTo>
                    <a:pt x="-589" y="8697"/>
                    <a:pt x="-854" y="4155"/>
                    <a:pt x="3018" y="998"/>
                  </a:cubicBezTo>
                  <a:cubicBezTo>
                    <a:pt x="5626" y="265"/>
                    <a:pt x="8275" y="0"/>
                    <a:pt x="10945" y="0"/>
                  </a:cubicBezTo>
                  <a:cubicBezTo>
                    <a:pt x="18688" y="0"/>
                    <a:pt x="26595" y="2281"/>
                    <a:pt x="34359" y="2322"/>
                  </a:cubicBezTo>
                  <a:cubicBezTo>
                    <a:pt x="64600" y="4114"/>
                    <a:pt x="94474" y="3523"/>
                    <a:pt x="124796" y="5438"/>
                  </a:cubicBezTo>
                  <a:cubicBezTo>
                    <a:pt x="132030" y="5805"/>
                    <a:pt x="140039" y="4766"/>
                    <a:pt x="146600" y="8310"/>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0" name="Google Shape;1490;p35"/>
            <p:cNvSpPr/>
            <p:nvPr/>
          </p:nvSpPr>
          <p:spPr>
            <a:xfrm>
              <a:off x="14418662" y="7172741"/>
              <a:ext cx="172193" cy="241699"/>
            </a:xfrm>
            <a:custGeom>
              <a:avLst/>
              <a:gdLst/>
              <a:ahLst/>
              <a:cxnLst/>
              <a:rect l="l" t="t" r="r" b="b"/>
              <a:pathLst>
                <a:path w="172193" h="241699" extrusionOk="0">
                  <a:moveTo>
                    <a:pt x="142407" y="125540"/>
                  </a:moveTo>
                  <a:cubicBezTo>
                    <a:pt x="144771" y="99593"/>
                    <a:pt x="142366" y="72261"/>
                    <a:pt x="127511" y="50082"/>
                  </a:cubicBezTo>
                  <a:cubicBezTo>
                    <a:pt x="123945" y="45296"/>
                    <a:pt x="112186" y="33076"/>
                    <a:pt x="105869" y="35845"/>
                  </a:cubicBezTo>
                  <a:cubicBezTo>
                    <a:pt x="86734" y="30428"/>
                    <a:pt x="67253" y="41059"/>
                    <a:pt x="55434" y="55846"/>
                  </a:cubicBezTo>
                  <a:cubicBezTo>
                    <a:pt x="34322" y="81365"/>
                    <a:pt x="30532" y="116253"/>
                    <a:pt x="30430" y="148249"/>
                  </a:cubicBezTo>
                  <a:cubicBezTo>
                    <a:pt x="29676" y="175357"/>
                    <a:pt x="45184" y="204462"/>
                    <a:pt x="71899" y="213199"/>
                  </a:cubicBezTo>
                  <a:cubicBezTo>
                    <a:pt x="76016" y="214156"/>
                    <a:pt x="79908" y="214604"/>
                    <a:pt x="83617" y="214604"/>
                  </a:cubicBezTo>
                  <a:cubicBezTo>
                    <a:pt x="124108" y="214584"/>
                    <a:pt x="139534" y="160368"/>
                    <a:pt x="142407" y="125540"/>
                  </a:cubicBezTo>
                  <a:close/>
                  <a:moveTo>
                    <a:pt x="161970" y="55153"/>
                  </a:moveTo>
                  <a:cubicBezTo>
                    <a:pt x="178985" y="97190"/>
                    <a:pt x="174359" y="158066"/>
                    <a:pt x="151088" y="197109"/>
                  </a:cubicBezTo>
                  <a:cubicBezTo>
                    <a:pt x="144913" y="207048"/>
                    <a:pt x="138026" y="217333"/>
                    <a:pt x="128631" y="224706"/>
                  </a:cubicBezTo>
                  <a:cubicBezTo>
                    <a:pt x="115039" y="235093"/>
                    <a:pt x="98024" y="242608"/>
                    <a:pt x="80601" y="241610"/>
                  </a:cubicBezTo>
                  <a:cubicBezTo>
                    <a:pt x="63544" y="241509"/>
                    <a:pt x="46142" y="236152"/>
                    <a:pt x="32468" y="225765"/>
                  </a:cubicBezTo>
                  <a:cubicBezTo>
                    <a:pt x="22707" y="217618"/>
                    <a:pt x="15819" y="206457"/>
                    <a:pt x="9951" y="195276"/>
                  </a:cubicBezTo>
                  <a:cubicBezTo>
                    <a:pt x="2350" y="177353"/>
                    <a:pt x="-626" y="157333"/>
                    <a:pt x="108" y="137903"/>
                  </a:cubicBezTo>
                  <a:cubicBezTo>
                    <a:pt x="638" y="119879"/>
                    <a:pt x="1412" y="101263"/>
                    <a:pt x="9645" y="84827"/>
                  </a:cubicBezTo>
                  <a:cubicBezTo>
                    <a:pt x="19243" y="66090"/>
                    <a:pt x="27598" y="46192"/>
                    <a:pt x="41068" y="29817"/>
                  </a:cubicBezTo>
                  <a:cubicBezTo>
                    <a:pt x="56208" y="12688"/>
                    <a:pt x="77544" y="0"/>
                    <a:pt x="100571" y="0"/>
                  </a:cubicBezTo>
                  <a:cubicBezTo>
                    <a:pt x="103689" y="0"/>
                    <a:pt x="106847" y="224"/>
                    <a:pt x="110026" y="713"/>
                  </a:cubicBezTo>
                  <a:cubicBezTo>
                    <a:pt x="114917" y="3686"/>
                    <a:pt x="120949" y="4358"/>
                    <a:pt x="126288" y="6395"/>
                  </a:cubicBezTo>
                  <a:cubicBezTo>
                    <a:pt x="147236" y="14623"/>
                    <a:pt x="154145" y="36151"/>
                    <a:pt x="161970" y="55153"/>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1" name="Google Shape;1491;p35"/>
            <p:cNvSpPr/>
            <p:nvPr/>
          </p:nvSpPr>
          <p:spPr>
            <a:xfrm>
              <a:off x="14278815" y="7455024"/>
              <a:ext cx="155000" cy="272669"/>
            </a:xfrm>
            <a:custGeom>
              <a:avLst/>
              <a:gdLst/>
              <a:ahLst/>
              <a:cxnLst/>
              <a:rect l="l" t="t" r="r" b="b"/>
              <a:pathLst>
                <a:path w="155000" h="272669" extrusionOk="0">
                  <a:moveTo>
                    <a:pt x="141199" y="26497"/>
                  </a:moveTo>
                  <a:cubicBezTo>
                    <a:pt x="147027" y="29165"/>
                    <a:pt x="158296" y="30917"/>
                    <a:pt x="154077" y="39674"/>
                  </a:cubicBezTo>
                  <a:cubicBezTo>
                    <a:pt x="152488" y="43096"/>
                    <a:pt x="150960" y="47536"/>
                    <a:pt x="147536" y="49450"/>
                  </a:cubicBezTo>
                  <a:cubicBezTo>
                    <a:pt x="143868" y="49593"/>
                    <a:pt x="140343" y="49349"/>
                    <a:pt x="136777" y="49125"/>
                  </a:cubicBezTo>
                  <a:cubicBezTo>
                    <a:pt x="133129" y="48880"/>
                    <a:pt x="129420" y="48636"/>
                    <a:pt x="125426" y="48819"/>
                  </a:cubicBezTo>
                  <a:cubicBezTo>
                    <a:pt x="116032" y="49715"/>
                    <a:pt x="99628" y="47821"/>
                    <a:pt x="94778" y="57679"/>
                  </a:cubicBezTo>
                  <a:cubicBezTo>
                    <a:pt x="93372" y="62281"/>
                    <a:pt x="93127" y="67231"/>
                    <a:pt x="92373" y="71976"/>
                  </a:cubicBezTo>
                  <a:cubicBezTo>
                    <a:pt x="87279" y="110815"/>
                    <a:pt x="83386" y="149797"/>
                    <a:pt x="78475" y="188657"/>
                  </a:cubicBezTo>
                  <a:cubicBezTo>
                    <a:pt x="77619" y="197476"/>
                    <a:pt x="76234" y="206213"/>
                    <a:pt x="74542" y="214910"/>
                  </a:cubicBezTo>
                  <a:cubicBezTo>
                    <a:pt x="71017" y="229309"/>
                    <a:pt x="69122" y="268372"/>
                    <a:pt x="52901" y="272670"/>
                  </a:cubicBezTo>
                  <a:cubicBezTo>
                    <a:pt x="47562" y="272670"/>
                    <a:pt x="33522" y="268046"/>
                    <a:pt x="32136" y="262181"/>
                  </a:cubicBezTo>
                  <a:cubicBezTo>
                    <a:pt x="31973" y="247517"/>
                    <a:pt x="32849" y="232812"/>
                    <a:pt x="35315" y="218209"/>
                  </a:cubicBezTo>
                  <a:cubicBezTo>
                    <a:pt x="38147" y="200897"/>
                    <a:pt x="40022" y="183423"/>
                    <a:pt x="42569" y="166050"/>
                  </a:cubicBezTo>
                  <a:cubicBezTo>
                    <a:pt x="45402" y="148657"/>
                    <a:pt x="49315" y="131488"/>
                    <a:pt x="51352" y="113972"/>
                  </a:cubicBezTo>
                  <a:cubicBezTo>
                    <a:pt x="53349" y="100591"/>
                    <a:pt x="55917" y="87271"/>
                    <a:pt x="57588" y="73829"/>
                  </a:cubicBezTo>
                  <a:cubicBezTo>
                    <a:pt x="58016" y="63727"/>
                    <a:pt x="64048" y="44848"/>
                    <a:pt x="52351" y="39552"/>
                  </a:cubicBezTo>
                  <a:cubicBezTo>
                    <a:pt x="40817" y="33442"/>
                    <a:pt x="1651" y="37108"/>
                    <a:pt x="0" y="22689"/>
                  </a:cubicBezTo>
                  <a:cubicBezTo>
                    <a:pt x="632" y="14359"/>
                    <a:pt x="1793" y="2098"/>
                    <a:pt x="11615" y="0"/>
                  </a:cubicBezTo>
                  <a:cubicBezTo>
                    <a:pt x="12451" y="1629"/>
                    <a:pt x="14163" y="2729"/>
                    <a:pt x="16119" y="2790"/>
                  </a:cubicBezTo>
                  <a:cubicBezTo>
                    <a:pt x="21886" y="2790"/>
                    <a:pt x="27653" y="3544"/>
                    <a:pt x="33318" y="4583"/>
                  </a:cubicBezTo>
                  <a:cubicBezTo>
                    <a:pt x="50252" y="7739"/>
                    <a:pt x="67288" y="11955"/>
                    <a:pt x="84466" y="14460"/>
                  </a:cubicBezTo>
                  <a:cubicBezTo>
                    <a:pt x="94594" y="16701"/>
                    <a:pt x="104579" y="19715"/>
                    <a:pt x="114911" y="20856"/>
                  </a:cubicBezTo>
                  <a:cubicBezTo>
                    <a:pt x="123877" y="21507"/>
                    <a:pt x="132619" y="23829"/>
                    <a:pt x="141199" y="26497"/>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2" name="Google Shape;1492;p35"/>
            <p:cNvSpPr/>
            <p:nvPr/>
          </p:nvSpPr>
          <p:spPr>
            <a:xfrm>
              <a:off x="14126237" y="7446083"/>
              <a:ext cx="117848" cy="247053"/>
            </a:xfrm>
            <a:custGeom>
              <a:avLst/>
              <a:gdLst/>
              <a:ahLst/>
              <a:cxnLst/>
              <a:rect l="l" t="t" r="r" b="b"/>
              <a:pathLst>
                <a:path w="117848" h="247053" extrusionOk="0">
                  <a:moveTo>
                    <a:pt x="104017" y="5031"/>
                  </a:moveTo>
                  <a:cubicBezTo>
                    <a:pt x="110151" y="6375"/>
                    <a:pt x="120116" y="9185"/>
                    <a:pt x="117385" y="17393"/>
                  </a:cubicBezTo>
                  <a:cubicBezTo>
                    <a:pt x="116081" y="21915"/>
                    <a:pt x="115205" y="27414"/>
                    <a:pt x="111231" y="30428"/>
                  </a:cubicBezTo>
                  <a:cubicBezTo>
                    <a:pt x="107318" y="31935"/>
                    <a:pt x="102856" y="31691"/>
                    <a:pt x="98372" y="31446"/>
                  </a:cubicBezTo>
                  <a:cubicBezTo>
                    <a:pt x="94582" y="31222"/>
                    <a:pt x="90751" y="31019"/>
                    <a:pt x="87205" y="31874"/>
                  </a:cubicBezTo>
                  <a:cubicBezTo>
                    <a:pt x="75447" y="33096"/>
                    <a:pt x="65564" y="43055"/>
                    <a:pt x="63322" y="54481"/>
                  </a:cubicBezTo>
                  <a:cubicBezTo>
                    <a:pt x="61162" y="69532"/>
                    <a:pt x="66929" y="83870"/>
                    <a:pt x="79380" y="92750"/>
                  </a:cubicBezTo>
                  <a:cubicBezTo>
                    <a:pt x="84108" y="96640"/>
                    <a:pt x="89895" y="99206"/>
                    <a:pt x="93991" y="103850"/>
                  </a:cubicBezTo>
                  <a:cubicBezTo>
                    <a:pt x="100594" y="110306"/>
                    <a:pt x="96151" y="125398"/>
                    <a:pt x="91892" y="132302"/>
                  </a:cubicBezTo>
                  <a:cubicBezTo>
                    <a:pt x="90588" y="134217"/>
                    <a:pt x="88102" y="133626"/>
                    <a:pt x="86085" y="133891"/>
                  </a:cubicBezTo>
                  <a:cubicBezTo>
                    <a:pt x="81337" y="134156"/>
                    <a:pt x="76650" y="134787"/>
                    <a:pt x="72024" y="135948"/>
                  </a:cubicBezTo>
                  <a:cubicBezTo>
                    <a:pt x="61835" y="138616"/>
                    <a:pt x="51605" y="143504"/>
                    <a:pt x="44779" y="151732"/>
                  </a:cubicBezTo>
                  <a:cubicBezTo>
                    <a:pt x="36750" y="162689"/>
                    <a:pt x="33836" y="179410"/>
                    <a:pt x="42109" y="190999"/>
                  </a:cubicBezTo>
                  <a:cubicBezTo>
                    <a:pt x="52848" y="204258"/>
                    <a:pt x="72452" y="203341"/>
                    <a:pt x="86085" y="212221"/>
                  </a:cubicBezTo>
                  <a:cubicBezTo>
                    <a:pt x="109254" y="227944"/>
                    <a:pt x="90975" y="246254"/>
                    <a:pt x="69395" y="246906"/>
                  </a:cubicBezTo>
                  <a:cubicBezTo>
                    <a:pt x="48182" y="248148"/>
                    <a:pt x="32002" y="241570"/>
                    <a:pt x="16433" y="227435"/>
                  </a:cubicBezTo>
                  <a:cubicBezTo>
                    <a:pt x="5571" y="216946"/>
                    <a:pt x="1312" y="201121"/>
                    <a:pt x="49" y="186478"/>
                  </a:cubicBezTo>
                  <a:cubicBezTo>
                    <a:pt x="-848" y="156987"/>
                    <a:pt x="10442" y="122058"/>
                    <a:pt x="43271" y="116131"/>
                  </a:cubicBezTo>
                  <a:cubicBezTo>
                    <a:pt x="52828" y="114746"/>
                    <a:pt x="58085" y="107618"/>
                    <a:pt x="48121" y="101569"/>
                  </a:cubicBezTo>
                  <a:cubicBezTo>
                    <a:pt x="11481" y="79206"/>
                    <a:pt x="20040" y="40245"/>
                    <a:pt x="46429" y="13198"/>
                  </a:cubicBezTo>
                  <a:cubicBezTo>
                    <a:pt x="56598" y="3646"/>
                    <a:pt x="70964" y="0"/>
                    <a:pt x="84903" y="0"/>
                  </a:cubicBezTo>
                  <a:cubicBezTo>
                    <a:pt x="88143" y="0"/>
                    <a:pt x="91362" y="204"/>
                    <a:pt x="94501" y="570"/>
                  </a:cubicBezTo>
                  <a:cubicBezTo>
                    <a:pt x="95662" y="4725"/>
                    <a:pt x="100634" y="4196"/>
                    <a:pt x="104017" y="5031"/>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3" name="Google Shape;1493;p35"/>
            <p:cNvSpPr/>
            <p:nvPr/>
          </p:nvSpPr>
          <p:spPr>
            <a:xfrm>
              <a:off x="13988903" y="7455391"/>
              <a:ext cx="129356" cy="282452"/>
            </a:xfrm>
            <a:custGeom>
              <a:avLst/>
              <a:gdLst/>
              <a:ahLst/>
              <a:cxnLst/>
              <a:rect l="l" t="t" r="r" b="b"/>
              <a:pathLst>
                <a:path w="129356" h="282452" extrusionOk="0">
                  <a:moveTo>
                    <a:pt x="128702" y="12118"/>
                  </a:moveTo>
                  <a:cubicBezTo>
                    <a:pt x="130699" y="20652"/>
                    <a:pt x="128295" y="32526"/>
                    <a:pt x="119084" y="36008"/>
                  </a:cubicBezTo>
                  <a:cubicBezTo>
                    <a:pt x="115131" y="37149"/>
                    <a:pt x="111035" y="36701"/>
                    <a:pt x="106959" y="36273"/>
                  </a:cubicBezTo>
                  <a:cubicBezTo>
                    <a:pt x="104595" y="36008"/>
                    <a:pt x="102252" y="35764"/>
                    <a:pt x="99929" y="35825"/>
                  </a:cubicBezTo>
                  <a:cubicBezTo>
                    <a:pt x="86907" y="35520"/>
                    <a:pt x="73234" y="40835"/>
                    <a:pt x="66285" y="52302"/>
                  </a:cubicBezTo>
                  <a:cubicBezTo>
                    <a:pt x="55444" y="67638"/>
                    <a:pt x="57746" y="91324"/>
                    <a:pt x="74395" y="101569"/>
                  </a:cubicBezTo>
                  <a:cubicBezTo>
                    <a:pt x="95486" y="116905"/>
                    <a:pt x="110729" y="119308"/>
                    <a:pt x="99215" y="149166"/>
                  </a:cubicBezTo>
                  <a:cubicBezTo>
                    <a:pt x="90657" y="171793"/>
                    <a:pt x="91655" y="167109"/>
                    <a:pt x="69790" y="169431"/>
                  </a:cubicBezTo>
                  <a:cubicBezTo>
                    <a:pt x="47680" y="170795"/>
                    <a:pt x="26589" y="191916"/>
                    <a:pt x="34047" y="214747"/>
                  </a:cubicBezTo>
                  <a:cubicBezTo>
                    <a:pt x="37348" y="227863"/>
                    <a:pt x="50064" y="235826"/>
                    <a:pt x="61985" y="240429"/>
                  </a:cubicBezTo>
                  <a:cubicBezTo>
                    <a:pt x="72174" y="244238"/>
                    <a:pt x="83158" y="245623"/>
                    <a:pt x="93102" y="250124"/>
                  </a:cubicBezTo>
                  <a:cubicBezTo>
                    <a:pt x="103169" y="255154"/>
                    <a:pt x="108385" y="262853"/>
                    <a:pt x="101885" y="273505"/>
                  </a:cubicBezTo>
                  <a:cubicBezTo>
                    <a:pt x="96668" y="279981"/>
                    <a:pt x="88069" y="281875"/>
                    <a:pt x="80142" y="282324"/>
                  </a:cubicBezTo>
                  <a:cubicBezTo>
                    <a:pt x="58337" y="283383"/>
                    <a:pt x="34943" y="278046"/>
                    <a:pt x="19089" y="262120"/>
                  </a:cubicBezTo>
                  <a:cubicBezTo>
                    <a:pt x="1279" y="242384"/>
                    <a:pt x="-5486" y="213056"/>
                    <a:pt x="4906" y="188148"/>
                  </a:cubicBezTo>
                  <a:cubicBezTo>
                    <a:pt x="12589" y="167313"/>
                    <a:pt x="26976" y="147027"/>
                    <a:pt x="48597" y="139288"/>
                  </a:cubicBezTo>
                  <a:cubicBezTo>
                    <a:pt x="51633" y="138290"/>
                    <a:pt x="54995" y="137883"/>
                    <a:pt x="57624" y="135968"/>
                  </a:cubicBezTo>
                  <a:cubicBezTo>
                    <a:pt x="61639" y="132893"/>
                    <a:pt x="59458" y="126864"/>
                    <a:pt x="54914" y="125744"/>
                  </a:cubicBezTo>
                  <a:cubicBezTo>
                    <a:pt x="13954" y="112384"/>
                    <a:pt x="6679" y="66375"/>
                    <a:pt x="26466" y="32098"/>
                  </a:cubicBezTo>
                  <a:cubicBezTo>
                    <a:pt x="42443" y="10407"/>
                    <a:pt x="72317" y="224"/>
                    <a:pt x="98563" y="0"/>
                  </a:cubicBezTo>
                  <a:cubicBezTo>
                    <a:pt x="99215" y="876"/>
                    <a:pt x="100173" y="1528"/>
                    <a:pt x="101274" y="1833"/>
                  </a:cubicBezTo>
                  <a:cubicBezTo>
                    <a:pt x="105492" y="2648"/>
                    <a:pt x="110505" y="3218"/>
                    <a:pt x="114845" y="4705"/>
                  </a:cubicBezTo>
                  <a:cubicBezTo>
                    <a:pt x="119634" y="6416"/>
                    <a:pt x="126318" y="7047"/>
                    <a:pt x="128702" y="12118"/>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4" name="Google Shape;1494;p35"/>
            <p:cNvSpPr/>
            <p:nvPr/>
          </p:nvSpPr>
          <p:spPr>
            <a:xfrm>
              <a:off x="13703441" y="7427236"/>
              <a:ext cx="252322" cy="288522"/>
            </a:xfrm>
            <a:custGeom>
              <a:avLst/>
              <a:gdLst/>
              <a:ahLst/>
              <a:cxnLst/>
              <a:rect l="l" t="t" r="r" b="b"/>
              <a:pathLst>
                <a:path w="252322" h="288522" extrusionOk="0">
                  <a:moveTo>
                    <a:pt x="249368" y="29662"/>
                  </a:moveTo>
                  <a:cubicBezTo>
                    <a:pt x="253138" y="56403"/>
                    <a:pt x="252771" y="83389"/>
                    <a:pt x="251182" y="110273"/>
                  </a:cubicBezTo>
                  <a:cubicBezTo>
                    <a:pt x="247514" y="149357"/>
                    <a:pt x="244966" y="188542"/>
                    <a:pt x="241421" y="227646"/>
                  </a:cubicBezTo>
                  <a:cubicBezTo>
                    <a:pt x="239403" y="240437"/>
                    <a:pt x="239403" y="283166"/>
                    <a:pt x="227258" y="288523"/>
                  </a:cubicBezTo>
                  <a:cubicBezTo>
                    <a:pt x="197302" y="284510"/>
                    <a:pt x="203151" y="264083"/>
                    <a:pt x="206513" y="241496"/>
                  </a:cubicBezTo>
                  <a:cubicBezTo>
                    <a:pt x="209814" y="202086"/>
                    <a:pt x="217314" y="163226"/>
                    <a:pt x="223386" y="124204"/>
                  </a:cubicBezTo>
                  <a:cubicBezTo>
                    <a:pt x="225159" y="110619"/>
                    <a:pt x="226239" y="96872"/>
                    <a:pt x="227829" y="83328"/>
                  </a:cubicBezTo>
                  <a:cubicBezTo>
                    <a:pt x="227340" y="80395"/>
                    <a:pt x="225139" y="79030"/>
                    <a:pt x="222918" y="79030"/>
                  </a:cubicBezTo>
                  <a:cubicBezTo>
                    <a:pt x="220411" y="79030"/>
                    <a:pt x="217864" y="80762"/>
                    <a:pt x="217660" y="83939"/>
                  </a:cubicBezTo>
                  <a:cubicBezTo>
                    <a:pt x="205128" y="112697"/>
                    <a:pt x="186339" y="138827"/>
                    <a:pt x="171891" y="166791"/>
                  </a:cubicBezTo>
                  <a:cubicBezTo>
                    <a:pt x="166145" y="176180"/>
                    <a:pt x="155895" y="198685"/>
                    <a:pt x="143627" y="198400"/>
                  </a:cubicBezTo>
                  <a:cubicBezTo>
                    <a:pt x="136882" y="197585"/>
                    <a:pt x="130524" y="194958"/>
                    <a:pt x="124085" y="192962"/>
                  </a:cubicBezTo>
                  <a:cubicBezTo>
                    <a:pt x="116830" y="190803"/>
                    <a:pt x="111226" y="185447"/>
                    <a:pt x="107925" y="178705"/>
                  </a:cubicBezTo>
                  <a:cubicBezTo>
                    <a:pt x="101608" y="165161"/>
                    <a:pt x="99203" y="150233"/>
                    <a:pt x="96330" y="135711"/>
                  </a:cubicBezTo>
                  <a:cubicBezTo>
                    <a:pt x="90155" y="112513"/>
                    <a:pt x="85061" y="88725"/>
                    <a:pt x="75891" y="66505"/>
                  </a:cubicBezTo>
                  <a:cubicBezTo>
                    <a:pt x="73792" y="61189"/>
                    <a:pt x="69268" y="53124"/>
                    <a:pt x="62482" y="56586"/>
                  </a:cubicBezTo>
                  <a:cubicBezTo>
                    <a:pt x="58386" y="59254"/>
                    <a:pt x="58549" y="64753"/>
                    <a:pt x="57490" y="69051"/>
                  </a:cubicBezTo>
                  <a:cubicBezTo>
                    <a:pt x="56002" y="78643"/>
                    <a:pt x="55391" y="88338"/>
                    <a:pt x="54046" y="97951"/>
                  </a:cubicBezTo>
                  <a:cubicBezTo>
                    <a:pt x="47504" y="137300"/>
                    <a:pt x="44101" y="177096"/>
                    <a:pt x="38477" y="216587"/>
                  </a:cubicBezTo>
                  <a:cubicBezTo>
                    <a:pt x="35400" y="234917"/>
                    <a:pt x="34279" y="254062"/>
                    <a:pt x="27453" y="271455"/>
                  </a:cubicBezTo>
                  <a:cubicBezTo>
                    <a:pt x="21645" y="285447"/>
                    <a:pt x="5974" y="270681"/>
                    <a:pt x="1573" y="262718"/>
                  </a:cubicBezTo>
                  <a:cubicBezTo>
                    <a:pt x="-2034" y="250457"/>
                    <a:pt x="1613" y="237158"/>
                    <a:pt x="2184" y="224612"/>
                  </a:cubicBezTo>
                  <a:cubicBezTo>
                    <a:pt x="3386" y="209846"/>
                    <a:pt x="3916" y="195039"/>
                    <a:pt x="5893" y="180335"/>
                  </a:cubicBezTo>
                  <a:cubicBezTo>
                    <a:pt x="8094" y="160416"/>
                    <a:pt x="11415" y="140640"/>
                    <a:pt x="14105" y="120782"/>
                  </a:cubicBezTo>
                  <a:cubicBezTo>
                    <a:pt x="16469" y="102432"/>
                    <a:pt x="18364" y="84000"/>
                    <a:pt x="22052" y="65853"/>
                  </a:cubicBezTo>
                  <a:cubicBezTo>
                    <a:pt x="23112" y="66199"/>
                    <a:pt x="24416" y="65426"/>
                    <a:pt x="24518" y="64305"/>
                  </a:cubicBezTo>
                  <a:cubicBezTo>
                    <a:pt x="25272" y="55038"/>
                    <a:pt x="27228" y="45955"/>
                    <a:pt x="28288" y="36729"/>
                  </a:cubicBezTo>
                  <a:cubicBezTo>
                    <a:pt x="29552" y="27767"/>
                    <a:pt x="29103" y="18236"/>
                    <a:pt x="34503" y="10496"/>
                  </a:cubicBezTo>
                  <a:cubicBezTo>
                    <a:pt x="42716" y="-2192"/>
                    <a:pt x="57612" y="-868"/>
                    <a:pt x="70858" y="1678"/>
                  </a:cubicBezTo>
                  <a:cubicBezTo>
                    <a:pt x="82167" y="3938"/>
                    <a:pt x="91215" y="12492"/>
                    <a:pt x="96513" y="22411"/>
                  </a:cubicBezTo>
                  <a:lnTo>
                    <a:pt x="96513" y="22411"/>
                  </a:lnTo>
                  <a:cubicBezTo>
                    <a:pt x="106621" y="48419"/>
                    <a:pt x="115913" y="75018"/>
                    <a:pt x="121089" y="102513"/>
                  </a:cubicBezTo>
                  <a:cubicBezTo>
                    <a:pt x="124472" y="115955"/>
                    <a:pt x="125980" y="129784"/>
                    <a:pt x="127243" y="143573"/>
                  </a:cubicBezTo>
                  <a:cubicBezTo>
                    <a:pt x="127895" y="148053"/>
                    <a:pt x="127345" y="153104"/>
                    <a:pt x="129872" y="157055"/>
                  </a:cubicBezTo>
                  <a:cubicBezTo>
                    <a:pt x="132562" y="160782"/>
                    <a:pt x="138227" y="159398"/>
                    <a:pt x="139735" y="155324"/>
                  </a:cubicBezTo>
                  <a:cubicBezTo>
                    <a:pt x="148375" y="136689"/>
                    <a:pt x="158197" y="118623"/>
                    <a:pt x="166634" y="99886"/>
                  </a:cubicBezTo>
                  <a:cubicBezTo>
                    <a:pt x="180552" y="70619"/>
                    <a:pt x="195468" y="40985"/>
                    <a:pt x="218332" y="17462"/>
                  </a:cubicBezTo>
                  <a:cubicBezTo>
                    <a:pt x="225444" y="9804"/>
                    <a:pt x="234370" y="10496"/>
                    <a:pt x="243601" y="13389"/>
                  </a:cubicBezTo>
                  <a:cubicBezTo>
                    <a:pt x="249144" y="15568"/>
                    <a:pt x="248206" y="24509"/>
                    <a:pt x="249368" y="29662"/>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5" name="Google Shape;1495;p35"/>
            <p:cNvSpPr/>
            <p:nvPr/>
          </p:nvSpPr>
          <p:spPr>
            <a:xfrm>
              <a:off x="13770594" y="7757898"/>
              <a:ext cx="201822" cy="322323"/>
            </a:xfrm>
            <a:custGeom>
              <a:avLst/>
              <a:gdLst/>
              <a:ahLst/>
              <a:cxnLst/>
              <a:rect l="l" t="t" r="r" b="b"/>
              <a:pathLst>
                <a:path w="201822" h="322323" extrusionOk="0">
                  <a:moveTo>
                    <a:pt x="187717" y="0"/>
                  </a:moveTo>
                  <a:cubicBezTo>
                    <a:pt x="220811" y="7189"/>
                    <a:pt x="186515" y="47129"/>
                    <a:pt x="177345" y="62770"/>
                  </a:cubicBezTo>
                  <a:cubicBezTo>
                    <a:pt x="165648" y="79451"/>
                    <a:pt x="154481" y="96701"/>
                    <a:pt x="143049" y="113565"/>
                  </a:cubicBezTo>
                  <a:cubicBezTo>
                    <a:pt x="134348" y="125174"/>
                    <a:pt x="125239" y="136416"/>
                    <a:pt x="117678" y="148840"/>
                  </a:cubicBezTo>
                  <a:cubicBezTo>
                    <a:pt x="114968" y="153036"/>
                    <a:pt x="111647" y="156885"/>
                    <a:pt x="109262" y="161243"/>
                  </a:cubicBezTo>
                  <a:cubicBezTo>
                    <a:pt x="107367" y="166172"/>
                    <a:pt x="107347" y="171610"/>
                    <a:pt x="106613" y="176804"/>
                  </a:cubicBezTo>
                  <a:cubicBezTo>
                    <a:pt x="103944" y="209513"/>
                    <a:pt x="100378" y="242140"/>
                    <a:pt x="94020" y="274380"/>
                  </a:cubicBezTo>
                  <a:cubicBezTo>
                    <a:pt x="91758" y="287436"/>
                    <a:pt x="90433" y="300755"/>
                    <a:pt x="86439" y="313403"/>
                  </a:cubicBezTo>
                  <a:cubicBezTo>
                    <a:pt x="84442" y="320450"/>
                    <a:pt x="75068" y="321774"/>
                    <a:pt x="68771" y="322324"/>
                  </a:cubicBezTo>
                  <a:cubicBezTo>
                    <a:pt x="65226" y="302161"/>
                    <a:pt x="69240" y="281448"/>
                    <a:pt x="70381" y="261183"/>
                  </a:cubicBezTo>
                  <a:cubicBezTo>
                    <a:pt x="71645" y="250368"/>
                    <a:pt x="71217" y="239472"/>
                    <a:pt x="71971" y="228616"/>
                  </a:cubicBezTo>
                  <a:cubicBezTo>
                    <a:pt x="73092" y="210347"/>
                    <a:pt x="74192" y="191692"/>
                    <a:pt x="73764" y="173239"/>
                  </a:cubicBezTo>
                  <a:cubicBezTo>
                    <a:pt x="73377" y="146579"/>
                    <a:pt x="68282" y="148209"/>
                    <a:pt x="51022" y="131447"/>
                  </a:cubicBezTo>
                  <a:cubicBezTo>
                    <a:pt x="42586" y="122180"/>
                    <a:pt x="36432" y="111243"/>
                    <a:pt x="29361" y="100978"/>
                  </a:cubicBezTo>
                  <a:cubicBezTo>
                    <a:pt x="21576" y="91406"/>
                    <a:pt x="15300" y="81671"/>
                    <a:pt x="10226" y="70306"/>
                  </a:cubicBezTo>
                  <a:cubicBezTo>
                    <a:pt x="3582" y="56681"/>
                    <a:pt x="-6647" y="44481"/>
                    <a:pt x="6028" y="30489"/>
                  </a:cubicBezTo>
                  <a:cubicBezTo>
                    <a:pt x="9940" y="25540"/>
                    <a:pt x="16319" y="24420"/>
                    <a:pt x="21963" y="22485"/>
                  </a:cubicBezTo>
                  <a:cubicBezTo>
                    <a:pt x="23288" y="21996"/>
                    <a:pt x="24816" y="21752"/>
                    <a:pt x="26345" y="21752"/>
                  </a:cubicBezTo>
                  <a:cubicBezTo>
                    <a:pt x="28097" y="21752"/>
                    <a:pt x="29870" y="22078"/>
                    <a:pt x="31419" y="22729"/>
                  </a:cubicBezTo>
                  <a:cubicBezTo>
                    <a:pt x="35474" y="25173"/>
                    <a:pt x="36024" y="31955"/>
                    <a:pt x="39142" y="35316"/>
                  </a:cubicBezTo>
                  <a:cubicBezTo>
                    <a:pt x="48760" y="62078"/>
                    <a:pt x="62699" y="87027"/>
                    <a:pt x="72806" y="113585"/>
                  </a:cubicBezTo>
                  <a:cubicBezTo>
                    <a:pt x="75496" y="120551"/>
                    <a:pt x="78043" y="127536"/>
                    <a:pt x="80631" y="134543"/>
                  </a:cubicBezTo>
                  <a:cubicBezTo>
                    <a:pt x="82302" y="139268"/>
                    <a:pt x="84503" y="146763"/>
                    <a:pt x="91004" y="144746"/>
                  </a:cubicBezTo>
                  <a:cubicBezTo>
                    <a:pt x="110811" y="132302"/>
                    <a:pt x="118636" y="108147"/>
                    <a:pt x="132534" y="90286"/>
                  </a:cubicBezTo>
                  <a:cubicBezTo>
                    <a:pt x="142886" y="76803"/>
                    <a:pt x="153156" y="63218"/>
                    <a:pt x="160981" y="48045"/>
                  </a:cubicBezTo>
                  <a:cubicBezTo>
                    <a:pt x="168949" y="31365"/>
                    <a:pt x="176774" y="15418"/>
                    <a:pt x="187717" y="0"/>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6" name="Google Shape;1496;p35"/>
            <p:cNvSpPr/>
            <p:nvPr/>
          </p:nvSpPr>
          <p:spPr>
            <a:xfrm>
              <a:off x="13940645" y="7820607"/>
              <a:ext cx="183990" cy="248367"/>
            </a:xfrm>
            <a:custGeom>
              <a:avLst/>
              <a:gdLst/>
              <a:ahLst/>
              <a:cxnLst/>
              <a:rect l="l" t="t" r="r" b="b"/>
              <a:pathLst>
                <a:path w="183990" h="248367" extrusionOk="0">
                  <a:moveTo>
                    <a:pt x="132495" y="187333"/>
                  </a:moveTo>
                  <a:cubicBezTo>
                    <a:pt x="153240" y="163239"/>
                    <a:pt x="166343" y="114950"/>
                    <a:pt x="155278" y="84542"/>
                  </a:cubicBezTo>
                  <a:cubicBezTo>
                    <a:pt x="146311" y="47454"/>
                    <a:pt x="121063" y="26640"/>
                    <a:pt x="82854" y="40958"/>
                  </a:cubicBezTo>
                  <a:cubicBezTo>
                    <a:pt x="60520" y="46619"/>
                    <a:pt x="47906" y="69267"/>
                    <a:pt x="39837" y="89186"/>
                  </a:cubicBezTo>
                  <a:cubicBezTo>
                    <a:pt x="35741" y="100917"/>
                    <a:pt x="35007" y="113483"/>
                    <a:pt x="34559" y="125785"/>
                  </a:cubicBezTo>
                  <a:cubicBezTo>
                    <a:pt x="33947" y="140347"/>
                    <a:pt x="33886" y="155480"/>
                    <a:pt x="40550" y="168840"/>
                  </a:cubicBezTo>
                  <a:cubicBezTo>
                    <a:pt x="44748" y="178209"/>
                    <a:pt x="51452" y="186193"/>
                    <a:pt x="58462" y="193606"/>
                  </a:cubicBezTo>
                  <a:cubicBezTo>
                    <a:pt x="66165" y="202893"/>
                    <a:pt x="77312" y="208494"/>
                    <a:pt x="89314" y="209370"/>
                  </a:cubicBezTo>
                  <a:cubicBezTo>
                    <a:pt x="91250" y="209737"/>
                    <a:pt x="93145" y="209920"/>
                    <a:pt x="94979" y="209920"/>
                  </a:cubicBezTo>
                  <a:cubicBezTo>
                    <a:pt x="95020" y="209920"/>
                    <a:pt x="95081" y="209920"/>
                    <a:pt x="95122" y="209920"/>
                  </a:cubicBezTo>
                  <a:cubicBezTo>
                    <a:pt x="110385" y="209920"/>
                    <a:pt x="122795" y="198535"/>
                    <a:pt x="132495" y="187333"/>
                  </a:cubicBezTo>
                  <a:close/>
                  <a:moveTo>
                    <a:pt x="160983" y="35907"/>
                  </a:moveTo>
                  <a:cubicBezTo>
                    <a:pt x="183990" y="71650"/>
                    <a:pt x="188045" y="95235"/>
                    <a:pt x="180587" y="137149"/>
                  </a:cubicBezTo>
                  <a:cubicBezTo>
                    <a:pt x="173292" y="168881"/>
                    <a:pt x="162288" y="201244"/>
                    <a:pt x="141441" y="226804"/>
                  </a:cubicBezTo>
                  <a:cubicBezTo>
                    <a:pt x="128256" y="241101"/>
                    <a:pt x="108103" y="248698"/>
                    <a:pt x="88805" y="248352"/>
                  </a:cubicBezTo>
                  <a:cubicBezTo>
                    <a:pt x="41711" y="249350"/>
                    <a:pt x="11654" y="203097"/>
                    <a:pt x="2158" y="161712"/>
                  </a:cubicBezTo>
                  <a:cubicBezTo>
                    <a:pt x="-5912" y="115948"/>
                    <a:pt x="9188" y="67455"/>
                    <a:pt x="38471" y="31833"/>
                  </a:cubicBezTo>
                  <a:cubicBezTo>
                    <a:pt x="55548" y="13788"/>
                    <a:pt x="80165" y="3238"/>
                    <a:pt x="104598" y="0"/>
                  </a:cubicBezTo>
                  <a:cubicBezTo>
                    <a:pt x="105494" y="1507"/>
                    <a:pt x="107165" y="2383"/>
                    <a:pt x="108897" y="2424"/>
                  </a:cubicBezTo>
                  <a:cubicBezTo>
                    <a:pt x="131598" y="1324"/>
                    <a:pt x="149470" y="17943"/>
                    <a:pt x="160983" y="35907"/>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7" name="Google Shape;1497;p35"/>
            <p:cNvSpPr/>
            <p:nvPr/>
          </p:nvSpPr>
          <p:spPr>
            <a:xfrm>
              <a:off x="14174751" y="7775841"/>
              <a:ext cx="146184" cy="238715"/>
            </a:xfrm>
            <a:custGeom>
              <a:avLst/>
              <a:gdLst/>
              <a:ahLst/>
              <a:cxnLst/>
              <a:rect l="l" t="t" r="r" b="b"/>
              <a:pathLst>
                <a:path w="146184" h="238715" extrusionOk="0">
                  <a:moveTo>
                    <a:pt x="144697" y="13157"/>
                  </a:moveTo>
                  <a:cubicBezTo>
                    <a:pt x="147285" y="20754"/>
                    <a:pt x="145696" y="29185"/>
                    <a:pt x="145757" y="37088"/>
                  </a:cubicBezTo>
                  <a:cubicBezTo>
                    <a:pt x="144677" y="49471"/>
                    <a:pt x="143169" y="61263"/>
                    <a:pt x="140377" y="73605"/>
                  </a:cubicBezTo>
                  <a:cubicBezTo>
                    <a:pt x="137891" y="91569"/>
                    <a:pt x="134264" y="109349"/>
                    <a:pt x="128660" y="126762"/>
                  </a:cubicBezTo>
                  <a:cubicBezTo>
                    <a:pt x="123443" y="146416"/>
                    <a:pt x="119918" y="166783"/>
                    <a:pt x="110238" y="184930"/>
                  </a:cubicBezTo>
                  <a:cubicBezTo>
                    <a:pt x="105939" y="193789"/>
                    <a:pt x="100090" y="201610"/>
                    <a:pt x="93753" y="209085"/>
                  </a:cubicBezTo>
                  <a:cubicBezTo>
                    <a:pt x="83564" y="223565"/>
                    <a:pt x="70033" y="237598"/>
                    <a:pt x="51265" y="238698"/>
                  </a:cubicBezTo>
                  <a:cubicBezTo>
                    <a:pt x="37122" y="239146"/>
                    <a:pt x="23041" y="231081"/>
                    <a:pt x="14809" y="219798"/>
                  </a:cubicBezTo>
                  <a:cubicBezTo>
                    <a:pt x="10509" y="212914"/>
                    <a:pt x="9144" y="204726"/>
                    <a:pt x="6922" y="197028"/>
                  </a:cubicBezTo>
                  <a:cubicBezTo>
                    <a:pt x="-862" y="171182"/>
                    <a:pt x="-862" y="144095"/>
                    <a:pt x="1074" y="117394"/>
                  </a:cubicBezTo>
                  <a:cubicBezTo>
                    <a:pt x="2337" y="98045"/>
                    <a:pt x="3153" y="78982"/>
                    <a:pt x="4762" y="59593"/>
                  </a:cubicBezTo>
                  <a:cubicBezTo>
                    <a:pt x="6270" y="42424"/>
                    <a:pt x="9816" y="25519"/>
                    <a:pt x="11752" y="8411"/>
                  </a:cubicBezTo>
                  <a:cubicBezTo>
                    <a:pt x="14014" y="5825"/>
                    <a:pt x="14605" y="2505"/>
                    <a:pt x="17967" y="143"/>
                  </a:cubicBezTo>
                  <a:cubicBezTo>
                    <a:pt x="19231" y="61"/>
                    <a:pt x="20515" y="0"/>
                    <a:pt x="21798" y="0"/>
                  </a:cubicBezTo>
                  <a:cubicBezTo>
                    <a:pt x="27626" y="0"/>
                    <a:pt x="33597" y="998"/>
                    <a:pt x="38590" y="4053"/>
                  </a:cubicBezTo>
                  <a:cubicBezTo>
                    <a:pt x="40281" y="5051"/>
                    <a:pt x="40444" y="7088"/>
                    <a:pt x="40566" y="8859"/>
                  </a:cubicBezTo>
                  <a:cubicBezTo>
                    <a:pt x="40811" y="16192"/>
                    <a:pt x="40220" y="23585"/>
                    <a:pt x="39772" y="30896"/>
                  </a:cubicBezTo>
                  <a:cubicBezTo>
                    <a:pt x="38243" y="52526"/>
                    <a:pt x="35125" y="74176"/>
                    <a:pt x="33536" y="95825"/>
                  </a:cubicBezTo>
                  <a:cubicBezTo>
                    <a:pt x="32273" y="120917"/>
                    <a:pt x="32517" y="146090"/>
                    <a:pt x="33984" y="171142"/>
                  </a:cubicBezTo>
                  <a:cubicBezTo>
                    <a:pt x="37550" y="202628"/>
                    <a:pt x="57460" y="208555"/>
                    <a:pt x="71419" y="178677"/>
                  </a:cubicBezTo>
                  <a:cubicBezTo>
                    <a:pt x="82606" y="152526"/>
                    <a:pt x="88149" y="124563"/>
                    <a:pt x="94751" y="97007"/>
                  </a:cubicBezTo>
                  <a:cubicBezTo>
                    <a:pt x="100029" y="70306"/>
                    <a:pt x="104777" y="43035"/>
                    <a:pt x="115924" y="18024"/>
                  </a:cubicBezTo>
                  <a:cubicBezTo>
                    <a:pt x="118043" y="13992"/>
                    <a:pt x="120285" y="9980"/>
                    <a:pt x="123138" y="6416"/>
                  </a:cubicBezTo>
                  <a:cubicBezTo>
                    <a:pt x="124279" y="5356"/>
                    <a:pt x="125379" y="3585"/>
                    <a:pt x="127132" y="3768"/>
                  </a:cubicBezTo>
                  <a:cubicBezTo>
                    <a:pt x="133734" y="4562"/>
                    <a:pt x="141009" y="7352"/>
                    <a:pt x="144697" y="13157"/>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8" name="Google Shape;1498;p35"/>
            <p:cNvSpPr/>
            <p:nvPr/>
          </p:nvSpPr>
          <p:spPr>
            <a:xfrm>
              <a:off x="14354073" y="7758712"/>
              <a:ext cx="69346" cy="196314"/>
            </a:xfrm>
            <a:custGeom>
              <a:avLst/>
              <a:gdLst/>
              <a:ahLst/>
              <a:cxnLst/>
              <a:rect l="l" t="t" r="r" b="b"/>
              <a:pathLst>
                <a:path w="69346" h="196314" extrusionOk="0">
                  <a:moveTo>
                    <a:pt x="67672" y="9593"/>
                  </a:moveTo>
                  <a:cubicBezTo>
                    <a:pt x="75192" y="31935"/>
                    <a:pt x="55343" y="83117"/>
                    <a:pt x="48537" y="106396"/>
                  </a:cubicBezTo>
                  <a:cubicBezTo>
                    <a:pt x="43911" y="121834"/>
                    <a:pt x="38797" y="137109"/>
                    <a:pt x="34273" y="152587"/>
                  </a:cubicBezTo>
                  <a:cubicBezTo>
                    <a:pt x="30319" y="164482"/>
                    <a:pt x="26121" y="190775"/>
                    <a:pt x="14241" y="196315"/>
                  </a:cubicBezTo>
                  <a:cubicBezTo>
                    <a:pt x="-227" y="194645"/>
                    <a:pt x="-696" y="183891"/>
                    <a:pt x="343" y="172038"/>
                  </a:cubicBezTo>
                  <a:cubicBezTo>
                    <a:pt x="1790" y="156213"/>
                    <a:pt x="5193" y="140653"/>
                    <a:pt x="8270" y="125072"/>
                  </a:cubicBezTo>
                  <a:cubicBezTo>
                    <a:pt x="14221" y="96701"/>
                    <a:pt x="17176" y="67475"/>
                    <a:pt x="26753" y="40000"/>
                  </a:cubicBezTo>
                  <a:cubicBezTo>
                    <a:pt x="29158" y="32953"/>
                    <a:pt x="31664" y="25886"/>
                    <a:pt x="33274" y="18615"/>
                  </a:cubicBezTo>
                  <a:cubicBezTo>
                    <a:pt x="34415" y="13035"/>
                    <a:pt x="35434" y="7251"/>
                    <a:pt x="38695" y="2444"/>
                  </a:cubicBezTo>
                  <a:cubicBezTo>
                    <a:pt x="39815" y="693"/>
                    <a:pt x="42098" y="0"/>
                    <a:pt x="44930" y="0"/>
                  </a:cubicBezTo>
                  <a:cubicBezTo>
                    <a:pt x="52796" y="-20"/>
                    <a:pt x="64840" y="5479"/>
                    <a:pt x="67672" y="9593"/>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9" name="Google Shape;1499;p35"/>
            <p:cNvSpPr/>
            <p:nvPr/>
          </p:nvSpPr>
          <p:spPr>
            <a:xfrm>
              <a:off x="14330682" y="7995761"/>
              <a:ext cx="35555" cy="38291"/>
            </a:xfrm>
            <a:custGeom>
              <a:avLst/>
              <a:gdLst/>
              <a:ahLst/>
              <a:cxnLst/>
              <a:rect l="l" t="t" r="r" b="b"/>
              <a:pathLst>
                <a:path w="35555" h="38291" extrusionOk="0">
                  <a:moveTo>
                    <a:pt x="14035" y="0"/>
                  </a:moveTo>
                  <a:cubicBezTo>
                    <a:pt x="24265" y="0"/>
                    <a:pt x="35697" y="3136"/>
                    <a:pt x="35554" y="15438"/>
                  </a:cubicBezTo>
                  <a:cubicBezTo>
                    <a:pt x="34719" y="25051"/>
                    <a:pt x="29624" y="36680"/>
                    <a:pt x="19007" y="38208"/>
                  </a:cubicBezTo>
                  <a:cubicBezTo>
                    <a:pt x="11773" y="39124"/>
                    <a:pt x="7127" y="32261"/>
                    <a:pt x="3296" y="27169"/>
                  </a:cubicBezTo>
                  <a:cubicBezTo>
                    <a:pt x="-3205" y="18636"/>
                    <a:pt x="423" y="5153"/>
                    <a:pt x="9695" y="163"/>
                  </a:cubicBezTo>
                  <a:cubicBezTo>
                    <a:pt x="11080" y="61"/>
                    <a:pt x="12548" y="0"/>
                    <a:pt x="14035" y="0"/>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0" name="Google Shape;1500;p35"/>
            <p:cNvSpPr/>
            <p:nvPr/>
          </p:nvSpPr>
          <p:spPr>
            <a:xfrm>
              <a:off x="13718194" y="7437718"/>
              <a:ext cx="13391" cy="56408"/>
            </a:xfrm>
            <a:custGeom>
              <a:avLst/>
              <a:gdLst/>
              <a:ahLst/>
              <a:cxnLst/>
              <a:rect l="l" t="t" r="r" b="b"/>
              <a:pathLst>
                <a:path w="13391" h="56408" extrusionOk="0">
                  <a:moveTo>
                    <a:pt x="1553" y="56390"/>
                  </a:moveTo>
                  <a:cubicBezTo>
                    <a:pt x="-1687" y="55718"/>
                    <a:pt x="1145" y="48813"/>
                    <a:pt x="1166" y="46430"/>
                  </a:cubicBezTo>
                  <a:cubicBezTo>
                    <a:pt x="2470" y="38935"/>
                    <a:pt x="4141" y="31501"/>
                    <a:pt x="5812" y="24068"/>
                  </a:cubicBezTo>
                  <a:cubicBezTo>
                    <a:pt x="6729" y="19200"/>
                    <a:pt x="7911" y="14353"/>
                    <a:pt x="8318" y="9404"/>
                  </a:cubicBezTo>
                  <a:cubicBezTo>
                    <a:pt x="8624" y="7489"/>
                    <a:pt x="8563" y="4292"/>
                    <a:pt x="10967" y="3905"/>
                  </a:cubicBezTo>
                  <a:cubicBezTo>
                    <a:pt x="11151" y="2988"/>
                    <a:pt x="11925" y="-1717"/>
                    <a:pt x="13168" y="666"/>
                  </a:cubicBezTo>
                  <a:cubicBezTo>
                    <a:pt x="12761" y="1827"/>
                    <a:pt x="12679" y="3090"/>
                    <a:pt x="12475" y="4312"/>
                  </a:cubicBezTo>
                  <a:cubicBezTo>
                    <a:pt x="14167" y="5778"/>
                    <a:pt x="13026" y="8487"/>
                    <a:pt x="12883" y="10402"/>
                  </a:cubicBezTo>
                  <a:cubicBezTo>
                    <a:pt x="11436" y="18894"/>
                    <a:pt x="9867" y="27387"/>
                    <a:pt x="7870" y="35758"/>
                  </a:cubicBezTo>
                  <a:cubicBezTo>
                    <a:pt x="6810" y="41664"/>
                    <a:pt x="5914" y="47612"/>
                    <a:pt x="4936" y="53538"/>
                  </a:cubicBezTo>
                  <a:cubicBezTo>
                    <a:pt x="4854" y="54231"/>
                    <a:pt x="4263" y="54781"/>
                    <a:pt x="3591" y="54883"/>
                  </a:cubicBezTo>
                  <a:cubicBezTo>
                    <a:pt x="3387" y="55840"/>
                    <a:pt x="2511" y="56532"/>
                    <a:pt x="1553" y="5639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1" name="Google Shape;1501;p35"/>
            <p:cNvSpPr/>
            <p:nvPr/>
          </p:nvSpPr>
          <p:spPr>
            <a:xfrm>
              <a:off x="14016175" y="7123460"/>
              <a:ext cx="23586" cy="6302"/>
            </a:xfrm>
            <a:custGeom>
              <a:avLst/>
              <a:gdLst/>
              <a:ahLst/>
              <a:cxnLst/>
              <a:rect l="l" t="t" r="r" b="b"/>
              <a:pathLst>
                <a:path w="23586" h="6302" extrusionOk="0">
                  <a:moveTo>
                    <a:pt x="21589" y="5839"/>
                  </a:moveTo>
                  <a:cubicBezTo>
                    <a:pt x="18797" y="5330"/>
                    <a:pt x="15720" y="4515"/>
                    <a:pt x="12786" y="4291"/>
                  </a:cubicBezTo>
                  <a:cubicBezTo>
                    <a:pt x="11237" y="4312"/>
                    <a:pt x="9423" y="4556"/>
                    <a:pt x="8058" y="3762"/>
                  </a:cubicBezTo>
                  <a:cubicBezTo>
                    <a:pt x="5592" y="3375"/>
                    <a:pt x="1313" y="6063"/>
                    <a:pt x="70" y="3049"/>
                  </a:cubicBezTo>
                  <a:cubicBezTo>
                    <a:pt x="-215" y="2031"/>
                    <a:pt x="396" y="849"/>
                    <a:pt x="1456" y="605"/>
                  </a:cubicBezTo>
                  <a:cubicBezTo>
                    <a:pt x="8364" y="-311"/>
                    <a:pt x="16780" y="-719"/>
                    <a:pt x="22710" y="3395"/>
                  </a:cubicBezTo>
                  <a:cubicBezTo>
                    <a:pt x="23688" y="3945"/>
                    <a:pt x="24014" y="5432"/>
                    <a:pt x="22812" y="5880"/>
                  </a:cubicBezTo>
                  <a:cubicBezTo>
                    <a:pt x="22649" y="6450"/>
                    <a:pt x="21732" y="6450"/>
                    <a:pt x="21589" y="58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2" name="Google Shape;1502;p35"/>
            <p:cNvSpPr/>
            <p:nvPr/>
          </p:nvSpPr>
          <p:spPr>
            <a:xfrm>
              <a:off x="14166351" y="7100781"/>
              <a:ext cx="17145" cy="5838"/>
            </a:xfrm>
            <a:custGeom>
              <a:avLst/>
              <a:gdLst/>
              <a:ahLst/>
              <a:cxnLst/>
              <a:rect l="l" t="t" r="r" b="b"/>
              <a:pathLst>
                <a:path w="17145" h="5838" extrusionOk="0">
                  <a:moveTo>
                    <a:pt x="15566" y="5748"/>
                  </a:moveTo>
                  <a:cubicBezTo>
                    <a:pt x="15220" y="5606"/>
                    <a:pt x="14955" y="5260"/>
                    <a:pt x="14873" y="4893"/>
                  </a:cubicBezTo>
                  <a:cubicBezTo>
                    <a:pt x="11205" y="4364"/>
                    <a:pt x="7272" y="4975"/>
                    <a:pt x="3564" y="4730"/>
                  </a:cubicBezTo>
                  <a:cubicBezTo>
                    <a:pt x="2157" y="4934"/>
                    <a:pt x="507" y="4649"/>
                    <a:pt x="79" y="3080"/>
                  </a:cubicBezTo>
                  <a:cubicBezTo>
                    <a:pt x="-247" y="1879"/>
                    <a:pt x="466" y="575"/>
                    <a:pt x="1689" y="270"/>
                  </a:cubicBezTo>
                  <a:cubicBezTo>
                    <a:pt x="4358" y="87"/>
                    <a:pt x="18337" y="-1095"/>
                    <a:pt x="16768" y="3508"/>
                  </a:cubicBezTo>
                  <a:cubicBezTo>
                    <a:pt x="17645" y="4343"/>
                    <a:pt x="16891" y="6278"/>
                    <a:pt x="15566" y="57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3" name="Google Shape;1503;p35"/>
            <p:cNvSpPr/>
            <p:nvPr/>
          </p:nvSpPr>
          <p:spPr>
            <a:xfrm>
              <a:off x="14165534" y="7104965"/>
              <a:ext cx="16895" cy="6633"/>
            </a:xfrm>
            <a:custGeom>
              <a:avLst/>
              <a:gdLst/>
              <a:ahLst/>
              <a:cxnLst/>
              <a:rect l="l" t="t" r="r" b="b"/>
              <a:pathLst>
                <a:path w="16895" h="6633" extrusionOk="0">
                  <a:moveTo>
                    <a:pt x="15691" y="6351"/>
                  </a:moveTo>
                  <a:cubicBezTo>
                    <a:pt x="15467" y="6249"/>
                    <a:pt x="15222" y="6167"/>
                    <a:pt x="15079" y="6106"/>
                  </a:cubicBezTo>
                  <a:cubicBezTo>
                    <a:pt x="14733" y="6004"/>
                    <a:pt x="14366" y="5903"/>
                    <a:pt x="14020" y="5801"/>
                  </a:cubicBezTo>
                  <a:cubicBezTo>
                    <a:pt x="10393" y="5740"/>
                    <a:pt x="6949" y="3092"/>
                    <a:pt x="3321" y="2522"/>
                  </a:cubicBezTo>
                  <a:cubicBezTo>
                    <a:pt x="2792" y="2440"/>
                    <a:pt x="1936" y="2501"/>
                    <a:pt x="1895" y="1789"/>
                  </a:cubicBezTo>
                  <a:cubicBezTo>
                    <a:pt x="1202" y="1524"/>
                    <a:pt x="-184" y="1585"/>
                    <a:pt x="20" y="546"/>
                  </a:cubicBezTo>
                  <a:cubicBezTo>
                    <a:pt x="122" y="159"/>
                    <a:pt x="530" y="-65"/>
                    <a:pt x="917" y="17"/>
                  </a:cubicBezTo>
                  <a:cubicBezTo>
                    <a:pt x="3138" y="567"/>
                    <a:pt x="5380" y="1157"/>
                    <a:pt x="7519" y="2013"/>
                  </a:cubicBezTo>
                  <a:cubicBezTo>
                    <a:pt x="10454" y="3622"/>
                    <a:pt x="13999" y="4049"/>
                    <a:pt x="16812" y="5658"/>
                  </a:cubicBezTo>
                  <a:cubicBezTo>
                    <a:pt x="17199" y="6330"/>
                    <a:pt x="16139" y="7043"/>
                    <a:pt x="15691" y="63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4" name="Google Shape;1504;p35"/>
            <p:cNvSpPr/>
            <p:nvPr/>
          </p:nvSpPr>
          <p:spPr>
            <a:xfrm>
              <a:off x="14273367" y="7150196"/>
              <a:ext cx="40509" cy="8179"/>
            </a:xfrm>
            <a:custGeom>
              <a:avLst/>
              <a:gdLst/>
              <a:ahLst/>
              <a:cxnLst/>
              <a:rect l="l" t="t" r="r" b="b"/>
              <a:pathLst>
                <a:path w="40509" h="8179" extrusionOk="0">
                  <a:moveTo>
                    <a:pt x="39274" y="8167"/>
                  </a:moveTo>
                  <a:cubicBezTo>
                    <a:pt x="35219" y="7576"/>
                    <a:pt x="31164" y="7128"/>
                    <a:pt x="27068" y="7108"/>
                  </a:cubicBezTo>
                  <a:cubicBezTo>
                    <a:pt x="27027" y="7169"/>
                    <a:pt x="26987" y="7230"/>
                    <a:pt x="26925" y="7291"/>
                  </a:cubicBezTo>
                  <a:cubicBezTo>
                    <a:pt x="26864" y="7373"/>
                    <a:pt x="26783" y="7413"/>
                    <a:pt x="26701" y="7475"/>
                  </a:cubicBezTo>
                  <a:cubicBezTo>
                    <a:pt x="26457" y="8126"/>
                    <a:pt x="25458" y="8187"/>
                    <a:pt x="25132" y="7556"/>
                  </a:cubicBezTo>
                  <a:cubicBezTo>
                    <a:pt x="20038" y="7027"/>
                    <a:pt x="15065" y="5112"/>
                    <a:pt x="9951" y="4827"/>
                  </a:cubicBezTo>
                  <a:cubicBezTo>
                    <a:pt x="8891" y="4644"/>
                    <a:pt x="7444" y="5194"/>
                    <a:pt x="6751" y="4114"/>
                  </a:cubicBezTo>
                  <a:cubicBezTo>
                    <a:pt x="6425" y="4073"/>
                    <a:pt x="6099" y="4012"/>
                    <a:pt x="5773" y="3951"/>
                  </a:cubicBezTo>
                  <a:cubicBezTo>
                    <a:pt x="5325" y="3849"/>
                    <a:pt x="4958" y="3564"/>
                    <a:pt x="4734" y="3177"/>
                  </a:cubicBezTo>
                  <a:cubicBezTo>
                    <a:pt x="4469" y="3096"/>
                    <a:pt x="4204" y="2994"/>
                    <a:pt x="3959" y="2912"/>
                  </a:cubicBezTo>
                  <a:cubicBezTo>
                    <a:pt x="-116" y="5519"/>
                    <a:pt x="-1970" y="733"/>
                    <a:pt x="2961" y="0"/>
                  </a:cubicBezTo>
                  <a:cubicBezTo>
                    <a:pt x="12253" y="305"/>
                    <a:pt x="21484" y="2139"/>
                    <a:pt x="30675" y="3707"/>
                  </a:cubicBezTo>
                  <a:cubicBezTo>
                    <a:pt x="33854" y="4460"/>
                    <a:pt x="37440" y="4847"/>
                    <a:pt x="40273" y="6456"/>
                  </a:cubicBezTo>
                  <a:cubicBezTo>
                    <a:pt x="40905" y="7149"/>
                    <a:pt x="40171" y="8310"/>
                    <a:pt x="39274" y="81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5" name="Google Shape;1505;p35"/>
            <p:cNvSpPr/>
            <p:nvPr/>
          </p:nvSpPr>
          <p:spPr>
            <a:xfrm>
              <a:off x="14508879" y="7165938"/>
              <a:ext cx="28732" cy="4847"/>
            </a:xfrm>
            <a:custGeom>
              <a:avLst/>
              <a:gdLst/>
              <a:ahLst/>
              <a:cxnLst/>
              <a:rect l="l" t="t" r="r" b="b"/>
              <a:pathLst>
                <a:path w="28732" h="4847" extrusionOk="0">
                  <a:moveTo>
                    <a:pt x="165" y="4177"/>
                  </a:moveTo>
                  <a:cubicBezTo>
                    <a:pt x="-1954" y="225"/>
                    <a:pt x="16997" y="-304"/>
                    <a:pt x="19442" y="124"/>
                  </a:cubicBezTo>
                  <a:cubicBezTo>
                    <a:pt x="21888" y="449"/>
                    <a:pt x="24394" y="470"/>
                    <a:pt x="26840" y="897"/>
                  </a:cubicBezTo>
                  <a:cubicBezTo>
                    <a:pt x="27268" y="999"/>
                    <a:pt x="27553" y="1468"/>
                    <a:pt x="27471" y="1895"/>
                  </a:cubicBezTo>
                  <a:cubicBezTo>
                    <a:pt x="30019" y="2853"/>
                    <a:pt x="28185" y="6030"/>
                    <a:pt x="26554" y="3973"/>
                  </a:cubicBezTo>
                  <a:cubicBezTo>
                    <a:pt x="19157" y="1977"/>
                    <a:pt x="11454" y="3993"/>
                    <a:pt x="4098" y="4482"/>
                  </a:cubicBezTo>
                  <a:cubicBezTo>
                    <a:pt x="2855" y="4543"/>
                    <a:pt x="1021" y="5439"/>
                    <a:pt x="165" y="41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6" name="Google Shape;1506;p35"/>
            <p:cNvSpPr/>
            <p:nvPr/>
          </p:nvSpPr>
          <p:spPr>
            <a:xfrm>
              <a:off x="14511421" y="7207558"/>
              <a:ext cx="19386" cy="5573"/>
            </a:xfrm>
            <a:custGeom>
              <a:avLst/>
              <a:gdLst/>
              <a:ahLst/>
              <a:cxnLst/>
              <a:rect l="l" t="t" r="r" b="b"/>
              <a:pathLst>
                <a:path w="19386" h="5573" extrusionOk="0">
                  <a:moveTo>
                    <a:pt x="17349" y="5082"/>
                  </a:moveTo>
                  <a:cubicBezTo>
                    <a:pt x="17329" y="4980"/>
                    <a:pt x="17329" y="4899"/>
                    <a:pt x="17329" y="4818"/>
                  </a:cubicBezTo>
                  <a:cubicBezTo>
                    <a:pt x="12723" y="2251"/>
                    <a:pt x="7058" y="3596"/>
                    <a:pt x="2004" y="3473"/>
                  </a:cubicBezTo>
                  <a:cubicBezTo>
                    <a:pt x="1108" y="3514"/>
                    <a:pt x="150" y="3188"/>
                    <a:pt x="7" y="2211"/>
                  </a:cubicBezTo>
                  <a:cubicBezTo>
                    <a:pt x="-115" y="968"/>
                    <a:pt x="1312" y="928"/>
                    <a:pt x="2208" y="805"/>
                  </a:cubicBezTo>
                  <a:cubicBezTo>
                    <a:pt x="5346" y="-315"/>
                    <a:pt x="8872" y="-111"/>
                    <a:pt x="12092" y="479"/>
                  </a:cubicBezTo>
                  <a:cubicBezTo>
                    <a:pt x="14272" y="1050"/>
                    <a:pt x="16452" y="1681"/>
                    <a:pt x="18694" y="2048"/>
                  </a:cubicBezTo>
                  <a:cubicBezTo>
                    <a:pt x="19101" y="2150"/>
                    <a:pt x="19387" y="2536"/>
                    <a:pt x="19387" y="2944"/>
                  </a:cubicBezTo>
                  <a:cubicBezTo>
                    <a:pt x="19387" y="3575"/>
                    <a:pt x="18775" y="4003"/>
                    <a:pt x="18164" y="3860"/>
                  </a:cubicBezTo>
                  <a:cubicBezTo>
                    <a:pt x="19265" y="4614"/>
                    <a:pt x="18123" y="6447"/>
                    <a:pt x="17349" y="50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7" name="Google Shape;1507;p35"/>
            <p:cNvSpPr/>
            <p:nvPr/>
          </p:nvSpPr>
          <p:spPr>
            <a:xfrm>
              <a:off x="14506813" y="7212300"/>
              <a:ext cx="23021" cy="5644"/>
            </a:xfrm>
            <a:custGeom>
              <a:avLst/>
              <a:gdLst/>
              <a:ahLst/>
              <a:cxnLst/>
              <a:rect l="l" t="t" r="r" b="b"/>
              <a:pathLst>
                <a:path w="23021" h="5644" extrusionOk="0">
                  <a:moveTo>
                    <a:pt x="21243" y="5411"/>
                  </a:moveTo>
                  <a:cubicBezTo>
                    <a:pt x="16271" y="3883"/>
                    <a:pt x="11218" y="2315"/>
                    <a:pt x="6001" y="2010"/>
                  </a:cubicBezTo>
                  <a:cubicBezTo>
                    <a:pt x="4269" y="1888"/>
                    <a:pt x="2557" y="2030"/>
                    <a:pt x="825" y="2071"/>
                  </a:cubicBezTo>
                  <a:cubicBezTo>
                    <a:pt x="458" y="2071"/>
                    <a:pt x="132" y="1826"/>
                    <a:pt x="30" y="1460"/>
                  </a:cubicBezTo>
                  <a:cubicBezTo>
                    <a:pt x="-133" y="869"/>
                    <a:pt x="397" y="441"/>
                    <a:pt x="927" y="360"/>
                  </a:cubicBezTo>
                  <a:cubicBezTo>
                    <a:pt x="1681" y="-1412"/>
                    <a:pt x="28478" y="3843"/>
                    <a:pt x="22018" y="5574"/>
                  </a:cubicBezTo>
                  <a:cubicBezTo>
                    <a:pt x="21753" y="5716"/>
                    <a:pt x="21427" y="5635"/>
                    <a:pt x="21243" y="54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8" name="Google Shape;1508;p35"/>
            <p:cNvSpPr/>
            <p:nvPr/>
          </p:nvSpPr>
          <p:spPr>
            <a:xfrm>
              <a:off x="14280650" y="7453823"/>
              <a:ext cx="15383" cy="4685"/>
            </a:xfrm>
            <a:custGeom>
              <a:avLst/>
              <a:gdLst/>
              <a:ahLst/>
              <a:cxnLst/>
              <a:rect l="l" t="t" r="r" b="b"/>
              <a:pathLst>
                <a:path w="15383" h="4685" extrusionOk="0">
                  <a:moveTo>
                    <a:pt x="1710" y="4684"/>
                  </a:moveTo>
                  <a:cubicBezTo>
                    <a:pt x="813" y="4725"/>
                    <a:pt x="-267" y="3992"/>
                    <a:pt x="59" y="2994"/>
                  </a:cubicBezTo>
                  <a:cubicBezTo>
                    <a:pt x="182" y="2525"/>
                    <a:pt x="589" y="2159"/>
                    <a:pt x="1038" y="1996"/>
                  </a:cubicBezTo>
                  <a:cubicBezTo>
                    <a:pt x="5358" y="550"/>
                    <a:pt x="9922" y="143"/>
                    <a:pt x="14446" y="0"/>
                  </a:cubicBezTo>
                  <a:cubicBezTo>
                    <a:pt x="14935" y="0"/>
                    <a:pt x="15343" y="448"/>
                    <a:pt x="15384" y="916"/>
                  </a:cubicBezTo>
                  <a:cubicBezTo>
                    <a:pt x="15200" y="2770"/>
                    <a:pt x="12164" y="1894"/>
                    <a:pt x="10860" y="2464"/>
                  </a:cubicBezTo>
                  <a:cubicBezTo>
                    <a:pt x="7803" y="3075"/>
                    <a:pt x="4889" y="4603"/>
                    <a:pt x="1710" y="46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9" name="Google Shape;1509;p35"/>
            <p:cNvSpPr/>
            <p:nvPr/>
          </p:nvSpPr>
          <p:spPr>
            <a:xfrm>
              <a:off x="14188868" y="7438843"/>
              <a:ext cx="43396" cy="11690"/>
            </a:xfrm>
            <a:custGeom>
              <a:avLst/>
              <a:gdLst/>
              <a:ahLst/>
              <a:cxnLst/>
              <a:rect l="l" t="t" r="r" b="b"/>
              <a:pathLst>
                <a:path w="43396" h="11690" extrusionOk="0">
                  <a:moveTo>
                    <a:pt x="37453" y="11659"/>
                  </a:moveTo>
                  <a:cubicBezTo>
                    <a:pt x="33072" y="10152"/>
                    <a:pt x="28589" y="11293"/>
                    <a:pt x="24065" y="11089"/>
                  </a:cubicBezTo>
                  <a:cubicBezTo>
                    <a:pt x="17238" y="10376"/>
                    <a:pt x="10432" y="9521"/>
                    <a:pt x="3606" y="9562"/>
                  </a:cubicBezTo>
                  <a:cubicBezTo>
                    <a:pt x="-837" y="8869"/>
                    <a:pt x="-1305" y="2270"/>
                    <a:pt x="2933" y="845"/>
                  </a:cubicBezTo>
                  <a:cubicBezTo>
                    <a:pt x="5195" y="-31"/>
                    <a:pt x="7702" y="132"/>
                    <a:pt x="10086" y="50"/>
                  </a:cubicBezTo>
                  <a:cubicBezTo>
                    <a:pt x="13958" y="-255"/>
                    <a:pt x="17707" y="906"/>
                    <a:pt x="21457" y="1415"/>
                  </a:cubicBezTo>
                  <a:cubicBezTo>
                    <a:pt x="26470" y="478"/>
                    <a:pt x="31666" y="71"/>
                    <a:pt x="36659" y="1415"/>
                  </a:cubicBezTo>
                  <a:cubicBezTo>
                    <a:pt x="38105" y="1741"/>
                    <a:pt x="41753" y="1883"/>
                    <a:pt x="40388" y="4185"/>
                  </a:cubicBezTo>
                  <a:lnTo>
                    <a:pt x="40388" y="4185"/>
                  </a:lnTo>
                  <a:cubicBezTo>
                    <a:pt x="41142" y="4429"/>
                    <a:pt x="43017" y="5427"/>
                    <a:pt x="41672" y="6181"/>
                  </a:cubicBezTo>
                  <a:cubicBezTo>
                    <a:pt x="41814" y="6242"/>
                    <a:pt x="41936" y="6283"/>
                    <a:pt x="42079" y="6344"/>
                  </a:cubicBezTo>
                  <a:cubicBezTo>
                    <a:pt x="42079" y="6344"/>
                    <a:pt x="42059" y="6344"/>
                    <a:pt x="42059" y="6364"/>
                  </a:cubicBezTo>
                  <a:cubicBezTo>
                    <a:pt x="43995" y="7220"/>
                    <a:pt x="43750" y="10010"/>
                    <a:pt x="41835" y="10723"/>
                  </a:cubicBezTo>
                  <a:cubicBezTo>
                    <a:pt x="40510" y="11456"/>
                    <a:pt x="38941" y="11802"/>
                    <a:pt x="37453" y="116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0" name="Google Shape;1510;p35"/>
            <p:cNvSpPr/>
            <p:nvPr/>
          </p:nvSpPr>
          <p:spPr>
            <a:xfrm>
              <a:off x="14185654" y="7440234"/>
              <a:ext cx="34113" cy="7732"/>
            </a:xfrm>
            <a:custGeom>
              <a:avLst/>
              <a:gdLst/>
              <a:ahLst/>
              <a:cxnLst/>
              <a:rect l="l" t="t" r="r" b="b"/>
              <a:pathLst>
                <a:path w="34113" h="7732" extrusionOk="0">
                  <a:moveTo>
                    <a:pt x="54" y="6664"/>
                  </a:moveTo>
                  <a:cubicBezTo>
                    <a:pt x="-517" y="3956"/>
                    <a:pt x="3620" y="3915"/>
                    <a:pt x="5331" y="2917"/>
                  </a:cubicBezTo>
                  <a:cubicBezTo>
                    <a:pt x="8857" y="1573"/>
                    <a:pt x="12566" y="860"/>
                    <a:pt x="16336" y="799"/>
                  </a:cubicBezTo>
                  <a:cubicBezTo>
                    <a:pt x="21389" y="391"/>
                    <a:pt x="26586" y="-729"/>
                    <a:pt x="31578" y="717"/>
                  </a:cubicBezTo>
                  <a:cubicBezTo>
                    <a:pt x="32332" y="982"/>
                    <a:pt x="33005" y="1002"/>
                    <a:pt x="33718" y="1288"/>
                  </a:cubicBezTo>
                  <a:cubicBezTo>
                    <a:pt x="34411" y="1532"/>
                    <a:pt x="34125" y="2652"/>
                    <a:pt x="33392" y="2489"/>
                  </a:cubicBezTo>
                  <a:cubicBezTo>
                    <a:pt x="28012" y="1145"/>
                    <a:pt x="22673" y="2958"/>
                    <a:pt x="17375" y="3691"/>
                  </a:cubicBezTo>
                  <a:cubicBezTo>
                    <a:pt x="12117" y="4281"/>
                    <a:pt x="7125" y="5952"/>
                    <a:pt x="2132" y="7642"/>
                  </a:cubicBezTo>
                  <a:cubicBezTo>
                    <a:pt x="1317" y="7927"/>
                    <a:pt x="359" y="7520"/>
                    <a:pt x="54" y="66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1" name="Google Shape;1511;p35"/>
            <p:cNvSpPr/>
            <p:nvPr/>
          </p:nvSpPr>
          <p:spPr>
            <a:xfrm>
              <a:off x="14066794" y="7447641"/>
              <a:ext cx="35856" cy="10212"/>
            </a:xfrm>
            <a:custGeom>
              <a:avLst/>
              <a:gdLst/>
              <a:ahLst/>
              <a:cxnLst/>
              <a:rect l="l" t="t" r="r" b="b"/>
              <a:pathLst>
                <a:path w="35856" h="10212" extrusionOk="0">
                  <a:moveTo>
                    <a:pt x="30983" y="9604"/>
                  </a:moveTo>
                  <a:cubicBezTo>
                    <a:pt x="21772" y="8158"/>
                    <a:pt x="12276" y="7160"/>
                    <a:pt x="2943" y="7791"/>
                  </a:cubicBezTo>
                  <a:cubicBezTo>
                    <a:pt x="1965" y="7872"/>
                    <a:pt x="824" y="7730"/>
                    <a:pt x="274" y="6834"/>
                  </a:cubicBezTo>
                  <a:cubicBezTo>
                    <a:pt x="-1438" y="2984"/>
                    <a:pt x="5348" y="2903"/>
                    <a:pt x="7671" y="2027"/>
                  </a:cubicBezTo>
                  <a:cubicBezTo>
                    <a:pt x="13886" y="520"/>
                    <a:pt x="20285" y="-91"/>
                    <a:pt x="26663" y="11"/>
                  </a:cubicBezTo>
                  <a:cubicBezTo>
                    <a:pt x="27152" y="11"/>
                    <a:pt x="27804" y="31"/>
                    <a:pt x="28151" y="459"/>
                  </a:cubicBezTo>
                  <a:cubicBezTo>
                    <a:pt x="28864" y="1314"/>
                    <a:pt x="27152" y="2434"/>
                    <a:pt x="26826" y="1274"/>
                  </a:cubicBezTo>
                  <a:cubicBezTo>
                    <a:pt x="22098" y="1885"/>
                    <a:pt x="17432" y="3005"/>
                    <a:pt x="12806" y="4145"/>
                  </a:cubicBezTo>
                  <a:cubicBezTo>
                    <a:pt x="19001" y="5021"/>
                    <a:pt x="25277" y="5001"/>
                    <a:pt x="31472" y="5815"/>
                  </a:cubicBezTo>
                  <a:cubicBezTo>
                    <a:pt x="33164" y="5612"/>
                    <a:pt x="35650" y="5673"/>
                    <a:pt x="35854" y="7872"/>
                  </a:cubicBezTo>
                  <a:cubicBezTo>
                    <a:pt x="35976" y="10561"/>
                    <a:pt x="32797" y="10622"/>
                    <a:pt x="30983" y="96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2" name="Google Shape;1512;p35"/>
            <p:cNvSpPr/>
            <p:nvPr/>
          </p:nvSpPr>
          <p:spPr>
            <a:xfrm>
              <a:off x="13709161" y="7483346"/>
              <a:ext cx="18592" cy="65558"/>
            </a:xfrm>
            <a:custGeom>
              <a:avLst/>
              <a:gdLst/>
              <a:ahLst/>
              <a:cxnLst/>
              <a:rect l="l" t="t" r="r" b="b"/>
              <a:pathLst>
                <a:path w="18592" h="65558" extrusionOk="0">
                  <a:moveTo>
                    <a:pt x="1477" y="65528"/>
                  </a:moveTo>
                  <a:cubicBezTo>
                    <a:pt x="519" y="65345"/>
                    <a:pt x="-153" y="64367"/>
                    <a:pt x="30" y="63410"/>
                  </a:cubicBezTo>
                  <a:cubicBezTo>
                    <a:pt x="1722" y="53614"/>
                    <a:pt x="3780" y="43878"/>
                    <a:pt x="6225" y="34245"/>
                  </a:cubicBezTo>
                  <a:cubicBezTo>
                    <a:pt x="8589" y="25059"/>
                    <a:pt x="10932" y="15874"/>
                    <a:pt x="12970" y="6607"/>
                  </a:cubicBezTo>
                  <a:cubicBezTo>
                    <a:pt x="13439" y="4978"/>
                    <a:pt x="13745" y="2676"/>
                    <a:pt x="15782" y="2350"/>
                  </a:cubicBezTo>
                  <a:cubicBezTo>
                    <a:pt x="15803" y="2167"/>
                    <a:pt x="15823" y="1964"/>
                    <a:pt x="15823" y="1780"/>
                  </a:cubicBezTo>
                  <a:cubicBezTo>
                    <a:pt x="13235" y="1495"/>
                    <a:pt x="17983" y="-2517"/>
                    <a:pt x="17025" y="2534"/>
                  </a:cubicBezTo>
                  <a:cubicBezTo>
                    <a:pt x="21223" y="5568"/>
                    <a:pt x="15762" y="15813"/>
                    <a:pt x="14845" y="20029"/>
                  </a:cubicBezTo>
                  <a:cubicBezTo>
                    <a:pt x="12175" y="30314"/>
                    <a:pt x="8996" y="40395"/>
                    <a:pt x="7672" y="50966"/>
                  </a:cubicBezTo>
                  <a:cubicBezTo>
                    <a:pt x="7611" y="51943"/>
                    <a:pt x="6918" y="52880"/>
                    <a:pt x="5960" y="53125"/>
                  </a:cubicBezTo>
                  <a:cubicBezTo>
                    <a:pt x="5125" y="56852"/>
                    <a:pt x="4493" y="60620"/>
                    <a:pt x="3515" y="64326"/>
                  </a:cubicBezTo>
                  <a:cubicBezTo>
                    <a:pt x="3291" y="65182"/>
                    <a:pt x="2333" y="65691"/>
                    <a:pt x="1477" y="655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3" name="Google Shape;1513;p35"/>
            <p:cNvSpPr/>
            <p:nvPr/>
          </p:nvSpPr>
          <p:spPr>
            <a:xfrm>
              <a:off x="13985910" y="7880175"/>
              <a:ext cx="19233" cy="30605"/>
            </a:xfrm>
            <a:custGeom>
              <a:avLst/>
              <a:gdLst/>
              <a:ahLst/>
              <a:cxnLst/>
              <a:rect l="l" t="t" r="r" b="b"/>
              <a:pathLst>
                <a:path w="19233" h="30605" extrusionOk="0">
                  <a:moveTo>
                    <a:pt x="787" y="30555"/>
                  </a:moveTo>
                  <a:cubicBezTo>
                    <a:pt x="95" y="30290"/>
                    <a:pt x="237" y="29374"/>
                    <a:pt x="563" y="28844"/>
                  </a:cubicBezTo>
                  <a:cubicBezTo>
                    <a:pt x="13" y="28600"/>
                    <a:pt x="-170" y="27866"/>
                    <a:pt x="176" y="27398"/>
                  </a:cubicBezTo>
                  <a:cubicBezTo>
                    <a:pt x="4333" y="22286"/>
                    <a:pt x="7247" y="16359"/>
                    <a:pt x="10773" y="10840"/>
                  </a:cubicBezTo>
                  <a:cubicBezTo>
                    <a:pt x="13096" y="7377"/>
                    <a:pt x="15215" y="3610"/>
                    <a:pt x="17762" y="412"/>
                  </a:cubicBezTo>
                  <a:cubicBezTo>
                    <a:pt x="18027" y="147"/>
                    <a:pt x="18374" y="-77"/>
                    <a:pt x="18761" y="25"/>
                  </a:cubicBezTo>
                  <a:cubicBezTo>
                    <a:pt x="20167" y="738"/>
                    <a:pt x="18027" y="3121"/>
                    <a:pt x="17620" y="4098"/>
                  </a:cubicBezTo>
                  <a:cubicBezTo>
                    <a:pt x="19107" y="2958"/>
                    <a:pt x="19189" y="4811"/>
                    <a:pt x="18394" y="5707"/>
                  </a:cubicBezTo>
                  <a:cubicBezTo>
                    <a:pt x="18659" y="5931"/>
                    <a:pt x="18679" y="6298"/>
                    <a:pt x="18496" y="6583"/>
                  </a:cubicBezTo>
                  <a:cubicBezTo>
                    <a:pt x="15928" y="10331"/>
                    <a:pt x="13279" y="14037"/>
                    <a:pt x="10650" y="17724"/>
                  </a:cubicBezTo>
                  <a:cubicBezTo>
                    <a:pt x="7777" y="21675"/>
                    <a:pt x="4965" y="25687"/>
                    <a:pt x="2173" y="29699"/>
                  </a:cubicBezTo>
                  <a:cubicBezTo>
                    <a:pt x="1827" y="30107"/>
                    <a:pt x="1439" y="30799"/>
                    <a:pt x="787" y="305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4" name="Google Shape;1514;p35"/>
            <p:cNvSpPr/>
            <p:nvPr/>
          </p:nvSpPr>
          <p:spPr>
            <a:xfrm>
              <a:off x="14025433" y="7814065"/>
              <a:ext cx="27654" cy="9256"/>
            </a:xfrm>
            <a:custGeom>
              <a:avLst/>
              <a:gdLst/>
              <a:ahLst/>
              <a:cxnLst/>
              <a:rect l="l" t="t" r="r" b="b"/>
              <a:pathLst>
                <a:path w="27654" h="9256" extrusionOk="0">
                  <a:moveTo>
                    <a:pt x="1001" y="8823"/>
                  </a:moveTo>
                  <a:cubicBezTo>
                    <a:pt x="-58" y="8110"/>
                    <a:pt x="-323" y="6522"/>
                    <a:pt x="431" y="5503"/>
                  </a:cubicBezTo>
                  <a:cubicBezTo>
                    <a:pt x="1307" y="4200"/>
                    <a:pt x="3080" y="4485"/>
                    <a:pt x="4445" y="4261"/>
                  </a:cubicBezTo>
                  <a:cubicBezTo>
                    <a:pt x="6096" y="2937"/>
                    <a:pt x="8826" y="2937"/>
                    <a:pt x="10721" y="2265"/>
                  </a:cubicBezTo>
                  <a:cubicBezTo>
                    <a:pt x="15021" y="1227"/>
                    <a:pt x="19423" y="-281"/>
                    <a:pt x="23886" y="45"/>
                  </a:cubicBezTo>
                  <a:cubicBezTo>
                    <a:pt x="26983" y="1858"/>
                    <a:pt x="17344" y="2632"/>
                    <a:pt x="16203" y="3426"/>
                  </a:cubicBezTo>
                  <a:cubicBezTo>
                    <a:pt x="19728" y="3467"/>
                    <a:pt x="24701" y="3345"/>
                    <a:pt x="27370" y="5728"/>
                  </a:cubicBezTo>
                  <a:cubicBezTo>
                    <a:pt x="28124" y="6848"/>
                    <a:pt x="27289" y="8497"/>
                    <a:pt x="25944" y="8497"/>
                  </a:cubicBezTo>
                  <a:cubicBezTo>
                    <a:pt x="25944" y="8497"/>
                    <a:pt x="25944" y="8497"/>
                    <a:pt x="25944" y="8518"/>
                  </a:cubicBezTo>
                  <a:cubicBezTo>
                    <a:pt x="22418" y="8355"/>
                    <a:pt x="18669" y="7886"/>
                    <a:pt x="15164" y="8009"/>
                  </a:cubicBezTo>
                  <a:cubicBezTo>
                    <a:pt x="11088" y="8660"/>
                    <a:pt x="6829" y="8701"/>
                    <a:pt x="2835" y="9231"/>
                  </a:cubicBezTo>
                  <a:cubicBezTo>
                    <a:pt x="2183" y="9312"/>
                    <a:pt x="1551" y="9210"/>
                    <a:pt x="1001" y="88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5" name="Google Shape;1515;p35"/>
            <p:cNvSpPr/>
            <p:nvPr/>
          </p:nvSpPr>
          <p:spPr>
            <a:xfrm>
              <a:off x="14173089" y="7775826"/>
              <a:ext cx="10641" cy="64971"/>
            </a:xfrm>
            <a:custGeom>
              <a:avLst/>
              <a:gdLst/>
              <a:ahLst/>
              <a:cxnLst/>
              <a:rect l="l" t="t" r="r" b="b"/>
              <a:pathLst>
                <a:path w="10641" h="64971" extrusionOk="0">
                  <a:moveTo>
                    <a:pt x="1309" y="64964"/>
                  </a:moveTo>
                  <a:cubicBezTo>
                    <a:pt x="514" y="64903"/>
                    <a:pt x="-57" y="64190"/>
                    <a:pt x="4" y="63416"/>
                  </a:cubicBezTo>
                  <a:cubicBezTo>
                    <a:pt x="657" y="53478"/>
                    <a:pt x="351" y="43600"/>
                    <a:pt x="2226" y="33763"/>
                  </a:cubicBezTo>
                  <a:cubicBezTo>
                    <a:pt x="1920" y="26532"/>
                    <a:pt x="4141" y="19119"/>
                    <a:pt x="5445" y="11990"/>
                  </a:cubicBezTo>
                  <a:cubicBezTo>
                    <a:pt x="5975" y="9832"/>
                    <a:pt x="5853" y="-3733"/>
                    <a:pt x="10092" y="992"/>
                  </a:cubicBezTo>
                  <a:cubicBezTo>
                    <a:pt x="10744" y="1074"/>
                    <a:pt x="10805" y="1889"/>
                    <a:pt x="10336" y="2255"/>
                  </a:cubicBezTo>
                  <a:cubicBezTo>
                    <a:pt x="8400" y="8915"/>
                    <a:pt x="8828" y="16349"/>
                    <a:pt x="7442" y="23151"/>
                  </a:cubicBezTo>
                  <a:cubicBezTo>
                    <a:pt x="6362" y="30219"/>
                    <a:pt x="5079" y="37164"/>
                    <a:pt x="4427" y="44272"/>
                  </a:cubicBezTo>
                  <a:cubicBezTo>
                    <a:pt x="4100" y="47714"/>
                    <a:pt x="3673" y="51359"/>
                    <a:pt x="3530" y="54761"/>
                  </a:cubicBezTo>
                  <a:cubicBezTo>
                    <a:pt x="3530" y="57754"/>
                    <a:pt x="3265" y="60728"/>
                    <a:pt x="2837" y="63681"/>
                  </a:cubicBezTo>
                  <a:cubicBezTo>
                    <a:pt x="2756" y="64435"/>
                    <a:pt x="2083" y="65046"/>
                    <a:pt x="1309" y="649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516" name="Google Shape;1516;p35"/>
          <p:cNvSpPr/>
          <p:nvPr/>
        </p:nvSpPr>
        <p:spPr>
          <a:xfrm>
            <a:off x="12424121" y="8807723"/>
            <a:ext cx="770571" cy="807653"/>
          </a:xfrm>
          <a:custGeom>
            <a:avLst/>
            <a:gdLst/>
            <a:ahLst/>
            <a:cxnLst/>
            <a:rect l="l" t="t" r="r" b="b"/>
            <a:pathLst>
              <a:path w="770571" h="807653" extrusionOk="0">
                <a:moveTo>
                  <a:pt x="766994" y="322581"/>
                </a:moveTo>
                <a:cubicBezTo>
                  <a:pt x="760302" y="320884"/>
                  <a:pt x="753222" y="321095"/>
                  <a:pt x="746369" y="320675"/>
                </a:cubicBezTo>
                <a:cubicBezTo>
                  <a:pt x="730610" y="320884"/>
                  <a:pt x="715222" y="317686"/>
                  <a:pt x="699640" y="315990"/>
                </a:cubicBezTo>
                <a:cubicBezTo>
                  <a:pt x="673197" y="314423"/>
                  <a:pt x="647044" y="309657"/>
                  <a:pt x="620471" y="309786"/>
                </a:cubicBezTo>
                <a:cubicBezTo>
                  <a:pt x="609739" y="309463"/>
                  <a:pt x="599103" y="307767"/>
                  <a:pt x="588467" y="306426"/>
                </a:cubicBezTo>
                <a:cubicBezTo>
                  <a:pt x="571916" y="304342"/>
                  <a:pt x="555219" y="303842"/>
                  <a:pt x="538603" y="302242"/>
                </a:cubicBezTo>
                <a:cubicBezTo>
                  <a:pt x="534481" y="302194"/>
                  <a:pt x="530085" y="302081"/>
                  <a:pt x="525817" y="302501"/>
                </a:cubicBezTo>
                <a:cubicBezTo>
                  <a:pt x="525042" y="302436"/>
                  <a:pt x="524282" y="302339"/>
                  <a:pt x="523603" y="302146"/>
                </a:cubicBezTo>
                <a:cubicBezTo>
                  <a:pt x="521647" y="301370"/>
                  <a:pt x="519643" y="300740"/>
                  <a:pt x="517800" y="299738"/>
                </a:cubicBezTo>
                <a:cubicBezTo>
                  <a:pt x="516038" y="281403"/>
                  <a:pt x="509670" y="264021"/>
                  <a:pt x="506421" y="245961"/>
                </a:cubicBezTo>
                <a:cubicBezTo>
                  <a:pt x="500311" y="220340"/>
                  <a:pt x="496060" y="194267"/>
                  <a:pt x="488722" y="168953"/>
                </a:cubicBezTo>
                <a:cubicBezTo>
                  <a:pt x="483210" y="149746"/>
                  <a:pt x="479606" y="130070"/>
                  <a:pt x="474563" y="110749"/>
                </a:cubicBezTo>
                <a:cubicBezTo>
                  <a:pt x="467208" y="85597"/>
                  <a:pt x="461939" y="59992"/>
                  <a:pt x="455781" y="34581"/>
                </a:cubicBezTo>
                <a:cubicBezTo>
                  <a:pt x="452273" y="24000"/>
                  <a:pt x="450253" y="12660"/>
                  <a:pt x="445226" y="2709"/>
                </a:cubicBezTo>
                <a:cubicBezTo>
                  <a:pt x="443707" y="124"/>
                  <a:pt x="440005" y="-926"/>
                  <a:pt x="437565" y="964"/>
                </a:cubicBezTo>
                <a:cubicBezTo>
                  <a:pt x="435641" y="2483"/>
                  <a:pt x="435059" y="4922"/>
                  <a:pt x="434138" y="7087"/>
                </a:cubicBezTo>
                <a:cubicBezTo>
                  <a:pt x="425846" y="28087"/>
                  <a:pt x="417990" y="49266"/>
                  <a:pt x="408357" y="69685"/>
                </a:cubicBezTo>
                <a:cubicBezTo>
                  <a:pt x="398869" y="89086"/>
                  <a:pt x="388104" y="107922"/>
                  <a:pt x="379392" y="127727"/>
                </a:cubicBezTo>
                <a:cubicBezTo>
                  <a:pt x="369791" y="149778"/>
                  <a:pt x="358751" y="171166"/>
                  <a:pt x="348649" y="192975"/>
                </a:cubicBezTo>
                <a:cubicBezTo>
                  <a:pt x="335977" y="223005"/>
                  <a:pt x="322448" y="252665"/>
                  <a:pt x="309711" y="282663"/>
                </a:cubicBezTo>
                <a:cubicBezTo>
                  <a:pt x="307771" y="287607"/>
                  <a:pt x="305751" y="292550"/>
                  <a:pt x="304134" y="297606"/>
                </a:cubicBezTo>
                <a:cubicBezTo>
                  <a:pt x="303844" y="298802"/>
                  <a:pt x="303359" y="300094"/>
                  <a:pt x="303035" y="301402"/>
                </a:cubicBezTo>
                <a:cubicBezTo>
                  <a:pt x="295729" y="301095"/>
                  <a:pt x="288407" y="302226"/>
                  <a:pt x="280875" y="302646"/>
                </a:cubicBezTo>
                <a:cubicBezTo>
                  <a:pt x="267686" y="303906"/>
                  <a:pt x="254577" y="305796"/>
                  <a:pt x="241371" y="306911"/>
                </a:cubicBezTo>
                <a:cubicBezTo>
                  <a:pt x="226129" y="307832"/>
                  <a:pt x="210871" y="307218"/>
                  <a:pt x="195612" y="307056"/>
                </a:cubicBezTo>
                <a:cubicBezTo>
                  <a:pt x="169007" y="306523"/>
                  <a:pt x="142402" y="307606"/>
                  <a:pt x="115797" y="307670"/>
                </a:cubicBezTo>
                <a:cubicBezTo>
                  <a:pt x="88577" y="307493"/>
                  <a:pt x="61310" y="306846"/>
                  <a:pt x="34187" y="309463"/>
                </a:cubicBezTo>
                <a:cubicBezTo>
                  <a:pt x="25960" y="310190"/>
                  <a:pt x="17765" y="311160"/>
                  <a:pt x="9538" y="311903"/>
                </a:cubicBezTo>
                <a:cubicBezTo>
                  <a:pt x="6612" y="312339"/>
                  <a:pt x="2911" y="311677"/>
                  <a:pt x="939" y="314374"/>
                </a:cubicBezTo>
                <a:cubicBezTo>
                  <a:pt x="-5527" y="324923"/>
                  <a:pt x="23261" y="343646"/>
                  <a:pt x="30663" y="350027"/>
                </a:cubicBezTo>
                <a:cubicBezTo>
                  <a:pt x="45809" y="362611"/>
                  <a:pt x="59515" y="376908"/>
                  <a:pt x="75695" y="388264"/>
                </a:cubicBezTo>
                <a:cubicBezTo>
                  <a:pt x="88901" y="397634"/>
                  <a:pt x="100603" y="408748"/>
                  <a:pt x="112289" y="419878"/>
                </a:cubicBezTo>
                <a:cubicBezTo>
                  <a:pt x="122165" y="429038"/>
                  <a:pt x="132833" y="437260"/>
                  <a:pt x="143113" y="445951"/>
                </a:cubicBezTo>
                <a:cubicBezTo>
                  <a:pt x="156400" y="458067"/>
                  <a:pt x="169314" y="470570"/>
                  <a:pt x="183344" y="481846"/>
                </a:cubicBezTo>
                <a:cubicBezTo>
                  <a:pt x="193107" y="490085"/>
                  <a:pt x="200542" y="500521"/>
                  <a:pt x="209141" y="509858"/>
                </a:cubicBezTo>
                <a:cubicBezTo>
                  <a:pt x="216043" y="516562"/>
                  <a:pt x="222945" y="523314"/>
                  <a:pt x="230235" y="529582"/>
                </a:cubicBezTo>
                <a:cubicBezTo>
                  <a:pt x="231188" y="530325"/>
                  <a:pt x="232384" y="530584"/>
                  <a:pt x="233532" y="530422"/>
                </a:cubicBezTo>
                <a:cubicBezTo>
                  <a:pt x="231285" y="537756"/>
                  <a:pt x="229249" y="545155"/>
                  <a:pt x="227374" y="552602"/>
                </a:cubicBezTo>
                <a:cubicBezTo>
                  <a:pt x="218888" y="585702"/>
                  <a:pt x="213473" y="619368"/>
                  <a:pt x="204599" y="652420"/>
                </a:cubicBezTo>
                <a:cubicBezTo>
                  <a:pt x="192558" y="690818"/>
                  <a:pt x="184314" y="730187"/>
                  <a:pt x="175667" y="769458"/>
                </a:cubicBezTo>
                <a:cubicBezTo>
                  <a:pt x="173872" y="778100"/>
                  <a:pt x="171755" y="787841"/>
                  <a:pt x="169702" y="796678"/>
                </a:cubicBezTo>
                <a:cubicBezTo>
                  <a:pt x="168878" y="800119"/>
                  <a:pt x="167165" y="804706"/>
                  <a:pt x="170947" y="807000"/>
                </a:cubicBezTo>
                <a:cubicBezTo>
                  <a:pt x="177784" y="809989"/>
                  <a:pt x="185284" y="801944"/>
                  <a:pt x="191006" y="798697"/>
                </a:cubicBezTo>
                <a:cubicBezTo>
                  <a:pt x="215978" y="781703"/>
                  <a:pt x="239270" y="762431"/>
                  <a:pt x="263483" y="744402"/>
                </a:cubicBezTo>
                <a:cubicBezTo>
                  <a:pt x="301144" y="714016"/>
                  <a:pt x="338999" y="683856"/>
                  <a:pt x="376547" y="653324"/>
                </a:cubicBezTo>
                <a:cubicBezTo>
                  <a:pt x="390561" y="642889"/>
                  <a:pt x="404445" y="632259"/>
                  <a:pt x="418637" y="622082"/>
                </a:cubicBezTo>
                <a:cubicBezTo>
                  <a:pt x="419219" y="621630"/>
                  <a:pt x="419865" y="621242"/>
                  <a:pt x="420512" y="620854"/>
                </a:cubicBezTo>
                <a:cubicBezTo>
                  <a:pt x="424213" y="619707"/>
                  <a:pt x="427850" y="616880"/>
                  <a:pt x="431843" y="618108"/>
                </a:cubicBezTo>
                <a:cubicBezTo>
                  <a:pt x="435285" y="619303"/>
                  <a:pt x="438033" y="621936"/>
                  <a:pt x="441654" y="622583"/>
                </a:cubicBezTo>
                <a:cubicBezTo>
                  <a:pt x="456977" y="633180"/>
                  <a:pt x="473868" y="641241"/>
                  <a:pt x="489660" y="651111"/>
                </a:cubicBezTo>
                <a:cubicBezTo>
                  <a:pt x="504417" y="661062"/>
                  <a:pt x="519627" y="670238"/>
                  <a:pt x="535192" y="678880"/>
                </a:cubicBezTo>
                <a:cubicBezTo>
                  <a:pt x="545117" y="684567"/>
                  <a:pt x="554346" y="691384"/>
                  <a:pt x="564125" y="697296"/>
                </a:cubicBezTo>
                <a:cubicBezTo>
                  <a:pt x="574308" y="703451"/>
                  <a:pt x="584766" y="709121"/>
                  <a:pt x="594884" y="715357"/>
                </a:cubicBezTo>
                <a:cubicBezTo>
                  <a:pt x="614927" y="728490"/>
                  <a:pt x="635907" y="740024"/>
                  <a:pt x="657373" y="750686"/>
                </a:cubicBezTo>
                <a:cubicBezTo>
                  <a:pt x="671839" y="757746"/>
                  <a:pt x="687016" y="764014"/>
                  <a:pt x="703083" y="766001"/>
                </a:cubicBezTo>
                <a:cubicBezTo>
                  <a:pt x="707948" y="767002"/>
                  <a:pt x="714640" y="764902"/>
                  <a:pt x="713218" y="758844"/>
                </a:cubicBezTo>
                <a:cubicBezTo>
                  <a:pt x="711181" y="753400"/>
                  <a:pt x="708110" y="748376"/>
                  <a:pt x="705637" y="743110"/>
                </a:cubicBezTo>
                <a:cubicBezTo>
                  <a:pt x="693741" y="717102"/>
                  <a:pt x="680583" y="691658"/>
                  <a:pt x="665406" y="667395"/>
                </a:cubicBezTo>
                <a:cubicBezTo>
                  <a:pt x="655578" y="652274"/>
                  <a:pt x="647400" y="636201"/>
                  <a:pt x="638607" y="620466"/>
                </a:cubicBezTo>
                <a:cubicBezTo>
                  <a:pt x="629895" y="605459"/>
                  <a:pt x="620714" y="590742"/>
                  <a:pt x="612163" y="575638"/>
                </a:cubicBezTo>
                <a:cubicBezTo>
                  <a:pt x="600865" y="556899"/>
                  <a:pt x="587691" y="539388"/>
                  <a:pt x="577137" y="520197"/>
                </a:cubicBezTo>
                <a:cubicBezTo>
                  <a:pt x="576474" y="519114"/>
                  <a:pt x="573629" y="514914"/>
                  <a:pt x="571059" y="512652"/>
                </a:cubicBezTo>
                <a:cubicBezTo>
                  <a:pt x="573354" y="511619"/>
                  <a:pt x="575472" y="508969"/>
                  <a:pt x="577250" y="507402"/>
                </a:cubicBezTo>
                <a:cubicBezTo>
                  <a:pt x="585946" y="499212"/>
                  <a:pt x="594222" y="491878"/>
                  <a:pt x="603499" y="484027"/>
                </a:cubicBezTo>
                <a:cubicBezTo>
                  <a:pt x="624059" y="465789"/>
                  <a:pt x="645508" y="448536"/>
                  <a:pt x="665002" y="429135"/>
                </a:cubicBezTo>
                <a:cubicBezTo>
                  <a:pt x="677173" y="417956"/>
                  <a:pt x="689619" y="407068"/>
                  <a:pt x="700982" y="395033"/>
                </a:cubicBezTo>
                <a:cubicBezTo>
                  <a:pt x="717275" y="378717"/>
                  <a:pt x="736315" y="365487"/>
                  <a:pt x="753239" y="349849"/>
                </a:cubicBezTo>
                <a:cubicBezTo>
                  <a:pt x="758734" y="344664"/>
                  <a:pt x="778599" y="329527"/>
                  <a:pt x="766994" y="3225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7" name="Google Shape;1517;p35"/>
          <p:cNvSpPr/>
          <p:nvPr/>
        </p:nvSpPr>
        <p:spPr>
          <a:xfrm>
            <a:off x="12424121" y="8807723"/>
            <a:ext cx="770571" cy="807653"/>
          </a:xfrm>
          <a:custGeom>
            <a:avLst/>
            <a:gdLst/>
            <a:ahLst/>
            <a:cxnLst/>
            <a:rect l="l" t="t" r="r" b="b"/>
            <a:pathLst>
              <a:path w="770571" h="807653" extrusionOk="0">
                <a:moveTo>
                  <a:pt x="766994" y="322581"/>
                </a:moveTo>
                <a:cubicBezTo>
                  <a:pt x="760302" y="320884"/>
                  <a:pt x="753222" y="321095"/>
                  <a:pt x="746369" y="320675"/>
                </a:cubicBezTo>
                <a:cubicBezTo>
                  <a:pt x="730610" y="320884"/>
                  <a:pt x="715222" y="317686"/>
                  <a:pt x="699640" y="315990"/>
                </a:cubicBezTo>
                <a:cubicBezTo>
                  <a:pt x="673197" y="314423"/>
                  <a:pt x="647044" y="309657"/>
                  <a:pt x="620471" y="309786"/>
                </a:cubicBezTo>
                <a:cubicBezTo>
                  <a:pt x="609739" y="309463"/>
                  <a:pt x="599103" y="307767"/>
                  <a:pt x="588467" y="306426"/>
                </a:cubicBezTo>
                <a:cubicBezTo>
                  <a:pt x="571916" y="304342"/>
                  <a:pt x="555219" y="303842"/>
                  <a:pt x="538603" y="302242"/>
                </a:cubicBezTo>
                <a:cubicBezTo>
                  <a:pt x="534481" y="302194"/>
                  <a:pt x="530085" y="302081"/>
                  <a:pt x="525817" y="302501"/>
                </a:cubicBezTo>
                <a:cubicBezTo>
                  <a:pt x="525042" y="302436"/>
                  <a:pt x="524282" y="302339"/>
                  <a:pt x="523603" y="302146"/>
                </a:cubicBezTo>
                <a:cubicBezTo>
                  <a:pt x="521647" y="301370"/>
                  <a:pt x="519643" y="300740"/>
                  <a:pt x="517800" y="299738"/>
                </a:cubicBezTo>
                <a:cubicBezTo>
                  <a:pt x="516038" y="281403"/>
                  <a:pt x="509670" y="264021"/>
                  <a:pt x="506421" y="245961"/>
                </a:cubicBezTo>
                <a:cubicBezTo>
                  <a:pt x="500311" y="220340"/>
                  <a:pt x="496060" y="194267"/>
                  <a:pt x="488722" y="168953"/>
                </a:cubicBezTo>
                <a:cubicBezTo>
                  <a:pt x="483210" y="149746"/>
                  <a:pt x="479606" y="130070"/>
                  <a:pt x="474563" y="110749"/>
                </a:cubicBezTo>
                <a:cubicBezTo>
                  <a:pt x="467208" y="85597"/>
                  <a:pt x="461939" y="59992"/>
                  <a:pt x="455781" y="34581"/>
                </a:cubicBezTo>
                <a:cubicBezTo>
                  <a:pt x="452273" y="24000"/>
                  <a:pt x="450253" y="12660"/>
                  <a:pt x="445226" y="2709"/>
                </a:cubicBezTo>
                <a:cubicBezTo>
                  <a:pt x="443707" y="124"/>
                  <a:pt x="440005" y="-926"/>
                  <a:pt x="437565" y="964"/>
                </a:cubicBezTo>
                <a:cubicBezTo>
                  <a:pt x="435641" y="2483"/>
                  <a:pt x="435059" y="4922"/>
                  <a:pt x="434138" y="7087"/>
                </a:cubicBezTo>
                <a:cubicBezTo>
                  <a:pt x="425846" y="28087"/>
                  <a:pt x="417990" y="49266"/>
                  <a:pt x="408357" y="69685"/>
                </a:cubicBezTo>
                <a:cubicBezTo>
                  <a:pt x="398869" y="89086"/>
                  <a:pt x="388104" y="107922"/>
                  <a:pt x="379392" y="127727"/>
                </a:cubicBezTo>
                <a:cubicBezTo>
                  <a:pt x="369791" y="149778"/>
                  <a:pt x="358751" y="171166"/>
                  <a:pt x="348649" y="192975"/>
                </a:cubicBezTo>
                <a:cubicBezTo>
                  <a:pt x="335977" y="223005"/>
                  <a:pt x="322448" y="252665"/>
                  <a:pt x="309711" y="282663"/>
                </a:cubicBezTo>
                <a:cubicBezTo>
                  <a:pt x="307771" y="287607"/>
                  <a:pt x="305751" y="292550"/>
                  <a:pt x="304134" y="297606"/>
                </a:cubicBezTo>
                <a:cubicBezTo>
                  <a:pt x="303844" y="298802"/>
                  <a:pt x="303359" y="300094"/>
                  <a:pt x="303035" y="301402"/>
                </a:cubicBezTo>
                <a:cubicBezTo>
                  <a:pt x="295729" y="301095"/>
                  <a:pt x="288407" y="302226"/>
                  <a:pt x="280875" y="302646"/>
                </a:cubicBezTo>
                <a:cubicBezTo>
                  <a:pt x="267686" y="303906"/>
                  <a:pt x="254577" y="305796"/>
                  <a:pt x="241371" y="306911"/>
                </a:cubicBezTo>
                <a:cubicBezTo>
                  <a:pt x="226129" y="307832"/>
                  <a:pt x="210871" y="307218"/>
                  <a:pt x="195612" y="307056"/>
                </a:cubicBezTo>
                <a:cubicBezTo>
                  <a:pt x="169007" y="306523"/>
                  <a:pt x="142402" y="307606"/>
                  <a:pt x="115797" y="307670"/>
                </a:cubicBezTo>
                <a:cubicBezTo>
                  <a:pt x="88577" y="307493"/>
                  <a:pt x="61310" y="306846"/>
                  <a:pt x="34187" y="309463"/>
                </a:cubicBezTo>
                <a:cubicBezTo>
                  <a:pt x="25960" y="310190"/>
                  <a:pt x="17765" y="311160"/>
                  <a:pt x="9538" y="311903"/>
                </a:cubicBezTo>
                <a:cubicBezTo>
                  <a:pt x="6612" y="312339"/>
                  <a:pt x="2911" y="311677"/>
                  <a:pt x="939" y="314374"/>
                </a:cubicBezTo>
                <a:cubicBezTo>
                  <a:pt x="-5527" y="324923"/>
                  <a:pt x="23261" y="343646"/>
                  <a:pt x="30663" y="350027"/>
                </a:cubicBezTo>
                <a:cubicBezTo>
                  <a:pt x="45809" y="362611"/>
                  <a:pt x="59515" y="376908"/>
                  <a:pt x="75695" y="388264"/>
                </a:cubicBezTo>
                <a:cubicBezTo>
                  <a:pt x="88901" y="397634"/>
                  <a:pt x="100603" y="408748"/>
                  <a:pt x="112289" y="419878"/>
                </a:cubicBezTo>
                <a:cubicBezTo>
                  <a:pt x="122165" y="429038"/>
                  <a:pt x="132833" y="437260"/>
                  <a:pt x="143113" y="445951"/>
                </a:cubicBezTo>
                <a:cubicBezTo>
                  <a:pt x="156400" y="458067"/>
                  <a:pt x="169314" y="470570"/>
                  <a:pt x="183344" y="481846"/>
                </a:cubicBezTo>
                <a:cubicBezTo>
                  <a:pt x="193107" y="490085"/>
                  <a:pt x="200542" y="500521"/>
                  <a:pt x="209141" y="509858"/>
                </a:cubicBezTo>
                <a:cubicBezTo>
                  <a:pt x="216043" y="516562"/>
                  <a:pt x="222945" y="523314"/>
                  <a:pt x="230235" y="529582"/>
                </a:cubicBezTo>
                <a:cubicBezTo>
                  <a:pt x="231188" y="530325"/>
                  <a:pt x="232384" y="530584"/>
                  <a:pt x="233532" y="530422"/>
                </a:cubicBezTo>
                <a:cubicBezTo>
                  <a:pt x="231285" y="537756"/>
                  <a:pt x="229249" y="545155"/>
                  <a:pt x="227374" y="552602"/>
                </a:cubicBezTo>
                <a:cubicBezTo>
                  <a:pt x="218888" y="585702"/>
                  <a:pt x="213473" y="619368"/>
                  <a:pt x="204599" y="652420"/>
                </a:cubicBezTo>
                <a:cubicBezTo>
                  <a:pt x="192558" y="690818"/>
                  <a:pt x="184314" y="730187"/>
                  <a:pt x="175667" y="769458"/>
                </a:cubicBezTo>
                <a:cubicBezTo>
                  <a:pt x="173872" y="778100"/>
                  <a:pt x="171755" y="787841"/>
                  <a:pt x="169702" y="796678"/>
                </a:cubicBezTo>
                <a:cubicBezTo>
                  <a:pt x="168878" y="800119"/>
                  <a:pt x="167165" y="804706"/>
                  <a:pt x="170947" y="807000"/>
                </a:cubicBezTo>
                <a:cubicBezTo>
                  <a:pt x="177784" y="809989"/>
                  <a:pt x="185284" y="801944"/>
                  <a:pt x="191006" y="798697"/>
                </a:cubicBezTo>
                <a:cubicBezTo>
                  <a:pt x="215978" y="781703"/>
                  <a:pt x="239270" y="762431"/>
                  <a:pt x="263483" y="744402"/>
                </a:cubicBezTo>
                <a:cubicBezTo>
                  <a:pt x="301144" y="714016"/>
                  <a:pt x="338999" y="683856"/>
                  <a:pt x="376547" y="653324"/>
                </a:cubicBezTo>
                <a:cubicBezTo>
                  <a:pt x="390561" y="642889"/>
                  <a:pt x="404445" y="632259"/>
                  <a:pt x="418637" y="622082"/>
                </a:cubicBezTo>
                <a:cubicBezTo>
                  <a:pt x="419219" y="621630"/>
                  <a:pt x="419865" y="621242"/>
                  <a:pt x="420512" y="620854"/>
                </a:cubicBezTo>
                <a:cubicBezTo>
                  <a:pt x="424213" y="619707"/>
                  <a:pt x="427850" y="616880"/>
                  <a:pt x="431843" y="618108"/>
                </a:cubicBezTo>
                <a:cubicBezTo>
                  <a:pt x="435285" y="619303"/>
                  <a:pt x="438033" y="621936"/>
                  <a:pt x="441654" y="622583"/>
                </a:cubicBezTo>
                <a:cubicBezTo>
                  <a:pt x="456977" y="633180"/>
                  <a:pt x="473868" y="641241"/>
                  <a:pt x="489660" y="651111"/>
                </a:cubicBezTo>
                <a:cubicBezTo>
                  <a:pt x="504417" y="661062"/>
                  <a:pt x="519627" y="670238"/>
                  <a:pt x="535192" y="678880"/>
                </a:cubicBezTo>
                <a:cubicBezTo>
                  <a:pt x="545117" y="684567"/>
                  <a:pt x="554346" y="691384"/>
                  <a:pt x="564125" y="697296"/>
                </a:cubicBezTo>
                <a:cubicBezTo>
                  <a:pt x="574308" y="703451"/>
                  <a:pt x="584766" y="709121"/>
                  <a:pt x="594884" y="715357"/>
                </a:cubicBezTo>
                <a:cubicBezTo>
                  <a:pt x="614927" y="728490"/>
                  <a:pt x="635907" y="740024"/>
                  <a:pt x="657373" y="750686"/>
                </a:cubicBezTo>
                <a:cubicBezTo>
                  <a:pt x="671839" y="757746"/>
                  <a:pt x="687016" y="764014"/>
                  <a:pt x="703083" y="766001"/>
                </a:cubicBezTo>
                <a:cubicBezTo>
                  <a:pt x="707948" y="767002"/>
                  <a:pt x="714640" y="764902"/>
                  <a:pt x="713218" y="758844"/>
                </a:cubicBezTo>
                <a:cubicBezTo>
                  <a:pt x="711181" y="753400"/>
                  <a:pt x="708110" y="748376"/>
                  <a:pt x="705637" y="743110"/>
                </a:cubicBezTo>
                <a:cubicBezTo>
                  <a:pt x="693741" y="717102"/>
                  <a:pt x="680583" y="691658"/>
                  <a:pt x="665406" y="667395"/>
                </a:cubicBezTo>
                <a:cubicBezTo>
                  <a:pt x="655578" y="652274"/>
                  <a:pt x="647400" y="636201"/>
                  <a:pt x="638607" y="620466"/>
                </a:cubicBezTo>
                <a:cubicBezTo>
                  <a:pt x="629895" y="605459"/>
                  <a:pt x="620714" y="590742"/>
                  <a:pt x="612163" y="575638"/>
                </a:cubicBezTo>
                <a:cubicBezTo>
                  <a:pt x="600865" y="556899"/>
                  <a:pt x="587691" y="539388"/>
                  <a:pt x="577137" y="520197"/>
                </a:cubicBezTo>
                <a:cubicBezTo>
                  <a:pt x="576474" y="519114"/>
                  <a:pt x="573629" y="514914"/>
                  <a:pt x="571059" y="512652"/>
                </a:cubicBezTo>
                <a:cubicBezTo>
                  <a:pt x="573354" y="511619"/>
                  <a:pt x="575472" y="508969"/>
                  <a:pt x="577250" y="507402"/>
                </a:cubicBezTo>
                <a:cubicBezTo>
                  <a:pt x="585946" y="499212"/>
                  <a:pt x="594222" y="491878"/>
                  <a:pt x="603499" y="484027"/>
                </a:cubicBezTo>
                <a:cubicBezTo>
                  <a:pt x="624059" y="465789"/>
                  <a:pt x="645508" y="448536"/>
                  <a:pt x="665002" y="429135"/>
                </a:cubicBezTo>
                <a:cubicBezTo>
                  <a:pt x="677173" y="417956"/>
                  <a:pt x="689619" y="407068"/>
                  <a:pt x="700982" y="395033"/>
                </a:cubicBezTo>
                <a:cubicBezTo>
                  <a:pt x="717275" y="378717"/>
                  <a:pt x="736315" y="365487"/>
                  <a:pt x="753239" y="349849"/>
                </a:cubicBezTo>
                <a:cubicBezTo>
                  <a:pt x="758734" y="344664"/>
                  <a:pt x="778599" y="329527"/>
                  <a:pt x="766994" y="322581"/>
                </a:cubicBezTo>
                <a:close/>
                <a:moveTo>
                  <a:pt x="738756" y="351061"/>
                </a:moveTo>
                <a:cubicBezTo>
                  <a:pt x="728460" y="360172"/>
                  <a:pt x="717630" y="368669"/>
                  <a:pt x="707075" y="377457"/>
                </a:cubicBezTo>
                <a:cubicBezTo>
                  <a:pt x="696618" y="386439"/>
                  <a:pt x="687615" y="396939"/>
                  <a:pt x="677399" y="406179"/>
                </a:cubicBezTo>
                <a:cubicBezTo>
                  <a:pt x="662513" y="419006"/>
                  <a:pt x="649081" y="433415"/>
                  <a:pt x="634049" y="446064"/>
                </a:cubicBezTo>
                <a:cubicBezTo>
                  <a:pt x="619356" y="458374"/>
                  <a:pt x="605342" y="471410"/>
                  <a:pt x="590617" y="483688"/>
                </a:cubicBezTo>
                <a:cubicBezTo>
                  <a:pt x="584200" y="489261"/>
                  <a:pt x="577880" y="494963"/>
                  <a:pt x="571673" y="500795"/>
                </a:cubicBezTo>
                <a:cubicBezTo>
                  <a:pt x="568845" y="503638"/>
                  <a:pt x="562816" y="507596"/>
                  <a:pt x="566469" y="511990"/>
                </a:cubicBezTo>
                <a:cubicBezTo>
                  <a:pt x="566679" y="512168"/>
                  <a:pt x="566873" y="512297"/>
                  <a:pt x="567083" y="512442"/>
                </a:cubicBezTo>
                <a:cubicBezTo>
                  <a:pt x="568376" y="516675"/>
                  <a:pt x="571690" y="520197"/>
                  <a:pt x="573484" y="524300"/>
                </a:cubicBezTo>
                <a:cubicBezTo>
                  <a:pt x="580499" y="539065"/>
                  <a:pt x="589243" y="552844"/>
                  <a:pt x="598246" y="566479"/>
                </a:cubicBezTo>
                <a:cubicBezTo>
                  <a:pt x="613165" y="592019"/>
                  <a:pt x="628310" y="617494"/>
                  <a:pt x="642146" y="643648"/>
                </a:cubicBezTo>
                <a:cubicBezTo>
                  <a:pt x="652960" y="664309"/>
                  <a:pt x="666359" y="683517"/>
                  <a:pt x="676963" y="704323"/>
                </a:cubicBezTo>
                <a:cubicBezTo>
                  <a:pt x="686726" y="721512"/>
                  <a:pt x="694145" y="739701"/>
                  <a:pt x="703148" y="757310"/>
                </a:cubicBezTo>
                <a:cubicBezTo>
                  <a:pt x="686758" y="755048"/>
                  <a:pt x="671548" y="748086"/>
                  <a:pt x="656888" y="740768"/>
                </a:cubicBezTo>
                <a:cubicBezTo>
                  <a:pt x="630977" y="728264"/>
                  <a:pt x="607411" y="712578"/>
                  <a:pt x="582697" y="698120"/>
                </a:cubicBezTo>
                <a:cubicBezTo>
                  <a:pt x="569718" y="691012"/>
                  <a:pt x="557546" y="682596"/>
                  <a:pt x="545068" y="674680"/>
                </a:cubicBezTo>
                <a:cubicBezTo>
                  <a:pt x="529794" y="665521"/>
                  <a:pt x="514002" y="657234"/>
                  <a:pt x="499358" y="647056"/>
                </a:cubicBezTo>
                <a:cubicBezTo>
                  <a:pt x="485295" y="637509"/>
                  <a:pt x="469908" y="630224"/>
                  <a:pt x="455522" y="621258"/>
                </a:cubicBezTo>
                <a:cubicBezTo>
                  <a:pt x="454423" y="619998"/>
                  <a:pt x="452888" y="619287"/>
                  <a:pt x="451352" y="618592"/>
                </a:cubicBezTo>
                <a:cubicBezTo>
                  <a:pt x="449687" y="617494"/>
                  <a:pt x="448022" y="616395"/>
                  <a:pt x="446406" y="615232"/>
                </a:cubicBezTo>
                <a:cubicBezTo>
                  <a:pt x="444838" y="614166"/>
                  <a:pt x="443286" y="613084"/>
                  <a:pt x="441686" y="612034"/>
                </a:cubicBezTo>
                <a:cubicBezTo>
                  <a:pt x="440555" y="611355"/>
                  <a:pt x="439456" y="611258"/>
                  <a:pt x="438470" y="611533"/>
                </a:cubicBezTo>
                <a:cubicBezTo>
                  <a:pt x="433378" y="609142"/>
                  <a:pt x="427446" y="608835"/>
                  <a:pt x="422710" y="611549"/>
                </a:cubicBezTo>
                <a:cubicBezTo>
                  <a:pt x="421514" y="611016"/>
                  <a:pt x="420108" y="610984"/>
                  <a:pt x="418879" y="611743"/>
                </a:cubicBezTo>
                <a:cubicBezTo>
                  <a:pt x="410588" y="616638"/>
                  <a:pt x="403168" y="622890"/>
                  <a:pt x="395378" y="628511"/>
                </a:cubicBezTo>
                <a:cubicBezTo>
                  <a:pt x="381299" y="639012"/>
                  <a:pt x="367011" y="649286"/>
                  <a:pt x="353676" y="660739"/>
                </a:cubicBezTo>
                <a:cubicBezTo>
                  <a:pt x="339937" y="672580"/>
                  <a:pt x="325131" y="683048"/>
                  <a:pt x="311457" y="694970"/>
                </a:cubicBezTo>
                <a:cubicBezTo>
                  <a:pt x="297394" y="706634"/>
                  <a:pt x="282508" y="717247"/>
                  <a:pt x="268655" y="729169"/>
                </a:cubicBezTo>
                <a:cubicBezTo>
                  <a:pt x="239028" y="752269"/>
                  <a:pt x="209707" y="775806"/>
                  <a:pt x="178479" y="796775"/>
                </a:cubicBezTo>
                <a:cubicBezTo>
                  <a:pt x="188969" y="748296"/>
                  <a:pt x="198279" y="699526"/>
                  <a:pt x="212471" y="651951"/>
                </a:cubicBezTo>
                <a:cubicBezTo>
                  <a:pt x="219890" y="622001"/>
                  <a:pt x="224739" y="591469"/>
                  <a:pt x="231043" y="561277"/>
                </a:cubicBezTo>
                <a:cubicBezTo>
                  <a:pt x="232724" y="552618"/>
                  <a:pt x="234550" y="544008"/>
                  <a:pt x="236215" y="535333"/>
                </a:cubicBezTo>
                <a:cubicBezTo>
                  <a:pt x="236409" y="532878"/>
                  <a:pt x="237589" y="529889"/>
                  <a:pt x="237137" y="527401"/>
                </a:cubicBezTo>
                <a:cubicBezTo>
                  <a:pt x="237864" y="524962"/>
                  <a:pt x="235860" y="522587"/>
                  <a:pt x="233710" y="521214"/>
                </a:cubicBezTo>
                <a:cubicBezTo>
                  <a:pt x="228408" y="516190"/>
                  <a:pt x="223090" y="511182"/>
                  <a:pt x="217756" y="506191"/>
                </a:cubicBezTo>
                <a:cubicBezTo>
                  <a:pt x="212552" y="501151"/>
                  <a:pt x="208139" y="495383"/>
                  <a:pt x="203468" y="489875"/>
                </a:cubicBezTo>
                <a:cubicBezTo>
                  <a:pt x="194788" y="479488"/>
                  <a:pt x="184055" y="471152"/>
                  <a:pt x="173792" y="462429"/>
                </a:cubicBezTo>
                <a:cubicBezTo>
                  <a:pt x="158161" y="447664"/>
                  <a:pt x="142095" y="433464"/>
                  <a:pt x="125366" y="419959"/>
                </a:cubicBezTo>
                <a:cubicBezTo>
                  <a:pt x="114148" y="410331"/>
                  <a:pt x="104014" y="399314"/>
                  <a:pt x="92392" y="390138"/>
                </a:cubicBezTo>
                <a:cubicBezTo>
                  <a:pt x="74774" y="377166"/>
                  <a:pt x="57948" y="363306"/>
                  <a:pt x="42043" y="348266"/>
                </a:cubicBezTo>
                <a:cubicBezTo>
                  <a:pt x="31488" y="338848"/>
                  <a:pt x="18783" y="331643"/>
                  <a:pt x="10087" y="320287"/>
                </a:cubicBezTo>
                <a:cubicBezTo>
                  <a:pt x="40442" y="316620"/>
                  <a:pt x="70959" y="314891"/>
                  <a:pt x="101541" y="315602"/>
                </a:cubicBezTo>
                <a:cubicBezTo>
                  <a:pt x="135128" y="315828"/>
                  <a:pt x="168700" y="313987"/>
                  <a:pt x="202304" y="314552"/>
                </a:cubicBezTo>
                <a:cubicBezTo>
                  <a:pt x="215704" y="314649"/>
                  <a:pt x="229119" y="314859"/>
                  <a:pt x="242487" y="313857"/>
                </a:cubicBezTo>
                <a:cubicBezTo>
                  <a:pt x="262400" y="311887"/>
                  <a:pt x="282152" y="308284"/>
                  <a:pt x="302146" y="307105"/>
                </a:cubicBezTo>
                <a:cubicBezTo>
                  <a:pt x="303747" y="306911"/>
                  <a:pt x="305508" y="307073"/>
                  <a:pt x="307173" y="306911"/>
                </a:cubicBezTo>
                <a:cubicBezTo>
                  <a:pt x="309824" y="307331"/>
                  <a:pt x="312006" y="304892"/>
                  <a:pt x="312636" y="302339"/>
                </a:cubicBezTo>
                <a:cubicBezTo>
                  <a:pt x="316483" y="293745"/>
                  <a:pt x="319231" y="284747"/>
                  <a:pt x="322480" y="275911"/>
                </a:cubicBezTo>
                <a:cubicBezTo>
                  <a:pt x="322916" y="273197"/>
                  <a:pt x="326780" y="262293"/>
                  <a:pt x="329414" y="253036"/>
                </a:cubicBezTo>
                <a:cubicBezTo>
                  <a:pt x="337981" y="234572"/>
                  <a:pt x="346451" y="216059"/>
                  <a:pt x="354468" y="197336"/>
                </a:cubicBezTo>
                <a:cubicBezTo>
                  <a:pt x="364295" y="176287"/>
                  <a:pt x="375222" y="155755"/>
                  <a:pt x="384694" y="134528"/>
                </a:cubicBezTo>
                <a:cubicBezTo>
                  <a:pt x="394133" y="112898"/>
                  <a:pt x="406062" y="92527"/>
                  <a:pt x="416406" y="71349"/>
                </a:cubicBezTo>
                <a:cubicBezTo>
                  <a:pt x="425280" y="52448"/>
                  <a:pt x="432829" y="32966"/>
                  <a:pt x="440587" y="13581"/>
                </a:cubicBezTo>
                <a:cubicBezTo>
                  <a:pt x="447473" y="34178"/>
                  <a:pt x="452063" y="55356"/>
                  <a:pt x="456637" y="76550"/>
                </a:cubicBezTo>
                <a:cubicBezTo>
                  <a:pt x="461276" y="95580"/>
                  <a:pt x="467031" y="114303"/>
                  <a:pt x="471217" y="133446"/>
                </a:cubicBezTo>
                <a:cubicBezTo>
                  <a:pt x="475193" y="152928"/>
                  <a:pt x="480834" y="171990"/>
                  <a:pt x="485700" y="191262"/>
                </a:cubicBezTo>
                <a:cubicBezTo>
                  <a:pt x="492682" y="222682"/>
                  <a:pt x="498760" y="254345"/>
                  <a:pt x="506971" y="285458"/>
                </a:cubicBezTo>
                <a:cubicBezTo>
                  <a:pt x="507876" y="290401"/>
                  <a:pt x="508700" y="296701"/>
                  <a:pt x="509395" y="302065"/>
                </a:cubicBezTo>
                <a:cubicBezTo>
                  <a:pt x="509670" y="304617"/>
                  <a:pt x="509832" y="307638"/>
                  <a:pt x="512482" y="308914"/>
                </a:cubicBezTo>
                <a:cubicBezTo>
                  <a:pt x="513808" y="309690"/>
                  <a:pt x="515166" y="309496"/>
                  <a:pt x="516249" y="308785"/>
                </a:cubicBezTo>
                <a:cubicBezTo>
                  <a:pt x="531604" y="312549"/>
                  <a:pt x="547671" y="312565"/>
                  <a:pt x="563333" y="314294"/>
                </a:cubicBezTo>
                <a:cubicBezTo>
                  <a:pt x="591183" y="317411"/>
                  <a:pt x="619162" y="318558"/>
                  <a:pt x="647060" y="321014"/>
                </a:cubicBezTo>
                <a:cubicBezTo>
                  <a:pt x="649921" y="320949"/>
                  <a:pt x="654689" y="321902"/>
                  <a:pt x="657195" y="320238"/>
                </a:cubicBezTo>
                <a:cubicBezTo>
                  <a:pt x="669948" y="321644"/>
                  <a:pt x="682685" y="323259"/>
                  <a:pt x="695519" y="324083"/>
                </a:cubicBezTo>
                <a:cubicBezTo>
                  <a:pt x="695470" y="324083"/>
                  <a:pt x="695422" y="324083"/>
                  <a:pt x="695373" y="324067"/>
                </a:cubicBezTo>
                <a:cubicBezTo>
                  <a:pt x="707043" y="324762"/>
                  <a:pt x="718422" y="327669"/>
                  <a:pt x="730076" y="328526"/>
                </a:cubicBezTo>
                <a:cubicBezTo>
                  <a:pt x="740356" y="329252"/>
                  <a:pt x="750442" y="329107"/>
                  <a:pt x="760738" y="330189"/>
                </a:cubicBezTo>
                <a:cubicBezTo>
                  <a:pt x="754370" y="338396"/>
                  <a:pt x="746531" y="344034"/>
                  <a:pt x="738756" y="35106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8" name="Google Shape;1518;p35"/>
          <p:cNvSpPr/>
          <p:nvPr/>
        </p:nvSpPr>
        <p:spPr>
          <a:xfrm>
            <a:off x="12434160" y="8821239"/>
            <a:ext cx="750618" cy="783242"/>
          </a:xfrm>
          <a:custGeom>
            <a:avLst/>
            <a:gdLst/>
            <a:ahLst/>
            <a:cxnLst/>
            <a:rect l="l" t="t" r="r" b="b"/>
            <a:pathLst>
              <a:path w="750618" h="783242" extrusionOk="0">
                <a:moveTo>
                  <a:pt x="750619" y="316657"/>
                </a:moveTo>
                <a:cubicBezTo>
                  <a:pt x="744331" y="324880"/>
                  <a:pt x="736492" y="330517"/>
                  <a:pt x="728717" y="337545"/>
                </a:cubicBezTo>
                <a:cubicBezTo>
                  <a:pt x="718421" y="346656"/>
                  <a:pt x="707591" y="355153"/>
                  <a:pt x="697037" y="363941"/>
                </a:cubicBezTo>
                <a:cubicBezTo>
                  <a:pt x="686579" y="372922"/>
                  <a:pt x="677576" y="383423"/>
                  <a:pt x="667360" y="392663"/>
                </a:cubicBezTo>
                <a:cubicBezTo>
                  <a:pt x="652474" y="405490"/>
                  <a:pt x="639042" y="419899"/>
                  <a:pt x="624010" y="432548"/>
                </a:cubicBezTo>
                <a:cubicBezTo>
                  <a:pt x="609333" y="444842"/>
                  <a:pt x="595303" y="457894"/>
                  <a:pt x="580578" y="470171"/>
                </a:cubicBezTo>
                <a:cubicBezTo>
                  <a:pt x="574161" y="475745"/>
                  <a:pt x="567825" y="481447"/>
                  <a:pt x="561635" y="487279"/>
                </a:cubicBezTo>
                <a:cubicBezTo>
                  <a:pt x="558822" y="490122"/>
                  <a:pt x="552777" y="494096"/>
                  <a:pt x="556430" y="498474"/>
                </a:cubicBezTo>
                <a:cubicBezTo>
                  <a:pt x="556640" y="498652"/>
                  <a:pt x="556850" y="498797"/>
                  <a:pt x="557044" y="498942"/>
                </a:cubicBezTo>
                <a:cubicBezTo>
                  <a:pt x="558337" y="503159"/>
                  <a:pt x="561651" y="506680"/>
                  <a:pt x="563429" y="510783"/>
                </a:cubicBezTo>
                <a:cubicBezTo>
                  <a:pt x="570444" y="525565"/>
                  <a:pt x="579188" y="539328"/>
                  <a:pt x="588191" y="552962"/>
                </a:cubicBezTo>
                <a:cubicBezTo>
                  <a:pt x="603110" y="578502"/>
                  <a:pt x="618256" y="603978"/>
                  <a:pt x="632092" y="630132"/>
                </a:cubicBezTo>
                <a:cubicBezTo>
                  <a:pt x="642905" y="650793"/>
                  <a:pt x="656288" y="670000"/>
                  <a:pt x="666908" y="690807"/>
                </a:cubicBezTo>
                <a:cubicBezTo>
                  <a:pt x="676654" y="707995"/>
                  <a:pt x="684090" y="726185"/>
                  <a:pt x="693093" y="743793"/>
                </a:cubicBezTo>
                <a:cubicBezTo>
                  <a:pt x="676703" y="741532"/>
                  <a:pt x="661493" y="734569"/>
                  <a:pt x="646817" y="727251"/>
                </a:cubicBezTo>
                <a:cubicBezTo>
                  <a:pt x="620906" y="714748"/>
                  <a:pt x="597356" y="699062"/>
                  <a:pt x="572626" y="684604"/>
                </a:cubicBezTo>
                <a:cubicBezTo>
                  <a:pt x="559647" y="677496"/>
                  <a:pt x="547475" y="669096"/>
                  <a:pt x="534997" y="661164"/>
                </a:cubicBezTo>
                <a:cubicBezTo>
                  <a:pt x="519706" y="652005"/>
                  <a:pt x="503931" y="643717"/>
                  <a:pt x="489287" y="633540"/>
                </a:cubicBezTo>
                <a:cubicBezTo>
                  <a:pt x="475257" y="624025"/>
                  <a:pt x="459901" y="616788"/>
                  <a:pt x="445532" y="607839"/>
                </a:cubicBezTo>
                <a:cubicBezTo>
                  <a:pt x="444400" y="606465"/>
                  <a:pt x="442736" y="605739"/>
                  <a:pt x="441103" y="604995"/>
                </a:cubicBezTo>
                <a:cubicBezTo>
                  <a:pt x="441087" y="604995"/>
                  <a:pt x="441087" y="604995"/>
                  <a:pt x="441071" y="604979"/>
                </a:cubicBezTo>
                <a:cubicBezTo>
                  <a:pt x="439471" y="603913"/>
                  <a:pt x="437870" y="602831"/>
                  <a:pt x="436303" y="601700"/>
                </a:cubicBezTo>
                <a:cubicBezTo>
                  <a:pt x="434735" y="600634"/>
                  <a:pt x="433183" y="599551"/>
                  <a:pt x="431599" y="598501"/>
                </a:cubicBezTo>
                <a:cubicBezTo>
                  <a:pt x="430484" y="597823"/>
                  <a:pt x="429368" y="597710"/>
                  <a:pt x="428399" y="597984"/>
                </a:cubicBezTo>
                <a:cubicBezTo>
                  <a:pt x="423307" y="595577"/>
                  <a:pt x="417343" y="595271"/>
                  <a:pt x="412607" y="598001"/>
                </a:cubicBezTo>
                <a:cubicBezTo>
                  <a:pt x="411411" y="597468"/>
                  <a:pt x="410021" y="597451"/>
                  <a:pt x="408792" y="598211"/>
                </a:cubicBezTo>
                <a:cubicBezTo>
                  <a:pt x="400500" y="603105"/>
                  <a:pt x="393081" y="609357"/>
                  <a:pt x="385290" y="614979"/>
                </a:cubicBezTo>
                <a:cubicBezTo>
                  <a:pt x="371196" y="625479"/>
                  <a:pt x="356923" y="635753"/>
                  <a:pt x="343588" y="647207"/>
                </a:cubicBezTo>
                <a:cubicBezTo>
                  <a:pt x="329849" y="659048"/>
                  <a:pt x="315027" y="669516"/>
                  <a:pt x="301369" y="681438"/>
                </a:cubicBezTo>
                <a:cubicBezTo>
                  <a:pt x="287307" y="693101"/>
                  <a:pt x="272420" y="703715"/>
                  <a:pt x="258568" y="715636"/>
                </a:cubicBezTo>
                <a:cubicBezTo>
                  <a:pt x="228940" y="738753"/>
                  <a:pt x="199620" y="762274"/>
                  <a:pt x="168392" y="783242"/>
                </a:cubicBezTo>
                <a:cubicBezTo>
                  <a:pt x="178882" y="734763"/>
                  <a:pt x="188192" y="685993"/>
                  <a:pt x="202384" y="638419"/>
                </a:cubicBezTo>
                <a:cubicBezTo>
                  <a:pt x="209803" y="608469"/>
                  <a:pt x="214636" y="577937"/>
                  <a:pt x="220956" y="547745"/>
                </a:cubicBezTo>
                <a:cubicBezTo>
                  <a:pt x="222637" y="539086"/>
                  <a:pt x="224463" y="530476"/>
                  <a:pt x="226128" y="521801"/>
                </a:cubicBezTo>
                <a:cubicBezTo>
                  <a:pt x="226322" y="519345"/>
                  <a:pt x="227502" y="516357"/>
                  <a:pt x="227065" y="513885"/>
                </a:cubicBezTo>
                <a:lnTo>
                  <a:pt x="227065" y="513869"/>
                </a:lnTo>
                <a:cubicBezTo>
                  <a:pt x="227793" y="511430"/>
                  <a:pt x="225772" y="509055"/>
                  <a:pt x="223623" y="507682"/>
                </a:cubicBezTo>
                <a:cubicBezTo>
                  <a:pt x="218321" y="502658"/>
                  <a:pt x="213003" y="497650"/>
                  <a:pt x="207669" y="492658"/>
                </a:cubicBezTo>
                <a:cubicBezTo>
                  <a:pt x="202465" y="487618"/>
                  <a:pt x="198052" y="481867"/>
                  <a:pt x="193381" y="476342"/>
                </a:cubicBezTo>
                <a:cubicBezTo>
                  <a:pt x="184701" y="465955"/>
                  <a:pt x="173968" y="457620"/>
                  <a:pt x="163704" y="448880"/>
                </a:cubicBezTo>
                <a:cubicBezTo>
                  <a:pt x="148074" y="434115"/>
                  <a:pt x="132008" y="419915"/>
                  <a:pt x="115278" y="406410"/>
                </a:cubicBezTo>
                <a:cubicBezTo>
                  <a:pt x="104061" y="396782"/>
                  <a:pt x="93926" y="385781"/>
                  <a:pt x="82305" y="376590"/>
                </a:cubicBezTo>
                <a:cubicBezTo>
                  <a:pt x="64687" y="363618"/>
                  <a:pt x="47860" y="349757"/>
                  <a:pt x="31955" y="334718"/>
                </a:cubicBezTo>
                <a:cubicBezTo>
                  <a:pt x="21401" y="325300"/>
                  <a:pt x="8696" y="318095"/>
                  <a:pt x="0" y="306738"/>
                </a:cubicBezTo>
                <a:cubicBezTo>
                  <a:pt x="30355" y="303071"/>
                  <a:pt x="60872" y="301343"/>
                  <a:pt x="91453" y="302053"/>
                </a:cubicBezTo>
                <a:cubicBezTo>
                  <a:pt x="125041" y="302280"/>
                  <a:pt x="158613" y="300438"/>
                  <a:pt x="192217" y="301003"/>
                </a:cubicBezTo>
                <a:cubicBezTo>
                  <a:pt x="205616" y="301100"/>
                  <a:pt x="219032" y="301310"/>
                  <a:pt x="232399" y="300309"/>
                </a:cubicBezTo>
                <a:cubicBezTo>
                  <a:pt x="252313" y="298338"/>
                  <a:pt x="272065" y="294736"/>
                  <a:pt x="292059" y="293556"/>
                </a:cubicBezTo>
                <a:cubicBezTo>
                  <a:pt x="293675" y="293362"/>
                  <a:pt x="295421" y="293524"/>
                  <a:pt x="297086" y="293362"/>
                </a:cubicBezTo>
                <a:cubicBezTo>
                  <a:pt x="297102" y="293362"/>
                  <a:pt x="297102" y="293362"/>
                  <a:pt x="297102" y="293362"/>
                </a:cubicBezTo>
                <a:cubicBezTo>
                  <a:pt x="299737" y="293782"/>
                  <a:pt x="301919" y="291343"/>
                  <a:pt x="302565" y="288791"/>
                </a:cubicBezTo>
                <a:cubicBezTo>
                  <a:pt x="306412" y="280197"/>
                  <a:pt x="309160" y="271199"/>
                  <a:pt x="312409" y="262362"/>
                </a:cubicBezTo>
                <a:cubicBezTo>
                  <a:pt x="312845" y="259648"/>
                  <a:pt x="316692" y="248760"/>
                  <a:pt x="319327" y="239504"/>
                </a:cubicBezTo>
                <a:cubicBezTo>
                  <a:pt x="327894" y="221023"/>
                  <a:pt x="336347" y="202511"/>
                  <a:pt x="344364" y="183772"/>
                </a:cubicBezTo>
                <a:cubicBezTo>
                  <a:pt x="354208" y="162722"/>
                  <a:pt x="365134" y="142190"/>
                  <a:pt x="374590" y="120964"/>
                </a:cubicBezTo>
                <a:cubicBezTo>
                  <a:pt x="384013" y="99333"/>
                  <a:pt x="395958" y="78962"/>
                  <a:pt x="406303" y="57784"/>
                </a:cubicBezTo>
                <a:cubicBezTo>
                  <a:pt x="415177" y="38883"/>
                  <a:pt x="422725" y="19401"/>
                  <a:pt x="430467" y="0"/>
                </a:cubicBezTo>
                <a:cubicBezTo>
                  <a:pt x="437353" y="20597"/>
                  <a:pt x="441944" y="41775"/>
                  <a:pt x="446518" y="62970"/>
                </a:cubicBezTo>
                <a:cubicBezTo>
                  <a:pt x="451157" y="81999"/>
                  <a:pt x="456927" y="100722"/>
                  <a:pt x="461097" y="119865"/>
                </a:cubicBezTo>
                <a:cubicBezTo>
                  <a:pt x="465074" y="139347"/>
                  <a:pt x="470715" y="158409"/>
                  <a:pt x="475580" y="177681"/>
                </a:cubicBezTo>
                <a:cubicBezTo>
                  <a:pt x="482563" y="209102"/>
                  <a:pt x="488640" y="240764"/>
                  <a:pt x="496851" y="271877"/>
                </a:cubicBezTo>
                <a:cubicBezTo>
                  <a:pt x="497756" y="276820"/>
                  <a:pt x="498581" y="283121"/>
                  <a:pt x="499276" y="288484"/>
                </a:cubicBezTo>
                <a:cubicBezTo>
                  <a:pt x="499550" y="291036"/>
                  <a:pt x="499712" y="294057"/>
                  <a:pt x="502363" y="295333"/>
                </a:cubicBezTo>
                <a:cubicBezTo>
                  <a:pt x="503688" y="296109"/>
                  <a:pt x="505046" y="295931"/>
                  <a:pt x="506129" y="295220"/>
                </a:cubicBezTo>
                <a:cubicBezTo>
                  <a:pt x="521484" y="298984"/>
                  <a:pt x="537551" y="298984"/>
                  <a:pt x="553213" y="300713"/>
                </a:cubicBezTo>
                <a:cubicBezTo>
                  <a:pt x="581063" y="303830"/>
                  <a:pt x="609042" y="304977"/>
                  <a:pt x="636941" y="307433"/>
                </a:cubicBezTo>
                <a:cubicBezTo>
                  <a:pt x="639802" y="307352"/>
                  <a:pt x="644602" y="308354"/>
                  <a:pt x="647107" y="306641"/>
                </a:cubicBezTo>
                <a:cubicBezTo>
                  <a:pt x="659796" y="308047"/>
                  <a:pt x="672468" y="309646"/>
                  <a:pt x="685237" y="310486"/>
                </a:cubicBezTo>
                <a:cubicBezTo>
                  <a:pt x="696907" y="311181"/>
                  <a:pt x="708286" y="314088"/>
                  <a:pt x="719940" y="314945"/>
                </a:cubicBezTo>
                <a:cubicBezTo>
                  <a:pt x="730237" y="315704"/>
                  <a:pt x="740323" y="315559"/>
                  <a:pt x="750619" y="316657"/>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25" name="Google Shape;1525;p35"/>
          <p:cNvSpPr/>
          <p:nvPr/>
        </p:nvSpPr>
        <p:spPr>
          <a:xfrm>
            <a:off x="14184204" y="3993991"/>
            <a:ext cx="994629" cy="711941"/>
          </a:xfrm>
          <a:custGeom>
            <a:avLst/>
            <a:gdLst/>
            <a:ahLst/>
            <a:cxnLst/>
            <a:rect l="l" t="t" r="r" b="b"/>
            <a:pathLst>
              <a:path w="994629" h="711941" extrusionOk="0">
                <a:moveTo>
                  <a:pt x="994243" y="335341"/>
                </a:moveTo>
                <a:cubicBezTo>
                  <a:pt x="992890" y="251833"/>
                  <a:pt x="997744" y="169998"/>
                  <a:pt x="988693" y="86888"/>
                </a:cubicBezTo>
                <a:cubicBezTo>
                  <a:pt x="987838" y="74410"/>
                  <a:pt x="987480" y="59543"/>
                  <a:pt x="987360" y="46488"/>
                </a:cubicBezTo>
                <a:cubicBezTo>
                  <a:pt x="988932" y="36756"/>
                  <a:pt x="981313" y="30467"/>
                  <a:pt x="972899" y="27940"/>
                </a:cubicBezTo>
                <a:cubicBezTo>
                  <a:pt x="950024" y="21671"/>
                  <a:pt x="925756" y="23501"/>
                  <a:pt x="902224" y="22885"/>
                </a:cubicBezTo>
                <a:cubicBezTo>
                  <a:pt x="871174" y="22526"/>
                  <a:pt x="840163" y="24795"/>
                  <a:pt x="809112" y="25014"/>
                </a:cubicBezTo>
                <a:cubicBezTo>
                  <a:pt x="766982" y="25293"/>
                  <a:pt x="724752" y="27044"/>
                  <a:pt x="682681" y="24118"/>
                </a:cubicBezTo>
                <a:cubicBezTo>
                  <a:pt x="656086" y="22486"/>
                  <a:pt x="628437" y="18228"/>
                  <a:pt x="601623" y="17153"/>
                </a:cubicBezTo>
                <a:cubicBezTo>
                  <a:pt x="548552" y="15680"/>
                  <a:pt x="495422" y="17073"/>
                  <a:pt x="442351" y="14506"/>
                </a:cubicBezTo>
                <a:cubicBezTo>
                  <a:pt x="376172" y="10108"/>
                  <a:pt x="309018" y="7063"/>
                  <a:pt x="242520" y="4655"/>
                </a:cubicBezTo>
                <a:cubicBezTo>
                  <a:pt x="201623" y="2744"/>
                  <a:pt x="160766" y="754"/>
                  <a:pt x="119829" y="515"/>
                </a:cubicBezTo>
                <a:cubicBezTo>
                  <a:pt x="105089" y="356"/>
                  <a:pt x="90250" y="-560"/>
                  <a:pt x="75530" y="515"/>
                </a:cubicBezTo>
                <a:cubicBezTo>
                  <a:pt x="61566" y="2983"/>
                  <a:pt x="47921" y="7282"/>
                  <a:pt x="34017" y="10108"/>
                </a:cubicBezTo>
                <a:cubicBezTo>
                  <a:pt x="18541" y="14725"/>
                  <a:pt x="-4533" y="17451"/>
                  <a:pt x="778" y="39025"/>
                </a:cubicBezTo>
                <a:cubicBezTo>
                  <a:pt x="3523" y="47782"/>
                  <a:pt x="1036" y="56936"/>
                  <a:pt x="1494" y="66011"/>
                </a:cubicBezTo>
                <a:cubicBezTo>
                  <a:pt x="1573" y="84301"/>
                  <a:pt x="1514" y="102611"/>
                  <a:pt x="1335" y="120900"/>
                </a:cubicBezTo>
                <a:cubicBezTo>
                  <a:pt x="1215" y="160644"/>
                  <a:pt x="4279" y="200109"/>
                  <a:pt x="6507" y="239793"/>
                </a:cubicBezTo>
                <a:cubicBezTo>
                  <a:pt x="7302" y="278462"/>
                  <a:pt x="8396" y="317091"/>
                  <a:pt x="10525" y="355720"/>
                </a:cubicBezTo>
                <a:cubicBezTo>
                  <a:pt x="11101" y="381791"/>
                  <a:pt x="15935" y="407504"/>
                  <a:pt x="17646" y="433496"/>
                </a:cubicBezTo>
                <a:cubicBezTo>
                  <a:pt x="19575" y="483768"/>
                  <a:pt x="25543" y="533780"/>
                  <a:pt x="31391" y="583734"/>
                </a:cubicBezTo>
                <a:cubicBezTo>
                  <a:pt x="34136" y="604650"/>
                  <a:pt x="34693" y="625766"/>
                  <a:pt x="37338" y="646683"/>
                </a:cubicBezTo>
                <a:cubicBezTo>
                  <a:pt x="39427" y="658385"/>
                  <a:pt x="38890" y="673570"/>
                  <a:pt x="51859" y="678724"/>
                </a:cubicBezTo>
                <a:cubicBezTo>
                  <a:pt x="82850" y="691302"/>
                  <a:pt x="117462" y="682745"/>
                  <a:pt x="149984" y="684536"/>
                </a:cubicBezTo>
                <a:cubicBezTo>
                  <a:pt x="223464" y="686426"/>
                  <a:pt x="297023" y="685809"/>
                  <a:pt x="370463" y="688974"/>
                </a:cubicBezTo>
                <a:cubicBezTo>
                  <a:pt x="410226" y="692775"/>
                  <a:pt x="450109" y="693551"/>
                  <a:pt x="489951" y="695760"/>
                </a:cubicBezTo>
                <a:cubicBezTo>
                  <a:pt x="530192" y="699641"/>
                  <a:pt x="572143" y="699840"/>
                  <a:pt x="612683" y="702248"/>
                </a:cubicBezTo>
                <a:cubicBezTo>
                  <a:pt x="719142" y="709174"/>
                  <a:pt x="826875" y="710368"/>
                  <a:pt x="933653" y="711682"/>
                </a:cubicBezTo>
                <a:cubicBezTo>
                  <a:pt x="955474" y="713970"/>
                  <a:pt x="967091" y="700955"/>
                  <a:pt x="970950" y="680854"/>
                </a:cubicBezTo>
                <a:cubicBezTo>
                  <a:pt x="974689" y="660733"/>
                  <a:pt x="978091" y="640513"/>
                  <a:pt x="981413" y="620273"/>
                </a:cubicBezTo>
                <a:cubicBezTo>
                  <a:pt x="994879" y="525939"/>
                  <a:pt x="995357" y="430431"/>
                  <a:pt x="994243" y="3353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526" name="Google Shape;1526;p35"/>
          <p:cNvGrpSpPr/>
          <p:nvPr/>
        </p:nvGrpSpPr>
        <p:grpSpPr>
          <a:xfrm>
            <a:off x="14184204" y="3993991"/>
            <a:ext cx="994629" cy="711941"/>
            <a:chOff x="14184204" y="3993991"/>
            <a:chExt cx="994629" cy="711941"/>
          </a:xfrm>
        </p:grpSpPr>
        <p:sp>
          <p:nvSpPr>
            <p:cNvPr id="1527" name="Google Shape;1527;p35"/>
            <p:cNvSpPr/>
            <p:nvPr/>
          </p:nvSpPr>
          <p:spPr>
            <a:xfrm>
              <a:off x="14184204" y="3993991"/>
              <a:ext cx="994629" cy="711941"/>
            </a:xfrm>
            <a:custGeom>
              <a:avLst/>
              <a:gdLst/>
              <a:ahLst/>
              <a:cxnLst/>
              <a:rect l="l" t="t" r="r" b="b"/>
              <a:pathLst>
                <a:path w="994629" h="711941" extrusionOk="0">
                  <a:moveTo>
                    <a:pt x="933653" y="711682"/>
                  </a:moveTo>
                  <a:cubicBezTo>
                    <a:pt x="826875" y="710368"/>
                    <a:pt x="719142" y="709174"/>
                    <a:pt x="612683" y="702248"/>
                  </a:cubicBezTo>
                  <a:cubicBezTo>
                    <a:pt x="572143" y="699840"/>
                    <a:pt x="530192" y="699641"/>
                    <a:pt x="489951" y="695760"/>
                  </a:cubicBezTo>
                  <a:cubicBezTo>
                    <a:pt x="450109" y="693551"/>
                    <a:pt x="410226" y="692775"/>
                    <a:pt x="370463" y="688974"/>
                  </a:cubicBezTo>
                  <a:cubicBezTo>
                    <a:pt x="297023" y="685809"/>
                    <a:pt x="223464" y="686426"/>
                    <a:pt x="149984" y="684536"/>
                  </a:cubicBezTo>
                  <a:cubicBezTo>
                    <a:pt x="117462" y="682745"/>
                    <a:pt x="82850" y="691302"/>
                    <a:pt x="51859" y="678724"/>
                  </a:cubicBezTo>
                  <a:cubicBezTo>
                    <a:pt x="38890" y="673570"/>
                    <a:pt x="39427" y="658385"/>
                    <a:pt x="37338" y="646683"/>
                  </a:cubicBezTo>
                  <a:cubicBezTo>
                    <a:pt x="34693" y="625766"/>
                    <a:pt x="34136" y="604650"/>
                    <a:pt x="31391" y="583734"/>
                  </a:cubicBezTo>
                  <a:cubicBezTo>
                    <a:pt x="25543" y="533780"/>
                    <a:pt x="19575" y="483768"/>
                    <a:pt x="17646" y="433496"/>
                  </a:cubicBezTo>
                  <a:cubicBezTo>
                    <a:pt x="15935" y="407504"/>
                    <a:pt x="11101" y="381791"/>
                    <a:pt x="10525" y="355720"/>
                  </a:cubicBezTo>
                  <a:cubicBezTo>
                    <a:pt x="8396" y="317091"/>
                    <a:pt x="7302" y="278462"/>
                    <a:pt x="6507" y="239793"/>
                  </a:cubicBezTo>
                  <a:cubicBezTo>
                    <a:pt x="4279" y="200109"/>
                    <a:pt x="1215" y="160644"/>
                    <a:pt x="1335" y="120900"/>
                  </a:cubicBezTo>
                  <a:cubicBezTo>
                    <a:pt x="1514" y="102611"/>
                    <a:pt x="1573" y="84301"/>
                    <a:pt x="1494" y="66011"/>
                  </a:cubicBezTo>
                  <a:cubicBezTo>
                    <a:pt x="1036" y="56936"/>
                    <a:pt x="3523" y="47782"/>
                    <a:pt x="778" y="39025"/>
                  </a:cubicBezTo>
                  <a:cubicBezTo>
                    <a:pt x="-4533" y="17451"/>
                    <a:pt x="18541" y="14725"/>
                    <a:pt x="34017" y="10108"/>
                  </a:cubicBezTo>
                  <a:cubicBezTo>
                    <a:pt x="47921" y="7282"/>
                    <a:pt x="61566" y="2983"/>
                    <a:pt x="75530" y="515"/>
                  </a:cubicBezTo>
                  <a:cubicBezTo>
                    <a:pt x="90250" y="-560"/>
                    <a:pt x="105089" y="356"/>
                    <a:pt x="119829" y="515"/>
                  </a:cubicBezTo>
                  <a:cubicBezTo>
                    <a:pt x="160766" y="754"/>
                    <a:pt x="201623" y="2744"/>
                    <a:pt x="242520" y="4655"/>
                  </a:cubicBezTo>
                  <a:cubicBezTo>
                    <a:pt x="309018" y="7063"/>
                    <a:pt x="376172" y="10108"/>
                    <a:pt x="442351" y="14506"/>
                  </a:cubicBezTo>
                  <a:cubicBezTo>
                    <a:pt x="495422" y="17073"/>
                    <a:pt x="548552" y="15680"/>
                    <a:pt x="601623" y="17153"/>
                  </a:cubicBezTo>
                  <a:cubicBezTo>
                    <a:pt x="628437" y="18228"/>
                    <a:pt x="656086" y="22486"/>
                    <a:pt x="682681" y="24118"/>
                  </a:cubicBezTo>
                  <a:cubicBezTo>
                    <a:pt x="724752" y="27044"/>
                    <a:pt x="766982" y="25293"/>
                    <a:pt x="809112" y="25014"/>
                  </a:cubicBezTo>
                  <a:cubicBezTo>
                    <a:pt x="840163" y="24795"/>
                    <a:pt x="871174" y="22526"/>
                    <a:pt x="902224" y="22885"/>
                  </a:cubicBezTo>
                  <a:cubicBezTo>
                    <a:pt x="925756" y="23501"/>
                    <a:pt x="950024" y="21671"/>
                    <a:pt x="972899" y="27940"/>
                  </a:cubicBezTo>
                  <a:cubicBezTo>
                    <a:pt x="981313" y="30467"/>
                    <a:pt x="988932" y="36756"/>
                    <a:pt x="987360" y="46488"/>
                  </a:cubicBezTo>
                  <a:cubicBezTo>
                    <a:pt x="987480" y="59543"/>
                    <a:pt x="987838" y="74410"/>
                    <a:pt x="988693" y="86888"/>
                  </a:cubicBezTo>
                  <a:cubicBezTo>
                    <a:pt x="997744" y="169998"/>
                    <a:pt x="992890" y="251833"/>
                    <a:pt x="994243" y="335341"/>
                  </a:cubicBezTo>
                  <a:cubicBezTo>
                    <a:pt x="995357" y="430431"/>
                    <a:pt x="994879" y="525939"/>
                    <a:pt x="981413" y="620273"/>
                  </a:cubicBezTo>
                  <a:cubicBezTo>
                    <a:pt x="978091" y="640513"/>
                    <a:pt x="974689" y="660733"/>
                    <a:pt x="970950" y="680854"/>
                  </a:cubicBezTo>
                  <a:cubicBezTo>
                    <a:pt x="967091" y="700955"/>
                    <a:pt x="955474" y="713970"/>
                    <a:pt x="933653" y="711682"/>
                  </a:cubicBezTo>
                  <a:close/>
                  <a:moveTo>
                    <a:pt x="653241" y="690208"/>
                  </a:moveTo>
                  <a:cubicBezTo>
                    <a:pt x="725786" y="692815"/>
                    <a:pt x="798311" y="696278"/>
                    <a:pt x="870915" y="696059"/>
                  </a:cubicBezTo>
                  <a:cubicBezTo>
                    <a:pt x="888977" y="696357"/>
                    <a:pt x="907038" y="696735"/>
                    <a:pt x="925100" y="696994"/>
                  </a:cubicBezTo>
                  <a:cubicBezTo>
                    <a:pt x="932619" y="696696"/>
                    <a:pt x="940914" y="698507"/>
                    <a:pt x="947915" y="695183"/>
                  </a:cubicBezTo>
                  <a:cubicBezTo>
                    <a:pt x="947796" y="695263"/>
                    <a:pt x="947677" y="695342"/>
                    <a:pt x="947537" y="695442"/>
                  </a:cubicBezTo>
                  <a:cubicBezTo>
                    <a:pt x="947378" y="695521"/>
                    <a:pt x="947219" y="695601"/>
                    <a:pt x="947080" y="695661"/>
                  </a:cubicBezTo>
                  <a:cubicBezTo>
                    <a:pt x="959293" y="687282"/>
                    <a:pt x="958657" y="658922"/>
                    <a:pt x="962396" y="644931"/>
                  </a:cubicBezTo>
                  <a:cubicBezTo>
                    <a:pt x="964266" y="634662"/>
                    <a:pt x="965977" y="624353"/>
                    <a:pt x="967548" y="614004"/>
                  </a:cubicBezTo>
                  <a:cubicBezTo>
                    <a:pt x="977415" y="539930"/>
                    <a:pt x="980557" y="465418"/>
                    <a:pt x="979861" y="390886"/>
                  </a:cubicBezTo>
                  <a:cubicBezTo>
                    <a:pt x="979105" y="308414"/>
                    <a:pt x="980100" y="225921"/>
                    <a:pt x="979026" y="143469"/>
                  </a:cubicBezTo>
                  <a:cubicBezTo>
                    <a:pt x="975505" y="110392"/>
                    <a:pt x="972680" y="77196"/>
                    <a:pt x="972720" y="43901"/>
                  </a:cubicBezTo>
                  <a:cubicBezTo>
                    <a:pt x="971924" y="43324"/>
                    <a:pt x="971029" y="42926"/>
                    <a:pt x="970114" y="42547"/>
                  </a:cubicBezTo>
                  <a:cubicBezTo>
                    <a:pt x="954042" y="59106"/>
                    <a:pt x="940098" y="76281"/>
                    <a:pt x="923767" y="92421"/>
                  </a:cubicBezTo>
                  <a:cubicBezTo>
                    <a:pt x="913523" y="102292"/>
                    <a:pt x="903398" y="112263"/>
                    <a:pt x="894188" y="123109"/>
                  </a:cubicBezTo>
                  <a:cubicBezTo>
                    <a:pt x="877698" y="141678"/>
                    <a:pt x="858801" y="157897"/>
                    <a:pt x="841515" y="175690"/>
                  </a:cubicBezTo>
                  <a:cubicBezTo>
                    <a:pt x="828148" y="190477"/>
                    <a:pt x="812673" y="203114"/>
                    <a:pt x="798908" y="217483"/>
                  </a:cubicBezTo>
                  <a:cubicBezTo>
                    <a:pt x="788842" y="228031"/>
                    <a:pt x="780945" y="238678"/>
                    <a:pt x="771079" y="249087"/>
                  </a:cubicBezTo>
                  <a:cubicBezTo>
                    <a:pt x="749238" y="270422"/>
                    <a:pt x="726880" y="291358"/>
                    <a:pt x="703229" y="310683"/>
                  </a:cubicBezTo>
                  <a:cubicBezTo>
                    <a:pt x="686878" y="323659"/>
                    <a:pt x="673173" y="339520"/>
                    <a:pt x="657876" y="353650"/>
                  </a:cubicBezTo>
                  <a:cubicBezTo>
                    <a:pt x="645762" y="364974"/>
                    <a:pt x="631023" y="375761"/>
                    <a:pt x="618948" y="386448"/>
                  </a:cubicBezTo>
                  <a:cubicBezTo>
                    <a:pt x="607769" y="397116"/>
                    <a:pt x="596769" y="408181"/>
                    <a:pt x="582348" y="414410"/>
                  </a:cubicBezTo>
                  <a:cubicBezTo>
                    <a:pt x="569021" y="420958"/>
                    <a:pt x="553804" y="427466"/>
                    <a:pt x="538706" y="424162"/>
                  </a:cubicBezTo>
                  <a:cubicBezTo>
                    <a:pt x="511832" y="412400"/>
                    <a:pt x="486868" y="396140"/>
                    <a:pt x="461845" y="380836"/>
                  </a:cubicBezTo>
                  <a:cubicBezTo>
                    <a:pt x="425423" y="361273"/>
                    <a:pt x="390235" y="339540"/>
                    <a:pt x="354927" y="318046"/>
                  </a:cubicBezTo>
                  <a:cubicBezTo>
                    <a:pt x="336965" y="307279"/>
                    <a:pt x="318108" y="298005"/>
                    <a:pt x="300663" y="286383"/>
                  </a:cubicBezTo>
                  <a:cubicBezTo>
                    <a:pt x="265415" y="262958"/>
                    <a:pt x="228596" y="242022"/>
                    <a:pt x="193428" y="218478"/>
                  </a:cubicBezTo>
                  <a:cubicBezTo>
                    <a:pt x="172004" y="202776"/>
                    <a:pt x="149189" y="189064"/>
                    <a:pt x="127785" y="173361"/>
                  </a:cubicBezTo>
                  <a:cubicBezTo>
                    <a:pt x="98664" y="150812"/>
                    <a:pt x="68250" y="129776"/>
                    <a:pt x="42928" y="102790"/>
                  </a:cubicBezTo>
                  <a:cubicBezTo>
                    <a:pt x="30874" y="91147"/>
                    <a:pt x="19416" y="78689"/>
                    <a:pt x="11042" y="64081"/>
                  </a:cubicBezTo>
                  <a:cubicBezTo>
                    <a:pt x="14105" y="119706"/>
                    <a:pt x="14483" y="175590"/>
                    <a:pt x="19675" y="231076"/>
                  </a:cubicBezTo>
                  <a:cubicBezTo>
                    <a:pt x="21525" y="276810"/>
                    <a:pt x="22599" y="322544"/>
                    <a:pt x="25423" y="368258"/>
                  </a:cubicBezTo>
                  <a:cubicBezTo>
                    <a:pt x="26557" y="386130"/>
                    <a:pt x="29541" y="403783"/>
                    <a:pt x="31172" y="421615"/>
                  </a:cubicBezTo>
                  <a:cubicBezTo>
                    <a:pt x="33460" y="448979"/>
                    <a:pt x="33519" y="476503"/>
                    <a:pt x="37279" y="503709"/>
                  </a:cubicBezTo>
                  <a:cubicBezTo>
                    <a:pt x="40442" y="534915"/>
                    <a:pt x="43883" y="566101"/>
                    <a:pt x="47543" y="597247"/>
                  </a:cubicBezTo>
                  <a:cubicBezTo>
                    <a:pt x="49651" y="619358"/>
                    <a:pt x="50129" y="641747"/>
                    <a:pt x="55161" y="663460"/>
                  </a:cubicBezTo>
                  <a:cubicBezTo>
                    <a:pt x="76067" y="676893"/>
                    <a:pt x="117681" y="668256"/>
                    <a:pt x="142744" y="669868"/>
                  </a:cubicBezTo>
                  <a:cubicBezTo>
                    <a:pt x="195437" y="670903"/>
                    <a:pt x="248149" y="671281"/>
                    <a:pt x="300842" y="672615"/>
                  </a:cubicBezTo>
                  <a:cubicBezTo>
                    <a:pt x="347408" y="671639"/>
                    <a:pt x="393796" y="676774"/>
                    <a:pt x="440163" y="678963"/>
                  </a:cubicBezTo>
                  <a:cubicBezTo>
                    <a:pt x="470796" y="679501"/>
                    <a:pt x="501329" y="682028"/>
                    <a:pt x="531883" y="684217"/>
                  </a:cubicBezTo>
                  <a:cubicBezTo>
                    <a:pt x="572303" y="685750"/>
                    <a:pt x="613080" y="687282"/>
                    <a:pt x="653241" y="690208"/>
                  </a:cubicBezTo>
                  <a:close/>
                  <a:moveTo>
                    <a:pt x="548393" y="410350"/>
                  </a:moveTo>
                  <a:cubicBezTo>
                    <a:pt x="562655" y="408977"/>
                    <a:pt x="575664" y="401812"/>
                    <a:pt x="587778" y="394628"/>
                  </a:cubicBezTo>
                  <a:cubicBezTo>
                    <a:pt x="598480" y="386707"/>
                    <a:pt x="607212" y="376478"/>
                    <a:pt x="617655" y="368238"/>
                  </a:cubicBezTo>
                  <a:cubicBezTo>
                    <a:pt x="637786" y="352655"/>
                    <a:pt x="656484" y="335460"/>
                    <a:pt x="674068" y="317071"/>
                  </a:cubicBezTo>
                  <a:cubicBezTo>
                    <a:pt x="685466" y="305886"/>
                    <a:pt x="698097" y="296115"/>
                    <a:pt x="710271" y="285806"/>
                  </a:cubicBezTo>
                  <a:cubicBezTo>
                    <a:pt x="727258" y="270302"/>
                    <a:pt x="744424" y="254918"/>
                    <a:pt x="760755" y="238698"/>
                  </a:cubicBezTo>
                  <a:cubicBezTo>
                    <a:pt x="776430" y="221065"/>
                    <a:pt x="790672" y="203273"/>
                    <a:pt x="808495" y="187850"/>
                  </a:cubicBezTo>
                  <a:cubicBezTo>
                    <a:pt x="836403" y="159828"/>
                    <a:pt x="865803" y="133160"/>
                    <a:pt x="892060" y="103526"/>
                  </a:cubicBezTo>
                  <a:cubicBezTo>
                    <a:pt x="912767" y="82430"/>
                    <a:pt x="933912" y="61553"/>
                    <a:pt x="953107" y="39065"/>
                  </a:cubicBezTo>
                  <a:cubicBezTo>
                    <a:pt x="867951" y="34089"/>
                    <a:pt x="782557" y="43542"/>
                    <a:pt x="697321" y="39602"/>
                  </a:cubicBezTo>
                  <a:cubicBezTo>
                    <a:pt x="667762" y="38507"/>
                    <a:pt x="638462" y="34228"/>
                    <a:pt x="608983" y="32139"/>
                  </a:cubicBezTo>
                  <a:cubicBezTo>
                    <a:pt x="533832" y="29850"/>
                    <a:pt x="458284" y="32278"/>
                    <a:pt x="383353" y="25412"/>
                  </a:cubicBezTo>
                  <a:cubicBezTo>
                    <a:pt x="310350" y="21631"/>
                    <a:pt x="237289" y="19243"/>
                    <a:pt x="164267" y="15819"/>
                  </a:cubicBezTo>
                  <a:cubicBezTo>
                    <a:pt x="136200" y="15919"/>
                    <a:pt x="108172" y="14426"/>
                    <a:pt x="80125" y="14745"/>
                  </a:cubicBezTo>
                  <a:cubicBezTo>
                    <a:pt x="69264" y="15919"/>
                    <a:pt x="58941" y="19740"/>
                    <a:pt x="48259" y="21870"/>
                  </a:cubicBezTo>
                  <a:cubicBezTo>
                    <a:pt x="36423" y="24676"/>
                    <a:pt x="25304" y="26606"/>
                    <a:pt x="14861" y="32139"/>
                  </a:cubicBezTo>
                  <a:cubicBezTo>
                    <a:pt x="18143" y="58688"/>
                    <a:pt x="39586" y="78669"/>
                    <a:pt x="57608" y="96700"/>
                  </a:cubicBezTo>
                  <a:cubicBezTo>
                    <a:pt x="79727" y="119965"/>
                    <a:pt x="106203" y="138115"/>
                    <a:pt x="131426" y="157718"/>
                  </a:cubicBezTo>
                  <a:cubicBezTo>
                    <a:pt x="154997" y="175769"/>
                    <a:pt x="180657" y="190795"/>
                    <a:pt x="204587" y="208388"/>
                  </a:cubicBezTo>
                  <a:cubicBezTo>
                    <a:pt x="239556" y="231235"/>
                    <a:pt x="275679" y="252271"/>
                    <a:pt x="310529" y="275317"/>
                  </a:cubicBezTo>
                  <a:cubicBezTo>
                    <a:pt x="364833" y="306722"/>
                    <a:pt x="417646" y="339859"/>
                    <a:pt x="472447" y="370069"/>
                  </a:cubicBezTo>
                  <a:cubicBezTo>
                    <a:pt x="489733" y="381075"/>
                    <a:pt x="507158" y="391842"/>
                    <a:pt x="525438" y="401136"/>
                  </a:cubicBezTo>
                  <a:cubicBezTo>
                    <a:pt x="532838" y="404638"/>
                    <a:pt x="539680" y="411226"/>
                    <a:pt x="548393" y="4103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28" name="Google Shape;1528;p35"/>
            <p:cNvSpPr/>
            <p:nvPr/>
          </p:nvSpPr>
          <p:spPr>
            <a:xfrm>
              <a:off x="14829048" y="4340694"/>
              <a:ext cx="309348" cy="354270"/>
            </a:xfrm>
            <a:custGeom>
              <a:avLst/>
              <a:gdLst/>
              <a:ahLst/>
              <a:cxnLst/>
              <a:rect l="l" t="t" r="r" b="b"/>
              <a:pathLst>
                <a:path w="309348" h="354270" extrusionOk="0">
                  <a:moveTo>
                    <a:pt x="301619" y="353237"/>
                  </a:moveTo>
                  <a:cubicBezTo>
                    <a:pt x="285526" y="341893"/>
                    <a:pt x="274884" y="324260"/>
                    <a:pt x="261378" y="310289"/>
                  </a:cubicBezTo>
                  <a:cubicBezTo>
                    <a:pt x="245226" y="290347"/>
                    <a:pt x="226607" y="272874"/>
                    <a:pt x="208049" y="255261"/>
                  </a:cubicBezTo>
                  <a:cubicBezTo>
                    <a:pt x="183244" y="226224"/>
                    <a:pt x="156569" y="198979"/>
                    <a:pt x="131048" y="170599"/>
                  </a:cubicBezTo>
                  <a:cubicBezTo>
                    <a:pt x="88023" y="122656"/>
                    <a:pt x="49393" y="71051"/>
                    <a:pt x="9391" y="20640"/>
                  </a:cubicBezTo>
                  <a:cubicBezTo>
                    <a:pt x="4916" y="15386"/>
                    <a:pt x="-4811" y="8181"/>
                    <a:pt x="2847" y="1494"/>
                  </a:cubicBezTo>
                  <a:cubicBezTo>
                    <a:pt x="6069" y="-993"/>
                    <a:pt x="10565" y="-257"/>
                    <a:pt x="13091" y="2828"/>
                  </a:cubicBezTo>
                  <a:cubicBezTo>
                    <a:pt x="55202" y="52861"/>
                    <a:pt x="92996" y="106496"/>
                    <a:pt x="136658" y="155334"/>
                  </a:cubicBezTo>
                  <a:cubicBezTo>
                    <a:pt x="153168" y="174858"/>
                    <a:pt x="171587" y="193088"/>
                    <a:pt x="188694" y="211915"/>
                  </a:cubicBezTo>
                  <a:cubicBezTo>
                    <a:pt x="199117" y="223517"/>
                    <a:pt x="208725" y="235876"/>
                    <a:pt x="219506" y="247161"/>
                  </a:cubicBezTo>
                  <a:cubicBezTo>
                    <a:pt x="236275" y="263201"/>
                    <a:pt x="253063" y="279182"/>
                    <a:pt x="267505" y="297432"/>
                  </a:cubicBezTo>
                  <a:cubicBezTo>
                    <a:pt x="278624" y="310070"/>
                    <a:pt x="288788" y="323444"/>
                    <a:pt x="299271" y="336579"/>
                  </a:cubicBezTo>
                  <a:cubicBezTo>
                    <a:pt x="302295" y="340022"/>
                    <a:pt x="305895" y="342967"/>
                    <a:pt x="308521" y="346749"/>
                  </a:cubicBezTo>
                  <a:cubicBezTo>
                    <a:pt x="311485" y="351047"/>
                    <a:pt x="305856" y="356600"/>
                    <a:pt x="301619" y="3532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29" name="Google Shape;1529;p35"/>
            <p:cNvSpPr/>
            <p:nvPr/>
          </p:nvSpPr>
          <p:spPr>
            <a:xfrm>
              <a:off x="14239604" y="4328133"/>
              <a:ext cx="349298" cy="338651"/>
            </a:xfrm>
            <a:custGeom>
              <a:avLst/>
              <a:gdLst/>
              <a:ahLst/>
              <a:cxnLst/>
              <a:rect l="l" t="t" r="r" b="b"/>
              <a:pathLst>
                <a:path w="349298" h="338651" extrusionOk="0">
                  <a:moveTo>
                    <a:pt x="0" y="337218"/>
                  </a:moveTo>
                  <a:cubicBezTo>
                    <a:pt x="139" y="331984"/>
                    <a:pt x="5132" y="328044"/>
                    <a:pt x="7977" y="323964"/>
                  </a:cubicBezTo>
                  <a:cubicBezTo>
                    <a:pt x="20807" y="308739"/>
                    <a:pt x="36402" y="296340"/>
                    <a:pt x="50743" y="282648"/>
                  </a:cubicBezTo>
                  <a:cubicBezTo>
                    <a:pt x="70158" y="263781"/>
                    <a:pt x="87821" y="243183"/>
                    <a:pt x="107415" y="224495"/>
                  </a:cubicBezTo>
                  <a:cubicBezTo>
                    <a:pt x="126232" y="205071"/>
                    <a:pt x="144671" y="185249"/>
                    <a:pt x="164722" y="167079"/>
                  </a:cubicBezTo>
                  <a:cubicBezTo>
                    <a:pt x="203312" y="126838"/>
                    <a:pt x="241842" y="86218"/>
                    <a:pt x="284947" y="50714"/>
                  </a:cubicBezTo>
                  <a:cubicBezTo>
                    <a:pt x="299448" y="37181"/>
                    <a:pt x="313511" y="23170"/>
                    <a:pt x="328430" y="10075"/>
                  </a:cubicBezTo>
                  <a:cubicBezTo>
                    <a:pt x="333761" y="5796"/>
                    <a:pt x="339887" y="-4434"/>
                    <a:pt x="347188" y="2154"/>
                  </a:cubicBezTo>
                  <a:cubicBezTo>
                    <a:pt x="349933" y="4920"/>
                    <a:pt x="350072" y="9756"/>
                    <a:pt x="347188" y="12503"/>
                  </a:cubicBezTo>
                  <a:cubicBezTo>
                    <a:pt x="341678" y="17816"/>
                    <a:pt x="336009" y="22931"/>
                    <a:pt x="330339" y="28086"/>
                  </a:cubicBezTo>
                  <a:cubicBezTo>
                    <a:pt x="317649" y="39171"/>
                    <a:pt x="306072" y="51410"/>
                    <a:pt x="293460" y="62575"/>
                  </a:cubicBezTo>
                  <a:cubicBezTo>
                    <a:pt x="279497" y="74536"/>
                    <a:pt x="265274" y="86218"/>
                    <a:pt x="252126" y="99095"/>
                  </a:cubicBezTo>
                  <a:cubicBezTo>
                    <a:pt x="226187" y="123594"/>
                    <a:pt x="201402" y="149167"/>
                    <a:pt x="176637" y="174841"/>
                  </a:cubicBezTo>
                  <a:cubicBezTo>
                    <a:pt x="150102" y="198583"/>
                    <a:pt x="126093" y="224853"/>
                    <a:pt x="100254" y="249352"/>
                  </a:cubicBezTo>
                  <a:cubicBezTo>
                    <a:pt x="87284" y="261871"/>
                    <a:pt x="75230" y="275304"/>
                    <a:pt x="61942" y="287484"/>
                  </a:cubicBezTo>
                  <a:cubicBezTo>
                    <a:pt x="44537" y="303087"/>
                    <a:pt x="25879" y="317396"/>
                    <a:pt x="9150" y="333517"/>
                  </a:cubicBezTo>
                  <a:cubicBezTo>
                    <a:pt x="6843" y="335348"/>
                    <a:pt x="4635" y="338154"/>
                    <a:pt x="1731" y="338651"/>
                  </a:cubicBezTo>
                  <a:cubicBezTo>
                    <a:pt x="875" y="338651"/>
                    <a:pt x="80" y="338134"/>
                    <a:pt x="0" y="3372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30" name="Google Shape;1530;p35"/>
            <p:cNvSpPr/>
            <p:nvPr/>
          </p:nvSpPr>
          <p:spPr>
            <a:xfrm>
              <a:off x="14199065" y="4008701"/>
              <a:ext cx="938226" cy="395663"/>
            </a:xfrm>
            <a:custGeom>
              <a:avLst/>
              <a:gdLst/>
              <a:ahLst/>
              <a:cxnLst/>
              <a:rect l="l" t="t" r="r" b="b"/>
              <a:pathLst>
                <a:path w="938226" h="395663" extrusionOk="0">
                  <a:moveTo>
                    <a:pt x="682440" y="24892"/>
                  </a:moveTo>
                  <a:cubicBezTo>
                    <a:pt x="767696" y="28833"/>
                    <a:pt x="853050" y="19399"/>
                    <a:pt x="938226" y="24355"/>
                  </a:cubicBezTo>
                  <a:cubicBezTo>
                    <a:pt x="919051" y="46824"/>
                    <a:pt x="897886" y="67701"/>
                    <a:pt x="877179" y="88797"/>
                  </a:cubicBezTo>
                  <a:cubicBezTo>
                    <a:pt x="850922" y="118450"/>
                    <a:pt x="821542" y="145098"/>
                    <a:pt x="793614" y="173120"/>
                  </a:cubicBezTo>
                  <a:cubicBezTo>
                    <a:pt x="775792" y="188544"/>
                    <a:pt x="761549" y="206336"/>
                    <a:pt x="745875" y="223969"/>
                  </a:cubicBezTo>
                  <a:cubicBezTo>
                    <a:pt x="729564" y="240189"/>
                    <a:pt x="712397" y="255573"/>
                    <a:pt x="695410" y="271076"/>
                  </a:cubicBezTo>
                  <a:cubicBezTo>
                    <a:pt x="683236" y="281385"/>
                    <a:pt x="670605" y="291137"/>
                    <a:pt x="659207" y="302322"/>
                  </a:cubicBezTo>
                  <a:cubicBezTo>
                    <a:pt x="641643" y="320731"/>
                    <a:pt x="622945" y="337926"/>
                    <a:pt x="602814" y="353489"/>
                  </a:cubicBezTo>
                  <a:cubicBezTo>
                    <a:pt x="592371" y="361728"/>
                    <a:pt x="583639" y="371958"/>
                    <a:pt x="572937" y="379859"/>
                  </a:cubicBezTo>
                  <a:cubicBezTo>
                    <a:pt x="560803" y="387023"/>
                    <a:pt x="547794" y="394208"/>
                    <a:pt x="533552" y="395581"/>
                  </a:cubicBezTo>
                  <a:cubicBezTo>
                    <a:pt x="524859" y="396477"/>
                    <a:pt x="518017" y="389889"/>
                    <a:pt x="510577" y="386347"/>
                  </a:cubicBezTo>
                  <a:cubicBezTo>
                    <a:pt x="492297" y="377052"/>
                    <a:pt x="474892" y="366306"/>
                    <a:pt x="457586" y="355280"/>
                  </a:cubicBezTo>
                  <a:cubicBezTo>
                    <a:pt x="402805" y="325069"/>
                    <a:pt x="349972" y="291953"/>
                    <a:pt x="295688" y="260528"/>
                  </a:cubicBezTo>
                  <a:cubicBezTo>
                    <a:pt x="260858" y="237482"/>
                    <a:pt x="224735" y="216466"/>
                    <a:pt x="189746" y="193619"/>
                  </a:cubicBezTo>
                  <a:cubicBezTo>
                    <a:pt x="165796" y="176065"/>
                    <a:pt x="140136" y="161040"/>
                    <a:pt x="116545" y="142989"/>
                  </a:cubicBezTo>
                  <a:cubicBezTo>
                    <a:pt x="91322" y="123386"/>
                    <a:pt x="64847" y="105255"/>
                    <a:pt x="42727" y="81970"/>
                  </a:cubicBezTo>
                  <a:cubicBezTo>
                    <a:pt x="24725" y="63939"/>
                    <a:pt x="3262" y="43958"/>
                    <a:pt x="0" y="17429"/>
                  </a:cubicBezTo>
                  <a:cubicBezTo>
                    <a:pt x="10443" y="11897"/>
                    <a:pt x="21562" y="9966"/>
                    <a:pt x="33398" y="7160"/>
                  </a:cubicBezTo>
                  <a:cubicBezTo>
                    <a:pt x="44060" y="5011"/>
                    <a:pt x="54403" y="1209"/>
                    <a:pt x="65264" y="55"/>
                  </a:cubicBezTo>
                  <a:cubicBezTo>
                    <a:pt x="93311" y="-303"/>
                    <a:pt x="121359" y="1209"/>
                    <a:pt x="149386" y="1110"/>
                  </a:cubicBezTo>
                  <a:cubicBezTo>
                    <a:pt x="222408" y="4533"/>
                    <a:pt x="295489" y="6941"/>
                    <a:pt x="368472" y="10722"/>
                  </a:cubicBezTo>
                  <a:cubicBezTo>
                    <a:pt x="443423" y="17588"/>
                    <a:pt x="518971" y="15160"/>
                    <a:pt x="594102" y="17449"/>
                  </a:cubicBezTo>
                  <a:cubicBezTo>
                    <a:pt x="623601" y="19539"/>
                    <a:pt x="652901" y="23818"/>
                    <a:pt x="682440" y="24892"/>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31" name="Google Shape;1531;p35"/>
            <p:cNvSpPr/>
            <p:nvPr/>
          </p:nvSpPr>
          <p:spPr>
            <a:xfrm>
              <a:off x="14195246" y="4058072"/>
              <a:ext cx="378258" cy="600911"/>
            </a:xfrm>
            <a:custGeom>
              <a:avLst/>
              <a:gdLst/>
              <a:ahLst/>
              <a:cxnLst/>
              <a:rect l="l" t="t" r="r" b="b"/>
              <a:pathLst>
                <a:path w="378258" h="600911" extrusionOk="0">
                  <a:moveTo>
                    <a:pt x="378258" y="274842"/>
                  </a:moveTo>
                  <a:cubicBezTo>
                    <a:pt x="376349" y="276713"/>
                    <a:pt x="374519" y="278743"/>
                    <a:pt x="372788" y="280136"/>
                  </a:cubicBezTo>
                  <a:cubicBezTo>
                    <a:pt x="357869" y="293231"/>
                    <a:pt x="343786" y="307222"/>
                    <a:pt x="329305" y="320775"/>
                  </a:cubicBezTo>
                  <a:cubicBezTo>
                    <a:pt x="286200" y="356280"/>
                    <a:pt x="247690" y="396899"/>
                    <a:pt x="209080" y="437140"/>
                  </a:cubicBezTo>
                  <a:cubicBezTo>
                    <a:pt x="189010" y="455311"/>
                    <a:pt x="170570" y="475133"/>
                    <a:pt x="151773" y="494557"/>
                  </a:cubicBezTo>
                  <a:cubicBezTo>
                    <a:pt x="132160" y="513244"/>
                    <a:pt x="114516" y="533863"/>
                    <a:pt x="95102" y="552709"/>
                  </a:cubicBezTo>
                  <a:cubicBezTo>
                    <a:pt x="80760" y="566402"/>
                    <a:pt x="65165" y="578800"/>
                    <a:pt x="52335" y="594025"/>
                  </a:cubicBezTo>
                  <a:cubicBezTo>
                    <a:pt x="50743" y="596274"/>
                    <a:pt x="48516" y="598503"/>
                    <a:pt x="46825" y="600911"/>
                  </a:cubicBezTo>
                  <a:cubicBezTo>
                    <a:pt x="45890" y="600434"/>
                    <a:pt x="44975" y="599916"/>
                    <a:pt x="44120" y="599359"/>
                  </a:cubicBezTo>
                  <a:cubicBezTo>
                    <a:pt x="39087" y="577646"/>
                    <a:pt x="38629" y="555257"/>
                    <a:pt x="36501" y="533146"/>
                  </a:cubicBezTo>
                  <a:cubicBezTo>
                    <a:pt x="32821" y="502000"/>
                    <a:pt x="29400" y="470814"/>
                    <a:pt x="26237" y="439608"/>
                  </a:cubicBezTo>
                  <a:cubicBezTo>
                    <a:pt x="22477" y="412403"/>
                    <a:pt x="22418" y="384879"/>
                    <a:pt x="20130" y="357514"/>
                  </a:cubicBezTo>
                  <a:cubicBezTo>
                    <a:pt x="18479" y="339702"/>
                    <a:pt x="15535" y="322049"/>
                    <a:pt x="14382" y="304177"/>
                  </a:cubicBezTo>
                  <a:cubicBezTo>
                    <a:pt x="11557" y="258483"/>
                    <a:pt x="10483" y="212729"/>
                    <a:pt x="8633" y="166995"/>
                  </a:cubicBezTo>
                  <a:cubicBezTo>
                    <a:pt x="3441" y="111509"/>
                    <a:pt x="3063" y="55625"/>
                    <a:pt x="0" y="0"/>
                  </a:cubicBezTo>
                  <a:cubicBezTo>
                    <a:pt x="8374" y="14628"/>
                    <a:pt x="19832" y="27046"/>
                    <a:pt x="31886" y="38689"/>
                  </a:cubicBezTo>
                  <a:cubicBezTo>
                    <a:pt x="57228" y="65676"/>
                    <a:pt x="87622" y="86712"/>
                    <a:pt x="116744" y="109260"/>
                  </a:cubicBezTo>
                  <a:cubicBezTo>
                    <a:pt x="138167" y="124963"/>
                    <a:pt x="160983" y="138675"/>
                    <a:pt x="182406" y="154338"/>
                  </a:cubicBezTo>
                  <a:cubicBezTo>
                    <a:pt x="217574" y="177881"/>
                    <a:pt x="254413" y="198818"/>
                    <a:pt x="289641" y="222242"/>
                  </a:cubicBezTo>
                  <a:cubicBezTo>
                    <a:pt x="307086" y="233865"/>
                    <a:pt x="325943" y="243139"/>
                    <a:pt x="343906" y="253906"/>
                  </a:cubicBezTo>
                  <a:cubicBezTo>
                    <a:pt x="355343" y="260911"/>
                    <a:pt x="366781" y="267896"/>
                    <a:pt x="378258" y="274842"/>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32" name="Google Shape;1532;p35"/>
            <p:cNvSpPr/>
            <p:nvPr/>
          </p:nvSpPr>
          <p:spPr>
            <a:xfrm>
              <a:off x="14248714" y="4340795"/>
              <a:ext cx="877855" cy="350396"/>
            </a:xfrm>
            <a:custGeom>
              <a:avLst/>
              <a:gdLst/>
              <a:ahLst/>
              <a:cxnLst/>
              <a:rect l="l" t="t" r="r" b="b"/>
              <a:pathLst>
                <a:path w="877855" h="350396" extrusionOk="0">
                  <a:moveTo>
                    <a:pt x="877855" y="350011"/>
                  </a:moveTo>
                  <a:cubicBezTo>
                    <a:pt x="872246" y="350906"/>
                    <a:pt x="866219" y="349931"/>
                    <a:pt x="860609" y="350150"/>
                  </a:cubicBezTo>
                  <a:cubicBezTo>
                    <a:pt x="842548" y="349911"/>
                    <a:pt x="824486" y="349513"/>
                    <a:pt x="806425" y="349215"/>
                  </a:cubicBezTo>
                  <a:cubicBezTo>
                    <a:pt x="733820" y="349434"/>
                    <a:pt x="661296" y="345991"/>
                    <a:pt x="588751" y="343364"/>
                  </a:cubicBezTo>
                  <a:cubicBezTo>
                    <a:pt x="548590" y="340458"/>
                    <a:pt x="507812" y="338926"/>
                    <a:pt x="467392" y="337373"/>
                  </a:cubicBezTo>
                  <a:cubicBezTo>
                    <a:pt x="436819" y="335164"/>
                    <a:pt x="406325" y="332657"/>
                    <a:pt x="375672" y="332119"/>
                  </a:cubicBezTo>
                  <a:cubicBezTo>
                    <a:pt x="329305" y="329930"/>
                    <a:pt x="282918" y="324795"/>
                    <a:pt x="236352" y="325771"/>
                  </a:cubicBezTo>
                  <a:cubicBezTo>
                    <a:pt x="183659" y="324437"/>
                    <a:pt x="130966" y="324059"/>
                    <a:pt x="78253" y="323024"/>
                  </a:cubicBezTo>
                  <a:cubicBezTo>
                    <a:pt x="56532" y="321631"/>
                    <a:pt x="22338" y="327940"/>
                    <a:pt x="0" y="320855"/>
                  </a:cubicBezTo>
                  <a:cubicBezTo>
                    <a:pt x="20" y="320855"/>
                    <a:pt x="20" y="320835"/>
                    <a:pt x="40" y="320835"/>
                  </a:cubicBezTo>
                  <a:cubicBezTo>
                    <a:pt x="16749" y="304695"/>
                    <a:pt x="35427" y="290405"/>
                    <a:pt x="52832" y="274802"/>
                  </a:cubicBezTo>
                  <a:cubicBezTo>
                    <a:pt x="66120" y="262623"/>
                    <a:pt x="78174" y="249189"/>
                    <a:pt x="91143" y="236671"/>
                  </a:cubicBezTo>
                  <a:cubicBezTo>
                    <a:pt x="116962" y="212172"/>
                    <a:pt x="141011" y="185902"/>
                    <a:pt x="167527" y="162159"/>
                  </a:cubicBezTo>
                  <a:cubicBezTo>
                    <a:pt x="192292" y="136486"/>
                    <a:pt x="217097" y="110932"/>
                    <a:pt x="243015" y="86413"/>
                  </a:cubicBezTo>
                  <a:cubicBezTo>
                    <a:pt x="256164" y="73537"/>
                    <a:pt x="270386" y="61854"/>
                    <a:pt x="284350" y="49894"/>
                  </a:cubicBezTo>
                  <a:cubicBezTo>
                    <a:pt x="296961" y="38729"/>
                    <a:pt x="308538" y="26489"/>
                    <a:pt x="321229" y="15404"/>
                  </a:cubicBezTo>
                  <a:cubicBezTo>
                    <a:pt x="326819" y="10309"/>
                    <a:pt x="332448" y="5234"/>
                    <a:pt x="337898" y="0"/>
                  </a:cubicBezTo>
                  <a:cubicBezTo>
                    <a:pt x="357492" y="11722"/>
                    <a:pt x="377224" y="23185"/>
                    <a:pt x="397354" y="33992"/>
                  </a:cubicBezTo>
                  <a:cubicBezTo>
                    <a:pt x="422398" y="49296"/>
                    <a:pt x="447362" y="65556"/>
                    <a:pt x="474215" y="77318"/>
                  </a:cubicBezTo>
                  <a:cubicBezTo>
                    <a:pt x="489293" y="80602"/>
                    <a:pt x="504530" y="74114"/>
                    <a:pt x="517857" y="67566"/>
                  </a:cubicBezTo>
                  <a:cubicBezTo>
                    <a:pt x="532279" y="61357"/>
                    <a:pt x="543279" y="50272"/>
                    <a:pt x="554458" y="39624"/>
                  </a:cubicBezTo>
                  <a:cubicBezTo>
                    <a:pt x="563668" y="31465"/>
                    <a:pt x="574449" y="23245"/>
                    <a:pt x="584395" y="14787"/>
                  </a:cubicBezTo>
                  <a:cubicBezTo>
                    <a:pt x="586185" y="16877"/>
                    <a:pt x="588254" y="18807"/>
                    <a:pt x="589746" y="20558"/>
                  </a:cubicBezTo>
                  <a:cubicBezTo>
                    <a:pt x="629728" y="70949"/>
                    <a:pt x="668377" y="122574"/>
                    <a:pt x="711402" y="170498"/>
                  </a:cubicBezTo>
                  <a:cubicBezTo>
                    <a:pt x="736923" y="198858"/>
                    <a:pt x="763598" y="226123"/>
                    <a:pt x="788403" y="255159"/>
                  </a:cubicBezTo>
                  <a:cubicBezTo>
                    <a:pt x="806962" y="272772"/>
                    <a:pt x="825580" y="290246"/>
                    <a:pt x="841732" y="310188"/>
                  </a:cubicBezTo>
                  <a:cubicBezTo>
                    <a:pt x="854025" y="322945"/>
                    <a:pt x="863971" y="338746"/>
                    <a:pt x="877855" y="350011"/>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33" name="Google Shape;1533;p35"/>
            <p:cNvSpPr/>
            <p:nvPr/>
          </p:nvSpPr>
          <p:spPr>
            <a:xfrm>
              <a:off x="14844029" y="4036538"/>
              <a:ext cx="320128" cy="648515"/>
            </a:xfrm>
            <a:custGeom>
              <a:avLst/>
              <a:gdLst/>
              <a:ahLst/>
              <a:cxnLst/>
              <a:rect l="l" t="t" r="r" b="b"/>
              <a:pathLst>
                <a:path w="320128" h="648515" extrusionOk="0">
                  <a:moveTo>
                    <a:pt x="320036" y="348319"/>
                  </a:moveTo>
                  <a:cubicBezTo>
                    <a:pt x="320732" y="422851"/>
                    <a:pt x="317609" y="497383"/>
                    <a:pt x="307723" y="571437"/>
                  </a:cubicBezTo>
                  <a:cubicBezTo>
                    <a:pt x="306171" y="581786"/>
                    <a:pt x="304461" y="592095"/>
                    <a:pt x="302591" y="602364"/>
                  </a:cubicBezTo>
                  <a:cubicBezTo>
                    <a:pt x="299368" y="614405"/>
                    <a:pt x="299408" y="637112"/>
                    <a:pt x="291690" y="648516"/>
                  </a:cubicBezTo>
                  <a:cubicBezTo>
                    <a:pt x="289363" y="645809"/>
                    <a:pt x="286658" y="643421"/>
                    <a:pt x="284290" y="640734"/>
                  </a:cubicBezTo>
                  <a:cubicBezTo>
                    <a:pt x="273808" y="627579"/>
                    <a:pt x="263643" y="614225"/>
                    <a:pt x="252524" y="601588"/>
                  </a:cubicBezTo>
                  <a:cubicBezTo>
                    <a:pt x="238082" y="583358"/>
                    <a:pt x="221294" y="567357"/>
                    <a:pt x="204525" y="551316"/>
                  </a:cubicBezTo>
                  <a:cubicBezTo>
                    <a:pt x="193724" y="540032"/>
                    <a:pt x="184136" y="527693"/>
                    <a:pt x="173713" y="516070"/>
                  </a:cubicBezTo>
                  <a:cubicBezTo>
                    <a:pt x="156606" y="497243"/>
                    <a:pt x="138187" y="478994"/>
                    <a:pt x="121677" y="459490"/>
                  </a:cubicBezTo>
                  <a:cubicBezTo>
                    <a:pt x="78691" y="411388"/>
                    <a:pt x="41355" y="358648"/>
                    <a:pt x="0" y="309252"/>
                  </a:cubicBezTo>
                  <a:cubicBezTo>
                    <a:pt x="14541" y="295600"/>
                    <a:pt x="27769" y="280534"/>
                    <a:pt x="43403" y="268115"/>
                  </a:cubicBezTo>
                  <a:cubicBezTo>
                    <a:pt x="67074" y="248791"/>
                    <a:pt x="89413" y="227854"/>
                    <a:pt x="111254" y="206520"/>
                  </a:cubicBezTo>
                  <a:cubicBezTo>
                    <a:pt x="121120" y="196111"/>
                    <a:pt x="129017" y="185464"/>
                    <a:pt x="139082" y="174916"/>
                  </a:cubicBezTo>
                  <a:cubicBezTo>
                    <a:pt x="152847" y="160547"/>
                    <a:pt x="168323" y="147909"/>
                    <a:pt x="181690" y="133122"/>
                  </a:cubicBezTo>
                  <a:cubicBezTo>
                    <a:pt x="198995" y="115350"/>
                    <a:pt x="217872" y="99130"/>
                    <a:pt x="234363" y="80542"/>
                  </a:cubicBezTo>
                  <a:cubicBezTo>
                    <a:pt x="243592" y="69676"/>
                    <a:pt x="253697" y="59725"/>
                    <a:pt x="263941" y="49854"/>
                  </a:cubicBezTo>
                  <a:cubicBezTo>
                    <a:pt x="280292" y="33733"/>
                    <a:pt x="294236" y="16538"/>
                    <a:pt x="310309" y="0"/>
                  </a:cubicBezTo>
                  <a:cubicBezTo>
                    <a:pt x="311204" y="378"/>
                    <a:pt x="312099" y="776"/>
                    <a:pt x="312914" y="1333"/>
                  </a:cubicBezTo>
                  <a:cubicBezTo>
                    <a:pt x="312875" y="34629"/>
                    <a:pt x="315699" y="67845"/>
                    <a:pt x="319220" y="100921"/>
                  </a:cubicBezTo>
                  <a:cubicBezTo>
                    <a:pt x="320274" y="183354"/>
                    <a:pt x="319280" y="265847"/>
                    <a:pt x="320036" y="348319"/>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534" name="Google Shape;1534;p35"/>
          <p:cNvSpPr/>
          <p:nvPr/>
        </p:nvSpPr>
        <p:spPr>
          <a:xfrm>
            <a:off x="8926103" y="8811529"/>
            <a:ext cx="845580" cy="841218"/>
          </a:xfrm>
          <a:custGeom>
            <a:avLst/>
            <a:gdLst/>
            <a:ahLst/>
            <a:cxnLst/>
            <a:rect l="l" t="t" r="r" b="b"/>
            <a:pathLst>
              <a:path w="845580" h="841218" extrusionOk="0">
                <a:moveTo>
                  <a:pt x="844817" y="404304"/>
                </a:moveTo>
                <a:cubicBezTo>
                  <a:pt x="844327" y="403813"/>
                  <a:pt x="843786" y="403542"/>
                  <a:pt x="843227" y="403441"/>
                </a:cubicBezTo>
                <a:cubicBezTo>
                  <a:pt x="843380" y="403018"/>
                  <a:pt x="843498" y="402544"/>
                  <a:pt x="843515" y="402036"/>
                </a:cubicBezTo>
                <a:cubicBezTo>
                  <a:pt x="843650" y="400429"/>
                  <a:pt x="843278" y="398872"/>
                  <a:pt x="842957" y="397315"/>
                </a:cubicBezTo>
                <a:cubicBezTo>
                  <a:pt x="840166" y="386181"/>
                  <a:pt x="837765" y="374709"/>
                  <a:pt x="834501" y="363490"/>
                </a:cubicBezTo>
                <a:cubicBezTo>
                  <a:pt x="830189" y="351510"/>
                  <a:pt x="825622" y="339598"/>
                  <a:pt x="821716" y="327482"/>
                </a:cubicBezTo>
                <a:cubicBezTo>
                  <a:pt x="820735" y="324707"/>
                  <a:pt x="820701" y="321459"/>
                  <a:pt x="819466" y="318802"/>
                </a:cubicBezTo>
                <a:cubicBezTo>
                  <a:pt x="819433" y="317381"/>
                  <a:pt x="818841" y="315976"/>
                  <a:pt x="817742" y="315045"/>
                </a:cubicBezTo>
                <a:cubicBezTo>
                  <a:pt x="814494" y="312693"/>
                  <a:pt x="810097" y="314352"/>
                  <a:pt x="806360" y="314199"/>
                </a:cubicBezTo>
                <a:cubicBezTo>
                  <a:pt x="794268" y="314809"/>
                  <a:pt x="782142" y="315232"/>
                  <a:pt x="770050" y="315570"/>
                </a:cubicBezTo>
                <a:cubicBezTo>
                  <a:pt x="751059" y="315468"/>
                  <a:pt x="731644" y="314842"/>
                  <a:pt x="713058" y="319631"/>
                </a:cubicBezTo>
                <a:cubicBezTo>
                  <a:pt x="714242" y="315282"/>
                  <a:pt x="710707" y="308379"/>
                  <a:pt x="710132" y="304402"/>
                </a:cubicBezTo>
                <a:cubicBezTo>
                  <a:pt x="706665" y="291627"/>
                  <a:pt x="700476" y="279156"/>
                  <a:pt x="693576" y="267802"/>
                </a:cubicBezTo>
                <a:cubicBezTo>
                  <a:pt x="691056" y="264147"/>
                  <a:pt x="689060" y="259748"/>
                  <a:pt x="686168" y="256296"/>
                </a:cubicBezTo>
                <a:cubicBezTo>
                  <a:pt x="687673" y="255568"/>
                  <a:pt x="688908" y="254164"/>
                  <a:pt x="689551" y="252539"/>
                </a:cubicBezTo>
                <a:cubicBezTo>
                  <a:pt x="693407" y="246380"/>
                  <a:pt x="698193" y="240847"/>
                  <a:pt x="701879" y="234569"/>
                </a:cubicBezTo>
                <a:cubicBezTo>
                  <a:pt x="711773" y="218917"/>
                  <a:pt x="721598" y="203215"/>
                  <a:pt x="731204" y="187393"/>
                </a:cubicBezTo>
                <a:cubicBezTo>
                  <a:pt x="738223" y="177055"/>
                  <a:pt x="745444" y="166784"/>
                  <a:pt x="751329" y="155734"/>
                </a:cubicBezTo>
                <a:cubicBezTo>
                  <a:pt x="753240" y="152316"/>
                  <a:pt x="754086" y="147308"/>
                  <a:pt x="750433" y="144769"/>
                </a:cubicBezTo>
                <a:cubicBezTo>
                  <a:pt x="742856" y="138407"/>
                  <a:pt x="735635" y="131639"/>
                  <a:pt x="728042" y="125310"/>
                </a:cubicBezTo>
                <a:cubicBezTo>
                  <a:pt x="718554" y="117391"/>
                  <a:pt x="708796" y="109827"/>
                  <a:pt x="698581" y="102856"/>
                </a:cubicBezTo>
                <a:cubicBezTo>
                  <a:pt x="692155" y="99184"/>
                  <a:pt x="686168" y="90622"/>
                  <a:pt x="678000" y="92653"/>
                </a:cubicBezTo>
                <a:cubicBezTo>
                  <a:pt x="665012" y="98964"/>
                  <a:pt x="654476" y="109049"/>
                  <a:pt x="642215" y="116528"/>
                </a:cubicBezTo>
                <a:cubicBezTo>
                  <a:pt x="628787" y="124583"/>
                  <a:pt x="616306" y="134041"/>
                  <a:pt x="603944" y="143619"/>
                </a:cubicBezTo>
                <a:cubicBezTo>
                  <a:pt x="600477" y="146732"/>
                  <a:pt x="596401" y="149710"/>
                  <a:pt x="593120" y="153179"/>
                </a:cubicBezTo>
                <a:cubicBezTo>
                  <a:pt x="581299" y="145108"/>
                  <a:pt x="568074" y="139930"/>
                  <a:pt x="554561" y="135277"/>
                </a:cubicBezTo>
                <a:cubicBezTo>
                  <a:pt x="541167" y="129591"/>
                  <a:pt x="526826" y="126241"/>
                  <a:pt x="512282" y="125429"/>
                </a:cubicBezTo>
                <a:cubicBezTo>
                  <a:pt x="510828" y="125243"/>
                  <a:pt x="509306" y="125293"/>
                  <a:pt x="507936" y="125479"/>
                </a:cubicBezTo>
                <a:cubicBezTo>
                  <a:pt x="508426" y="123787"/>
                  <a:pt x="508156" y="121791"/>
                  <a:pt x="507378" y="120132"/>
                </a:cubicBezTo>
                <a:cubicBezTo>
                  <a:pt x="504807" y="111875"/>
                  <a:pt x="503522" y="103127"/>
                  <a:pt x="501391" y="94734"/>
                </a:cubicBezTo>
                <a:cubicBezTo>
                  <a:pt x="500038" y="88913"/>
                  <a:pt x="499023" y="82991"/>
                  <a:pt x="497095" y="77322"/>
                </a:cubicBezTo>
                <a:cubicBezTo>
                  <a:pt x="494728" y="68202"/>
                  <a:pt x="493899" y="58709"/>
                  <a:pt x="491041" y="49690"/>
                </a:cubicBezTo>
                <a:cubicBezTo>
                  <a:pt x="488064" y="37744"/>
                  <a:pt x="486407" y="25476"/>
                  <a:pt x="481672" y="14004"/>
                </a:cubicBezTo>
                <a:cubicBezTo>
                  <a:pt x="478577" y="5306"/>
                  <a:pt x="475465" y="-2731"/>
                  <a:pt x="464608" y="890"/>
                </a:cubicBezTo>
                <a:cubicBezTo>
                  <a:pt x="454021" y="1533"/>
                  <a:pt x="443502" y="2988"/>
                  <a:pt x="432915" y="3479"/>
                </a:cubicBezTo>
                <a:cubicBezTo>
                  <a:pt x="415462" y="3800"/>
                  <a:pt x="396623" y="2921"/>
                  <a:pt x="380743" y="11246"/>
                </a:cubicBezTo>
                <a:cubicBezTo>
                  <a:pt x="379187" y="12244"/>
                  <a:pt x="378257" y="13936"/>
                  <a:pt x="377901" y="15730"/>
                </a:cubicBezTo>
                <a:cubicBezTo>
                  <a:pt x="376650" y="20383"/>
                  <a:pt x="375449" y="25053"/>
                  <a:pt x="374468" y="29757"/>
                </a:cubicBezTo>
                <a:cubicBezTo>
                  <a:pt x="372118" y="42093"/>
                  <a:pt x="369987" y="54462"/>
                  <a:pt x="366926" y="66645"/>
                </a:cubicBezTo>
                <a:cubicBezTo>
                  <a:pt x="364186" y="78980"/>
                  <a:pt x="362732" y="91553"/>
                  <a:pt x="360178" y="103922"/>
                </a:cubicBezTo>
                <a:cubicBezTo>
                  <a:pt x="358521" y="113449"/>
                  <a:pt x="355950" y="122975"/>
                  <a:pt x="355037" y="132620"/>
                </a:cubicBezTo>
                <a:cubicBezTo>
                  <a:pt x="353954" y="131994"/>
                  <a:pt x="352669" y="131740"/>
                  <a:pt x="351401" y="132028"/>
                </a:cubicBezTo>
                <a:cubicBezTo>
                  <a:pt x="340239" y="134871"/>
                  <a:pt x="329060" y="137815"/>
                  <a:pt x="318017" y="141064"/>
                </a:cubicBezTo>
                <a:cubicBezTo>
                  <a:pt x="300243" y="146834"/>
                  <a:pt x="283889" y="155836"/>
                  <a:pt x="268652" y="166564"/>
                </a:cubicBezTo>
                <a:cubicBezTo>
                  <a:pt x="263544" y="169829"/>
                  <a:pt x="257541" y="172587"/>
                  <a:pt x="253414" y="177122"/>
                </a:cubicBezTo>
                <a:cubicBezTo>
                  <a:pt x="252907" y="176632"/>
                  <a:pt x="252247" y="176209"/>
                  <a:pt x="251469" y="175870"/>
                </a:cubicBezTo>
                <a:cubicBezTo>
                  <a:pt x="239919" y="169288"/>
                  <a:pt x="231074" y="159220"/>
                  <a:pt x="220673" y="151115"/>
                </a:cubicBezTo>
                <a:cubicBezTo>
                  <a:pt x="210746" y="143602"/>
                  <a:pt x="201073" y="136038"/>
                  <a:pt x="190909" y="128779"/>
                </a:cubicBezTo>
                <a:cubicBezTo>
                  <a:pt x="177903" y="121317"/>
                  <a:pt x="167198" y="110589"/>
                  <a:pt x="154362" y="102958"/>
                </a:cubicBezTo>
                <a:cubicBezTo>
                  <a:pt x="153770" y="102636"/>
                  <a:pt x="153060" y="102315"/>
                  <a:pt x="152316" y="102044"/>
                </a:cubicBezTo>
                <a:cubicBezTo>
                  <a:pt x="150828" y="100859"/>
                  <a:pt x="149255" y="99827"/>
                  <a:pt x="147412" y="99810"/>
                </a:cubicBezTo>
                <a:cubicBezTo>
                  <a:pt x="146211" y="99489"/>
                  <a:pt x="144841" y="98203"/>
                  <a:pt x="143606" y="98524"/>
                </a:cubicBezTo>
                <a:cubicBezTo>
                  <a:pt x="142778" y="98118"/>
                  <a:pt x="141831" y="97983"/>
                  <a:pt x="140799" y="98237"/>
                </a:cubicBezTo>
                <a:cubicBezTo>
                  <a:pt x="127997" y="104650"/>
                  <a:pt x="114907" y="112873"/>
                  <a:pt x="104760" y="123314"/>
                </a:cubicBezTo>
                <a:cubicBezTo>
                  <a:pt x="97894" y="130979"/>
                  <a:pt x="76044" y="145142"/>
                  <a:pt x="79443" y="156276"/>
                </a:cubicBezTo>
                <a:cubicBezTo>
                  <a:pt x="86563" y="172892"/>
                  <a:pt x="96135" y="188409"/>
                  <a:pt x="105031" y="204145"/>
                </a:cubicBezTo>
                <a:cubicBezTo>
                  <a:pt x="111322" y="215127"/>
                  <a:pt x="120437" y="223994"/>
                  <a:pt x="128369" y="233740"/>
                </a:cubicBezTo>
                <a:cubicBezTo>
                  <a:pt x="137095" y="245720"/>
                  <a:pt x="145501" y="258039"/>
                  <a:pt x="152840" y="270932"/>
                </a:cubicBezTo>
                <a:cubicBezTo>
                  <a:pt x="153618" y="272151"/>
                  <a:pt x="154295" y="273691"/>
                  <a:pt x="155191" y="274977"/>
                </a:cubicBezTo>
                <a:cubicBezTo>
                  <a:pt x="154937" y="275230"/>
                  <a:pt x="154701" y="275518"/>
                  <a:pt x="154498" y="275839"/>
                </a:cubicBezTo>
                <a:cubicBezTo>
                  <a:pt x="150760" y="281999"/>
                  <a:pt x="147344" y="288344"/>
                  <a:pt x="143793" y="294622"/>
                </a:cubicBezTo>
                <a:cubicBezTo>
                  <a:pt x="134576" y="309512"/>
                  <a:pt x="127540" y="325113"/>
                  <a:pt x="123837" y="342322"/>
                </a:cubicBezTo>
                <a:cubicBezTo>
                  <a:pt x="122162" y="347585"/>
                  <a:pt x="120184" y="353473"/>
                  <a:pt x="120759" y="359040"/>
                </a:cubicBezTo>
                <a:cubicBezTo>
                  <a:pt x="117106" y="358312"/>
                  <a:pt x="112844" y="360191"/>
                  <a:pt x="109123" y="360208"/>
                </a:cubicBezTo>
                <a:cubicBezTo>
                  <a:pt x="93514" y="362780"/>
                  <a:pt x="77702" y="363981"/>
                  <a:pt x="62024" y="366181"/>
                </a:cubicBezTo>
                <a:cubicBezTo>
                  <a:pt x="49645" y="367162"/>
                  <a:pt x="37249" y="367822"/>
                  <a:pt x="25038" y="370377"/>
                </a:cubicBezTo>
                <a:cubicBezTo>
                  <a:pt x="22941" y="370936"/>
                  <a:pt x="16955" y="371528"/>
                  <a:pt x="12777" y="372881"/>
                </a:cubicBezTo>
                <a:cubicBezTo>
                  <a:pt x="10072" y="371562"/>
                  <a:pt x="6182" y="373575"/>
                  <a:pt x="5590" y="376841"/>
                </a:cubicBezTo>
                <a:cubicBezTo>
                  <a:pt x="1227" y="400344"/>
                  <a:pt x="-2697" y="424761"/>
                  <a:pt x="2427" y="448485"/>
                </a:cubicBezTo>
                <a:cubicBezTo>
                  <a:pt x="3341" y="452935"/>
                  <a:pt x="3797" y="457622"/>
                  <a:pt x="5810" y="461751"/>
                </a:cubicBezTo>
                <a:cubicBezTo>
                  <a:pt x="6114" y="462326"/>
                  <a:pt x="6486" y="462969"/>
                  <a:pt x="6926" y="463510"/>
                </a:cubicBezTo>
                <a:cubicBezTo>
                  <a:pt x="7366" y="464932"/>
                  <a:pt x="7991" y="466268"/>
                  <a:pt x="9175" y="467199"/>
                </a:cubicBezTo>
                <a:cubicBezTo>
                  <a:pt x="9226" y="467233"/>
                  <a:pt x="9294" y="467267"/>
                  <a:pt x="9361" y="467301"/>
                </a:cubicBezTo>
                <a:cubicBezTo>
                  <a:pt x="9564" y="467808"/>
                  <a:pt x="9852" y="468299"/>
                  <a:pt x="10258" y="468739"/>
                </a:cubicBezTo>
                <a:cubicBezTo>
                  <a:pt x="13437" y="471802"/>
                  <a:pt x="18595" y="470769"/>
                  <a:pt x="22569" y="472309"/>
                </a:cubicBezTo>
                <a:cubicBezTo>
                  <a:pt x="35760" y="475389"/>
                  <a:pt x="48613" y="478249"/>
                  <a:pt x="61551" y="482580"/>
                </a:cubicBezTo>
                <a:cubicBezTo>
                  <a:pt x="75317" y="486929"/>
                  <a:pt x="89607" y="489535"/>
                  <a:pt x="103729" y="492479"/>
                </a:cubicBezTo>
                <a:cubicBezTo>
                  <a:pt x="108650" y="492902"/>
                  <a:pt x="113199" y="494510"/>
                  <a:pt x="117732" y="496168"/>
                </a:cubicBezTo>
                <a:cubicBezTo>
                  <a:pt x="117732" y="496388"/>
                  <a:pt x="117715" y="496625"/>
                  <a:pt x="117748" y="496845"/>
                </a:cubicBezTo>
                <a:cubicBezTo>
                  <a:pt x="120319" y="511617"/>
                  <a:pt x="125849" y="525932"/>
                  <a:pt x="130787" y="540213"/>
                </a:cubicBezTo>
                <a:cubicBezTo>
                  <a:pt x="132952" y="546119"/>
                  <a:pt x="135692" y="551804"/>
                  <a:pt x="138381" y="557490"/>
                </a:cubicBezTo>
                <a:cubicBezTo>
                  <a:pt x="139023" y="558657"/>
                  <a:pt x="139615" y="559926"/>
                  <a:pt x="140275" y="561162"/>
                </a:cubicBezTo>
                <a:cubicBezTo>
                  <a:pt x="127794" y="568996"/>
                  <a:pt x="115939" y="577998"/>
                  <a:pt x="103441" y="585849"/>
                </a:cubicBezTo>
                <a:cubicBezTo>
                  <a:pt x="89861" y="593498"/>
                  <a:pt x="78547" y="604344"/>
                  <a:pt x="65068" y="612263"/>
                </a:cubicBezTo>
                <a:cubicBezTo>
                  <a:pt x="58574" y="616629"/>
                  <a:pt x="52097" y="621045"/>
                  <a:pt x="46009" y="625952"/>
                </a:cubicBezTo>
                <a:cubicBezTo>
                  <a:pt x="44690" y="626849"/>
                  <a:pt x="43557" y="628270"/>
                  <a:pt x="43269" y="629607"/>
                </a:cubicBezTo>
                <a:cubicBezTo>
                  <a:pt x="43049" y="629692"/>
                  <a:pt x="42846" y="629759"/>
                  <a:pt x="42644" y="629861"/>
                </a:cubicBezTo>
                <a:cubicBezTo>
                  <a:pt x="37232" y="632890"/>
                  <a:pt x="41477" y="638727"/>
                  <a:pt x="43472" y="642602"/>
                </a:cubicBezTo>
                <a:cubicBezTo>
                  <a:pt x="46330" y="648017"/>
                  <a:pt x="49138" y="653449"/>
                  <a:pt x="51708" y="659016"/>
                </a:cubicBezTo>
                <a:cubicBezTo>
                  <a:pt x="56494" y="671893"/>
                  <a:pt x="66016" y="681758"/>
                  <a:pt x="74860" y="691944"/>
                </a:cubicBezTo>
                <a:cubicBezTo>
                  <a:pt x="79190" y="698289"/>
                  <a:pt x="84145" y="704262"/>
                  <a:pt x="89861" y="709390"/>
                </a:cubicBezTo>
                <a:cubicBezTo>
                  <a:pt x="90182" y="709965"/>
                  <a:pt x="90504" y="710506"/>
                  <a:pt x="90724" y="710946"/>
                </a:cubicBezTo>
                <a:cubicBezTo>
                  <a:pt x="92635" y="713924"/>
                  <a:pt x="94190" y="717529"/>
                  <a:pt x="97015" y="719711"/>
                </a:cubicBezTo>
                <a:cubicBezTo>
                  <a:pt x="97336" y="719897"/>
                  <a:pt x="97691" y="719965"/>
                  <a:pt x="98029" y="719948"/>
                </a:cubicBezTo>
                <a:cubicBezTo>
                  <a:pt x="98131" y="720168"/>
                  <a:pt x="98266" y="720388"/>
                  <a:pt x="98401" y="720608"/>
                </a:cubicBezTo>
                <a:cubicBezTo>
                  <a:pt x="103154" y="726970"/>
                  <a:pt x="112404" y="716581"/>
                  <a:pt x="117613" y="714381"/>
                </a:cubicBezTo>
                <a:cubicBezTo>
                  <a:pt x="129367" y="708205"/>
                  <a:pt x="140359" y="701115"/>
                  <a:pt x="151775" y="694347"/>
                </a:cubicBezTo>
                <a:cubicBezTo>
                  <a:pt x="171781" y="682401"/>
                  <a:pt x="190824" y="668847"/>
                  <a:pt x="209004" y="654278"/>
                </a:cubicBezTo>
                <a:cubicBezTo>
                  <a:pt x="210306" y="656681"/>
                  <a:pt x="213232" y="658779"/>
                  <a:pt x="215042" y="660674"/>
                </a:cubicBezTo>
                <a:cubicBezTo>
                  <a:pt x="222364" y="668678"/>
                  <a:pt x="229349" y="677764"/>
                  <a:pt x="238803" y="683619"/>
                </a:cubicBezTo>
                <a:cubicBezTo>
                  <a:pt x="252011" y="693331"/>
                  <a:pt x="265472" y="702621"/>
                  <a:pt x="280000" y="710320"/>
                </a:cubicBezTo>
                <a:cubicBezTo>
                  <a:pt x="280338" y="710506"/>
                  <a:pt x="280710" y="710642"/>
                  <a:pt x="281065" y="710743"/>
                </a:cubicBezTo>
                <a:cubicBezTo>
                  <a:pt x="279594" y="718087"/>
                  <a:pt x="279560" y="725803"/>
                  <a:pt x="278275" y="733164"/>
                </a:cubicBezTo>
                <a:cubicBezTo>
                  <a:pt x="274858" y="756498"/>
                  <a:pt x="272102" y="779679"/>
                  <a:pt x="269734" y="803284"/>
                </a:cubicBezTo>
                <a:cubicBezTo>
                  <a:pt x="265066" y="819494"/>
                  <a:pt x="285682" y="823200"/>
                  <a:pt x="296962" y="827109"/>
                </a:cubicBezTo>
                <a:cubicBezTo>
                  <a:pt x="318998" y="835130"/>
                  <a:pt x="342471" y="838920"/>
                  <a:pt x="365759" y="841170"/>
                </a:cubicBezTo>
                <a:cubicBezTo>
                  <a:pt x="368938" y="841593"/>
                  <a:pt x="371543" y="839191"/>
                  <a:pt x="372253" y="836229"/>
                </a:cubicBezTo>
                <a:cubicBezTo>
                  <a:pt x="372287" y="836145"/>
                  <a:pt x="372287" y="836060"/>
                  <a:pt x="372321" y="835976"/>
                </a:cubicBezTo>
                <a:cubicBezTo>
                  <a:pt x="376684" y="833877"/>
                  <a:pt x="377242" y="825569"/>
                  <a:pt x="378307" y="821204"/>
                </a:cubicBezTo>
                <a:cubicBezTo>
                  <a:pt x="379271" y="814469"/>
                  <a:pt x="380607" y="807802"/>
                  <a:pt x="382180" y="801186"/>
                </a:cubicBezTo>
                <a:cubicBezTo>
                  <a:pt x="385782" y="786380"/>
                  <a:pt x="387778" y="771287"/>
                  <a:pt x="390636" y="756328"/>
                </a:cubicBezTo>
                <a:cubicBezTo>
                  <a:pt x="391414" y="750677"/>
                  <a:pt x="393511" y="744721"/>
                  <a:pt x="392818" y="739018"/>
                </a:cubicBezTo>
                <a:cubicBezTo>
                  <a:pt x="392902" y="738883"/>
                  <a:pt x="392987" y="738747"/>
                  <a:pt x="393054" y="738612"/>
                </a:cubicBezTo>
                <a:cubicBezTo>
                  <a:pt x="395726" y="740270"/>
                  <a:pt x="399143" y="740287"/>
                  <a:pt x="402170" y="740930"/>
                </a:cubicBezTo>
                <a:cubicBezTo>
                  <a:pt x="405721" y="741523"/>
                  <a:pt x="409307" y="741692"/>
                  <a:pt x="412875" y="741793"/>
                </a:cubicBezTo>
                <a:cubicBezTo>
                  <a:pt x="413298" y="741929"/>
                  <a:pt x="413737" y="742030"/>
                  <a:pt x="414194" y="742081"/>
                </a:cubicBezTo>
                <a:cubicBezTo>
                  <a:pt x="418456" y="742436"/>
                  <a:pt x="422734" y="742470"/>
                  <a:pt x="427013" y="742656"/>
                </a:cubicBezTo>
                <a:cubicBezTo>
                  <a:pt x="440475" y="743248"/>
                  <a:pt x="453953" y="742132"/>
                  <a:pt x="467111" y="739018"/>
                </a:cubicBezTo>
                <a:cubicBezTo>
                  <a:pt x="469174" y="738392"/>
                  <a:pt x="471575" y="738409"/>
                  <a:pt x="473740" y="737918"/>
                </a:cubicBezTo>
                <a:cubicBezTo>
                  <a:pt x="476328" y="743418"/>
                  <a:pt x="478154" y="749306"/>
                  <a:pt x="480065" y="755110"/>
                </a:cubicBezTo>
                <a:cubicBezTo>
                  <a:pt x="484936" y="771946"/>
                  <a:pt x="491497" y="788140"/>
                  <a:pt x="498939" y="803978"/>
                </a:cubicBezTo>
                <a:cubicBezTo>
                  <a:pt x="502659" y="810882"/>
                  <a:pt x="507039" y="831458"/>
                  <a:pt x="515935" y="832304"/>
                </a:cubicBezTo>
                <a:cubicBezTo>
                  <a:pt x="537954" y="831610"/>
                  <a:pt x="560447" y="830256"/>
                  <a:pt x="580115" y="819325"/>
                </a:cubicBezTo>
                <a:cubicBezTo>
                  <a:pt x="588351" y="815535"/>
                  <a:pt x="598633" y="812641"/>
                  <a:pt x="603504" y="804401"/>
                </a:cubicBezTo>
                <a:cubicBezTo>
                  <a:pt x="605787" y="799832"/>
                  <a:pt x="604637" y="794468"/>
                  <a:pt x="603910" y="789646"/>
                </a:cubicBezTo>
                <a:cubicBezTo>
                  <a:pt x="603047" y="782488"/>
                  <a:pt x="601779" y="775026"/>
                  <a:pt x="600612" y="767835"/>
                </a:cubicBezTo>
                <a:cubicBezTo>
                  <a:pt x="598396" y="747225"/>
                  <a:pt x="594963" y="726818"/>
                  <a:pt x="592021" y="706310"/>
                </a:cubicBezTo>
                <a:cubicBezTo>
                  <a:pt x="598599" y="704753"/>
                  <a:pt x="604992" y="701640"/>
                  <a:pt x="611030" y="698611"/>
                </a:cubicBezTo>
                <a:cubicBezTo>
                  <a:pt x="618910" y="694584"/>
                  <a:pt x="627079" y="691064"/>
                  <a:pt x="634097" y="685582"/>
                </a:cubicBezTo>
                <a:cubicBezTo>
                  <a:pt x="641217" y="679981"/>
                  <a:pt x="649994" y="675463"/>
                  <a:pt x="655930" y="668542"/>
                </a:cubicBezTo>
                <a:cubicBezTo>
                  <a:pt x="656065" y="668644"/>
                  <a:pt x="656184" y="668762"/>
                  <a:pt x="656336" y="668864"/>
                </a:cubicBezTo>
                <a:cubicBezTo>
                  <a:pt x="664707" y="674769"/>
                  <a:pt x="674093" y="678898"/>
                  <a:pt x="683124" y="683636"/>
                </a:cubicBezTo>
                <a:cubicBezTo>
                  <a:pt x="692848" y="689355"/>
                  <a:pt x="703114" y="694178"/>
                  <a:pt x="713819" y="697765"/>
                </a:cubicBezTo>
                <a:cubicBezTo>
                  <a:pt x="718368" y="699525"/>
                  <a:pt x="722968" y="701454"/>
                  <a:pt x="727940" y="701369"/>
                </a:cubicBezTo>
                <a:cubicBezTo>
                  <a:pt x="737022" y="702063"/>
                  <a:pt x="741453" y="691978"/>
                  <a:pt x="747981" y="687308"/>
                </a:cubicBezTo>
                <a:cubicBezTo>
                  <a:pt x="764368" y="672942"/>
                  <a:pt x="776443" y="654684"/>
                  <a:pt x="787283" y="635969"/>
                </a:cubicBezTo>
                <a:cubicBezTo>
                  <a:pt x="790733" y="628186"/>
                  <a:pt x="804398" y="617830"/>
                  <a:pt x="793879" y="610385"/>
                </a:cubicBezTo>
                <a:cubicBezTo>
                  <a:pt x="780350" y="599589"/>
                  <a:pt x="769222" y="586205"/>
                  <a:pt x="756859" y="574055"/>
                </a:cubicBezTo>
                <a:cubicBezTo>
                  <a:pt x="746848" y="563395"/>
                  <a:pt x="734840" y="554935"/>
                  <a:pt x="724659" y="544460"/>
                </a:cubicBezTo>
                <a:cubicBezTo>
                  <a:pt x="724507" y="544308"/>
                  <a:pt x="724321" y="544122"/>
                  <a:pt x="724135" y="543936"/>
                </a:cubicBezTo>
                <a:cubicBezTo>
                  <a:pt x="724558" y="542904"/>
                  <a:pt x="724575" y="541635"/>
                  <a:pt x="724186" y="540636"/>
                </a:cubicBezTo>
                <a:cubicBezTo>
                  <a:pt x="725995" y="537049"/>
                  <a:pt x="726232" y="531364"/>
                  <a:pt x="727416" y="528216"/>
                </a:cubicBezTo>
                <a:cubicBezTo>
                  <a:pt x="732219" y="506794"/>
                  <a:pt x="731915" y="484256"/>
                  <a:pt x="738037" y="463189"/>
                </a:cubicBezTo>
                <a:cubicBezTo>
                  <a:pt x="758500" y="453848"/>
                  <a:pt x="779250" y="445083"/>
                  <a:pt x="799122" y="434457"/>
                </a:cubicBezTo>
                <a:cubicBezTo>
                  <a:pt x="814630" y="426403"/>
                  <a:pt x="830442" y="418890"/>
                  <a:pt x="844580" y="408500"/>
                </a:cubicBezTo>
                <a:cubicBezTo>
                  <a:pt x="845781" y="407485"/>
                  <a:pt x="845950" y="405437"/>
                  <a:pt x="844817" y="404304"/>
                </a:cubicBezTo>
                <a:close/>
                <a:moveTo>
                  <a:pt x="487067" y="444779"/>
                </a:moveTo>
                <a:cubicBezTo>
                  <a:pt x="486999" y="451716"/>
                  <a:pt x="488183" y="458840"/>
                  <a:pt x="486796" y="465676"/>
                </a:cubicBezTo>
                <a:cubicBezTo>
                  <a:pt x="464625" y="474188"/>
                  <a:pt x="445430" y="488232"/>
                  <a:pt x="425187" y="500330"/>
                </a:cubicBezTo>
                <a:cubicBezTo>
                  <a:pt x="425170" y="500330"/>
                  <a:pt x="425170" y="500330"/>
                  <a:pt x="425170" y="500330"/>
                </a:cubicBezTo>
                <a:cubicBezTo>
                  <a:pt x="410930" y="491159"/>
                  <a:pt x="396098" y="482936"/>
                  <a:pt x="381639" y="474137"/>
                </a:cubicBezTo>
                <a:cubicBezTo>
                  <a:pt x="377885" y="471869"/>
                  <a:pt x="373758" y="470093"/>
                  <a:pt x="370528" y="467081"/>
                </a:cubicBezTo>
                <a:cubicBezTo>
                  <a:pt x="371272" y="444051"/>
                  <a:pt x="369987" y="419736"/>
                  <a:pt x="377039" y="397603"/>
                </a:cubicBezTo>
                <a:cubicBezTo>
                  <a:pt x="385444" y="390615"/>
                  <a:pt x="395016" y="385318"/>
                  <a:pt x="403354" y="378042"/>
                </a:cubicBezTo>
                <a:cubicBezTo>
                  <a:pt x="412570" y="370885"/>
                  <a:pt x="422937" y="364810"/>
                  <a:pt x="430193" y="355470"/>
                </a:cubicBezTo>
                <a:cubicBezTo>
                  <a:pt x="443756" y="365081"/>
                  <a:pt x="455577" y="377450"/>
                  <a:pt x="469986" y="386097"/>
                </a:cubicBezTo>
                <a:cubicBezTo>
                  <a:pt x="475584" y="389887"/>
                  <a:pt x="482162" y="392256"/>
                  <a:pt x="487286" y="396689"/>
                </a:cubicBezTo>
                <a:cubicBezTo>
                  <a:pt x="486847" y="412713"/>
                  <a:pt x="486931" y="428755"/>
                  <a:pt x="487067" y="4447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535" name="Google Shape;1535;p35"/>
          <p:cNvGrpSpPr/>
          <p:nvPr/>
        </p:nvGrpSpPr>
        <p:grpSpPr>
          <a:xfrm>
            <a:off x="8926103" y="8811529"/>
            <a:ext cx="845582" cy="841219"/>
            <a:chOff x="8926103" y="8811529"/>
            <a:chExt cx="845582" cy="841219"/>
          </a:xfrm>
        </p:grpSpPr>
        <p:sp>
          <p:nvSpPr>
            <p:cNvPr id="1536" name="Google Shape;1536;p35"/>
            <p:cNvSpPr/>
            <p:nvPr/>
          </p:nvSpPr>
          <p:spPr>
            <a:xfrm>
              <a:off x="9200095" y="9101288"/>
              <a:ext cx="298882" cy="286371"/>
            </a:xfrm>
            <a:custGeom>
              <a:avLst/>
              <a:gdLst/>
              <a:ahLst/>
              <a:cxnLst/>
              <a:rect l="l" t="t" r="r" b="b"/>
              <a:pathLst>
                <a:path w="298882" h="286371" extrusionOk="0">
                  <a:moveTo>
                    <a:pt x="138562" y="286361"/>
                  </a:moveTo>
                  <a:cubicBezTo>
                    <a:pt x="127620" y="286463"/>
                    <a:pt x="117016" y="283704"/>
                    <a:pt x="106463" y="281200"/>
                  </a:cubicBezTo>
                  <a:cubicBezTo>
                    <a:pt x="94541" y="279339"/>
                    <a:pt x="82905" y="275599"/>
                    <a:pt x="72792" y="268865"/>
                  </a:cubicBezTo>
                  <a:cubicBezTo>
                    <a:pt x="60244" y="260269"/>
                    <a:pt x="46444" y="252434"/>
                    <a:pt x="36855" y="240437"/>
                  </a:cubicBezTo>
                  <a:cubicBezTo>
                    <a:pt x="10675" y="208203"/>
                    <a:pt x="-4731" y="167576"/>
                    <a:pt x="1306" y="125798"/>
                  </a:cubicBezTo>
                  <a:cubicBezTo>
                    <a:pt x="6634" y="88250"/>
                    <a:pt x="21516" y="64611"/>
                    <a:pt x="50181" y="40380"/>
                  </a:cubicBezTo>
                  <a:cubicBezTo>
                    <a:pt x="65419" y="27808"/>
                    <a:pt x="83328" y="18282"/>
                    <a:pt x="101847" y="11496"/>
                  </a:cubicBezTo>
                  <a:cubicBezTo>
                    <a:pt x="118386" y="6031"/>
                    <a:pt x="135991" y="4728"/>
                    <a:pt x="153309" y="4153"/>
                  </a:cubicBezTo>
                  <a:cubicBezTo>
                    <a:pt x="156505" y="-1347"/>
                    <a:pt x="168124" y="311"/>
                    <a:pt x="173738" y="24"/>
                  </a:cubicBezTo>
                  <a:cubicBezTo>
                    <a:pt x="194269" y="684"/>
                    <a:pt x="213988" y="7334"/>
                    <a:pt x="231509" y="17892"/>
                  </a:cubicBezTo>
                  <a:cubicBezTo>
                    <a:pt x="251262" y="25338"/>
                    <a:pt x="265332" y="41413"/>
                    <a:pt x="277238" y="58249"/>
                  </a:cubicBezTo>
                  <a:cubicBezTo>
                    <a:pt x="293879" y="81042"/>
                    <a:pt x="298631" y="110332"/>
                    <a:pt x="298868" y="137998"/>
                  </a:cubicBezTo>
                  <a:cubicBezTo>
                    <a:pt x="299223" y="172669"/>
                    <a:pt x="292966" y="209912"/>
                    <a:pt x="267937" y="235700"/>
                  </a:cubicBezTo>
                  <a:cubicBezTo>
                    <a:pt x="253426" y="252824"/>
                    <a:pt x="233301" y="263365"/>
                    <a:pt x="213396" y="272960"/>
                  </a:cubicBezTo>
                  <a:cubicBezTo>
                    <a:pt x="201812" y="277985"/>
                    <a:pt x="189314" y="280354"/>
                    <a:pt x="177239" y="283840"/>
                  </a:cubicBezTo>
                  <a:cubicBezTo>
                    <a:pt x="164606" y="286869"/>
                    <a:pt x="151449" y="286310"/>
                    <a:pt x="138562" y="286361"/>
                  </a:cubicBezTo>
                  <a:close/>
                  <a:moveTo>
                    <a:pt x="162035" y="275718"/>
                  </a:moveTo>
                  <a:cubicBezTo>
                    <a:pt x="171134" y="275312"/>
                    <a:pt x="179793" y="272469"/>
                    <a:pt x="188519" y="270134"/>
                  </a:cubicBezTo>
                  <a:cubicBezTo>
                    <a:pt x="202759" y="267003"/>
                    <a:pt x="215933" y="261013"/>
                    <a:pt x="228397" y="253517"/>
                  </a:cubicBezTo>
                  <a:cubicBezTo>
                    <a:pt x="251481" y="241571"/>
                    <a:pt x="271251" y="221266"/>
                    <a:pt x="280181" y="196612"/>
                  </a:cubicBezTo>
                  <a:cubicBezTo>
                    <a:pt x="291816" y="160604"/>
                    <a:pt x="291697" y="120112"/>
                    <a:pt x="279859" y="84257"/>
                  </a:cubicBezTo>
                  <a:cubicBezTo>
                    <a:pt x="275986" y="73901"/>
                    <a:pt x="269560" y="64730"/>
                    <a:pt x="262778" y="56083"/>
                  </a:cubicBezTo>
                  <a:cubicBezTo>
                    <a:pt x="256318" y="48283"/>
                    <a:pt x="249858" y="40330"/>
                    <a:pt x="241453" y="34543"/>
                  </a:cubicBezTo>
                  <a:cubicBezTo>
                    <a:pt x="230528" y="28722"/>
                    <a:pt x="219721" y="22867"/>
                    <a:pt x="208543" y="17774"/>
                  </a:cubicBezTo>
                  <a:cubicBezTo>
                    <a:pt x="198040" y="13594"/>
                    <a:pt x="187200" y="11293"/>
                    <a:pt x="175971" y="10413"/>
                  </a:cubicBezTo>
                  <a:cubicBezTo>
                    <a:pt x="170051" y="10041"/>
                    <a:pt x="165435" y="10092"/>
                    <a:pt x="159955" y="10989"/>
                  </a:cubicBezTo>
                  <a:cubicBezTo>
                    <a:pt x="158213" y="11513"/>
                    <a:pt x="156268" y="11479"/>
                    <a:pt x="154780" y="10278"/>
                  </a:cubicBezTo>
                  <a:cubicBezTo>
                    <a:pt x="137953" y="11327"/>
                    <a:pt x="120872" y="12985"/>
                    <a:pt x="104975" y="18637"/>
                  </a:cubicBezTo>
                  <a:cubicBezTo>
                    <a:pt x="88571" y="24948"/>
                    <a:pt x="73249" y="33527"/>
                    <a:pt x="59330" y="44103"/>
                  </a:cubicBezTo>
                  <a:cubicBezTo>
                    <a:pt x="32441" y="66676"/>
                    <a:pt x="16848" y="88182"/>
                    <a:pt x="11453" y="123513"/>
                  </a:cubicBezTo>
                  <a:cubicBezTo>
                    <a:pt x="6718" y="153836"/>
                    <a:pt x="13043" y="185850"/>
                    <a:pt x="29481" y="211773"/>
                  </a:cubicBezTo>
                  <a:cubicBezTo>
                    <a:pt x="36990" y="223804"/>
                    <a:pt x="44550" y="236461"/>
                    <a:pt x="56168" y="244989"/>
                  </a:cubicBezTo>
                  <a:cubicBezTo>
                    <a:pt x="67939" y="253281"/>
                    <a:pt x="79438" y="262587"/>
                    <a:pt x="93103" y="267528"/>
                  </a:cubicBezTo>
                  <a:cubicBezTo>
                    <a:pt x="104282" y="270743"/>
                    <a:pt x="115832" y="272824"/>
                    <a:pt x="127197" y="275227"/>
                  </a:cubicBezTo>
                  <a:cubicBezTo>
                    <a:pt x="138765" y="276648"/>
                    <a:pt x="150451" y="276158"/>
                    <a:pt x="162035" y="2757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37" name="Google Shape;1537;p35"/>
            <p:cNvSpPr/>
            <p:nvPr/>
          </p:nvSpPr>
          <p:spPr>
            <a:xfrm>
              <a:off x="9286393" y="9157331"/>
              <a:ext cx="137521" cy="165138"/>
            </a:xfrm>
            <a:custGeom>
              <a:avLst/>
              <a:gdLst/>
              <a:ahLst/>
              <a:cxnLst/>
              <a:rect l="l" t="t" r="r" b="b"/>
              <a:pathLst>
                <a:path w="137521" h="165138" extrusionOk="0">
                  <a:moveTo>
                    <a:pt x="64018" y="165138"/>
                  </a:moveTo>
                  <a:cubicBezTo>
                    <a:pt x="62361" y="165138"/>
                    <a:pt x="60839" y="164275"/>
                    <a:pt x="59553" y="163310"/>
                  </a:cubicBezTo>
                  <a:cubicBezTo>
                    <a:pt x="41695" y="151635"/>
                    <a:pt x="22567" y="141888"/>
                    <a:pt x="4776" y="130162"/>
                  </a:cubicBezTo>
                  <a:cubicBezTo>
                    <a:pt x="-263" y="126829"/>
                    <a:pt x="-297" y="121295"/>
                    <a:pt x="210" y="115881"/>
                  </a:cubicBezTo>
                  <a:cubicBezTo>
                    <a:pt x="396" y="103647"/>
                    <a:pt x="75" y="91362"/>
                    <a:pt x="1580" y="79196"/>
                  </a:cubicBezTo>
                  <a:cubicBezTo>
                    <a:pt x="3559" y="68265"/>
                    <a:pt x="2848" y="56133"/>
                    <a:pt x="8666" y="46335"/>
                  </a:cubicBezTo>
                  <a:cubicBezTo>
                    <a:pt x="14923" y="40362"/>
                    <a:pt x="23870" y="36064"/>
                    <a:pt x="30922" y="31377"/>
                  </a:cubicBezTo>
                  <a:cubicBezTo>
                    <a:pt x="43031" y="22849"/>
                    <a:pt x="55748" y="15218"/>
                    <a:pt x="67417" y="6165"/>
                  </a:cubicBezTo>
                  <a:cubicBezTo>
                    <a:pt x="66589" y="2628"/>
                    <a:pt x="70292" y="-942"/>
                    <a:pt x="73810" y="226"/>
                  </a:cubicBezTo>
                  <a:cubicBezTo>
                    <a:pt x="77463" y="1393"/>
                    <a:pt x="80118" y="4151"/>
                    <a:pt x="82908" y="6639"/>
                  </a:cubicBezTo>
                  <a:cubicBezTo>
                    <a:pt x="92058" y="14219"/>
                    <a:pt x="101156" y="21969"/>
                    <a:pt x="110897" y="28788"/>
                  </a:cubicBezTo>
                  <a:cubicBezTo>
                    <a:pt x="118338" y="35100"/>
                    <a:pt x="136924" y="39787"/>
                    <a:pt x="137313" y="50481"/>
                  </a:cubicBezTo>
                  <a:cubicBezTo>
                    <a:pt x="136958" y="63578"/>
                    <a:pt x="136992" y="76692"/>
                    <a:pt x="137026" y="89789"/>
                  </a:cubicBezTo>
                  <a:cubicBezTo>
                    <a:pt x="136434" y="101109"/>
                    <a:pt x="139072" y="112886"/>
                    <a:pt x="136011" y="123901"/>
                  </a:cubicBezTo>
                  <a:cubicBezTo>
                    <a:pt x="133931" y="129502"/>
                    <a:pt x="127234" y="130416"/>
                    <a:pt x="122482" y="132853"/>
                  </a:cubicBezTo>
                  <a:cubicBezTo>
                    <a:pt x="117425" y="135018"/>
                    <a:pt x="112521" y="137607"/>
                    <a:pt x="107633" y="140129"/>
                  </a:cubicBezTo>
                  <a:cubicBezTo>
                    <a:pt x="96861" y="146643"/>
                    <a:pt x="86189" y="153378"/>
                    <a:pt x="75603" y="160197"/>
                  </a:cubicBezTo>
                  <a:cubicBezTo>
                    <a:pt x="71983" y="162278"/>
                    <a:pt x="68331" y="165172"/>
                    <a:pt x="64018" y="165138"/>
                  </a:cubicBezTo>
                  <a:close/>
                  <a:moveTo>
                    <a:pt x="21350" y="128335"/>
                  </a:moveTo>
                  <a:cubicBezTo>
                    <a:pt x="35809" y="137134"/>
                    <a:pt x="50641" y="145357"/>
                    <a:pt x="64881" y="154528"/>
                  </a:cubicBezTo>
                  <a:cubicBezTo>
                    <a:pt x="64881" y="154528"/>
                    <a:pt x="64881" y="154528"/>
                    <a:pt x="64897" y="154528"/>
                  </a:cubicBezTo>
                  <a:cubicBezTo>
                    <a:pt x="85141" y="142430"/>
                    <a:pt x="104336" y="128385"/>
                    <a:pt x="126507" y="119874"/>
                  </a:cubicBezTo>
                  <a:cubicBezTo>
                    <a:pt x="127894" y="113038"/>
                    <a:pt x="126710" y="105914"/>
                    <a:pt x="126777" y="98977"/>
                  </a:cubicBezTo>
                  <a:cubicBezTo>
                    <a:pt x="126642" y="82952"/>
                    <a:pt x="126558" y="66911"/>
                    <a:pt x="126997" y="50887"/>
                  </a:cubicBezTo>
                  <a:cubicBezTo>
                    <a:pt x="121873" y="46454"/>
                    <a:pt x="115294" y="44085"/>
                    <a:pt x="109697" y="40295"/>
                  </a:cubicBezTo>
                  <a:cubicBezTo>
                    <a:pt x="95288" y="31648"/>
                    <a:pt x="83466" y="19279"/>
                    <a:pt x="69903" y="9668"/>
                  </a:cubicBezTo>
                  <a:cubicBezTo>
                    <a:pt x="62648" y="19008"/>
                    <a:pt x="52281" y="25083"/>
                    <a:pt x="43064" y="32240"/>
                  </a:cubicBezTo>
                  <a:cubicBezTo>
                    <a:pt x="34727" y="39516"/>
                    <a:pt x="25155" y="44813"/>
                    <a:pt x="16750" y="51801"/>
                  </a:cubicBezTo>
                  <a:cubicBezTo>
                    <a:pt x="9698" y="73934"/>
                    <a:pt x="10983" y="98249"/>
                    <a:pt x="10239" y="121279"/>
                  </a:cubicBezTo>
                  <a:cubicBezTo>
                    <a:pt x="13469" y="124290"/>
                    <a:pt x="17595" y="126067"/>
                    <a:pt x="21350" y="1283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38" name="Google Shape;1538;p35"/>
            <p:cNvSpPr/>
            <p:nvPr/>
          </p:nvSpPr>
          <p:spPr>
            <a:xfrm>
              <a:off x="9304653" y="9158567"/>
              <a:ext cx="54263" cy="41473"/>
            </a:xfrm>
            <a:custGeom>
              <a:avLst/>
              <a:gdLst/>
              <a:ahLst/>
              <a:cxnLst/>
              <a:rect l="l" t="t" r="r" b="b"/>
              <a:pathLst>
                <a:path w="54263" h="41473" extrusionOk="0">
                  <a:moveTo>
                    <a:pt x="333" y="40836"/>
                  </a:moveTo>
                  <a:cubicBezTo>
                    <a:pt x="-1595" y="38348"/>
                    <a:pt x="5423" y="34846"/>
                    <a:pt x="6827" y="32866"/>
                  </a:cubicBezTo>
                  <a:cubicBezTo>
                    <a:pt x="10666" y="29431"/>
                    <a:pt x="14860" y="26284"/>
                    <a:pt x="18919" y="23086"/>
                  </a:cubicBezTo>
                  <a:cubicBezTo>
                    <a:pt x="28119" y="16368"/>
                    <a:pt x="37031" y="9278"/>
                    <a:pt x="46552" y="3034"/>
                  </a:cubicBezTo>
                  <a:cubicBezTo>
                    <a:pt x="48328" y="1985"/>
                    <a:pt x="50121" y="818"/>
                    <a:pt x="52049" y="39"/>
                  </a:cubicBezTo>
                  <a:cubicBezTo>
                    <a:pt x="52353" y="-62"/>
                    <a:pt x="52742" y="39"/>
                    <a:pt x="52962" y="276"/>
                  </a:cubicBezTo>
                  <a:cubicBezTo>
                    <a:pt x="53841" y="-147"/>
                    <a:pt x="54721" y="1071"/>
                    <a:pt x="53994" y="1765"/>
                  </a:cubicBezTo>
                  <a:cubicBezTo>
                    <a:pt x="54349" y="2476"/>
                    <a:pt x="52810" y="4642"/>
                    <a:pt x="52015" y="3830"/>
                  </a:cubicBezTo>
                  <a:cubicBezTo>
                    <a:pt x="48041" y="9227"/>
                    <a:pt x="42629" y="13356"/>
                    <a:pt x="37911" y="18009"/>
                  </a:cubicBezTo>
                  <a:cubicBezTo>
                    <a:pt x="37353" y="18974"/>
                    <a:pt x="35797" y="19448"/>
                    <a:pt x="35340" y="18162"/>
                  </a:cubicBezTo>
                  <a:cubicBezTo>
                    <a:pt x="34021" y="18991"/>
                    <a:pt x="31924" y="22104"/>
                    <a:pt x="30622" y="19786"/>
                  </a:cubicBezTo>
                  <a:cubicBezTo>
                    <a:pt x="28051" y="21546"/>
                    <a:pt x="25514" y="24625"/>
                    <a:pt x="22504" y="25370"/>
                  </a:cubicBezTo>
                  <a:cubicBezTo>
                    <a:pt x="16923" y="29905"/>
                    <a:pt x="11545" y="34693"/>
                    <a:pt x="5711" y="38873"/>
                  </a:cubicBezTo>
                  <a:cubicBezTo>
                    <a:pt x="4138" y="39787"/>
                    <a:pt x="2176" y="42765"/>
                    <a:pt x="333" y="408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39" name="Google Shape;1539;p35"/>
            <p:cNvSpPr/>
            <p:nvPr/>
          </p:nvSpPr>
          <p:spPr>
            <a:xfrm>
              <a:off x="9330791" y="9102399"/>
              <a:ext cx="33301" cy="10385"/>
            </a:xfrm>
            <a:custGeom>
              <a:avLst/>
              <a:gdLst/>
              <a:ahLst/>
              <a:cxnLst/>
              <a:rect l="l" t="t" r="r" b="b"/>
              <a:pathLst>
                <a:path w="33301" h="10385" extrusionOk="0">
                  <a:moveTo>
                    <a:pt x="1068" y="10385"/>
                  </a:moveTo>
                  <a:cubicBezTo>
                    <a:pt x="-150" y="10250"/>
                    <a:pt x="-404" y="8524"/>
                    <a:pt x="712" y="8050"/>
                  </a:cubicBezTo>
                  <a:cubicBezTo>
                    <a:pt x="1135" y="7915"/>
                    <a:pt x="1524" y="7745"/>
                    <a:pt x="1947" y="7593"/>
                  </a:cubicBezTo>
                  <a:cubicBezTo>
                    <a:pt x="1947" y="5613"/>
                    <a:pt x="4940" y="6172"/>
                    <a:pt x="6276" y="5664"/>
                  </a:cubicBezTo>
                  <a:cubicBezTo>
                    <a:pt x="13058" y="1722"/>
                    <a:pt x="21395" y="926"/>
                    <a:pt x="29124" y="199"/>
                  </a:cubicBezTo>
                  <a:cubicBezTo>
                    <a:pt x="29919" y="182"/>
                    <a:pt x="30967" y="-343"/>
                    <a:pt x="31576" y="385"/>
                  </a:cubicBezTo>
                  <a:cubicBezTo>
                    <a:pt x="32253" y="334"/>
                    <a:pt x="33267" y="300"/>
                    <a:pt x="33301" y="1231"/>
                  </a:cubicBezTo>
                  <a:cubicBezTo>
                    <a:pt x="33318" y="1671"/>
                    <a:pt x="32929" y="2128"/>
                    <a:pt x="32456" y="2111"/>
                  </a:cubicBezTo>
                  <a:cubicBezTo>
                    <a:pt x="29462" y="2009"/>
                    <a:pt x="26570" y="3075"/>
                    <a:pt x="23645" y="3566"/>
                  </a:cubicBezTo>
                  <a:cubicBezTo>
                    <a:pt x="24693" y="3600"/>
                    <a:pt x="27771" y="3228"/>
                    <a:pt x="26570" y="5055"/>
                  </a:cubicBezTo>
                  <a:cubicBezTo>
                    <a:pt x="23391" y="6206"/>
                    <a:pt x="19670" y="5596"/>
                    <a:pt x="16339" y="6155"/>
                  </a:cubicBezTo>
                  <a:cubicBezTo>
                    <a:pt x="21057" y="6544"/>
                    <a:pt x="25505" y="6578"/>
                    <a:pt x="30156" y="6087"/>
                  </a:cubicBezTo>
                  <a:cubicBezTo>
                    <a:pt x="30646" y="6104"/>
                    <a:pt x="31052" y="6476"/>
                    <a:pt x="31069" y="6984"/>
                  </a:cubicBezTo>
                  <a:cubicBezTo>
                    <a:pt x="31086" y="7492"/>
                    <a:pt x="30680" y="7881"/>
                    <a:pt x="30190" y="7898"/>
                  </a:cubicBezTo>
                  <a:cubicBezTo>
                    <a:pt x="28600" y="7965"/>
                    <a:pt x="27061" y="8321"/>
                    <a:pt x="25488" y="8507"/>
                  </a:cubicBezTo>
                  <a:cubicBezTo>
                    <a:pt x="26215" y="11147"/>
                    <a:pt x="17827" y="9488"/>
                    <a:pt x="16119" y="9742"/>
                  </a:cubicBezTo>
                  <a:cubicBezTo>
                    <a:pt x="11062" y="9353"/>
                    <a:pt x="6056" y="10013"/>
                    <a:pt x="1068" y="103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0" name="Google Shape;1540;p35"/>
            <p:cNvSpPr/>
            <p:nvPr/>
          </p:nvSpPr>
          <p:spPr>
            <a:xfrm>
              <a:off x="9280791" y="8811529"/>
              <a:ext cx="153509" cy="141449"/>
            </a:xfrm>
            <a:custGeom>
              <a:avLst/>
              <a:gdLst/>
              <a:ahLst/>
              <a:cxnLst/>
              <a:rect l="l" t="t" r="r" b="b"/>
              <a:pathLst>
                <a:path w="153509" h="141449" extrusionOk="0">
                  <a:moveTo>
                    <a:pt x="11" y="140353"/>
                  </a:moveTo>
                  <a:cubicBezTo>
                    <a:pt x="-226" y="128051"/>
                    <a:pt x="3393" y="115987"/>
                    <a:pt x="5490" y="103922"/>
                  </a:cubicBezTo>
                  <a:cubicBezTo>
                    <a:pt x="8044" y="91553"/>
                    <a:pt x="9499" y="78980"/>
                    <a:pt x="12238" y="66645"/>
                  </a:cubicBezTo>
                  <a:cubicBezTo>
                    <a:pt x="15299" y="54462"/>
                    <a:pt x="17430" y="42093"/>
                    <a:pt x="19781" y="29757"/>
                  </a:cubicBezTo>
                  <a:cubicBezTo>
                    <a:pt x="20762" y="25053"/>
                    <a:pt x="21962" y="20383"/>
                    <a:pt x="23214" y="15730"/>
                  </a:cubicBezTo>
                  <a:cubicBezTo>
                    <a:pt x="23569" y="13936"/>
                    <a:pt x="24499" y="12244"/>
                    <a:pt x="26055" y="11246"/>
                  </a:cubicBezTo>
                  <a:cubicBezTo>
                    <a:pt x="41935" y="2921"/>
                    <a:pt x="60775" y="3800"/>
                    <a:pt x="78228" y="3479"/>
                  </a:cubicBezTo>
                  <a:cubicBezTo>
                    <a:pt x="88815" y="2988"/>
                    <a:pt x="99334" y="1533"/>
                    <a:pt x="109920" y="890"/>
                  </a:cubicBezTo>
                  <a:cubicBezTo>
                    <a:pt x="120778" y="-2731"/>
                    <a:pt x="123889" y="5306"/>
                    <a:pt x="126984" y="14004"/>
                  </a:cubicBezTo>
                  <a:cubicBezTo>
                    <a:pt x="131720" y="25476"/>
                    <a:pt x="133377" y="37744"/>
                    <a:pt x="136353" y="49690"/>
                  </a:cubicBezTo>
                  <a:cubicBezTo>
                    <a:pt x="139211" y="58709"/>
                    <a:pt x="140040" y="68202"/>
                    <a:pt x="142408" y="77322"/>
                  </a:cubicBezTo>
                  <a:cubicBezTo>
                    <a:pt x="144336" y="82991"/>
                    <a:pt x="145350" y="88913"/>
                    <a:pt x="146703" y="94734"/>
                  </a:cubicBezTo>
                  <a:cubicBezTo>
                    <a:pt x="148834" y="103127"/>
                    <a:pt x="150119" y="111875"/>
                    <a:pt x="152690" y="120132"/>
                  </a:cubicBezTo>
                  <a:cubicBezTo>
                    <a:pt x="154128" y="123212"/>
                    <a:pt x="153891" y="127442"/>
                    <a:pt x="150221" y="128711"/>
                  </a:cubicBezTo>
                  <a:cubicBezTo>
                    <a:pt x="145773" y="130150"/>
                    <a:pt x="143389" y="126410"/>
                    <a:pt x="142712" y="122586"/>
                  </a:cubicBezTo>
                  <a:cubicBezTo>
                    <a:pt x="140294" y="115056"/>
                    <a:pt x="139144" y="107154"/>
                    <a:pt x="137267" y="99472"/>
                  </a:cubicBezTo>
                  <a:cubicBezTo>
                    <a:pt x="135457" y="90233"/>
                    <a:pt x="132616" y="81231"/>
                    <a:pt x="130671" y="72026"/>
                  </a:cubicBezTo>
                  <a:cubicBezTo>
                    <a:pt x="129420" y="62906"/>
                    <a:pt x="126781" y="54140"/>
                    <a:pt x="124650" y="45206"/>
                  </a:cubicBezTo>
                  <a:cubicBezTo>
                    <a:pt x="122604" y="33311"/>
                    <a:pt x="119577" y="21449"/>
                    <a:pt x="114368" y="10518"/>
                  </a:cubicBezTo>
                  <a:cubicBezTo>
                    <a:pt x="103088" y="12058"/>
                    <a:pt x="91656" y="12718"/>
                    <a:pt x="80308" y="13665"/>
                  </a:cubicBezTo>
                  <a:cubicBezTo>
                    <a:pt x="64326" y="13902"/>
                    <a:pt x="47279" y="13090"/>
                    <a:pt x="32296" y="19215"/>
                  </a:cubicBezTo>
                  <a:cubicBezTo>
                    <a:pt x="29674" y="27693"/>
                    <a:pt x="28101" y="35967"/>
                    <a:pt x="26444" y="44597"/>
                  </a:cubicBezTo>
                  <a:cubicBezTo>
                    <a:pt x="21895" y="64835"/>
                    <a:pt x="16720" y="84937"/>
                    <a:pt x="12221" y="105191"/>
                  </a:cubicBezTo>
                  <a:cubicBezTo>
                    <a:pt x="9820" y="114921"/>
                    <a:pt x="6860" y="124549"/>
                    <a:pt x="4357" y="134228"/>
                  </a:cubicBezTo>
                  <a:cubicBezTo>
                    <a:pt x="3698" y="136157"/>
                    <a:pt x="2903" y="144380"/>
                    <a:pt x="11" y="1403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1" name="Google Shape;1541;p35"/>
            <p:cNvSpPr/>
            <p:nvPr/>
          </p:nvSpPr>
          <p:spPr>
            <a:xfrm>
              <a:off x="9428643" y="8936840"/>
              <a:ext cx="93219" cy="37537"/>
            </a:xfrm>
            <a:custGeom>
              <a:avLst/>
              <a:gdLst/>
              <a:ahLst/>
              <a:cxnLst/>
              <a:rect l="l" t="t" r="r" b="b"/>
              <a:pathLst>
                <a:path w="93219" h="37537" extrusionOk="0">
                  <a:moveTo>
                    <a:pt x="85304" y="36650"/>
                  </a:moveTo>
                  <a:cubicBezTo>
                    <a:pt x="74396" y="29121"/>
                    <a:pt x="62524" y="24281"/>
                    <a:pt x="50229" y="19763"/>
                  </a:cubicBezTo>
                  <a:cubicBezTo>
                    <a:pt x="36074" y="13232"/>
                    <a:pt x="20955" y="9678"/>
                    <a:pt x="5819" y="6565"/>
                  </a:cubicBezTo>
                  <a:cubicBezTo>
                    <a:pt x="-5884" y="3638"/>
                    <a:pt x="2504" y="-779"/>
                    <a:pt x="9742" y="118"/>
                  </a:cubicBezTo>
                  <a:cubicBezTo>
                    <a:pt x="24286" y="930"/>
                    <a:pt x="38627" y="4281"/>
                    <a:pt x="52022" y="9966"/>
                  </a:cubicBezTo>
                  <a:cubicBezTo>
                    <a:pt x="65652" y="14653"/>
                    <a:pt x="78996" y="19882"/>
                    <a:pt x="90902" y="28071"/>
                  </a:cubicBezTo>
                  <a:cubicBezTo>
                    <a:pt x="96482" y="31794"/>
                    <a:pt x="90935" y="40288"/>
                    <a:pt x="85304" y="366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2" name="Google Shape;1542;p35"/>
            <p:cNvSpPr/>
            <p:nvPr/>
          </p:nvSpPr>
          <p:spPr>
            <a:xfrm>
              <a:off x="9515858" y="8903875"/>
              <a:ext cx="163212" cy="164464"/>
            </a:xfrm>
            <a:custGeom>
              <a:avLst/>
              <a:gdLst/>
              <a:ahLst/>
              <a:cxnLst/>
              <a:rect l="l" t="t" r="r" b="b"/>
              <a:pathLst>
                <a:path w="163212" h="164464" extrusionOk="0">
                  <a:moveTo>
                    <a:pt x="92152" y="163916"/>
                  </a:moveTo>
                  <a:cubicBezTo>
                    <a:pt x="83628" y="158891"/>
                    <a:pt x="97073" y="147723"/>
                    <a:pt x="99847" y="142241"/>
                  </a:cubicBezTo>
                  <a:cubicBezTo>
                    <a:pt x="111702" y="124017"/>
                    <a:pt x="122897" y="105370"/>
                    <a:pt x="134431" y="86960"/>
                  </a:cubicBezTo>
                  <a:cubicBezTo>
                    <a:pt x="140739" y="77839"/>
                    <a:pt x="147014" y="68651"/>
                    <a:pt x="152307" y="58871"/>
                  </a:cubicBezTo>
                  <a:cubicBezTo>
                    <a:pt x="132875" y="41188"/>
                    <a:pt x="112328" y="24741"/>
                    <a:pt x="90596" y="10020"/>
                  </a:cubicBezTo>
                  <a:cubicBezTo>
                    <a:pt x="82242" y="14098"/>
                    <a:pt x="74801" y="19682"/>
                    <a:pt x="67241" y="25029"/>
                  </a:cubicBezTo>
                  <a:cubicBezTo>
                    <a:pt x="55555" y="32694"/>
                    <a:pt x="43091" y="39073"/>
                    <a:pt x="31777" y="47314"/>
                  </a:cubicBezTo>
                  <a:cubicBezTo>
                    <a:pt x="26534" y="50816"/>
                    <a:pt x="21258" y="54268"/>
                    <a:pt x="16066" y="57839"/>
                  </a:cubicBezTo>
                  <a:cubicBezTo>
                    <a:pt x="13377" y="59260"/>
                    <a:pt x="1302" y="69582"/>
                    <a:pt x="0" y="65132"/>
                  </a:cubicBezTo>
                  <a:cubicBezTo>
                    <a:pt x="3348" y="59632"/>
                    <a:pt x="9386" y="55588"/>
                    <a:pt x="14189" y="51273"/>
                  </a:cubicBezTo>
                  <a:cubicBezTo>
                    <a:pt x="26551" y="41696"/>
                    <a:pt x="39032" y="32237"/>
                    <a:pt x="52460" y="24183"/>
                  </a:cubicBezTo>
                  <a:cubicBezTo>
                    <a:pt x="64721" y="16704"/>
                    <a:pt x="75257" y="6619"/>
                    <a:pt x="88245" y="307"/>
                  </a:cubicBezTo>
                  <a:cubicBezTo>
                    <a:pt x="96414" y="-1723"/>
                    <a:pt x="102400" y="6839"/>
                    <a:pt x="108827" y="10511"/>
                  </a:cubicBezTo>
                  <a:cubicBezTo>
                    <a:pt x="119042" y="17482"/>
                    <a:pt x="128800" y="25046"/>
                    <a:pt x="138287" y="32965"/>
                  </a:cubicBezTo>
                  <a:cubicBezTo>
                    <a:pt x="145880" y="39293"/>
                    <a:pt x="153102" y="46062"/>
                    <a:pt x="160678" y="52424"/>
                  </a:cubicBezTo>
                  <a:cubicBezTo>
                    <a:pt x="164331" y="54962"/>
                    <a:pt x="163486" y="59971"/>
                    <a:pt x="161575" y="63389"/>
                  </a:cubicBezTo>
                  <a:cubicBezTo>
                    <a:pt x="155689" y="74438"/>
                    <a:pt x="148468" y="84709"/>
                    <a:pt x="141450" y="95048"/>
                  </a:cubicBezTo>
                  <a:cubicBezTo>
                    <a:pt x="131844" y="110869"/>
                    <a:pt x="122018" y="126572"/>
                    <a:pt x="112125" y="142224"/>
                  </a:cubicBezTo>
                  <a:cubicBezTo>
                    <a:pt x="108438" y="148501"/>
                    <a:pt x="103652" y="154035"/>
                    <a:pt x="99796" y="160194"/>
                  </a:cubicBezTo>
                  <a:cubicBezTo>
                    <a:pt x="98595" y="163223"/>
                    <a:pt x="95348" y="165575"/>
                    <a:pt x="92152" y="1639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3" name="Google Shape;1543;p35"/>
            <p:cNvSpPr/>
            <p:nvPr/>
          </p:nvSpPr>
          <p:spPr>
            <a:xfrm>
              <a:off x="9606318" y="9064516"/>
              <a:ext cx="33105" cy="70296"/>
            </a:xfrm>
            <a:custGeom>
              <a:avLst/>
              <a:gdLst/>
              <a:ahLst/>
              <a:cxnLst/>
              <a:rect l="l" t="t" r="r" b="b"/>
              <a:pathLst>
                <a:path w="33105" h="70296" extrusionOk="0">
                  <a:moveTo>
                    <a:pt x="23153" y="66306"/>
                  </a:moveTo>
                  <a:cubicBezTo>
                    <a:pt x="20870" y="54715"/>
                    <a:pt x="17369" y="42464"/>
                    <a:pt x="12448" y="31871"/>
                  </a:cubicBezTo>
                  <a:cubicBezTo>
                    <a:pt x="11586" y="27844"/>
                    <a:pt x="-6425" y="-1497"/>
                    <a:pt x="2453" y="60"/>
                  </a:cubicBezTo>
                  <a:cubicBezTo>
                    <a:pt x="7510" y="3529"/>
                    <a:pt x="9945" y="9857"/>
                    <a:pt x="13361" y="14815"/>
                  </a:cubicBezTo>
                  <a:cubicBezTo>
                    <a:pt x="20261" y="26169"/>
                    <a:pt x="26451" y="38640"/>
                    <a:pt x="29918" y="51415"/>
                  </a:cubicBezTo>
                  <a:cubicBezTo>
                    <a:pt x="30713" y="56880"/>
                    <a:pt x="37088" y="67828"/>
                    <a:pt x="29208" y="70180"/>
                  </a:cubicBezTo>
                  <a:cubicBezTo>
                    <a:pt x="26586" y="70773"/>
                    <a:pt x="23661" y="69047"/>
                    <a:pt x="23153" y="663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4" name="Google Shape;1544;p35"/>
            <p:cNvSpPr/>
            <p:nvPr/>
          </p:nvSpPr>
          <p:spPr>
            <a:xfrm>
              <a:off x="9634206" y="9125302"/>
              <a:ext cx="111390" cy="11081"/>
            </a:xfrm>
            <a:custGeom>
              <a:avLst/>
              <a:gdLst/>
              <a:ahLst/>
              <a:cxnLst/>
              <a:rect l="l" t="t" r="r" b="b"/>
              <a:pathLst>
                <a:path w="111390" h="11081" extrusionOk="0">
                  <a:moveTo>
                    <a:pt x="60324" y="11002"/>
                  </a:moveTo>
                  <a:cubicBezTo>
                    <a:pt x="45053" y="10647"/>
                    <a:pt x="29680" y="9276"/>
                    <a:pt x="14595" y="10664"/>
                  </a:cubicBezTo>
                  <a:cubicBezTo>
                    <a:pt x="11551" y="10495"/>
                    <a:pt x="169" y="12593"/>
                    <a:pt x="0" y="8718"/>
                  </a:cubicBezTo>
                  <a:cubicBezTo>
                    <a:pt x="355" y="6873"/>
                    <a:pt x="2621" y="6552"/>
                    <a:pt x="4143" y="6061"/>
                  </a:cubicBezTo>
                  <a:cubicBezTo>
                    <a:pt x="22966" y="1036"/>
                    <a:pt x="42685" y="1696"/>
                    <a:pt x="61948" y="1797"/>
                  </a:cubicBezTo>
                  <a:cubicBezTo>
                    <a:pt x="74040" y="1459"/>
                    <a:pt x="86165" y="1036"/>
                    <a:pt x="98257" y="427"/>
                  </a:cubicBezTo>
                  <a:cubicBezTo>
                    <a:pt x="101995" y="579"/>
                    <a:pt x="106392" y="-1079"/>
                    <a:pt x="109639" y="1273"/>
                  </a:cubicBezTo>
                  <a:cubicBezTo>
                    <a:pt x="111719" y="3015"/>
                    <a:pt x="112006" y="6400"/>
                    <a:pt x="110180" y="8430"/>
                  </a:cubicBezTo>
                  <a:cubicBezTo>
                    <a:pt x="108675" y="10359"/>
                    <a:pt x="106104" y="10224"/>
                    <a:pt x="103939" y="10207"/>
                  </a:cubicBezTo>
                  <a:cubicBezTo>
                    <a:pt x="100895" y="10275"/>
                    <a:pt x="97851" y="10410"/>
                    <a:pt x="94807" y="10511"/>
                  </a:cubicBezTo>
                  <a:cubicBezTo>
                    <a:pt x="83172" y="10782"/>
                    <a:pt x="71909" y="11053"/>
                    <a:pt x="60324" y="110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5" name="Google Shape;1545;p35"/>
            <p:cNvSpPr/>
            <p:nvPr/>
          </p:nvSpPr>
          <p:spPr>
            <a:xfrm>
              <a:off x="9741688" y="9128539"/>
              <a:ext cx="27958" cy="89467"/>
            </a:xfrm>
            <a:custGeom>
              <a:avLst/>
              <a:gdLst/>
              <a:ahLst/>
              <a:cxnLst/>
              <a:rect l="l" t="t" r="r" b="b"/>
              <a:pathLst>
                <a:path w="27958" h="89467" extrusionOk="0">
                  <a:moveTo>
                    <a:pt x="19000" y="86972"/>
                  </a:moveTo>
                  <a:cubicBezTo>
                    <a:pt x="15432" y="74772"/>
                    <a:pt x="14011" y="61878"/>
                    <a:pt x="10680" y="49560"/>
                  </a:cubicBezTo>
                  <a:cubicBezTo>
                    <a:pt x="6536" y="34094"/>
                    <a:pt x="-1074" y="18527"/>
                    <a:pt x="127" y="2249"/>
                  </a:cubicBezTo>
                  <a:cubicBezTo>
                    <a:pt x="245" y="827"/>
                    <a:pt x="1869" y="-814"/>
                    <a:pt x="3137" y="455"/>
                  </a:cubicBezTo>
                  <a:cubicBezTo>
                    <a:pt x="5150" y="3298"/>
                    <a:pt x="4981" y="7207"/>
                    <a:pt x="6131" y="10472"/>
                  </a:cubicBezTo>
                  <a:cubicBezTo>
                    <a:pt x="10037" y="22588"/>
                    <a:pt x="14603" y="34500"/>
                    <a:pt x="18916" y="46480"/>
                  </a:cubicBezTo>
                  <a:cubicBezTo>
                    <a:pt x="22180" y="57699"/>
                    <a:pt x="24581" y="69171"/>
                    <a:pt x="27372" y="80305"/>
                  </a:cubicBezTo>
                  <a:cubicBezTo>
                    <a:pt x="27693" y="81862"/>
                    <a:pt x="28065" y="83419"/>
                    <a:pt x="27930" y="85026"/>
                  </a:cubicBezTo>
                  <a:cubicBezTo>
                    <a:pt x="27761" y="89696"/>
                    <a:pt x="21114" y="91219"/>
                    <a:pt x="19000" y="869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6" name="Google Shape;1546;p35"/>
            <p:cNvSpPr/>
            <p:nvPr/>
          </p:nvSpPr>
          <p:spPr>
            <a:xfrm>
              <a:off x="9640620" y="9214883"/>
              <a:ext cx="131065" cy="140512"/>
            </a:xfrm>
            <a:custGeom>
              <a:avLst/>
              <a:gdLst/>
              <a:ahLst/>
              <a:cxnLst/>
              <a:rect l="l" t="t" r="r" b="b"/>
              <a:pathLst>
                <a:path w="131065" h="140512" extrusionOk="0">
                  <a:moveTo>
                    <a:pt x="3361" y="140294"/>
                  </a:moveTo>
                  <a:cubicBezTo>
                    <a:pt x="-2135" y="138416"/>
                    <a:pt x="520" y="132155"/>
                    <a:pt x="1568" y="128229"/>
                  </a:cubicBezTo>
                  <a:cubicBezTo>
                    <a:pt x="5593" y="111901"/>
                    <a:pt x="6845" y="95030"/>
                    <a:pt x="9297" y="78431"/>
                  </a:cubicBezTo>
                  <a:cubicBezTo>
                    <a:pt x="11242" y="69632"/>
                    <a:pt x="10362" y="57500"/>
                    <a:pt x="17753" y="51273"/>
                  </a:cubicBezTo>
                  <a:cubicBezTo>
                    <a:pt x="27646" y="46856"/>
                    <a:pt x="37049" y="42728"/>
                    <a:pt x="46587" y="38159"/>
                  </a:cubicBezTo>
                  <a:cubicBezTo>
                    <a:pt x="58138" y="33235"/>
                    <a:pt x="69317" y="28717"/>
                    <a:pt x="80225" y="22744"/>
                  </a:cubicBezTo>
                  <a:cubicBezTo>
                    <a:pt x="91353" y="16754"/>
                    <a:pt x="103343" y="12591"/>
                    <a:pt x="114420" y="6500"/>
                  </a:cubicBezTo>
                  <a:cubicBezTo>
                    <a:pt x="118039" y="4605"/>
                    <a:pt x="121574" y="2489"/>
                    <a:pt x="125278" y="747"/>
                  </a:cubicBezTo>
                  <a:cubicBezTo>
                    <a:pt x="127003" y="-15"/>
                    <a:pt x="128812" y="-539"/>
                    <a:pt x="130300" y="950"/>
                  </a:cubicBezTo>
                  <a:cubicBezTo>
                    <a:pt x="131433" y="2083"/>
                    <a:pt x="131264" y="4131"/>
                    <a:pt x="130081" y="5146"/>
                  </a:cubicBezTo>
                  <a:cubicBezTo>
                    <a:pt x="115942" y="15536"/>
                    <a:pt x="100130" y="23049"/>
                    <a:pt x="84622" y="31103"/>
                  </a:cubicBezTo>
                  <a:cubicBezTo>
                    <a:pt x="64751" y="41729"/>
                    <a:pt x="44000" y="50494"/>
                    <a:pt x="23537" y="59835"/>
                  </a:cubicBezTo>
                  <a:cubicBezTo>
                    <a:pt x="17415" y="80901"/>
                    <a:pt x="17719" y="103440"/>
                    <a:pt x="12916" y="124862"/>
                  </a:cubicBezTo>
                  <a:cubicBezTo>
                    <a:pt x="10954" y="130091"/>
                    <a:pt x="11631" y="142291"/>
                    <a:pt x="3361" y="1402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7" name="Google Shape;1547;p35"/>
            <p:cNvSpPr/>
            <p:nvPr/>
          </p:nvSpPr>
          <p:spPr>
            <a:xfrm>
              <a:off x="9580167" y="9352711"/>
              <a:ext cx="143741" cy="160221"/>
            </a:xfrm>
            <a:custGeom>
              <a:avLst/>
              <a:gdLst/>
              <a:ahLst/>
              <a:cxnLst/>
              <a:rect l="l" t="t" r="r" b="b"/>
              <a:pathLst>
                <a:path w="143741" h="160221" extrusionOk="0">
                  <a:moveTo>
                    <a:pt x="73894" y="160187"/>
                  </a:moveTo>
                  <a:cubicBezTo>
                    <a:pt x="68922" y="160272"/>
                    <a:pt x="64322" y="158343"/>
                    <a:pt x="59772" y="156583"/>
                  </a:cubicBezTo>
                  <a:cubicBezTo>
                    <a:pt x="49067" y="152996"/>
                    <a:pt x="38802" y="148173"/>
                    <a:pt x="29078" y="142454"/>
                  </a:cubicBezTo>
                  <a:cubicBezTo>
                    <a:pt x="20047" y="137716"/>
                    <a:pt x="10661" y="133587"/>
                    <a:pt x="2289" y="127682"/>
                  </a:cubicBezTo>
                  <a:cubicBezTo>
                    <a:pt x="-2953" y="124264"/>
                    <a:pt x="1698" y="116006"/>
                    <a:pt x="7312" y="118798"/>
                  </a:cubicBezTo>
                  <a:cubicBezTo>
                    <a:pt x="15413" y="124145"/>
                    <a:pt x="24072" y="128443"/>
                    <a:pt x="32764" y="132741"/>
                  </a:cubicBezTo>
                  <a:cubicBezTo>
                    <a:pt x="45922" y="139882"/>
                    <a:pt x="60229" y="147953"/>
                    <a:pt x="75179" y="149916"/>
                  </a:cubicBezTo>
                  <a:cubicBezTo>
                    <a:pt x="86036" y="139307"/>
                    <a:pt x="98179" y="128596"/>
                    <a:pt x="107041" y="116700"/>
                  </a:cubicBezTo>
                  <a:cubicBezTo>
                    <a:pt x="116410" y="103874"/>
                    <a:pt x="123716" y="89694"/>
                    <a:pt x="132730" y="76631"/>
                  </a:cubicBezTo>
                  <a:cubicBezTo>
                    <a:pt x="115902" y="62790"/>
                    <a:pt x="102897" y="44870"/>
                    <a:pt x="87305" y="29642"/>
                  </a:cubicBezTo>
                  <a:cubicBezTo>
                    <a:pt x="81453" y="23313"/>
                    <a:pt x="63036" y="9641"/>
                    <a:pt x="64017" y="1045"/>
                  </a:cubicBezTo>
                  <a:cubicBezTo>
                    <a:pt x="65844" y="-1747"/>
                    <a:pt x="69074" y="1773"/>
                    <a:pt x="70613" y="3279"/>
                  </a:cubicBezTo>
                  <a:cubicBezTo>
                    <a:pt x="80794" y="13753"/>
                    <a:pt x="92801" y="22213"/>
                    <a:pt x="102813" y="32873"/>
                  </a:cubicBezTo>
                  <a:cubicBezTo>
                    <a:pt x="115175" y="45023"/>
                    <a:pt x="126303" y="58407"/>
                    <a:pt x="139833" y="69203"/>
                  </a:cubicBezTo>
                  <a:cubicBezTo>
                    <a:pt x="150352" y="76648"/>
                    <a:pt x="136687" y="87004"/>
                    <a:pt x="133237" y="94787"/>
                  </a:cubicBezTo>
                  <a:cubicBezTo>
                    <a:pt x="122397" y="113502"/>
                    <a:pt x="110322" y="131760"/>
                    <a:pt x="93934" y="146126"/>
                  </a:cubicBezTo>
                  <a:cubicBezTo>
                    <a:pt x="87406" y="150796"/>
                    <a:pt x="82975" y="160881"/>
                    <a:pt x="73894" y="1601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8" name="Google Shape;1548;p35"/>
            <p:cNvSpPr/>
            <p:nvPr/>
          </p:nvSpPr>
          <p:spPr>
            <a:xfrm>
              <a:off x="9512332" y="9471113"/>
              <a:ext cx="73838" cy="46980"/>
            </a:xfrm>
            <a:custGeom>
              <a:avLst/>
              <a:gdLst/>
              <a:ahLst/>
              <a:cxnLst/>
              <a:rect l="l" t="t" r="r" b="b"/>
              <a:pathLst>
                <a:path w="73838" h="46980" extrusionOk="0">
                  <a:moveTo>
                    <a:pt x="4760" y="46980"/>
                  </a:moveTo>
                  <a:cubicBezTo>
                    <a:pt x="-651" y="46693"/>
                    <a:pt x="-1768" y="39400"/>
                    <a:pt x="3069" y="37200"/>
                  </a:cubicBezTo>
                  <a:cubicBezTo>
                    <a:pt x="10984" y="34323"/>
                    <a:pt x="18696" y="31024"/>
                    <a:pt x="26204" y="27149"/>
                  </a:cubicBezTo>
                  <a:cubicBezTo>
                    <a:pt x="33730" y="23951"/>
                    <a:pt x="40579" y="19568"/>
                    <a:pt x="47293" y="14949"/>
                  </a:cubicBezTo>
                  <a:cubicBezTo>
                    <a:pt x="53246" y="11040"/>
                    <a:pt x="59419" y="7927"/>
                    <a:pt x="64882" y="3595"/>
                  </a:cubicBezTo>
                  <a:cubicBezTo>
                    <a:pt x="67046" y="1869"/>
                    <a:pt x="74149" y="-3055"/>
                    <a:pt x="73828" y="2749"/>
                  </a:cubicBezTo>
                  <a:cubicBezTo>
                    <a:pt x="68653" y="13544"/>
                    <a:pt x="56933" y="18891"/>
                    <a:pt x="47885" y="25998"/>
                  </a:cubicBezTo>
                  <a:cubicBezTo>
                    <a:pt x="40867" y="31481"/>
                    <a:pt x="32699" y="35000"/>
                    <a:pt x="24818" y="39027"/>
                  </a:cubicBezTo>
                  <a:cubicBezTo>
                    <a:pt x="18459" y="42208"/>
                    <a:pt x="11711" y="45525"/>
                    <a:pt x="4760" y="4698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9" name="Google Shape;1549;p35"/>
            <p:cNvSpPr/>
            <p:nvPr/>
          </p:nvSpPr>
          <p:spPr>
            <a:xfrm>
              <a:off x="9398618" y="9509884"/>
              <a:ext cx="132354" cy="133948"/>
            </a:xfrm>
            <a:custGeom>
              <a:avLst/>
              <a:gdLst/>
              <a:ahLst/>
              <a:cxnLst/>
              <a:rect l="l" t="t" r="r" b="b"/>
              <a:pathLst>
                <a:path w="132354" h="133948" extrusionOk="0">
                  <a:moveTo>
                    <a:pt x="43438" y="133949"/>
                  </a:moveTo>
                  <a:cubicBezTo>
                    <a:pt x="34542" y="133103"/>
                    <a:pt x="30162" y="112527"/>
                    <a:pt x="26441" y="105623"/>
                  </a:cubicBezTo>
                  <a:cubicBezTo>
                    <a:pt x="19000" y="89785"/>
                    <a:pt x="12438" y="73591"/>
                    <a:pt x="7568" y="56755"/>
                  </a:cubicBezTo>
                  <a:cubicBezTo>
                    <a:pt x="5437" y="50308"/>
                    <a:pt x="3424" y="43726"/>
                    <a:pt x="346" y="37719"/>
                  </a:cubicBezTo>
                  <a:cubicBezTo>
                    <a:pt x="-1734" y="32270"/>
                    <a:pt x="6097" y="28175"/>
                    <a:pt x="9344" y="33066"/>
                  </a:cubicBezTo>
                  <a:cubicBezTo>
                    <a:pt x="16007" y="45621"/>
                    <a:pt x="18797" y="59835"/>
                    <a:pt x="23634" y="73135"/>
                  </a:cubicBezTo>
                  <a:cubicBezTo>
                    <a:pt x="30838" y="89988"/>
                    <a:pt x="37586" y="107112"/>
                    <a:pt x="45501" y="123627"/>
                  </a:cubicBezTo>
                  <a:cubicBezTo>
                    <a:pt x="57271" y="122899"/>
                    <a:pt x="69211" y="122442"/>
                    <a:pt x="80812" y="120344"/>
                  </a:cubicBezTo>
                  <a:cubicBezTo>
                    <a:pt x="93784" y="116418"/>
                    <a:pt x="106332" y="110953"/>
                    <a:pt x="118238" y="104506"/>
                  </a:cubicBezTo>
                  <a:cubicBezTo>
                    <a:pt x="122669" y="102459"/>
                    <a:pt x="122381" y="99311"/>
                    <a:pt x="121705" y="95166"/>
                  </a:cubicBezTo>
                  <a:cubicBezTo>
                    <a:pt x="120843" y="89666"/>
                    <a:pt x="120352" y="84116"/>
                    <a:pt x="119659" y="78600"/>
                  </a:cubicBezTo>
                  <a:cubicBezTo>
                    <a:pt x="117697" y="63693"/>
                    <a:pt x="116648" y="48684"/>
                    <a:pt x="115363" y="33692"/>
                  </a:cubicBezTo>
                  <a:cubicBezTo>
                    <a:pt x="115651" y="27228"/>
                    <a:pt x="108801" y="1694"/>
                    <a:pt x="115921" y="53"/>
                  </a:cubicBezTo>
                  <a:cubicBezTo>
                    <a:pt x="117291" y="-235"/>
                    <a:pt x="118407" y="696"/>
                    <a:pt x="118644" y="1863"/>
                  </a:cubicBezTo>
                  <a:cubicBezTo>
                    <a:pt x="118644" y="1846"/>
                    <a:pt x="118661" y="1829"/>
                    <a:pt x="118661" y="1812"/>
                  </a:cubicBezTo>
                  <a:cubicBezTo>
                    <a:pt x="121756" y="24385"/>
                    <a:pt x="125679" y="46805"/>
                    <a:pt x="128115" y="69480"/>
                  </a:cubicBezTo>
                  <a:cubicBezTo>
                    <a:pt x="129281" y="76671"/>
                    <a:pt x="130550" y="84133"/>
                    <a:pt x="131412" y="91291"/>
                  </a:cubicBezTo>
                  <a:cubicBezTo>
                    <a:pt x="132140" y="96113"/>
                    <a:pt x="133290" y="101477"/>
                    <a:pt x="131006" y="106046"/>
                  </a:cubicBezTo>
                  <a:cubicBezTo>
                    <a:pt x="126136" y="114286"/>
                    <a:pt x="115854" y="117180"/>
                    <a:pt x="107618" y="120970"/>
                  </a:cubicBezTo>
                  <a:cubicBezTo>
                    <a:pt x="87949" y="131901"/>
                    <a:pt x="65457" y="133255"/>
                    <a:pt x="43438" y="1339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0" name="Google Shape;1550;p35"/>
            <p:cNvSpPr/>
            <p:nvPr/>
          </p:nvSpPr>
          <p:spPr>
            <a:xfrm>
              <a:off x="9335472" y="9543383"/>
              <a:ext cx="68042" cy="10954"/>
            </a:xfrm>
            <a:custGeom>
              <a:avLst/>
              <a:gdLst/>
              <a:ahLst/>
              <a:cxnLst/>
              <a:rect l="l" t="t" r="r" b="b"/>
              <a:pathLst>
                <a:path w="68042" h="10954" extrusionOk="0">
                  <a:moveTo>
                    <a:pt x="17661" y="10802"/>
                  </a:moveTo>
                  <a:cubicBezTo>
                    <a:pt x="13383" y="10616"/>
                    <a:pt x="9104" y="10582"/>
                    <a:pt x="4842" y="10227"/>
                  </a:cubicBezTo>
                  <a:cubicBezTo>
                    <a:pt x="3472" y="10092"/>
                    <a:pt x="2238" y="9584"/>
                    <a:pt x="1308" y="8552"/>
                  </a:cubicBezTo>
                  <a:cubicBezTo>
                    <a:pt x="-1753" y="5405"/>
                    <a:pt x="952" y="-416"/>
                    <a:pt x="5366" y="24"/>
                  </a:cubicBezTo>
                  <a:cubicBezTo>
                    <a:pt x="15970" y="819"/>
                    <a:pt x="26591" y="1191"/>
                    <a:pt x="37228" y="1293"/>
                  </a:cubicBezTo>
                  <a:cubicBezTo>
                    <a:pt x="41185" y="1682"/>
                    <a:pt x="72658" y="-3428"/>
                    <a:pt x="67466" y="4778"/>
                  </a:cubicBezTo>
                  <a:cubicBezTo>
                    <a:pt x="64760" y="6775"/>
                    <a:pt x="60888" y="6217"/>
                    <a:pt x="57759" y="7164"/>
                  </a:cubicBezTo>
                  <a:cubicBezTo>
                    <a:pt x="44602" y="10278"/>
                    <a:pt x="31123" y="11395"/>
                    <a:pt x="17661" y="108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1" name="Google Shape;1551;p35"/>
            <p:cNvSpPr/>
            <p:nvPr/>
          </p:nvSpPr>
          <p:spPr>
            <a:xfrm>
              <a:off x="9324349" y="9546842"/>
              <a:ext cx="1286" cy="1286"/>
            </a:xfrm>
            <a:custGeom>
              <a:avLst/>
              <a:gdLst/>
              <a:ahLst/>
              <a:cxnLst/>
              <a:rect l="l" t="t" r="r" b="b"/>
              <a:pathLst>
                <a:path w="1286" h="1286" extrusionOk="0">
                  <a:moveTo>
                    <a:pt x="1" y="609"/>
                  </a:moveTo>
                  <a:cubicBezTo>
                    <a:pt x="18" y="254"/>
                    <a:pt x="322" y="0"/>
                    <a:pt x="677" y="0"/>
                  </a:cubicBezTo>
                  <a:cubicBezTo>
                    <a:pt x="1032" y="0"/>
                    <a:pt x="1303" y="338"/>
                    <a:pt x="1286" y="677"/>
                  </a:cubicBezTo>
                  <a:cubicBezTo>
                    <a:pt x="1269" y="1032"/>
                    <a:pt x="965" y="1286"/>
                    <a:pt x="610" y="1286"/>
                  </a:cubicBezTo>
                  <a:cubicBezTo>
                    <a:pt x="254" y="1286"/>
                    <a:pt x="-16" y="948"/>
                    <a:pt x="1" y="6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2" name="Google Shape;1552;p35"/>
            <p:cNvSpPr/>
            <p:nvPr/>
          </p:nvSpPr>
          <p:spPr>
            <a:xfrm>
              <a:off x="9317984" y="9543703"/>
              <a:ext cx="39630" cy="10272"/>
            </a:xfrm>
            <a:custGeom>
              <a:avLst/>
              <a:gdLst/>
              <a:ahLst/>
              <a:cxnLst/>
              <a:rect l="l" t="t" r="r" b="b"/>
              <a:pathLst>
                <a:path w="39630" h="10272" extrusionOk="0">
                  <a:moveTo>
                    <a:pt x="34320" y="10262"/>
                  </a:moveTo>
                  <a:cubicBezTo>
                    <a:pt x="26321" y="9348"/>
                    <a:pt x="18254" y="10076"/>
                    <a:pt x="10306" y="8756"/>
                  </a:cubicBezTo>
                  <a:cubicBezTo>
                    <a:pt x="7228" y="8113"/>
                    <a:pt x="3744" y="8113"/>
                    <a:pt x="1055" y="6370"/>
                  </a:cubicBezTo>
                  <a:cubicBezTo>
                    <a:pt x="-1161" y="4627"/>
                    <a:pt x="378" y="651"/>
                    <a:pt x="3220" y="956"/>
                  </a:cubicBezTo>
                  <a:cubicBezTo>
                    <a:pt x="11303" y="1632"/>
                    <a:pt x="19303" y="465"/>
                    <a:pt x="27369" y="59"/>
                  </a:cubicBezTo>
                  <a:cubicBezTo>
                    <a:pt x="31902" y="126"/>
                    <a:pt x="39698" y="-1159"/>
                    <a:pt x="39630" y="5474"/>
                  </a:cubicBezTo>
                  <a:cubicBezTo>
                    <a:pt x="39495" y="8181"/>
                    <a:pt x="37043" y="10448"/>
                    <a:pt x="34320" y="102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3" name="Google Shape;1553;p35"/>
            <p:cNvSpPr/>
            <p:nvPr/>
          </p:nvSpPr>
          <p:spPr>
            <a:xfrm>
              <a:off x="9291325" y="9548608"/>
              <a:ext cx="27772" cy="99385"/>
            </a:xfrm>
            <a:custGeom>
              <a:avLst/>
              <a:gdLst/>
              <a:ahLst/>
              <a:cxnLst/>
              <a:rect l="l" t="t" r="r" b="b"/>
              <a:pathLst>
                <a:path w="27772" h="99385" extrusionOk="0">
                  <a:moveTo>
                    <a:pt x="3361" y="99219"/>
                  </a:moveTo>
                  <a:cubicBezTo>
                    <a:pt x="-2253" y="97036"/>
                    <a:pt x="537" y="91740"/>
                    <a:pt x="1992" y="87679"/>
                  </a:cubicBezTo>
                  <a:cubicBezTo>
                    <a:pt x="4122" y="76951"/>
                    <a:pt x="6118" y="65986"/>
                    <a:pt x="9162" y="55613"/>
                  </a:cubicBezTo>
                  <a:cubicBezTo>
                    <a:pt x="11395" y="50909"/>
                    <a:pt x="22100" y="-6470"/>
                    <a:pt x="27427" y="603"/>
                  </a:cubicBezTo>
                  <a:cubicBezTo>
                    <a:pt x="28661" y="6695"/>
                    <a:pt x="26260" y="13158"/>
                    <a:pt x="25414" y="19250"/>
                  </a:cubicBezTo>
                  <a:cubicBezTo>
                    <a:pt x="22556" y="34208"/>
                    <a:pt x="20561" y="49302"/>
                    <a:pt x="16959" y="64108"/>
                  </a:cubicBezTo>
                  <a:cubicBezTo>
                    <a:pt x="15386" y="70724"/>
                    <a:pt x="14050" y="77391"/>
                    <a:pt x="13086" y="84125"/>
                  </a:cubicBezTo>
                  <a:cubicBezTo>
                    <a:pt x="11767" y="89506"/>
                    <a:pt x="11242" y="100894"/>
                    <a:pt x="3361" y="992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4" name="Google Shape;1554;p35"/>
            <p:cNvSpPr/>
            <p:nvPr/>
          </p:nvSpPr>
          <p:spPr>
            <a:xfrm>
              <a:off x="9195161" y="9516037"/>
              <a:ext cx="103476" cy="136711"/>
            </a:xfrm>
            <a:custGeom>
              <a:avLst/>
              <a:gdLst/>
              <a:ahLst/>
              <a:cxnLst/>
              <a:rect l="l" t="t" r="r" b="b"/>
              <a:pathLst>
                <a:path w="103476" h="136711" extrusionOk="0">
                  <a:moveTo>
                    <a:pt x="96701" y="136663"/>
                  </a:moveTo>
                  <a:cubicBezTo>
                    <a:pt x="73414" y="134412"/>
                    <a:pt x="49940" y="130622"/>
                    <a:pt x="27904" y="122601"/>
                  </a:cubicBezTo>
                  <a:cubicBezTo>
                    <a:pt x="16624" y="118693"/>
                    <a:pt x="-3991" y="114987"/>
                    <a:pt x="676" y="98777"/>
                  </a:cubicBezTo>
                  <a:cubicBezTo>
                    <a:pt x="3044" y="75172"/>
                    <a:pt x="5801" y="51990"/>
                    <a:pt x="9217" y="28656"/>
                  </a:cubicBezTo>
                  <a:cubicBezTo>
                    <a:pt x="10824" y="19502"/>
                    <a:pt x="10451" y="9789"/>
                    <a:pt x="13360" y="939"/>
                  </a:cubicBezTo>
                  <a:cubicBezTo>
                    <a:pt x="14967" y="-1176"/>
                    <a:pt x="16793" y="652"/>
                    <a:pt x="16946" y="2767"/>
                  </a:cubicBezTo>
                  <a:cubicBezTo>
                    <a:pt x="18180" y="14544"/>
                    <a:pt x="17182" y="26456"/>
                    <a:pt x="16083" y="38200"/>
                  </a:cubicBezTo>
                  <a:cubicBezTo>
                    <a:pt x="14037" y="60095"/>
                    <a:pt x="12278" y="82042"/>
                    <a:pt x="10265" y="103938"/>
                  </a:cubicBezTo>
                  <a:cubicBezTo>
                    <a:pt x="18501" y="110689"/>
                    <a:pt x="30103" y="111620"/>
                    <a:pt x="39692" y="115833"/>
                  </a:cubicBezTo>
                  <a:cubicBezTo>
                    <a:pt x="57737" y="121079"/>
                    <a:pt x="76356" y="124310"/>
                    <a:pt x="95044" y="126172"/>
                  </a:cubicBezTo>
                  <a:cubicBezTo>
                    <a:pt x="98798" y="122838"/>
                    <a:pt x="104853" y="127001"/>
                    <a:pt x="103195" y="131722"/>
                  </a:cubicBezTo>
                  <a:cubicBezTo>
                    <a:pt x="102485" y="134683"/>
                    <a:pt x="99881" y="137086"/>
                    <a:pt x="96701" y="1366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5" name="Google Shape;1555;p35"/>
            <p:cNvSpPr/>
            <p:nvPr/>
          </p:nvSpPr>
          <p:spPr>
            <a:xfrm>
              <a:off x="9134445" y="9458535"/>
              <a:ext cx="78119" cy="63968"/>
            </a:xfrm>
            <a:custGeom>
              <a:avLst/>
              <a:gdLst/>
              <a:ahLst/>
              <a:cxnLst/>
              <a:rect l="l" t="t" r="r" b="b"/>
              <a:pathLst>
                <a:path w="78119" h="63968" extrusionOk="0">
                  <a:moveTo>
                    <a:pt x="71657" y="63314"/>
                  </a:moveTo>
                  <a:cubicBezTo>
                    <a:pt x="57130" y="55615"/>
                    <a:pt x="43668" y="46325"/>
                    <a:pt x="30460" y="36613"/>
                  </a:cubicBezTo>
                  <a:cubicBezTo>
                    <a:pt x="21007" y="30758"/>
                    <a:pt x="14022" y="21671"/>
                    <a:pt x="6699" y="13668"/>
                  </a:cubicBezTo>
                  <a:cubicBezTo>
                    <a:pt x="3638" y="10470"/>
                    <a:pt x="-2703" y="6696"/>
                    <a:pt x="1271" y="1789"/>
                  </a:cubicBezTo>
                  <a:cubicBezTo>
                    <a:pt x="3063" y="-309"/>
                    <a:pt x="6429" y="-647"/>
                    <a:pt x="8509" y="1231"/>
                  </a:cubicBezTo>
                  <a:cubicBezTo>
                    <a:pt x="16018" y="7627"/>
                    <a:pt x="21649" y="15732"/>
                    <a:pt x="28752" y="22534"/>
                  </a:cubicBezTo>
                  <a:cubicBezTo>
                    <a:pt x="33657" y="26562"/>
                    <a:pt x="38882" y="30217"/>
                    <a:pt x="44074" y="33905"/>
                  </a:cubicBezTo>
                  <a:cubicBezTo>
                    <a:pt x="50687" y="38880"/>
                    <a:pt x="57570" y="43500"/>
                    <a:pt x="64351" y="48237"/>
                  </a:cubicBezTo>
                  <a:cubicBezTo>
                    <a:pt x="68867" y="51672"/>
                    <a:pt x="74414" y="54261"/>
                    <a:pt x="77678" y="59033"/>
                  </a:cubicBezTo>
                  <a:cubicBezTo>
                    <a:pt x="79572" y="63060"/>
                    <a:pt x="74955" y="65108"/>
                    <a:pt x="71657" y="633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6" name="Google Shape;1556;p35"/>
            <p:cNvSpPr/>
            <p:nvPr/>
          </p:nvSpPr>
          <p:spPr>
            <a:xfrm>
              <a:off x="9023582" y="9457939"/>
              <a:ext cx="117344" cy="76233"/>
            </a:xfrm>
            <a:custGeom>
              <a:avLst/>
              <a:gdLst/>
              <a:ahLst/>
              <a:cxnLst/>
              <a:rect l="l" t="t" r="r" b="b"/>
              <a:pathLst>
                <a:path w="117344" h="76233" extrusionOk="0">
                  <a:moveTo>
                    <a:pt x="923" y="74199"/>
                  </a:moveTo>
                  <a:cubicBezTo>
                    <a:pt x="-1715" y="70138"/>
                    <a:pt x="1802" y="66838"/>
                    <a:pt x="5202" y="65366"/>
                  </a:cubicBezTo>
                  <a:cubicBezTo>
                    <a:pt x="10106" y="62388"/>
                    <a:pt x="14875" y="59190"/>
                    <a:pt x="19999" y="56584"/>
                  </a:cubicBezTo>
                  <a:cubicBezTo>
                    <a:pt x="48276" y="41355"/>
                    <a:pt x="74421" y="24231"/>
                    <a:pt x="101243" y="6904"/>
                  </a:cubicBezTo>
                  <a:cubicBezTo>
                    <a:pt x="105708" y="4196"/>
                    <a:pt x="110240" y="541"/>
                    <a:pt x="115550" y="0"/>
                  </a:cubicBezTo>
                  <a:cubicBezTo>
                    <a:pt x="117867" y="220"/>
                    <a:pt x="117817" y="3080"/>
                    <a:pt x="116109" y="4179"/>
                  </a:cubicBezTo>
                  <a:cubicBezTo>
                    <a:pt x="96559" y="20153"/>
                    <a:pt x="75994" y="34993"/>
                    <a:pt x="54296" y="47937"/>
                  </a:cubicBezTo>
                  <a:cubicBezTo>
                    <a:pt x="42881" y="54706"/>
                    <a:pt x="31888" y="61795"/>
                    <a:pt x="20135" y="67972"/>
                  </a:cubicBezTo>
                  <a:cubicBezTo>
                    <a:pt x="14926" y="70171"/>
                    <a:pt x="5675" y="80561"/>
                    <a:pt x="923" y="741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7" name="Google Shape;1557;p35"/>
            <p:cNvSpPr/>
            <p:nvPr/>
          </p:nvSpPr>
          <p:spPr>
            <a:xfrm>
              <a:off x="8966101" y="9440827"/>
              <a:ext cx="65331" cy="88562"/>
            </a:xfrm>
            <a:custGeom>
              <a:avLst/>
              <a:gdLst/>
              <a:ahLst/>
              <a:cxnLst/>
              <a:rect l="l" t="t" r="r" b="b"/>
              <a:pathLst>
                <a:path w="65331" h="88562" extrusionOk="0">
                  <a:moveTo>
                    <a:pt x="60450" y="87910"/>
                  </a:moveTo>
                  <a:cubicBezTo>
                    <a:pt x="49999" y="81700"/>
                    <a:pt x="41661" y="72613"/>
                    <a:pt x="34863" y="62647"/>
                  </a:cubicBezTo>
                  <a:cubicBezTo>
                    <a:pt x="26018" y="52460"/>
                    <a:pt x="16496" y="42595"/>
                    <a:pt x="11710" y="29718"/>
                  </a:cubicBezTo>
                  <a:cubicBezTo>
                    <a:pt x="9140" y="24151"/>
                    <a:pt x="6332" y="18720"/>
                    <a:pt x="3474" y="13305"/>
                  </a:cubicBezTo>
                  <a:cubicBezTo>
                    <a:pt x="1479" y="9430"/>
                    <a:pt x="-2766" y="3592"/>
                    <a:pt x="2646" y="563"/>
                  </a:cubicBezTo>
                  <a:cubicBezTo>
                    <a:pt x="5098" y="-740"/>
                    <a:pt x="8260" y="310"/>
                    <a:pt x="9529" y="2763"/>
                  </a:cubicBezTo>
                  <a:cubicBezTo>
                    <a:pt x="12539" y="8313"/>
                    <a:pt x="15346" y="13982"/>
                    <a:pt x="18171" y="19650"/>
                  </a:cubicBezTo>
                  <a:cubicBezTo>
                    <a:pt x="22196" y="28009"/>
                    <a:pt x="25324" y="36927"/>
                    <a:pt x="31548" y="43983"/>
                  </a:cubicBezTo>
                  <a:cubicBezTo>
                    <a:pt x="38549" y="51834"/>
                    <a:pt x="44468" y="60481"/>
                    <a:pt x="50387" y="69127"/>
                  </a:cubicBezTo>
                  <a:cubicBezTo>
                    <a:pt x="54362" y="73950"/>
                    <a:pt x="58945" y="78214"/>
                    <a:pt x="63207" y="82783"/>
                  </a:cubicBezTo>
                  <a:cubicBezTo>
                    <a:pt x="66927" y="85998"/>
                    <a:pt x="65608" y="90194"/>
                    <a:pt x="60450" y="879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8" name="Google Shape;1558;p35"/>
            <p:cNvSpPr/>
            <p:nvPr/>
          </p:nvSpPr>
          <p:spPr>
            <a:xfrm>
              <a:off x="8969307" y="9371787"/>
              <a:ext cx="104692" cy="72445"/>
            </a:xfrm>
            <a:custGeom>
              <a:avLst/>
              <a:gdLst/>
              <a:ahLst/>
              <a:cxnLst/>
              <a:rect l="l" t="t" r="r" b="b"/>
              <a:pathLst>
                <a:path w="104692" h="72445" extrusionOk="0">
                  <a:moveTo>
                    <a:pt x="2552" y="72446"/>
                  </a:moveTo>
                  <a:cubicBezTo>
                    <a:pt x="-1760" y="71515"/>
                    <a:pt x="134" y="67505"/>
                    <a:pt x="2806" y="65694"/>
                  </a:cubicBezTo>
                  <a:cubicBezTo>
                    <a:pt x="8894" y="60787"/>
                    <a:pt x="15371" y="56371"/>
                    <a:pt x="21865" y="52005"/>
                  </a:cubicBezTo>
                  <a:cubicBezTo>
                    <a:pt x="35344" y="44086"/>
                    <a:pt x="46658" y="33240"/>
                    <a:pt x="60238" y="25591"/>
                  </a:cubicBezTo>
                  <a:cubicBezTo>
                    <a:pt x="73091" y="17520"/>
                    <a:pt x="85250" y="8230"/>
                    <a:pt x="98103" y="244"/>
                  </a:cubicBezTo>
                  <a:cubicBezTo>
                    <a:pt x="104936" y="-1550"/>
                    <a:pt x="107202" y="7046"/>
                    <a:pt x="101300" y="10193"/>
                  </a:cubicBezTo>
                  <a:cubicBezTo>
                    <a:pt x="85030" y="21564"/>
                    <a:pt x="68085" y="31886"/>
                    <a:pt x="51444" y="42681"/>
                  </a:cubicBezTo>
                  <a:cubicBezTo>
                    <a:pt x="44392" y="48198"/>
                    <a:pt x="36900" y="53240"/>
                    <a:pt x="29171" y="57657"/>
                  </a:cubicBezTo>
                  <a:cubicBezTo>
                    <a:pt x="24571" y="60482"/>
                    <a:pt x="20005" y="63359"/>
                    <a:pt x="15473" y="66286"/>
                  </a:cubicBezTo>
                  <a:cubicBezTo>
                    <a:pt x="11380" y="68588"/>
                    <a:pt x="7389" y="72209"/>
                    <a:pt x="2552" y="724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9" name="Google Shape;1559;p35"/>
            <p:cNvSpPr/>
            <p:nvPr/>
          </p:nvSpPr>
          <p:spPr>
            <a:xfrm>
              <a:off x="9043813" y="9303065"/>
              <a:ext cx="29564" cy="74041"/>
            </a:xfrm>
            <a:custGeom>
              <a:avLst/>
              <a:gdLst/>
              <a:ahLst/>
              <a:cxnLst/>
              <a:rect l="l" t="t" r="r" b="b"/>
              <a:pathLst>
                <a:path w="29564" h="74041" extrusionOk="0">
                  <a:moveTo>
                    <a:pt x="26303" y="73940"/>
                  </a:moveTo>
                  <a:cubicBezTo>
                    <a:pt x="23411" y="72248"/>
                    <a:pt x="22227" y="68763"/>
                    <a:pt x="20672" y="65954"/>
                  </a:cubicBezTo>
                  <a:cubicBezTo>
                    <a:pt x="17983" y="60268"/>
                    <a:pt x="15243" y="54583"/>
                    <a:pt x="13078" y="48677"/>
                  </a:cubicBezTo>
                  <a:cubicBezTo>
                    <a:pt x="8140" y="34396"/>
                    <a:pt x="2610" y="20081"/>
                    <a:pt x="39" y="5309"/>
                  </a:cubicBezTo>
                  <a:cubicBezTo>
                    <a:pt x="-299" y="2923"/>
                    <a:pt x="1595" y="622"/>
                    <a:pt x="3844" y="114"/>
                  </a:cubicBezTo>
                  <a:cubicBezTo>
                    <a:pt x="8512" y="-749"/>
                    <a:pt x="9933" y="3447"/>
                    <a:pt x="10372" y="7238"/>
                  </a:cubicBezTo>
                  <a:cubicBezTo>
                    <a:pt x="12064" y="12568"/>
                    <a:pt x="13450" y="17983"/>
                    <a:pt x="14786" y="22737"/>
                  </a:cubicBezTo>
                  <a:cubicBezTo>
                    <a:pt x="18389" y="34362"/>
                    <a:pt x="21568" y="46105"/>
                    <a:pt x="25779" y="57527"/>
                  </a:cubicBezTo>
                  <a:cubicBezTo>
                    <a:pt x="26557" y="60759"/>
                    <a:pt x="33558" y="75396"/>
                    <a:pt x="26303" y="739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0" name="Google Shape;1560;p35"/>
            <p:cNvSpPr/>
            <p:nvPr/>
          </p:nvSpPr>
          <p:spPr>
            <a:xfrm>
              <a:off x="8935131" y="9272016"/>
              <a:ext cx="115216" cy="37392"/>
            </a:xfrm>
            <a:custGeom>
              <a:avLst/>
              <a:gdLst/>
              <a:ahLst/>
              <a:cxnLst/>
              <a:rect l="l" t="t" r="r" b="b"/>
              <a:pathLst>
                <a:path w="115216" h="37392" extrusionOk="0">
                  <a:moveTo>
                    <a:pt x="112780" y="37153"/>
                  </a:moveTo>
                  <a:cubicBezTo>
                    <a:pt x="106860" y="35089"/>
                    <a:pt x="101094" y="32534"/>
                    <a:pt x="94701" y="31992"/>
                  </a:cubicBezTo>
                  <a:cubicBezTo>
                    <a:pt x="80580" y="29048"/>
                    <a:pt x="66289" y="26442"/>
                    <a:pt x="52523" y="22093"/>
                  </a:cubicBezTo>
                  <a:cubicBezTo>
                    <a:pt x="39586" y="17762"/>
                    <a:pt x="26733" y="14902"/>
                    <a:pt x="13542" y="11822"/>
                  </a:cubicBezTo>
                  <a:cubicBezTo>
                    <a:pt x="9567" y="10282"/>
                    <a:pt x="4409" y="11315"/>
                    <a:pt x="1230" y="8252"/>
                  </a:cubicBezTo>
                  <a:cubicBezTo>
                    <a:pt x="-1358" y="5477"/>
                    <a:pt x="401" y="790"/>
                    <a:pt x="4054" y="96"/>
                  </a:cubicBezTo>
                  <a:cubicBezTo>
                    <a:pt x="6456" y="-259"/>
                    <a:pt x="8908" y="451"/>
                    <a:pt x="11242" y="925"/>
                  </a:cubicBezTo>
                  <a:cubicBezTo>
                    <a:pt x="24314" y="4089"/>
                    <a:pt x="36812" y="7101"/>
                    <a:pt x="49428" y="10993"/>
                  </a:cubicBezTo>
                  <a:cubicBezTo>
                    <a:pt x="63313" y="16256"/>
                    <a:pt x="77891" y="18963"/>
                    <a:pt x="92063" y="23193"/>
                  </a:cubicBezTo>
                  <a:cubicBezTo>
                    <a:pt x="98997" y="24970"/>
                    <a:pt x="106556" y="26002"/>
                    <a:pt x="112289" y="30638"/>
                  </a:cubicBezTo>
                  <a:cubicBezTo>
                    <a:pt x="114116" y="31941"/>
                    <a:pt x="116737" y="35089"/>
                    <a:pt x="114099" y="36865"/>
                  </a:cubicBezTo>
                  <a:cubicBezTo>
                    <a:pt x="114014" y="37221"/>
                    <a:pt x="113693" y="37390"/>
                    <a:pt x="113371" y="37390"/>
                  </a:cubicBezTo>
                  <a:cubicBezTo>
                    <a:pt x="113169" y="37407"/>
                    <a:pt x="112932" y="37322"/>
                    <a:pt x="112780" y="371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1" name="Google Shape;1561;p35"/>
            <p:cNvSpPr/>
            <p:nvPr/>
          </p:nvSpPr>
          <p:spPr>
            <a:xfrm>
              <a:off x="8926103" y="9183986"/>
              <a:ext cx="15433" cy="92375"/>
            </a:xfrm>
            <a:custGeom>
              <a:avLst/>
              <a:gdLst/>
              <a:ahLst/>
              <a:cxnLst/>
              <a:rect l="l" t="t" r="r" b="b"/>
              <a:pathLst>
                <a:path w="15433" h="92375" extrusionOk="0">
                  <a:moveTo>
                    <a:pt x="9006" y="92373"/>
                  </a:moveTo>
                  <a:cubicBezTo>
                    <a:pt x="7433" y="92153"/>
                    <a:pt x="6486" y="90580"/>
                    <a:pt x="5810" y="89293"/>
                  </a:cubicBezTo>
                  <a:cubicBezTo>
                    <a:pt x="3797" y="85165"/>
                    <a:pt x="3341" y="80478"/>
                    <a:pt x="2427" y="76027"/>
                  </a:cubicBezTo>
                  <a:cubicBezTo>
                    <a:pt x="-2697" y="52304"/>
                    <a:pt x="1227" y="27887"/>
                    <a:pt x="5590" y="4384"/>
                  </a:cubicBezTo>
                  <a:cubicBezTo>
                    <a:pt x="6351" y="204"/>
                    <a:pt x="12490" y="-1945"/>
                    <a:pt x="14672" y="2336"/>
                  </a:cubicBezTo>
                  <a:cubicBezTo>
                    <a:pt x="16329" y="5315"/>
                    <a:pt x="14824" y="8648"/>
                    <a:pt x="14435" y="11761"/>
                  </a:cubicBezTo>
                  <a:cubicBezTo>
                    <a:pt x="10477" y="30256"/>
                    <a:pt x="7586" y="49225"/>
                    <a:pt x="9023" y="68193"/>
                  </a:cubicBezTo>
                  <a:cubicBezTo>
                    <a:pt x="9666" y="74775"/>
                    <a:pt x="9987" y="81341"/>
                    <a:pt x="10613" y="87906"/>
                  </a:cubicBezTo>
                  <a:cubicBezTo>
                    <a:pt x="10765" y="89412"/>
                    <a:pt x="11289" y="92475"/>
                    <a:pt x="9006" y="9237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2" name="Google Shape;1562;p35"/>
            <p:cNvSpPr/>
            <p:nvPr/>
          </p:nvSpPr>
          <p:spPr>
            <a:xfrm>
              <a:off x="8934551" y="9170400"/>
              <a:ext cx="116670" cy="18884"/>
            </a:xfrm>
            <a:custGeom>
              <a:avLst/>
              <a:gdLst/>
              <a:ahLst/>
              <a:cxnLst/>
              <a:rect l="l" t="t" r="r" b="b"/>
              <a:pathLst>
                <a:path w="116670" h="18884" extrusionOk="0">
                  <a:moveTo>
                    <a:pt x="2621" y="18885"/>
                  </a:moveTo>
                  <a:cubicBezTo>
                    <a:pt x="1590" y="18851"/>
                    <a:pt x="186" y="18580"/>
                    <a:pt x="0" y="17362"/>
                  </a:cubicBezTo>
                  <a:cubicBezTo>
                    <a:pt x="34" y="13368"/>
                    <a:pt x="13259" y="12404"/>
                    <a:pt x="16590" y="11507"/>
                  </a:cubicBezTo>
                  <a:cubicBezTo>
                    <a:pt x="28801" y="8952"/>
                    <a:pt x="41197" y="8292"/>
                    <a:pt x="53576" y="7311"/>
                  </a:cubicBezTo>
                  <a:cubicBezTo>
                    <a:pt x="69253" y="5111"/>
                    <a:pt x="85066" y="3909"/>
                    <a:pt x="100675" y="1337"/>
                  </a:cubicBezTo>
                  <a:cubicBezTo>
                    <a:pt x="105360" y="1321"/>
                    <a:pt x="110907" y="-1675"/>
                    <a:pt x="115034" y="1354"/>
                  </a:cubicBezTo>
                  <a:cubicBezTo>
                    <a:pt x="117959" y="3706"/>
                    <a:pt x="116708" y="8597"/>
                    <a:pt x="113292" y="9764"/>
                  </a:cubicBezTo>
                  <a:cubicBezTo>
                    <a:pt x="92795" y="12928"/>
                    <a:pt x="72044" y="14468"/>
                    <a:pt x="51361" y="16194"/>
                  </a:cubicBezTo>
                  <a:cubicBezTo>
                    <a:pt x="35075" y="16059"/>
                    <a:pt x="18873" y="17802"/>
                    <a:pt x="2621" y="188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3" name="Google Shape;1563;p35"/>
            <p:cNvSpPr/>
            <p:nvPr/>
          </p:nvSpPr>
          <p:spPr>
            <a:xfrm>
              <a:off x="9046752" y="9085079"/>
              <a:ext cx="43213" cy="91559"/>
            </a:xfrm>
            <a:custGeom>
              <a:avLst/>
              <a:gdLst/>
              <a:ahLst/>
              <a:cxnLst/>
              <a:rect l="l" t="t" r="r" b="b"/>
              <a:pathLst>
                <a:path w="43213" h="91559" extrusionOk="0">
                  <a:moveTo>
                    <a:pt x="1599" y="90855"/>
                  </a:moveTo>
                  <a:cubicBezTo>
                    <a:pt x="-1818" y="83866"/>
                    <a:pt x="973" y="75761"/>
                    <a:pt x="3188" y="68773"/>
                  </a:cubicBezTo>
                  <a:cubicBezTo>
                    <a:pt x="6892" y="51564"/>
                    <a:pt x="13927" y="35963"/>
                    <a:pt x="23144" y="21072"/>
                  </a:cubicBezTo>
                  <a:cubicBezTo>
                    <a:pt x="26696" y="14795"/>
                    <a:pt x="30112" y="8449"/>
                    <a:pt x="33849" y="2290"/>
                  </a:cubicBezTo>
                  <a:cubicBezTo>
                    <a:pt x="35270" y="-96"/>
                    <a:pt x="38669" y="-671"/>
                    <a:pt x="40918" y="818"/>
                  </a:cubicBezTo>
                  <a:cubicBezTo>
                    <a:pt x="43269" y="2290"/>
                    <a:pt x="43912" y="5607"/>
                    <a:pt x="42390" y="7908"/>
                  </a:cubicBezTo>
                  <a:cubicBezTo>
                    <a:pt x="31177" y="27401"/>
                    <a:pt x="18460" y="46014"/>
                    <a:pt x="12338" y="67757"/>
                  </a:cubicBezTo>
                  <a:cubicBezTo>
                    <a:pt x="10663" y="73054"/>
                    <a:pt x="7941" y="78502"/>
                    <a:pt x="6503" y="83782"/>
                  </a:cubicBezTo>
                  <a:cubicBezTo>
                    <a:pt x="5674" y="86066"/>
                    <a:pt x="5522" y="93934"/>
                    <a:pt x="1599" y="908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4" name="Google Shape;1564;p35"/>
            <p:cNvSpPr/>
            <p:nvPr/>
          </p:nvSpPr>
          <p:spPr>
            <a:xfrm>
              <a:off x="9005190" y="8909633"/>
              <a:ext cx="80458" cy="179201"/>
            </a:xfrm>
            <a:custGeom>
              <a:avLst/>
              <a:gdLst/>
              <a:ahLst/>
              <a:cxnLst/>
              <a:rect l="l" t="t" r="r" b="b"/>
              <a:pathLst>
                <a:path w="80458" h="179201" extrusionOk="0">
                  <a:moveTo>
                    <a:pt x="78844" y="179191"/>
                  </a:moveTo>
                  <a:cubicBezTo>
                    <a:pt x="76206" y="178294"/>
                    <a:pt x="75157" y="175028"/>
                    <a:pt x="73753" y="172829"/>
                  </a:cubicBezTo>
                  <a:cubicBezTo>
                    <a:pt x="66414" y="159935"/>
                    <a:pt x="58009" y="147616"/>
                    <a:pt x="49282" y="135636"/>
                  </a:cubicBezTo>
                  <a:cubicBezTo>
                    <a:pt x="41351" y="125890"/>
                    <a:pt x="32235" y="117023"/>
                    <a:pt x="25944" y="106041"/>
                  </a:cubicBezTo>
                  <a:cubicBezTo>
                    <a:pt x="17048" y="90305"/>
                    <a:pt x="7476" y="74788"/>
                    <a:pt x="357" y="58172"/>
                  </a:cubicBezTo>
                  <a:cubicBezTo>
                    <a:pt x="-3043" y="47038"/>
                    <a:pt x="18807" y="32875"/>
                    <a:pt x="25673" y="25210"/>
                  </a:cubicBezTo>
                  <a:cubicBezTo>
                    <a:pt x="35820" y="14769"/>
                    <a:pt x="48910" y="6546"/>
                    <a:pt x="61712" y="133"/>
                  </a:cubicBezTo>
                  <a:cubicBezTo>
                    <a:pt x="65737" y="-899"/>
                    <a:pt x="68883" y="4329"/>
                    <a:pt x="66076" y="7409"/>
                  </a:cubicBezTo>
                  <a:cubicBezTo>
                    <a:pt x="58110" y="13467"/>
                    <a:pt x="48826" y="17781"/>
                    <a:pt x="41131" y="24364"/>
                  </a:cubicBezTo>
                  <a:cubicBezTo>
                    <a:pt x="30882" y="34702"/>
                    <a:pt x="18858" y="43654"/>
                    <a:pt x="10250" y="55464"/>
                  </a:cubicBezTo>
                  <a:cubicBezTo>
                    <a:pt x="14241" y="65668"/>
                    <a:pt x="20262" y="74873"/>
                    <a:pt x="25098" y="84670"/>
                  </a:cubicBezTo>
                  <a:cubicBezTo>
                    <a:pt x="31559" y="97090"/>
                    <a:pt x="38205" y="109527"/>
                    <a:pt x="47574" y="120035"/>
                  </a:cubicBezTo>
                  <a:cubicBezTo>
                    <a:pt x="59767" y="134012"/>
                    <a:pt x="69424" y="150154"/>
                    <a:pt x="77288" y="166923"/>
                  </a:cubicBezTo>
                  <a:cubicBezTo>
                    <a:pt x="77880" y="169427"/>
                    <a:pt x="83004" y="179580"/>
                    <a:pt x="78844" y="1791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5" name="Google Shape;1565;p35"/>
            <p:cNvSpPr/>
            <p:nvPr/>
          </p:nvSpPr>
          <p:spPr>
            <a:xfrm>
              <a:off x="9071810" y="8912613"/>
              <a:ext cx="109266" cy="84864"/>
            </a:xfrm>
            <a:custGeom>
              <a:avLst/>
              <a:gdLst/>
              <a:ahLst/>
              <a:cxnLst/>
              <a:rect l="l" t="t" r="r" b="b"/>
              <a:pathLst>
                <a:path w="109266" h="84864" extrusionOk="0">
                  <a:moveTo>
                    <a:pt x="101974" y="84381"/>
                  </a:moveTo>
                  <a:cubicBezTo>
                    <a:pt x="86263" y="75565"/>
                    <a:pt x="75017" y="60962"/>
                    <a:pt x="60456" y="50539"/>
                  </a:cubicBezTo>
                  <a:cubicBezTo>
                    <a:pt x="49226" y="41419"/>
                    <a:pt x="37794" y="32687"/>
                    <a:pt x="26277" y="24041"/>
                  </a:cubicBezTo>
                  <a:cubicBezTo>
                    <a:pt x="18447" y="17611"/>
                    <a:pt x="11395" y="10149"/>
                    <a:pt x="3125" y="4311"/>
                  </a:cubicBezTo>
                  <a:cubicBezTo>
                    <a:pt x="-4942" y="-1662"/>
                    <a:pt x="4698" y="-359"/>
                    <a:pt x="8655" y="1874"/>
                  </a:cubicBezTo>
                  <a:cubicBezTo>
                    <a:pt x="21491" y="9506"/>
                    <a:pt x="32196" y="20233"/>
                    <a:pt x="45201" y="27696"/>
                  </a:cubicBezTo>
                  <a:cubicBezTo>
                    <a:pt x="55365" y="34955"/>
                    <a:pt x="65039" y="42518"/>
                    <a:pt x="74966" y="50031"/>
                  </a:cubicBezTo>
                  <a:cubicBezTo>
                    <a:pt x="85451" y="58187"/>
                    <a:pt x="94330" y="68340"/>
                    <a:pt x="105999" y="74922"/>
                  </a:cubicBezTo>
                  <a:cubicBezTo>
                    <a:pt x="105982" y="74922"/>
                    <a:pt x="105982" y="74905"/>
                    <a:pt x="105965" y="74905"/>
                  </a:cubicBezTo>
                  <a:cubicBezTo>
                    <a:pt x="105830" y="74821"/>
                    <a:pt x="105678" y="74736"/>
                    <a:pt x="105542" y="74668"/>
                  </a:cubicBezTo>
                  <a:cubicBezTo>
                    <a:pt x="112425" y="77325"/>
                    <a:pt x="108908" y="87139"/>
                    <a:pt x="101974" y="843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6" name="Google Shape;1566;p35"/>
            <p:cNvSpPr/>
            <p:nvPr/>
          </p:nvSpPr>
          <p:spPr>
            <a:xfrm>
              <a:off x="9177227" y="8943434"/>
              <a:ext cx="106517" cy="50734"/>
            </a:xfrm>
            <a:custGeom>
              <a:avLst/>
              <a:gdLst/>
              <a:ahLst/>
              <a:cxnLst/>
              <a:rect l="l" t="t" r="r" b="b"/>
              <a:pathLst>
                <a:path w="106517" h="50734" extrusionOk="0">
                  <a:moveTo>
                    <a:pt x="211" y="47891"/>
                  </a:moveTo>
                  <a:cubicBezTo>
                    <a:pt x="4151" y="41647"/>
                    <a:pt x="11474" y="38534"/>
                    <a:pt x="17528" y="34659"/>
                  </a:cubicBezTo>
                  <a:cubicBezTo>
                    <a:pt x="32766" y="23931"/>
                    <a:pt x="49119" y="14929"/>
                    <a:pt x="66894" y="9159"/>
                  </a:cubicBezTo>
                  <a:cubicBezTo>
                    <a:pt x="77937" y="5910"/>
                    <a:pt x="89116" y="2966"/>
                    <a:pt x="100277" y="123"/>
                  </a:cubicBezTo>
                  <a:cubicBezTo>
                    <a:pt x="103000" y="-503"/>
                    <a:pt x="105808" y="1325"/>
                    <a:pt x="106399" y="4032"/>
                  </a:cubicBezTo>
                  <a:cubicBezTo>
                    <a:pt x="107566" y="10496"/>
                    <a:pt x="99770" y="10631"/>
                    <a:pt x="95424" y="11968"/>
                  </a:cubicBezTo>
                  <a:cubicBezTo>
                    <a:pt x="70936" y="17552"/>
                    <a:pt x="46921" y="25792"/>
                    <a:pt x="25832" y="39600"/>
                  </a:cubicBezTo>
                  <a:cubicBezTo>
                    <a:pt x="19625" y="43221"/>
                    <a:pt x="12979" y="45996"/>
                    <a:pt x="6586" y="49262"/>
                  </a:cubicBezTo>
                  <a:cubicBezTo>
                    <a:pt x="5132" y="49939"/>
                    <a:pt x="3627" y="50717"/>
                    <a:pt x="1986" y="50734"/>
                  </a:cubicBezTo>
                  <a:cubicBezTo>
                    <a:pt x="583" y="50734"/>
                    <a:pt x="-466" y="49160"/>
                    <a:pt x="211" y="478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7" name="Google Shape;1567;p35"/>
            <p:cNvSpPr/>
            <p:nvPr/>
          </p:nvSpPr>
          <p:spPr>
            <a:xfrm>
              <a:off x="9067842" y="8909987"/>
              <a:ext cx="15180" cy="9336"/>
            </a:xfrm>
            <a:custGeom>
              <a:avLst/>
              <a:gdLst/>
              <a:ahLst/>
              <a:cxnLst/>
              <a:rect l="l" t="t" r="r" b="b"/>
              <a:pathLst>
                <a:path w="15180" h="9336" extrusionOk="0">
                  <a:moveTo>
                    <a:pt x="12962" y="9136"/>
                  </a:moveTo>
                  <a:cubicBezTo>
                    <a:pt x="12793" y="9034"/>
                    <a:pt x="12607" y="8933"/>
                    <a:pt x="12438" y="8831"/>
                  </a:cubicBezTo>
                  <a:cubicBezTo>
                    <a:pt x="10561" y="10084"/>
                    <a:pt x="7483" y="7968"/>
                    <a:pt x="5420" y="7545"/>
                  </a:cubicBezTo>
                  <a:cubicBezTo>
                    <a:pt x="3728" y="6682"/>
                    <a:pt x="-127" y="5819"/>
                    <a:pt x="684" y="3315"/>
                  </a:cubicBezTo>
                  <a:cubicBezTo>
                    <a:pt x="-449" y="2537"/>
                    <a:pt x="-110" y="675"/>
                    <a:pt x="1226" y="371"/>
                  </a:cubicBezTo>
                  <a:cubicBezTo>
                    <a:pt x="2612" y="-746"/>
                    <a:pt x="4270" y="980"/>
                    <a:pt x="5673" y="1352"/>
                  </a:cubicBezTo>
                  <a:cubicBezTo>
                    <a:pt x="9157" y="1403"/>
                    <a:pt x="11626" y="4990"/>
                    <a:pt x="14552" y="6581"/>
                  </a:cubicBezTo>
                  <a:cubicBezTo>
                    <a:pt x="16074" y="7596"/>
                    <a:pt x="14552" y="10050"/>
                    <a:pt x="12962" y="91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8" name="Google Shape;1568;p35"/>
            <p:cNvSpPr/>
            <p:nvPr/>
          </p:nvSpPr>
          <p:spPr>
            <a:xfrm>
              <a:off x="9176979" y="8986624"/>
              <a:ext cx="10085" cy="9128"/>
            </a:xfrm>
            <a:custGeom>
              <a:avLst/>
              <a:gdLst/>
              <a:ahLst/>
              <a:cxnLst/>
              <a:rect l="l" t="t" r="r" b="b"/>
              <a:pathLst>
                <a:path w="10085" h="9128" extrusionOk="0">
                  <a:moveTo>
                    <a:pt x="2" y="7663"/>
                  </a:moveTo>
                  <a:cubicBezTo>
                    <a:pt x="2049" y="4989"/>
                    <a:pt x="4585" y="962"/>
                    <a:pt x="7934" y="15"/>
                  </a:cubicBezTo>
                  <a:cubicBezTo>
                    <a:pt x="10488" y="-239"/>
                    <a:pt x="10758" y="2891"/>
                    <a:pt x="8796" y="4008"/>
                  </a:cubicBezTo>
                  <a:cubicBezTo>
                    <a:pt x="7477" y="5006"/>
                    <a:pt x="-150" y="12147"/>
                    <a:pt x="2" y="76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9" name="Google Shape;1569;p35"/>
            <p:cNvSpPr/>
            <p:nvPr/>
          </p:nvSpPr>
          <p:spPr>
            <a:xfrm>
              <a:off x="9176704" y="8988615"/>
              <a:ext cx="7726" cy="6075"/>
            </a:xfrm>
            <a:custGeom>
              <a:avLst/>
              <a:gdLst/>
              <a:ahLst/>
              <a:cxnLst/>
              <a:rect l="l" t="t" r="r" b="b"/>
              <a:pathLst>
                <a:path w="7726" h="6075" extrusionOk="0">
                  <a:moveTo>
                    <a:pt x="24" y="5451"/>
                  </a:moveTo>
                  <a:cubicBezTo>
                    <a:pt x="-129" y="4470"/>
                    <a:pt x="497" y="3505"/>
                    <a:pt x="683" y="2541"/>
                  </a:cubicBezTo>
                  <a:cubicBezTo>
                    <a:pt x="988" y="1593"/>
                    <a:pt x="2510" y="1932"/>
                    <a:pt x="2391" y="2913"/>
                  </a:cubicBezTo>
                  <a:cubicBezTo>
                    <a:pt x="3913" y="2118"/>
                    <a:pt x="5655" y="-1131"/>
                    <a:pt x="7448" y="409"/>
                  </a:cubicBezTo>
                  <a:cubicBezTo>
                    <a:pt x="7938" y="1018"/>
                    <a:pt x="7752" y="1915"/>
                    <a:pt x="7110" y="2304"/>
                  </a:cubicBezTo>
                  <a:cubicBezTo>
                    <a:pt x="5063" y="3438"/>
                    <a:pt x="3220" y="5028"/>
                    <a:pt x="1123" y="6027"/>
                  </a:cubicBezTo>
                  <a:cubicBezTo>
                    <a:pt x="666" y="6196"/>
                    <a:pt x="142" y="5908"/>
                    <a:pt x="24" y="54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70" name="Google Shape;1570;p35"/>
            <p:cNvSpPr/>
            <p:nvPr/>
          </p:nvSpPr>
          <p:spPr>
            <a:xfrm>
              <a:off x="9070772" y="9060651"/>
              <a:ext cx="18667" cy="29781"/>
            </a:xfrm>
            <a:custGeom>
              <a:avLst/>
              <a:gdLst/>
              <a:ahLst/>
              <a:cxnLst/>
              <a:rect l="l" t="t" r="r" b="b"/>
              <a:pathLst>
                <a:path w="18667" h="29781" extrusionOk="0">
                  <a:moveTo>
                    <a:pt x="14548" y="28732"/>
                  </a:moveTo>
                  <a:cubicBezTo>
                    <a:pt x="11115" y="22759"/>
                    <a:pt x="8324" y="16430"/>
                    <a:pt x="4840" y="10491"/>
                  </a:cubicBezTo>
                  <a:cubicBezTo>
                    <a:pt x="4045" y="7902"/>
                    <a:pt x="-3548" y="677"/>
                    <a:pt x="2033" y="0"/>
                  </a:cubicBezTo>
                  <a:cubicBezTo>
                    <a:pt x="3657" y="322"/>
                    <a:pt x="4350" y="2166"/>
                    <a:pt x="5314" y="3350"/>
                  </a:cubicBezTo>
                  <a:cubicBezTo>
                    <a:pt x="10421" y="10593"/>
                    <a:pt x="13905" y="18816"/>
                    <a:pt x="18319" y="26448"/>
                  </a:cubicBezTo>
                  <a:cubicBezTo>
                    <a:pt x="19824" y="28884"/>
                    <a:pt x="16053" y="31185"/>
                    <a:pt x="14548" y="287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71" name="Google Shape;1571;p35"/>
            <p:cNvSpPr/>
            <p:nvPr/>
          </p:nvSpPr>
          <p:spPr>
            <a:xfrm>
              <a:off x="8930102" y="9256399"/>
              <a:ext cx="11819" cy="22717"/>
            </a:xfrm>
            <a:custGeom>
              <a:avLst/>
              <a:gdLst/>
              <a:ahLst/>
              <a:cxnLst/>
              <a:rect l="l" t="t" r="r" b="b"/>
              <a:pathLst>
                <a:path w="11819" h="22717" extrusionOk="0">
                  <a:moveTo>
                    <a:pt x="5177" y="22330"/>
                  </a:moveTo>
                  <a:cubicBezTo>
                    <a:pt x="3046" y="20638"/>
                    <a:pt x="2708" y="17693"/>
                    <a:pt x="2031" y="15206"/>
                  </a:cubicBezTo>
                  <a:cubicBezTo>
                    <a:pt x="1761" y="13379"/>
                    <a:pt x="543" y="11145"/>
                    <a:pt x="1490" y="9402"/>
                  </a:cubicBezTo>
                  <a:cubicBezTo>
                    <a:pt x="492" y="7524"/>
                    <a:pt x="-1233" y="4495"/>
                    <a:pt x="1372" y="3158"/>
                  </a:cubicBezTo>
                  <a:cubicBezTo>
                    <a:pt x="594" y="316"/>
                    <a:pt x="4872" y="-1309"/>
                    <a:pt x="6158" y="1348"/>
                  </a:cubicBezTo>
                  <a:cubicBezTo>
                    <a:pt x="7781" y="5070"/>
                    <a:pt x="9100" y="8945"/>
                    <a:pt x="10622" y="12702"/>
                  </a:cubicBezTo>
                  <a:cubicBezTo>
                    <a:pt x="11130" y="14089"/>
                    <a:pt x="12127" y="15629"/>
                    <a:pt x="11400" y="17101"/>
                  </a:cubicBezTo>
                  <a:cubicBezTo>
                    <a:pt x="12584" y="18979"/>
                    <a:pt x="11113" y="21687"/>
                    <a:pt x="8830" y="21281"/>
                  </a:cubicBezTo>
                  <a:cubicBezTo>
                    <a:pt x="8272" y="22516"/>
                    <a:pt x="6361" y="23193"/>
                    <a:pt x="5177" y="223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72" name="Google Shape;1572;p35"/>
            <p:cNvSpPr/>
            <p:nvPr/>
          </p:nvSpPr>
          <p:spPr>
            <a:xfrm>
              <a:off x="9014918" y="9514589"/>
              <a:ext cx="12762" cy="16886"/>
            </a:xfrm>
            <a:custGeom>
              <a:avLst/>
              <a:gdLst/>
              <a:ahLst/>
              <a:cxnLst/>
              <a:rect l="l" t="t" r="r" b="b"/>
              <a:pathLst>
                <a:path w="12762" h="16886" extrusionOk="0">
                  <a:moveTo>
                    <a:pt x="8200" y="16652"/>
                  </a:moveTo>
                  <a:cubicBezTo>
                    <a:pt x="5376" y="14469"/>
                    <a:pt x="3820" y="10865"/>
                    <a:pt x="1909" y="7886"/>
                  </a:cubicBezTo>
                  <a:cubicBezTo>
                    <a:pt x="1030" y="6059"/>
                    <a:pt x="-1659" y="2624"/>
                    <a:pt x="1486" y="1660"/>
                  </a:cubicBezTo>
                  <a:cubicBezTo>
                    <a:pt x="1233" y="780"/>
                    <a:pt x="1875" y="-456"/>
                    <a:pt x="2856" y="170"/>
                  </a:cubicBezTo>
                  <a:cubicBezTo>
                    <a:pt x="3347" y="560"/>
                    <a:pt x="4497" y="1169"/>
                    <a:pt x="3803" y="1846"/>
                  </a:cubicBezTo>
                  <a:cubicBezTo>
                    <a:pt x="6763" y="2895"/>
                    <a:pt x="7406" y="7040"/>
                    <a:pt x="9875" y="8919"/>
                  </a:cubicBezTo>
                  <a:cubicBezTo>
                    <a:pt x="11786" y="10442"/>
                    <a:pt x="14390" y="12878"/>
                    <a:pt x="11414" y="14892"/>
                  </a:cubicBezTo>
                  <a:cubicBezTo>
                    <a:pt x="11194" y="16313"/>
                    <a:pt x="9519" y="17379"/>
                    <a:pt x="8200" y="166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73" name="Google Shape;1573;p35"/>
            <p:cNvSpPr/>
            <p:nvPr/>
          </p:nvSpPr>
          <p:spPr>
            <a:xfrm>
              <a:off x="8973143" y="9441610"/>
              <a:ext cx="1303" cy="1302"/>
            </a:xfrm>
            <a:custGeom>
              <a:avLst/>
              <a:gdLst/>
              <a:ahLst/>
              <a:cxnLst/>
              <a:rect l="l" t="t" r="r" b="b"/>
              <a:pathLst>
                <a:path w="1303" h="1302" extrusionOk="0">
                  <a:moveTo>
                    <a:pt x="1" y="609"/>
                  </a:moveTo>
                  <a:cubicBezTo>
                    <a:pt x="35" y="237"/>
                    <a:pt x="339" y="0"/>
                    <a:pt x="694" y="0"/>
                  </a:cubicBezTo>
                  <a:cubicBezTo>
                    <a:pt x="1049" y="0"/>
                    <a:pt x="1320" y="355"/>
                    <a:pt x="1303" y="694"/>
                  </a:cubicBezTo>
                  <a:cubicBezTo>
                    <a:pt x="1269" y="1066"/>
                    <a:pt x="965" y="1303"/>
                    <a:pt x="610" y="1303"/>
                  </a:cubicBezTo>
                  <a:cubicBezTo>
                    <a:pt x="271" y="1303"/>
                    <a:pt x="-16" y="965"/>
                    <a:pt x="1" y="6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74" name="Google Shape;1574;p35"/>
            <p:cNvSpPr/>
            <p:nvPr/>
          </p:nvSpPr>
          <p:spPr>
            <a:xfrm>
              <a:off x="9311568" y="9541553"/>
              <a:ext cx="21736" cy="16354"/>
            </a:xfrm>
            <a:custGeom>
              <a:avLst/>
              <a:gdLst/>
              <a:ahLst/>
              <a:cxnLst/>
              <a:rect l="l" t="t" r="r" b="b"/>
              <a:pathLst>
                <a:path w="21736" h="16354" extrusionOk="0">
                  <a:moveTo>
                    <a:pt x="1231" y="15898"/>
                  </a:moveTo>
                  <a:cubicBezTo>
                    <a:pt x="-3487" y="12023"/>
                    <a:pt x="6474" y="-2410"/>
                    <a:pt x="12258" y="348"/>
                  </a:cubicBezTo>
                  <a:cubicBezTo>
                    <a:pt x="14727" y="1481"/>
                    <a:pt x="17077" y="2937"/>
                    <a:pt x="19733" y="3681"/>
                  </a:cubicBezTo>
                  <a:cubicBezTo>
                    <a:pt x="22168" y="4460"/>
                    <a:pt x="22472" y="8047"/>
                    <a:pt x="20155" y="9164"/>
                  </a:cubicBezTo>
                  <a:cubicBezTo>
                    <a:pt x="17077" y="10297"/>
                    <a:pt x="14118" y="7404"/>
                    <a:pt x="11581" y="5966"/>
                  </a:cubicBezTo>
                  <a:cubicBezTo>
                    <a:pt x="11395" y="6693"/>
                    <a:pt x="11902" y="8081"/>
                    <a:pt x="10905" y="8301"/>
                  </a:cubicBezTo>
                  <a:cubicBezTo>
                    <a:pt x="9687" y="8216"/>
                    <a:pt x="10397" y="6558"/>
                    <a:pt x="10313" y="5762"/>
                  </a:cubicBezTo>
                  <a:cubicBezTo>
                    <a:pt x="10279" y="5729"/>
                    <a:pt x="10245" y="5695"/>
                    <a:pt x="10245" y="5695"/>
                  </a:cubicBezTo>
                  <a:cubicBezTo>
                    <a:pt x="10228" y="5678"/>
                    <a:pt x="10211" y="5678"/>
                    <a:pt x="10194" y="5661"/>
                  </a:cubicBezTo>
                  <a:lnTo>
                    <a:pt x="10194" y="5661"/>
                  </a:lnTo>
                  <a:lnTo>
                    <a:pt x="10194" y="5661"/>
                  </a:lnTo>
                  <a:lnTo>
                    <a:pt x="10194" y="5661"/>
                  </a:lnTo>
                  <a:lnTo>
                    <a:pt x="10194" y="5661"/>
                  </a:lnTo>
                  <a:cubicBezTo>
                    <a:pt x="7691" y="7455"/>
                    <a:pt x="6474" y="10568"/>
                    <a:pt x="5510" y="13411"/>
                  </a:cubicBezTo>
                  <a:cubicBezTo>
                    <a:pt x="5391" y="15458"/>
                    <a:pt x="3108" y="17218"/>
                    <a:pt x="1231" y="158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75" name="Google Shape;1575;p35"/>
            <p:cNvSpPr/>
            <p:nvPr/>
          </p:nvSpPr>
          <p:spPr>
            <a:xfrm>
              <a:off x="9640986" y="9345042"/>
              <a:ext cx="9609" cy="13288"/>
            </a:xfrm>
            <a:custGeom>
              <a:avLst/>
              <a:gdLst/>
              <a:ahLst/>
              <a:cxnLst/>
              <a:rect l="l" t="t" r="r" b="b"/>
              <a:pathLst>
                <a:path w="9609" h="13288" extrusionOk="0">
                  <a:moveTo>
                    <a:pt x="2285" y="12978"/>
                  </a:moveTo>
                  <a:cubicBezTo>
                    <a:pt x="-133" y="11760"/>
                    <a:pt x="-1148" y="7140"/>
                    <a:pt x="1845" y="6023"/>
                  </a:cubicBezTo>
                  <a:cubicBezTo>
                    <a:pt x="2201" y="5143"/>
                    <a:pt x="4518" y="-2403"/>
                    <a:pt x="5414" y="778"/>
                  </a:cubicBezTo>
                  <a:cubicBezTo>
                    <a:pt x="4670" y="2368"/>
                    <a:pt x="4331" y="4044"/>
                    <a:pt x="4027" y="5770"/>
                  </a:cubicBezTo>
                  <a:cubicBezTo>
                    <a:pt x="4687" y="5380"/>
                    <a:pt x="5515" y="5279"/>
                    <a:pt x="6209" y="5516"/>
                  </a:cubicBezTo>
                  <a:cubicBezTo>
                    <a:pt x="6242" y="5533"/>
                    <a:pt x="6276" y="5550"/>
                    <a:pt x="6327" y="5550"/>
                  </a:cubicBezTo>
                  <a:cubicBezTo>
                    <a:pt x="10927" y="4484"/>
                    <a:pt x="10555" y="13316"/>
                    <a:pt x="6073" y="12115"/>
                  </a:cubicBezTo>
                  <a:cubicBezTo>
                    <a:pt x="5177" y="13232"/>
                    <a:pt x="3554" y="13621"/>
                    <a:pt x="2285" y="129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76" name="Google Shape;1576;p35"/>
            <p:cNvSpPr/>
            <p:nvPr/>
          </p:nvSpPr>
          <p:spPr>
            <a:xfrm>
              <a:off x="8934759" y="8822047"/>
              <a:ext cx="827654" cy="820194"/>
            </a:xfrm>
            <a:custGeom>
              <a:avLst/>
              <a:gdLst/>
              <a:ahLst/>
              <a:cxnLst/>
              <a:rect l="l" t="t" r="r" b="b"/>
              <a:pathLst>
                <a:path w="827654" h="820194" extrusionOk="0">
                  <a:moveTo>
                    <a:pt x="533272" y="514940"/>
                  </a:moveTo>
                  <a:cubicBezTo>
                    <a:pt x="558302" y="489169"/>
                    <a:pt x="564559" y="451926"/>
                    <a:pt x="564204" y="417238"/>
                  </a:cubicBezTo>
                  <a:cubicBezTo>
                    <a:pt x="563967" y="389572"/>
                    <a:pt x="559215" y="360282"/>
                    <a:pt x="542574" y="337489"/>
                  </a:cubicBezTo>
                  <a:cubicBezTo>
                    <a:pt x="530668" y="320653"/>
                    <a:pt x="516597" y="304578"/>
                    <a:pt x="496845" y="297133"/>
                  </a:cubicBezTo>
                  <a:cubicBezTo>
                    <a:pt x="479324" y="286574"/>
                    <a:pt x="459588" y="279924"/>
                    <a:pt x="439057" y="279264"/>
                  </a:cubicBezTo>
                  <a:cubicBezTo>
                    <a:pt x="434542" y="279501"/>
                    <a:pt x="426170" y="278486"/>
                    <a:pt x="421384" y="280906"/>
                  </a:cubicBezTo>
                  <a:cubicBezTo>
                    <a:pt x="416395" y="281430"/>
                    <a:pt x="411322" y="282175"/>
                    <a:pt x="406671" y="283934"/>
                  </a:cubicBezTo>
                  <a:cubicBezTo>
                    <a:pt x="393294" y="284781"/>
                    <a:pt x="379917" y="286523"/>
                    <a:pt x="367165" y="290737"/>
                  </a:cubicBezTo>
                  <a:cubicBezTo>
                    <a:pt x="348664" y="297522"/>
                    <a:pt x="330754" y="307049"/>
                    <a:pt x="315500" y="319621"/>
                  </a:cubicBezTo>
                  <a:cubicBezTo>
                    <a:pt x="286835" y="343852"/>
                    <a:pt x="271952" y="367474"/>
                    <a:pt x="266625" y="405038"/>
                  </a:cubicBezTo>
                  <a:cubicBezTo>
                    <a:pt x="260588" y="446816"/>
                    <a:pt x="275994" y="487443"/>
                    <a:pt x="302174" y="519678"/>
                  </a:cubicBezTo>
                  <a:cubicBezTo>
                    <a:pt x="311763" y="531675"/>
                    <a:pt x="325563" y="539509"/>
                    <a:pt x="338111" y="548105"/>
                  </a:cubicBezTo>
                  <a:cubicBezTo>
                    <a:pt x="348224" y="554840"/>
                    <a:pt x="359860" y="558579"/>
                    <a:pt x="371782" y="560441"/>
                  </a:cubicBezTo>
                  <a:cubicBezTo>
                    <a:pt x="382335" y="562928"/>
                    <a:pt x="392939" y="565703"/>
                    <a:pt x="403881" y="565602"/>
                  </a:cubicBezTo>
                  <a:cubicBezTo>
                    <a:pt x="416767" y="565534"/>
                    <a:pt x="429925" y="566092"/>
                    <a:pt x="442541" y="563063"/>
                  </a:cubicBezTo>
                  <a:cubicBezTo>
                    <a:pt x="454633" y="559561"/>
                    <a:pt x="467114" y="557209"/>
                    <a:pt x="478698" y="552183"/>
                  </a:cubicBezTo>
                  <a:cubicBezTo>
                    <a:pt x="498637" y="542606"/>
                    <a:pt x="518762" y="532064"/>
                    <a:pt x="533272" y="514940"/>
                  </a:cubicBezTo>
                  <a:close/>
                  <a:moveTo>
                    <a:pt x="825930" y="393464"/>
                  </a:moveTo>
                  <a:cubicBezTo>
                    <a:pt x="826352" y="394310"/>
                    <a:pt x="826961" y="394936"/>
                    <a:pt x="827655" y="395342"/>
                  </a:cubicBezTo>
                  <a:cubicBezTo>
                    <a:pt x="825186" y="396645"/>
                    <a:pt x="822750" y="398033"/>
                    <a:pt x="820281" y="399336"/>
                  </a:cubicBezTo>
                  <a:cubicBezTo>
                    <a:pt x="809204" y="405427"/>
                    <a:pt x="797214" y="409590"/>
                    <a:pt x="786086" y="415580"/>
                  </a:cubicBezTo>
                  <a:cubicBezTo>
                    <a:pt x="775178" y="421553"/>
                    <a:pt x="763982" y="426054"/>
                    <a:pt x="752448" y="430978"/>
                  </a:cubicBezTo>
                  <a:cubicBezTo>
                    <a:pt x="742910" y="435564"/>
                    <a:pt x="733524" y="439692"/>
                    <a:pt x="723614" y="444109"/>
                  </a:cubicBezTo>
                  <a:cubicBezTo>
                    <a:pt x="716223" y="450319"/>
                    <a:pt x="717103" y="462451"/>
                    <a:pt x="715158" y="471267"/>
                  </a:cubicBezTo>
                  <a:cubicBezTo>
                    <a:pt x="712706" y="487883"/>
                    <a:pt x="711454" y="504720"/>
                    <a:pt x="707429" y="521065"/>
                  </a:cubicBezTo>
                  <a:cubicBezTo>
                    <a:pt x="706651" y="523942"/>
                    <a:pt x="705011" y="528071"/>
                    <a:pt x="706381" y="530812"/>
                  </a:cubicBezTo>
                  <a:cubicBezTo>
                    <a:pt x="705823" y="532639"/>
                    <a:pt x="706820" y="535127"/>
                    <a:pt x="708512" y="535973"/>
                  </a:cubicBezTo>
                  <a:cubicBezTo>
                    <a:pt x="709087" y="536261"/>
                    <a:pt x="709729" y="536328"/>
                    <a:pt x="710355" y="536227"/>
                  </a:cubicBezTo>
                  <a:cubicBezTo>
                    <a:pt x="714109" y="544535"/>
                    <a:pt x="727825" y="554975"/>
                    <a:pt x="732729" y="560271"/>
                  </a:cubicBezTo>
                  <a:cubicBezTo>
                    <a:pt x="748322" y="575517"/>
                    <a:pt x="761310" y="593437"/>
                    <a:pt x="778154" y="607278"/>
                  </a:cubicBezTo>
                  <a:cubicBezTo>
                    <a:pt x="769140" y="620341"/>
                    <a:pt x="761817" y="634521"/>
                    <a:pt x="752465" y="647347"/>
                  </a:cubicBezTo>
                  <a:cubicBezTo>
                    <a:pt x="743620" y="659259"/>
                    <a:pt x="731461" y="669953"/>
                    <a:pt x="720603" y="680580"/>
                  </a:cubicBezTo>
                  <a:cubicBezTo>
                    <a:pt x="705654" y="678617"/>
                    <a:pt x="691346" y="670529"/>
                    <a:pt x="678189" y="663405"/>
                  </a:cubicBezTo>
                  <a:cubicBezTo>
                    <a:pt x="669496" y="659107"/>
                    <a:pt x="660837" y="654826"/>
                    <a:pt x="652737" y="649462"/>
                  </a:cubicBezTo>
                  <a:cubicBezTo>
                    <a:pt x="651451" y="648819"/>
                    <a:pt x="650217" y="648751"/>
                    <a:pt x="649135" y="649107"/>
                  </a:cubicBezTo>
                  <a:cubicBezTo>
                    <a:pt x="649118" y="649107"/>
                    <a:pt x="649118" y="649107"/>
                    <a:pt x="649101" y="649107"/>
                  </a:cubicBezTo>
                  <a:cubicBezTo>
                    <a:pt x="646919" y="649394"/>
                    <a:pt x="643790" y="651628"/>
                    <a:pt x="642471" y="652660"/>
                  </a:cubicBezTo>
                  <a:cubicBezTo>
                    <a:pt x="636992" y="656992"/>
                    <a:pt x="630819" y="660105"/>
                    <a:pt x="624883" y="664014"/>
                  </a:cubicBezTo>
                  <a:cubicBezTo>
                    <a:pt x="618152" y="668634"/>
                    <a:pt x="611320" y="673016"/>
                    <a:pt x="603794" y="676214"/>
                  </a:cubicBezTo>
                  <a:cubicBezTo>
                    <a:pt x="596285" y="680072"/>
                    <a:pt x="588574" y="683389"/>
                    <a:pt x="580659" y="686265"/>
                  </a:cubicBezTo>
                  <a:cubicBezTo>
                    <a:pt x="579154" y="686942"/>
                    <a:pt x="578241" y="688110"/>
                    <a:pt x="577835" y="689413"/>
                  </a:cubicBezTo>
                  <a:cubicBezTo>
                    <a:pt x="574199" y="695318"/>
                    <a:pt x="579475" y="715826"/>
                    <a:pt x="579238" y="721529"/>
                  </a:cubicBezTo>
                  <a:cubicBezTo>
                    <a:pt x="580524" y="736521"/>
                    <a:pt x="581572" y="751513"/>
                    <a:pt x="583534" y="766437"/>
                  </a:cubicBezTo>
                  <a:cubicBezTo>
                    <a:pt x="584210" y="771953"/>
                    <a:pt x="584718" y="777520"/>
                    <a:pt x="585580" y="783020"/>
                  </a:cubicBezTo>
                  <a:cubicBezTo>
                    <a:pt x="586257" y="787165"/>
                    <a:pt x="586544" y="790313"/>
                    <a:pt x="582097" y="792360"/>
                  </a:cubicBezTo>
                  <a:cubicBezTo>
                    <a:pt x="570191" y="798807"/>
                    <a:pt x="557642" y="804272"/>
                    <a:pt x="544671" y="808198"/>
                  </a:cubicBezTo>
                  <a:cubicBezTo>
                    <a:pt x="533069" y="810296"/>
                    <a:pt x="521130" y="810753"/>
                    <a:pt x="509359" y="811481"/>
                  </a:cubicBezTo>
                  <a:cubicBezTo>
                    <a:pt x="501428" y="794966"/>
                    <a:pt x="494697" y="777842"/>
                    <a:pt x="487492" y="760988"/>
                  </a:cubicBezTo>
                  <a:cubicBezTo>
                    <a:pt x="482656" y="747689"/>
                    <a:pt x="479865" y="733475"/>
                    <a:pt x="473202" y="720920"/>
                  </a:cubicBezTo>
                  <a:cubicBezTo>
                    <a:pt x="470767" y="717281"/>
                    <a:pt x="465828" y="718618"/>
                    <a:pt x="464306" y="721782"/>
                  </a:cubicBezTo>
                  <a:cubicBezTo>
                    <a:pt x="456459" y="720581"/>
                    <a:pt x="440664" y="722916"/>
                    <a:pt x="437941" y="722662"/>
                  </a:cubicBezTo>
                  <a:cubicBezTo>
                    <a:pt x="431684" y="722595"/>
                    <a:pt x="425426" y="722425"/>
                    <a:pt x="419152" y="722155"/>
                  </a:cubicBezTo>
                  <a:cubicBezTo>
                    <a:pt x="416734" y="721461"/>
                    <a:pt x="413588" y="721715"/>
                    <a:pt x="411170" y="721732"/>
                  </a:cubicBezTo>
                  <a:cubicBezTo>
                    <a:pt x="409462" y="721630"/>
                    <a:pt x="407770" y="721529"/>
                    <a:pt x="406062" y="721393"/>
                  </a:cubicBezTo>
                  <a:cubicBezTo>
                    <a:pt x="404845" y="721275"/>
                    <a:pt x="403762" y="721630"/>
                    <a:pt x="402900" y="722273"/>
                  </a:cubicBezTo>
                  <a:cubicBezTo>
                    <a:pt x="400329" y="722476"/>
                    <a:pt x="397759" y="722662"/>
                    <a:pt x="395188" y="722764"/>
                  </a:cubicBezTo>
                  <a:cubicBezTo>
                    <a:pt x="393057" y="721986"/>
                    <a:pt x="391112" y="720835"/>
                    <a:pt x="389066" y="719887"/>
                  </a:cubicBezTo>
                  <a:cubicBezTo>
                    <a:pt x="383299" y="717129"/>
                    <a:pt x="373406" y="731444"/>
                    <a:pt x="377989" y="735387"/>
                  </a:cubicBezTo>
                  <a:cubicBezTo>
                    <a:pt x="372898" y="750210"/>
                    <a:pt x="367250" y="778959"/>
                    <a:pt x="365711" y="782224"/>
                  </a:cubicBezTo>
                  <a:cubicBezTo>
                    <a:pt x="362667" y="792597"/>
                    <a:pt x="360671" y="803562"/>
                    <a:pt x="358540" y="814290"/>
                  </a:cubicBezTo>
                  <a:cubicBezTo>
                    <a:pt x="357965" y="815863"/>
                    <a:pt x="357188" y="817640"/>
                    <a:pt x="356799" y="819349"/>
                  </a:cubicBezTo>
                  <a:cubicBezTo>
                    <a:pt x="356342" y="819535"/>
                    <a:pt x="355885" y="819823"/>
                    <a:pt x="355463" y="820195"/>
                  </a:cubicBezTo>
                  <a:cubicBezTo>
                    <a:pt x="336775" y="818334"/>
                    <a:pt x="318155" y="815102"/>
                    <a:pt x="300110" y="809856"/>
                  </a:cubicBezTo>
                  <a:cubicBezTo>
                    <a:pt x="290505" y="805626"/>
                    <a:pt x="278920" y="804712"/>
                    <a:pt x="270684" y="797944"/>
                  </a:cubicBezTo>
                  <a:cubicBezTo>
                    <a:pt x="272680" y="776048"/>
                    <a:pt x="274438" y="754102"/>
                    <a:pt x="276485" y="732223"/>
                  </a:cubicBezTo>
                  <a:cubicBezTo>
                    <a:pt x="277533" y="721055"/>
                    <a:pt x="278480" y="709735"/>
                    <a:pt x="277516" y="698550"/>
                  </a:cubicBezTo>
                  <a:cubicBezTo>
                    <a:pt x="277905" y="697738"/>
                    <a:pt x="277905" y="696722"/>
                    <a:pt x="277347" y="695521"/>
                  </a:cubicBezTo>
                  <a:cubicBezTo>
                    <a:pt x="274083" y="690749"/>
                    <a:pt x="268536" y="688160"/>
                    <a:pt x="264021" y="684725"/>
                  </a:cubicBezTo>
                  <a:cubicBezTo>
                    <a:pt x="257222" y="679988"/>
                    <a:pt x="250373" y="675368"/>
                    <a:pt x="243744" y="670393"/>
                  </a:cubicBezTo>
                  <a:cubicBezTo>
                    <a:pt x="238552" y="666722"/>
                    <a:pt x="233326" y="663050"/>
                    <a:pt x="228422" y="659022"/>
                  </a:cubicBezTo>
                  <a:cubicBezTo>
                    <a:pt x="221319" y="652220"/>
                    <a:pt x="215687" y="644115"/>
                    <a:pt x="208178" y="637736"/>
                  </a:cubicBezTo>
                  <a:cubicBezTo>
                    <a:pt x="207468" y="637110"/>
                    <a:pt x="206606" y="636721"/>
                    <a:pt x="205709" y="636585"/>
                  </a:cubicBezTo>
                  <a:cubicBezTo>
                    <a:pt x="205405" y="636230"/>
                    <a:pt x="204948" y="635976"/>
                    <a:pt x="204339" y="635925"/>
                  </a:cubicBezTo>
                  <a:cubicBezTo>
                    <a:pt x="199029" y="636467"/>
                    <a:pt x="194497" y="640122"/>
                    <a:pt x="190032" y="642829"/>
                  </a:cubicBezTo>
                  <a:cubicBezTo>
                    <a:pt x="163227" y="660156"/>
                    <a:pt x="137081" y="677280"/>
                    <a:pt x="108788" y="692509"/>
                  </a:cubicBezTo>
                  <a:cubicBezTo>
                    <a:pt x="103732" y="695081"/>
                    <a:pt x="99013" y="698245"/>
                    <a:pt x="94160" y="701173"/>
                  </a:cubicBezTo>
                  <a:cubicBezTo>
                    <a:pt x="89999" y="696773"/>
                    <a:pt x="85568" y="692611"/>
                    <a:pt x="81712" y="687924"/>
                  </a:cubicBezTo>
                  <a:cubicBezTo>
                    <a:pt x="75776" y="679260"/>
                    <a:pt x="69874" y="670613"/>
                    <a:pt x="62873" y="662779"/>
                  </a:cubicBezTo>
                  <a:cubicBezTo>
                    <a:pt x="56666" y="655706"/>
                    <a:pt x="53521" y="646805"/>
                    <a:pt x="49496" y="638430"/>
                  </a:cubicBezTo>
                  <a:cubicBezTo>
                    <a:pt x="46688" y="632761"/>
                    <a:pt x="43864" y="627093"/>
                    <a:pt x="40854" y="621542"/>
                  </a:cubicBezTo>
                  <a:cubicBezTo>
                    <a:pt x="40820" y="621492"/>
                    <a:pt x="40803" y="621441"/>
                    <a:pt x="40769" y="621390"/>
                  </a:cubicBezTo>
                  <a:cubicBezTo>
                    <a:pt x="44050" y="620138"/>
                    <a:pt x="46993" y="617735"/>
                    <a:pt x="49969" y="616026"/>
                  </a:cubicBezTo>
                  <a:cubicBezTo>
                    <a:pt x="54518" y="613116"/>
                    <a:pt x="59068" y="610222"/>
                    <a:pt x="63668" y="607396"/>
                  </a:cubicBezTo>
                  <a:cubicBezTo>
                    <a:pt x="71396" y="602980"/>
                    <a:pt x="78905" y="597938"/>
                    <a:pt x="85940" y="592421"/>
                  </a:cubicBezTo>
                  <a:cubicBezTo>
                    <a:pt x="102565" y="581626"/>
                    <a:pt x="119510" y="571304"/>
                    <a:pt x="135796" y="559933"/>
                  </a:cubicBezTo>
                  <a:cubicBezTo>
                    <a:pt x="139179" y="558122"/>
                    <a:pt x="139889" y="554535"/>
                    <a:pt x="138587" y="552132"/>
                  </a:cubicBezTo>
                  <a:cubicBezTo>
                    <a:pt x="138637" y="548004"/>
                    <a:pt x="135323" y="540711"/>
                    <a:pt x="134815" y="538528"/>
                  </a:cubicBezTo>
                  <a:cubicBezTo>
                    <a:pt x="130621" y="527106"/>
                    <a:pt x="127425" y="515346"/>
                    <a:pt x="123823" y="503738"/>
                  </a:cubicBezTo>
                  <a:cubicBezTo>
                    <a:pt x="122470" y="499000"/>
                    <a:pt x="121100" y="493569"/>
                    <a:pt x="119409" y="488239"/>
                  </a:cubicBezTo>
                  <a:cubicBezTo>
                    <a:pt x="118952" y="484567"/>
                    <a:pt x="117599" y="480472"/>
                    <a:pt x="113236" y="481064"/>
                  </a:cubicBezTo>
                  <a:cubicBezTo>
                    <a:pt x="113033" y="480895"/>
                    <a:pt x="112847" y="480743"/>
                    <a:pt x="112661" y="480607"/>
                  </a:cubicBezTo>
                  <a:cubicBezTo>
                    <a:pt x="106945" y="475954"/>
                    <a:pt x="99385" y="474939"/>
                    <a:pt x="92451" y="473162"/>
                  </a:cubicBezTo>
                  <a:cubicBezTo>
                    <a:pt x="78279" y="468915"/>
                    <a:pt x="63702" y="466208"/>
                    <a:pt x="49817" y="460962"/>
                  </a:cubicBezTo>
                  <a:cubicBezTo>
                    <a:pt x="37184" y="457053"/>
                    <a:pt x="24703" y="454041"/>
                    <a:pt x="11630" y="450894"/>
                  </a:cubicBezTo>
                  <a:cubicBezTo>
                    <a:pt x="10108" y="450589"/>
                    <a:pt x="8552" y="450166"/>
                    <a:pt x="6997" y="450014"/>
                  </a:cubicBezTo>
                  <a:cubicBezTo>
                    <a:pt x="6912" y="448999"/>
                    <a:pt x="6320" y="447967"/>
                    <a:pt x="5965" y="447019"/>
                  </a:cubicBezTo>
                  <a:cubicBezTo>
                    <a:pt x="4443" y="443263"/>
                    <a:pt x="3107" y="439388"/>
                    <a:pt x="1500" y="435665"/>
                  </a:cubicBezTo>
                  <a:cubicBezTo>
                    <a:pt x="1314" y="435276"/>
                    <a:pt x="1060" y="434971"/>
                    <a:pt x="773" y="434768"/>
                  </a:cubicBezTo>
                  <a:cubicBezTo>
                    <a:pt x="638" y="433212"/>
                    <a:pt x="519" y="431655"/>
                    <a:pt x="367" y="430115"/>
                  </a:cubicBezTo>
                  <a:cubicBezTo>
                    <a:pt x="-1053" y="411147"/>
                    <a:pt x="1838" y="392195"/>
                    <a:pt x="5779" y="373684"/>
                  </a:cubicBezTo>
                  <a:cubicBezTo>
                    <a:pt x="6066" y="371467"/>
                    <a:pt x="6912" y="369149"/>
                    <a:pt x="6760" y="366915"/>
                  </a:cubicBezTo>
                  <a:cubicBezTo>
                    <a:pt x="21558" y="365832"/>
                    <a:pt x="36321" y="364394"/>
                    <a:pt x="51187" y="364529"/>
                  </a:cubicBezTo>
                  <a:cubicBezTo>
                    <a:pt x="71870" y="362803"/>
                    <a:pt x="92621" y="361247"/>
                    <a:pt x="113118" y="358099"/>
                  </a:cubicBezTo>
                  <a:cubicBezTo>
                    <a:pt x="114978" y="357456"/>
                    <a:pt x="116179" y="355730"/>
                    <a:pt x="116432" y="353920"/>
                  </a:cubicBezTo>
                  <a:cubicBezTo>
                    <a:pt x="117701" y="352329"/>
                    <a:pt x="117954" y="348319"/>
                    <a:pt x="118529" y="346796"/>
                  </a:cubicBezTo>
                  <a:cubicBezTo>
                    <a:pt x="119967" y="341517"/>
                    <a:pt x="122707" y="336085"/>
                    <a:pt x="124364" y="330772"/>
                  </a:cubicBezTo>
                  <a:cubicBezTo>
                    <a:pt x="130469" y="309028"/>
                    <a:pt x="143187" y="290432"/>
                    <a:pt x="154416" y="270922"/>
                  </a:cubicBezTo>
                  <a:cubicBezTo>
                    <a:pt x="155448" y="269349"/>
                    <a:pt x="155465" y="267301"/>
                    <a:pt x="154636" y="265677"/>
                  </a:cubicBezTo>
                  <a:cubicBezTo>
                    <a:pt x="154585" y="265457"/>
                    <a:pt x="154501" y="265237"/>
                    <a:pt x="154365" y="265017"/>
                  </a:cubicBezTo>
                  <a:cubicBezTo>
                    <a:pt x="150019" y="257538"/>
                    <a:pt x="146603" y="249500"/>
                    <a:pt x="141681" y="242376"/>
                  </a:cubicBezTo>
                  <a:cubicBezTo>
                    <a:pt x="135035" y="229973"/>
                    <a:pt x="127256" y="218163"/>
                    <a:pt x="118022" y="207587"/>
                  </a:cubicBezTo>
                  <a:cubicBezTo>
                    <a:pt x="108653" y="197096"/>
                    <a:pt x="101990" y="184642"/>
                    <a:pt x="95546" y="172222"/>
                  </a:cubicBezTo>
                  <a:cubicBezTo>
                    <a:pt x="90726" y="162425"/>
                    <a:pt x="84689" y="153203"/>
                    <a:pt x="80698" y="142999"/>
                  </a:cubicBezTo>
                  <a:cubicBezTo>
                    <a:pt x="89306" y="131205"/>
                    <a:pt x="101330" y="122254"/>
                    <a:pt x="111579" y="111916"/>
                  </a:cubicBezTo>
                  <a:cubicBezTo>
                    <a:pt x="119273" y="105333"/>
                    <a:pt x="128558" y="101035"/>
                    <a:pt x="136523" y="94961"/>
                  </a:cubicBezTo>
                  <a:cubicBezTo>
                    <a:pt x="136608" y="94876"/>
                    <a:pt x="136692" y="94775"/>
                    <a:pt x="136760" y="94690"/>
                  </a:cubicBezTo>
                  <a:cubicBezTo>
                    <a:pt x="137420" y="94961"/>
                    <a:pt x="138045" y="95198"/>
                    <a:pt x="138519" y="95451"/>
                  </a:cubicBezTo>
                  <a:cubicBezTo>
                    <a:pt x="139821" y="95722"/>
                    <a:pt x="141546" y="96670"/>
                    <a:pt x="143119" y="97008"/>
                  </a:cubicBezTo>
                  <a:cubicBezTo>
                    <a:pt x="150171" y="102457"/>
                    <a:pt x="156479" y="108921"/>
                    <a:pt x="163362" y="114589"/>
                  </a:cubicBezTo>
                  <a:cubicBezTo>
                    <a:pt x="174879" y="123236"/>
                    <a:pt x="186311" y="131967"/>
                    <a:pt x="197541" y="141087"/>
                  </a:cubicBezTo>
                  <a:cubicBezTo>
                    <a:pt x="212102" y="151511"/>
                    <a:pt x="223348" y="166114"/>
                    <a:pt x="239059" y="174929"/>
                  </a:cubicBezTo>
                  <a:cubicBezTo>
                    <a:pt x="242272" y="176198"/>
                    <a:pt x="244741" y="174794"/>
                    <a:pt x="245790" y="172645"/>
                  </a:cubicBezTo>
                  <a:cubicBezTo>
                    <a:pt x="246466" y="172205"/>
                    <a:pt x="247194" y="171697"/>
                    <a:pt x="247853" y="171173"/>
                  </a:cubicBezTo>
                  <a:cubicBezTo>
                    <a:pt x="248259" y="170987"/>
                    <a:pt x="248665" y="170801"/>
                    <a:pt x="249054" y="170615"/>
                  </a:cubicBezTo>
                  <a:cubicBezTo>
                    <a:pt x="255447" y="167349"/>
                    <a:pt x="262093" y="164574"/>
                    <a:pt x="268300" y="160953"/>
                  </a:cubicBezTo>
                  <a:cubicBezTo>
                    <a:pt x="289388" y="147145"/>
                    <a:pt x="313403" y="138905"/>
                    <a:pt x="337891" y="133338"/>
                  </a:cubicBezTo>
                  <a:cubicBezTo>
                    <a:pt x="340496" y="132525"/>
                    <a:pt x="344352" y="132153"/>
                    <a:pt x="346770" y="130596"/>
                  </a:cubicBezTo>
                  <a:cubicBezTo>
                    <a:pt x="349104" y="132475"/>
                    <a:pt x="349814" y="125452"/>
                    <a:pt x="350423" y="123709"/>
                  </a:cubicBezTo>
                  <a:cubicBezTo>
                    <a:pt x="352943" y="114031"/>
                    <a:pt x="355885" y="104403"/>
                    <a:pt x="358287" y="94673"/>
                  </a:cubicBezTo>
                  <a:cubicBezTo>
                    <a:pt x="362785" y="74436"/>
                    <a:pt x="367960" y="54333"/>
                    <a:pt x="372510" y="34079"/>
                  </a:cubicBezTo>
                  <a:cubicBezTo>
                    <a:pt x="374167" y="25449"/>
                    <a:pt x="375740" y="17175"/>
                    <a:pt x="378361" y="8697"/>
                  </a:cubicBezTo>
                  <a:cubicBezTo>
                    <a:pt x="393362" y="2589"/>
                    <a:pt x="410392" y="3384"/>
                    <a:pt x="426390" y="3147"/>
                  </a:cubicBezTo>
                  <a:cubicBezTo>
                    <a:pt x="437738" y="2200"/>
                    <a:pt x="449170" y="1540"/>
                    <a:pt x="460450" y="0"/>
                  </a:cubicBezTo>
                  <a:cubicBezTo>
                    <a:pt x="465659" y="10931"/>
                    <a:pt x="468686" y="22776"/>
                    <a:pt x="470733" y="34688"/>
                  </a:cubicBezTo>
                  <a:cubicBezTo>
                    <a:pt x="472864" y="43622"/>
                    <a:pt x="475502" y="52387"/>
                    <a:pt x="476753" y="61508"/>
                  </a:cubicBezTo>
                  <a:cubicBezTo>
                    <a:pt x="478698" y="70713"/>
                    <a:pt x="481522" y="79698"/>
                    <a:pt x="483349" y="88954"/>
                  </a:cubicBezTo>
                  <a:cubicBezTo>
                    <a:pt x="485243" y="96636"/>
                    <a:pt x="486376" y="104538"/>
                    <a:pt x="488811" y="112068"/>
                  </a:cubicBezTo>
                  <a:cubicBezTo>
                    <a:pt x="489369" y="115198"/>
                    <a:pt x="491061" y="118278"/>
                    <a:pt x="494088" y="118498"/>
                  </a:cubicBezTo>
                  <a:cubicBezTo>
                    <a:pt x="494544" y="119445"/>
                    <a:pt x="496253" y="120461"/>
                    <a:pt x="499770" y="121357"/>
                  </a:cubicBezTo>
                  <a:cubicBezTo>
                    <a:pt x="514889" y="124471"/>
                    <a:pt x="530025" y="128041"/>
                    <a:pt x="544180" y="134556"/>
                  </a:cubicBezTo>
                  <a:cubicBezTo>
                    <a:pt x="556458" y="139074"/>
                    <a:pt x="568347" y="143913"/>
                    <a:pt x="579255" y="151443"/>
                  </a:cubicBezTo>
                  <a:cubicBezTo>
                    <a:pt x="583432" y="154133"/>
                    <a:pt x="587559" y="150174"/>
                    <a:pt x="587153" y="146417"/>
                  </a:cubicBezTo>
                  <a:cubicBezTo>
                    <a:pt x="591060" y="144218"/>
                    <a:pt x="595660" y="140478"/>
                    <a:pt x="597199" y="139683"/>
                  </a:cubicBezTo>
                  <a:cubicBezTo>
                    <a:pt x="602391" y="136113"/>
                    <a:pt x="607684" y="132678"/>
                    <a:pt x="612910" y="129158"/>
                  </a:cubicBezTo>
                  <a:cubicBezTo>
                    <a:pt x="624240" y="120918"/>
                    <a:pt x="636704" y="114538"/>
                    <a:pt x="648374" y="106873"/>
                  </a:cubicBezTo>
                  <a:cubicBezTo>
                    <a:pt x="655933" y="101526"/>
                    <a:pt x="663374" y="95942"/>
                    <a:pt x="671729" y="91864"/>
                  </a:cubicBezTo>
                  <a:cubicBezTo>
                    <a:pt x="693477" y="106585"/>
                    <a:pt x="714008" y="123033"/>
                    <a:pt x="733439" y="140715"/>
                  </a:cubicBezTo>
                  <a:cubicBezTo>
                    <a:pt x="728146" y="150479"/>
                    <a:pt x="721889" y="159684"/>
                    <a:pt x="715581" y="168804"/>
                  </a:cubicBezTo>
                  <a:cubicBezTo>
                    <a:pt x="704047" y="187231"/>
                    <a:pt x="692834" y="205861"/>
                    <a:pt x="680996" y="224085"/>
                  </a:cubicBezTo>
                  <a:cubicBezTo>
                    <a:pt x="678459" y="229110"/>
                    <a:pt x="666926" y="238958"/>
                    <a:pt x="671644" y="244407"/>
                  </a:cubicBezTo>
                  <a:cubicBezTo>
                    <a:pt x="671154" y="250786"/>
                    <a:pt x="683364" y="271058"/>
                    <a:pt x="684074" y="274340"/>
                  </a:cubicBezTo>
                  <a:cubicBezTo>
                    <a:pt x="688995" y="284933"/>
                    <a:pt x="692496" y="297201"/>
                    <a:pt x="694779" y="308775"/>
                  </a:cubicBezTo>
                  <a:cubicBezTo>
                    <a:pt x="695219" y="311127"/>
                    <a:pt x="697451" y="312734"/>
                    <a:pt x="699751" y="312751"/>
                  </a:cubicBezTo>
                  <a:cubicBezTo>
                    <a:pt x="701409" y="315526"/>
                    <a:pt x="711302" y="313749"/>
                    <a:pt x="714109" y="313902"/>
                  </a:cubicBezTo>
                  <a:cubicBezTo>
                    <a:pt x="729195" y="312514"/>
                    <a:pt x="744584" y="313885"/>
                    <a:pt x="759839" y="314240"/>
                  </a:cubicBezTo>
                  <a:cubicBezTo>
                    <a:pt x="771423" y="314291"/>
                    <a:pt x="782686" y="314020"/>
                    <a:pt x="794339" y="313732"/>
                  </a:cubicBezTo>
                  <a:cubicBezTo>
                    <a:pt x="797400" y="313631"/>
                    <a:pt x="800427" y="313495"/>
                    <a:pt x="803471" y="313428"/>
                  </a:cubicBezTo>
                  <a:cubicBezTo>
                    <a:pt x="804621" y="313445"/>
                    <a:pt x="805855" y="313495"/>
                    <a:pt x="807022" y="313242"/>
                  </a:cubicBezTo>
                  <a:cubicBezTo>
                    <a:pt x="807310" y="327895"/>
                    <a:pt x="813939" y="342024"/>
                    <a:pt x="817694" y="356035"/>
                  </a:cubicBezTo>
                  <a:cubicBezTo>
                    <a:pt x="820958" y="368370"/>
                    <a:pt x="822361" y="381264"/>
                    <a:pt x="825930" y="393464"/>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77" name="Google Shape;1577;p35"/>
            <p:cNvSpPr/>
            <p:nvPr/>
          </p:nvSpPr>
          <p:spPr>
            <a:xfrm>
              <a:off x="9210018" y="9111483"/>
              <a:ext cx="278893" cy="265983"/>
            </a:xfrm>
            <a:custGeom>
              <a:avLst/>
              <a:gdLst/>
              <a:ahLst/>
              <a:cxnLst/>
              <a:rect l="l" t="t" r="r" b="b"/>
              <a:pathLst>
                <a:path w="278893" h="265983" extrusionOk="0">
                  <a:moveTo>
                    <a:pt x="213366" y="135637"/>
                  </a:moveTo>
                  <a:cubicBezTo>
                    <a:pt x="213332" y="122523"/>
                    <a:pt x="213299" y="109426"/>
                    <a:pt x="213654" y="96329"/>
                  </a:cubicBezTo>
                  <a:cubicBezTo>
                    <a:pt x="213265" y="85635"/>
                    <a:pt x="194696" y="80931"/>
                    <a:pt x="187238" y="74637"/>
                  </a:cubicBezTo>
                  <a:cubicBezTo>
                    <a:pt x="177496" y="67817"/>
                    <a:pt x="168415" y="60085"/>
                    <a:pt x="159249" y="52487"/>
                  </a:cubicBezTo>
                  <a:cubicBezTo>
                    <a:pt x="156458" y="50000"/>
                    <a:pt x="153820" y="47242"/>
                    <a:pt x="150150" y="46091"/>
                  </a:cubicBezTo>
                  <a:cubicBezTo>
                    <a:pt x="148002" y="45380"/>
                    <a:pt x="145804" y="46429"/>
                    <a:pt x="144586" y="48155"/>
                  </a:cubicBezTo>
                  <a:cubicBezTo>
                    <a:pt x="143436" y="48781"/>
                    <a:pt x="142320" y="49475"/>
                    <a:pt x="141204" y="50152"/>
                  </a:cubicBezTo>
                  <a:cubicBezTo>
                    <a:pt x="131683" y="56396"/>
                    <a:pt x="122770" y="63486"/>
                    <a:pt x="113570" y="70203"/>
                  </a:cubicBezTo>
                  <a:cubicBezTo>
                    <a:pt x="109494" y="73384"/>
                    <a:pt x="105317" y="76532"/>
                    <a:pt x="101478" y="79984"/>
                  </a:cubicBezTo>
                  <a:cubicBezTo>
                    <a:pt x="100920" y="80779"/>
                    <a:pt x="99449" y="81811"/>
                    <a:pt x="98011" y="82928"/>
                  </a:cubicBezTo>
                  <a:cubicBezTo>
                    <a:pt x="93361" y="85720"/>
                    <a:pt x="88727" y="88664"/>
                    <a:pt x="85023" y="92201"/>
                  </a:cubicBezTo>
                  <a:cubicBezTo>
                    <a:pt x="79205" y="101998"/>
                    <a:pt x="79933" y="114147"/>
                    <a:pt x="77937" y="125061"/>
                  </a:cubicBezTo>
                  <a:cubicBezTo>
                    <a:pt x="76432" y="137227"/>
                    <a:pt x="76753" y="149512"/>
                    <a:pt x="76567" y="161746"/>
                  </a:cubicBezTo>
                  <a:cubicBezTo>
                    <a:pt x="76077" y="167161"/>
                    <a:pt x="76111" y="172694"/>
                    <a:pt x="81133" y="176027"/>
                  </a:cubicBezTo>
                  <a:cubicBezTo>
                    <a:pt x="98941" y="187737"/>
                    <a:pt x="118052" y="197500"/>
                    <a:pt x="135910" y="209176"/>
                  </a:cubicBezTo>
                  <a:cubicBezTo>
                    <a:pt x="137213" y="210140"/>
                    <a:pt x="138718" y="210986"/>
                    <a:pt x="140375" y="211003"/>
                  </a:cubicBezTo>
                  <a:cubicBezTo>
                    <a:pt x="144688" y="211037"/>
                    <a:pt x="148341" y="208143"/>
                    <a:pt x="151943" y="206062"/>
                  </a:cubicBezTo>
                  <a:cubicBezTo>
                    <a:pt x="162529" y="199243"/>
                    <a:pt x="173201" y="192491"/>
                    <a:pt x="183974" y="185994"/>
                  </a:cubicBezTo>
                  <a:cubicBezTo>
                    <a:pt x="188861" y="183456"/>
                    <a:pt x="193765" y="180884"/>
                    <a:pt x="198822" y="178718"/>
                  </a:cubicBezTo>
                  <a:cubicBezTo>
                    <a:pt x="203574" y="176281"/>
                    <a:pt x="210271" y="175367"/>
                    <a:pt x="212351" y="169767"/>
                  </a:cubicBezTo>
                  <a:cubicBezTo>
                    <a:pt x="215429" y="158717"/>
                    <a:pt x="212791" y="146957"/>
                    <a:pt x="213366" y="135637"/>
                  </a:cubicBezTo>
                  <a:close/>
                  <a:moveTo>
                    <a:pt x="269936" y="74061"/>
                  </a:moveTo>
                  <a:cubicBezTo>
                    <a:pt x="281774" y="109917"/>
                    <a:pt x="281876" y="150409"/>
                    <a:pt x="270257" y="186417"/>
                  </a:cubicBezTo>
                  <a:cubicBezTo>
                    <a:pt x="261311" y="211071"/>
                    <a:pt x="241558" y="231376"/>
                    <a:pt x="218473" y="243322"/>
                  </a:cubicBezTo>
                  <a:cubicBezTo>
                    <a:pt x="206026" y="250801"/>
                    <a:pt x="192835" y="256791"/>
                    <a:pt x="178596" y="259939"/>
                  </a:cubicBezTo>
                  <a:cubicBezTo>
                    <a:pt x="169869" y="262274"/>
                    <a:pt x="161227" y="265116"/>
                    <a:pt x="152112" y="265523"/>
                  </a:cubicBezTo>
                  <a:cubicBezTo>
                    <a:pt x="140510" y="265962"/>
                    <a:pt x="128824" y="266470"/>
                    <a:pt x="117291" y="265049"/>
                  </a:cubicBezTo>
                  <a:cubicBezTo>
                    <a:pt x="105909" y="262663"/>
                    <a:pt x="94375" y="260565"/>
                    <a:pt x="83180" y="257350"/>
                  </a:cubicBezTo>
                  <a:cubicBezTo>
                    <a:pt x="69515" y="252409"/>
                    <a:pt x="58015" y="243085"/>
                    <a:pt x="46245" y="234811"/>
                  </a:cubicBezTo>
                  <a:cubicBezTo>
                    <a:pt x="34626" y="226300"/>
                    <a:pt x="27067" y="213626"/>
                    <a:pt x="19558" y="201595"/>
                  </a:cubicBezTo>
                  <a:cubicBezTo>
                    <a:pt x="3120" y="175655"/>
                    <a:pt x="-3205" y="143640"/>
                    <a:pt x="1530" y="113335"/>
                  </a:cubicBezTo>
                  <a:cubicBezTo>
                    <a:pt x="6925" y="78021"/>
                    <a:pt x="22517" y="56497"/>
                    <a:pt x="49407" y="33925"/>
                  </a:cubicBezTo>
                  <a:cubicBezTo>
                    <a:pt x="63342" y="23332"/>
                    <a:pt x="78664" y="14753"/>
                    <a:pt x="95052" y="8442"/>
                  </a:cubicBezTo>
                  <a:cubicBezTo>
                    <a:pt x="108632" y="3619"/>
                    <a:pt x="123091" y="1690"/>
                    <a:pt x="137500" y="590"/>
                  </a:cubicBezTo>
                  <a:cubicBezTo>
                    <a:pt x="139428" y="624"/>
                    <a:pt x="143876" y="1301"/>
                    <a:pt x="145584" y="556"/>
                  </a:cubicBezTo>
                  <a:cubicBezTo>
                    <a:pt x="146937" y="1267"/>
                    <a:pt x="148544" y="1233"/>
                    <a:pt x="150015" y="793"/>
                  </a:cubicBezTo>
                  <a:cubicBezTo>
                    <a:pt x="155494" y="-103"/>
                    <a:pt x="160111" y="-154"/>
                    <a:pt x="166030" y="218"/>
                  </a:cubicBezTo>
                  <a:cubicBezTo>
                    <a:pt x="177260" y="1098"/>
                    <a:pt x="188100" y="3399"/>
                    <a:pt x="198602" y="7596"/>
                  </a:cubicBezTo>
                  <a:cubicBezTo>
                    <a:pt x="209781" y="12689"/>
                    <a:pt x="220571" y="18560"/>
                    <a:pt x="231512" y="24364"/>
                  </a:cubicBezTo>
                  <a:cubicBezTo>
                    <a:pt x="239901" y="30151"/>
                    <a:pt x="246361" y="38104"/>
                    <a:pt x="252821" y="45905"/>
                  </a:cubicBezTo>
                  <a:cubicBezTo>
                    <a:pt x="259637" y="54551"/>
                    <a:pt x="266063" y="63706"/>
                    <a:pt x="269936" y="74061"/>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591" name="Google Shape;1591;p35"/>
          <p:cNvSpPr/>
          <p:nvPr/>
        </p:nvSpPr>
        <p:spPr>
          <a:xfrm>
            <a:off x="12531738" y="3836227"/>
            <a:ext cx="952380" cy="1028022"/>
          </a:xfrm>
          <a:custGeom>
            <a:avLst/>
            <a:gdLst/>
            <a:ahLst/>
            <a:cxnLst/>
            <a:rect l="l" t="t" r="r" b="b"/>
            <a:pathLst>
              <a:path w="952380" h="1028022" extrusionOk="0">
                <a:moveTo>
                  <a:pt x="948384" y="844639"/>
                </a:moveTo>
                <a:cubicBezTo>
                  <a:pt x="944233" y="832570"/>
                  <a:pt x="939651" y="820768"/>
                  <a:pt x="935788" y="808575"/>
                </a:cubicBezTo>
                <a:cubicBezTo>
                  <a:pt x="926623" y="774486"/>
                  <a:pt x="913040" y="742000"/>
                  <a:pt x="900054" y="709267"/>
                </a:cubicBezTo>
                <a:cubicBezTo>
                  <a:pt x="889820" y="675588"/>
                  <a:pt x="876135" y="641910"/>
                  <a:pt x="864463" y="608560"/>
                </a:cubicBezTo>
                <a:cubicBezTo>
                  <a:pt x="852052" y="565958"/>
                  <a:pt x="837236" y="524467"/>
                  <a:pt x="822709" y="482523"/>
                </a:cubicBezTo>
                <a:cubicBezTo>
                  <a:pt x="806044" y="434061"/>
                  <a:pt x="791166" y="385044"/>
                  <a:pt x="775652" y="336212"/>
                </a:cubicBezTo>
                <a:cubicBezTo>
                  <a:pt x="761268" y="292274"/>
                  <a:pt x="749740" y="247472"/>
                  <a:pt x="734699" y="203739"/>
                </a:cubicBezTo>
                <a:cubicBezTo>
                  <a:pt x="721589" y="159308"/>
                  <a:pt x="711746" y="113930"/>
                  <a:pt x="695307" y="70526"/>
                </a:cubicBezTo>
                <a:cubicBezTo>
                  <a:pt x="691423" y="59259"/>
                  <a:pt x="687396" y="47478"/>
                  <a:pt x="683964" y="35511"/>
                </a:cubicBezTo>
                <a:cubicBezTo>
                  <a:pt x="680204" y="24922"/>
                  <a:pt x="679526" y="12134"/>
                  <a:pt x="672210" y="3313"/>
                </a:cubicBezTo>
                <a:cubicBezTo>
                  <a:pt x="671594" y="2902"/>
                  <a:pt x="670895" y="2778"/>
                  <a:pt x="670258" y="2902"/>
                </a:cubicBezTo>
                <a:cubicBezTo>
                  <a:pt x="668840" y="907"/>
                  <a:pt x="666374" y="-347"/>
                  <a:pt x="663888" y="85"/>
                </a:cubicBezTo>
                <a:cubicBezTo>
                  <a:pt x="640874" y="3786"/>
                  <a:pt x="617592" y="5760"/>
                  <a:pt x="594804" y="10962"/>
                </a:cubicBezTo>
                <a:cubicBezTo>
                  <a:pt x="566446" y="16390"/>
                  <a:pt x="537719" y="19679"/>
                  <a:pt x="509321" y="24964"/>
                </a:cubicBezTo>
                <a:cubicBezTo>
                  <a:pt x="438839" y="37485"/>
                  <a:pt x="368501" y="51261"/>
                  <a:pt x="297752" y="62199"/>
                </a:cubicBezTo>
                <a:cubicBezTo>
                  <a:pt x="262224" y="67565"/>
                  <a:pt x="226408" y="71143"/>
                  <a:pt x="191105" y="77846"/>
                </a:cubicBezTo>
                <a:cubicBezTo>
                  <a:pt x="155186" y="85227"/>
                  <a:pt x="119657" y="94336"/>
                  <a:pt x="83800" y="102005"/>
                </a:cubicBezTo>
                <a:cubicBezTo>
                  <a:pt x="57950" y="107679"/>
                  <a:pt x="32120" y="113765"/>
                  <a:pt x="6969" y="122093"/>
                </a:cubicBezTo>
                <a:cubicBezTo>
                  <a:pt x="1873" y="123162"/>
                  <a:pt x="-265" y="126349"/>
                  <a:pt x="1236" y="128446"/>
                </a:cubicBezTo>
                <a:cubicBezTo>
                  <a:pt x="352" y="129227"/>
                  <a:pt x="64" y="130194"/>
                  <a:pt x="3" y="131468"/>
                </a:cubicBezTo>
                <a:cubicBezTo>
                  <a:pt x="-80" y="139364"/>
                  <a:pt x="1790" y="147136"/>
                  <a:pt x="3085" y="154887"/>
                </a:cubicBezTo>
                <a:cubicBezTo>
                  <a:pt x="10667" y="200799"/>
                  <a:pt x="25894" y="244820"/>
                  <a:pt x="38059" y="289622"/>
                </a:cubicBezTo>
                <a:cubicBezTo>
                  <a:pt x="59470" y="368616"/>
                  <a:pt x="78745" y="448145"/>
                  <a:pt x="99109" y="527407"/>
                </a:cubicBezTo>
                <a:cubicBezTo>
                  <a:pt x="103958" y="547371"/>
                  <a:pt x="108376" y="567439"/>
                  <a:pt x="113185" y="587403"/>
                </a:cubicBezTo>
                <a:cubicBezTo>
                  <a:pt x="122514" y="626530"/>
                  <a:pt x="134987" y="664835"/>
                  <a:pt x="143597" y="704168"/>
                </a:cubicBezTo>
                <a:cubicBezTo>
                  <a:pt x="157919" y="774629"/>
                  <a:pt x="178632" y="843590"/>
                  <a:pt x="201133" y="911831"/>
                </a:cubicBezTo>
                <a:cubicBezTo>
                  <a:pt x="211715" y="939856"/>
                  <a:pt x="217017" y="969360"/>
                  <a:pt x="225812" y="997878"/>
                </a:cubicBezTo>
                <a:cubicBezTo>
                  <a:pt x="229408" y="1005568"/>
                  <a:pt x="232510" y="1026807"/>
                  <a:pt x="241901" y="1027938"/>
                </a:cubicBezTo>
                <a:cubicBezTo>
                  <a:pt x="249936" y="1028760"/>
                  <a:pt x="256820" y="1023374"/>
                  <a:pt x="264217" y="1021030"/>
                </a:cubicBezTo>
                <a:cubicBezTo>
                  <a:pt x="292656" y="1013052"/>
                  <a:pt x="320972" y="1004519"/>
                  <a:pt x="349782" y="997981"/>
                </a:cubicBezTo>
                <a:cubicBezTo>
                  <a:pt x="389317" y="991422"/>
                  <a:pt x="428976" y="984288"/>
                  <a:pt x="468368" y="976701"/>
                </a:cubicBezTo>
                <a:cubicBezTo>
                  <a:pt x="557960" y="960499"/>
                  <a:pt x="646648" y="939506"/>
                  <a:pt x="735110" y="917959"/>
                </a:cubicBezTo>
                <a:cubicBezTo>
                  <a:pt x="786235" y="904841"/>
                  <a:pt x="838243" y="895506"/>
                  <a:pt x="889451" y="882635"/>
                </a:cubicBezTo>
                <a:cubicBezTo>
                  <a:pt x="905684" y="879222"/>
                  <a:pt x="921712" y="875028"/>
                  <a:pt x="937699" y="870648"/>
                </a:cubicBezTo>
                <a:cubicBezTo>
                  <a:pt x="940863" y="870175"/>
                  <a:pt x="944418" y="868901"/>
                  <a:pt x="946226" y="866495"/>
                </a:cubicBezTo>
                <a:cubicBezTo>
                  <a:pt x="946678" y="866474"/>
                  <a:pt x="947110" y="866413"/>
                  <a:pt x="947562" y="866289"/>
                </a:cubicBezTo>
                <a:cubicBezTo>
                  <a:pt x="957056" y="862609"/>
                  <a:pt x="949843" y="851629"/>
                  <a:pt x="948384" y="8446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592" name="Google Shape;1592;p35"/>
          <p:cNvGrpSpPr/>
          <p:nvPr/>
        </p:nvGrpSpPr>
        <p:grpSpPr>
          <a:xfrm>
            <a:off x="12531738" y="3836224"/>
            <a:ext cx="952380" cy="1028025"/>
            <a:chOff x="12531738" y="3836224"/>
            <a:chExt cx="952380" cy="1028025"/>
          </a:xfrm>
        </p:grpSpPr>
        <p:sp>
          <p:nvSpPr>
            <p:cNvPr id="1593" name="Google Shape;1593;p35"/>
            <p:cNvSpPr/>
            <p:nvPr/>
          </p:nvSpPr>
          <p:spPr>
            <a:xfrm>
              <a:off x="12531738" y="3964090"/>
              <a:ext cx="947427" cy="900159"/>
            </a:xfrm>
            <a:custGeom>
              <a:avLst/>
              <a:gdLst/>
              <a:ahLst/>
              <a:cxnLst/>
              <a:rect l="l" t="t" r="r" b="b"/>
              <a:pathLst>
                <a:path w="947427" h="900159" extrusionOk="0">
                  <a:moveTo>
                    <a:pt x="241901" y="900075"/>
                  </a:moveTo>
                  <a:cubicBezTo>
                    <a:pt x="232510" y="898944"/>
                    <a:pt x="229408" y="877705"/>
                    <a:pt x="225812" y="870015"/>
                  </a:cubicBezTo>
                  <a:cubicBezTo>
                    <a:pt x="217017" y="841497"/>
                    <a:pt x="211715" y="811993"/>
                    <a:pt x="201133" y="783968"/>
                  </a:cubicBezTo>
                  <a:cubicBezTo>
                    <a:pt x="178632" y="715727"/>
                    <a:pt x="157919" y="646766"/>
                    <a:pt x="143597" y="576305"/>
                  </a:cubicBezTo>
                  <a:cubicBezTo>
                    <a:pt x="134987" y="536972"/>
                    <a:pt x="122514" y="498667"/>
                    <a:pt x="113185" y="459540"/>
                  </a:cubicBezTo>
                  <a:cubicBezTo>
                    <a:pt x="108376" y="439576"/>
                    <a:pt x="103958" y="419508"/>
                    <a:pt x="99109" y="399544"/>
                  </a:cubicBezTo>
                  <a:cubicBezTo>
                    <a:pt x="78745" y="320282"/>
                    <a:pt x="59470" y="240753"/>
                    <a:pt x="38059" y="161759"/>
                  </a:cubicBezTo>
                  <a:cubicBezTo>
                    <a:pt x="25894" y="116957"/>
                    <a:pt x="10667" y="72936"/>
                    <a:pt x="3085" y="27024"/>
                  </a:cubicBezTo>
                  <a:cubicBezTo>
                    <a:pt x="1790" y="19273"/>
                    <a:pt x="-80" y="11501"/>
                    <a:pt x="3" y="3605"/>
                  </a:cubicBezTo>
                  <a:cubicBezTo>
                    <a:pt x="85" y="2125"/>
                    <a:pt x="393" y="1056"/>
                    <a:pt x="1626" y="233"/>
                  </a:cubicBezTo>
                  <a:cubicBezTo>
                    <a:pt x="2715" y="-466"/>
                    <a:pt x="3948" y="521"/>
                    <a:pt x="4092" y="1673"/>
                  </a:cubicBezTo>
                  <a:cubicBezTo>
                    <a:pt x="4462" y="2002"/>
                    <a:pt x="4832" y="2310"/>
                    <a:pt x="5201" y="2639"/>
                  </a:cubicBezTo>
                  <a:cubicBezTo>
                    <a:pt x="5921" y="3276"/>
                    <a:pt x="5201" y="4387"/>
                    <a:pt x="4462" y="4119"/>
                  </a:cubicBezTo>
                  <a:cubicBezTo>
                    <a:pt x="17818" y="64897"/>
                    <a:pt x="38778" y="123228"/>
                    <a:pt x="55196" y="183142"/>
                  </a:cubicBezTo>
                  <a:cubicBezTo>
                    <a:pt x="77019" y="261478"/>
                    <a:pt x="97074" y="340329"/>
                    <a:pt x="116781" y="419220"/>
                  </a:cubicBezTo>
                  <a:cubicBezTo>
                    <a:pt x="125884" y="460075"/>
                    <a:pt x="137247" y="500333"/>
                    <a:pt x="148364" y="540673"/>
                  </a:cubicBezTo>
                  <a:cubicBezTo>
                    <a:pt x="158803" y="580129"/>
                    <a:pt x="165686" y="620428"/>
                    <a:pt x="176885" y="659679"/>
                  </a:cubicBezTo>
                  <a:cubicBezTo>
                    <a:pt x="191208" y="708099"/>
                    <a:pt x="205530" y="756520"/>
                    <a:pt x="221928" y="804282"/>
                  </a:cubicBezTo>
                  <a:cubicBezTo>
                    <a:pt x="230147" y="831546"/>
                    <a:pt x="234874" y="859838"/>
                    <a:pt x="245888" y="886217"/>
                  </a:cubicBezTo>
                  <a:cubicBezTo>
                    <a:pt x="263272" y="878137"/>
                    <a:pt x="282053" y="874292"/>
                    <a:pt x="300403" y="869131"/>
                  </a:cubicBezTo>
                  <a:cubicBezTo>
                    <a:pt x="328843" y="860393"/>
                    <a:pt x="357837" y="854266"/>
                    <a:pt x="387283" y="850236"/>
                  </a:cubicBezTo>
                  <a:cubicBezTo>
                    <a:pt x="452484" y="838413"/>
                    <a:pt x="517869" y="826611"/>
                    <a:pt x="582392" y="811849"/>
                  </a:cubicBezTo>
                  <a:cubicBezTo>
                    <a:pt x="641716" y="799492"/>
                    <a:pt x="700526" y="784709"/>
                    <a:pt x="759337" y="770152"/>
                  </a:cubicBezTo>
                  <a:cubicBezTo>
                    <a:pt x="793324" y="762359"/>
                    <a:pt x="827661" y="756170"/>
                    <a:pt x="861443" y="747453"/>
                  </a:cubicBezTo>
                  <a:cubicBezTo>
                    <a:pt x="880532" y="742785"/>
                    <a:pt x="899848" y="739064"/>
                    <a:pt x="918815" y="733923"/>
                  </a:cubicBezTo>
                  <a:cubicBezTo>
                    <a:pt x="924137" y="732464"/>
                    <a:pt x="929438" y="731024"/>
                    <a:pt x="934760" y="729647"/>
                  </a:cubicBezTo>
                  <a:cubicBezTo>
                    <a:pt x="939281" y="727961"/>
                    <a:pt x="945507" y="727241"/>
                    <a:pt x="947192" y="733204"/>
                  </a:cubicBezTo>
                  <a:cubicBezTo>
                    <a:pt x="948692" y="739290"/>
                    <a:pt x="942713" y="742045"/>
                    <a:pt x="937699" y="742785"/>
                  </a:cubicBezTo>
                  <a:cubicBezTo>
                    <a:pt x="921712" y="747165"/>
                    <a:pt x="905684" y="751359"/>
                    <a:pt x="889451" y="754772"/>
                  </a:cubicBezTo>
                  <a:cubicBezTo>
                    <a:pt x="838243" y="767643"/>
                    <a:pt x="786235" y="776978"/>
                    <a:pt x="735110" y="790095"/>
                  </a:cubicBezTo>
                  <a:cubicBezTo>
                    <a:pt x="646648" y="811643"/>
                    <a:pt x="557960" y="832636"/>
                    <a:pt x="468368" y="848838"/>
                  </a:cubicBezTo>
                  <a:cubicBezTo>
                    <a:pt x="428976" y="856425"/>
                    <a:pt x="389317" y="863559"/>
                    <a:pt x="349782" y="870118"/>
                  </a:cubicBezTo>
                  <a:cubicBezTo>
                    <a:pt x="320972" y="876656"/>
                    <a:pt x="292656" y="885189"/>
                    <a:pt x="264217" y="893167"/>
                  </a:cubicBezTo>
                  <a:cubicBezTo>
                    <a:pt x="256820" y="895510"/>
                    <a:pt x="249936" y="900897"/>
                    <a:pt x="241901" y="9000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94" name="Google Shape;1594;p35"/>
            <p:cNvSpPr/>
            <p:nvPr/>
          </p:nvSpPr>
          <p:spPr>
            <a:xfrm>
              <a:off x="12532485" y="3836224"/>
              <a:ext cx="670703" cy="130340"/>
            </a:xfrm>
            <a:custGeom>
              <a:avLst/>
              <a:gdLst/>
              <a:ahLst/>
              <a:cxnLst/>
              <a:rect l="l" t="t" r="r" b="b"/>
              <a:pathLst>
                <a:path w="670703" h="130340" extrusionOk="0">
                  <a:moveTo>
                    <a:pt x="5338" y="130340"/>
                  </a:moveTo>
                  <a:cubicBezTo>
                    <a:pt x="-2430" y="129950"/>
                    <a:pt x="-1361" y="123679"/>
                    <a:pt x="6221" y="122095"/>
                  </a:cubicBezTo>
                  <a:cubicBezTo>
                    <a:pt x="31373" y="113768"/>
                    <a:pt x="57202" y="107682"/>
                    <a:pt x="83053" y="102008"/>
                  </a:cubicBezTo>
                  <a:cubicBezTo>
                    <a:pt x="118910" y="94338"/>
                    <a:pt x="154439" y="85230"/>
                    <a:pt x="190358" y="77849"/>
                  </a:cubicBezTo>
                  <a:cubicBezTo>
                    <a:pt x="225660" y="71146"/>
                    <a:pt x="261476" y="67568"/>
                    <a:pt x="297005" y="62202"/>
                  </a:cubicBezTo>
                  <a:cubicBezTo>
                    <a:pt x="367754" y="51264"/>
                    <a:pt x="438092" y="37488"/>
                    <a:pt x="508574" y="24966"/>
                  </a:cubicBezTo>
                  <a:cubicBezTo>
                    <a:pt x="536972" y="19682"/>
                    <a:pt x="565699" y="16393"/>
                    <a:pt x="594056" y="10965"/>
                  </a:cubicBezTo>
                  <a:cubicBezTo>
                    <a:pt x="616845" y="5763"/>
                    <a:pt x="640126" y="3789"/>
                    <a:pt x="663141" y="88"/>
                  </a:cubicBezTo>
                  <a:cubicBezTo>
                    <a:pt x="666387" y="-488"/>
                    <a:pt x="669634" y="1836"/>
                    <a:pt x="670497" y="4940"/>
                  </a:cubicBezTo>
                  <a:cubicBezTo>
                    <a:pt x="672326" y="14131"/>
                    <a:pt x="661599" y="13925"/>
                    <a:pt x="655332" y="14953"/>
                  </a:cubicBezTo>
                  <a:cubicBezTo>
                    <a:pt x="645017" y="16372"/>
                    <a:pt x="634660" y="17421"/>
                    <a:pt x="624386" y="18963"/>
                  </a:cubicBezTo>
                  <a:cubicBezTo>
                    <a:pt x="581748" y="27290"/>
                    <a:pt x="538678" y="32985"/>
                    <a:pt x="495936" y="40798"/>
                  </a:cubicBezTo>
                  <a:cubicBezTo>
                    <a:pt x="425434" y="53258"/>
                    <a:pt x="355137" y="67075"/>
                    <a:pt x="284265" y="77191"/>
                  </a:cubicBezTo>
                  <a:cubicBezTo>
                    <a:pt x="250175" y="81899"/>
                    <a:pt x="215879" y="85395"/>
                    <a:pt x="182138" y="92324"/>
                  </a:cubicBezTo>
                  <a:cubicBezTo>
                    <a:pt x="123225" y="105092"/>
                    <a:pt x="64353" y="118826"/>
                    <a:pt x="5338" y="1303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95" name="Google Shape;1595;p35"/>
            <p:cNvSpPr/>
            <p:nvPr/>
          </p:nvSpPr>
          <p:spPr>
            <a:xfrm>
              <a:off x="13199762" y="3839066"/>
              <a:ext cx="284356" cy="863668"/>
            </a:xfrm>
            <a:custGeom>
              <a:avLst/>
              <a:gdLst/>
              <a:ahLst/>
              <a:cxnLst/>
              <a:rect l="l" t="t" r="r" b="b"/>
              <a:pathLst>
                <a:path w="284356" h="863668" extrusionOk="0">
                  <a:moveTo>
                    <a:pt x="271319" y="858742"/>
                  </a:moveTo>
                  <a:cubicBezTo>
                    <a:pt x="267004" y="842231"/>
                    <a:pt x="260264" y="826482"/>
                    <a:pt x="255106" y="810239"/>
                  </a:cubicBezTo>
                  <a:cubicBezTo>
                    <a:pt x="251058" y="797656"/>
                    <a:pt x="247708" y="784867"/>
                    <a:pt x="243373" y="772387"/>
                  </a:cubicBezTo>
                  <a:cubicBezTo>
                    <a:pt x="236386" y="751846"/>
                    <a:pt x="227201" y="732149"/>
                    <a:pt x="219721" y="711773"/>
                  </a:cubicBezTo>
                  <a:cubicBezTo>
                    <a:pt x="213372" y="693372"/>
                    <a:pt x="207844" y="674702"/>
                    <a:pt x="200981" y="656465"/>
                  </a:cubicBezTo>
                  <a:cubicBezTo>
                    <a:pt x="188734" y="626837"/>
                    <a:pt x="179261" y="596222"/>
                    <a:pt x="170014" y="565545"/>
                  </a:cubicBezTo>
                  <a:cubicBezTo>
                    <a:pt x="161877" y="538487"/>
                    <a:pt x="151253" y="512272"/>
                    <a:pt x="142540" y="485420"/>
                  </a:cubicBezTo>
                  <a:cubicBezTo>
                    <a:pt x="119094" y="414465"/>
                    <a:pt x="95957" y="343386"/>
                    <a:pt x="75305" y="271547"/>
                  </a:cubicBezTo>
                  <a:cubicBezTo>
                    <a:pt x="65545" y="236573"/>
                    <a:pt x="52578" y="202525"/>
                    <a:pt x="44133" y="167181"/>
                  </a:cubicBezTo>
                  <a:cubicBezTo>
                    <a:pt x="34619" y="125504"/>
                    <a:pt x="20584" y="85143"/>
                    <a:pt x="8358" y="44248"/>
                  </a:cubicBezTo>
                  <a:cubicBezTo>
                    <a:pt x="5214" y="32652"/>
                    <a:pt x="3118" y="21795"/>
                    <a:pt x="899" y="10425"/>
                  </a:cubicBezTo>
                  <a:cubicBezTo>
                    <a:pt x="447" y="7465"/>
                    <a:pt x="-622" y="4339"/>
                    <a:pt x="488" y="1440"/>
                  </a:cubicBezTo>
                  <a:cubicBezTo>
                    <a:pt x="1166" y="-40"/>
                    <a:pt x="2871" y="-410"/>
                    <a:pt x="4186" y="474"/>
                  </a:cubicBezTo>
                  <a:cubicBezTo>
                    <a:pt x="11502" y="9294"/>
                    <a:pt x="12180" y="22083"/>
                    <a:pt x="15940" y="32672"/>
                  </a:cubicBezTo>
                  <a:cubicBezTo>
                    <a:pt x="19372" y="44638"/>
                    <a:pt x="23399" y="56420"/>
                    <a:pt x="27283" y="67687"/>
                  </a:cubicBezTo>
                  <a:cubicBezTo>
                    <a:pt x="43722" y="111091"/>
                    <a:pt x="53565" y="156468"/>
                    <a:pt x="66675" y="200900"/>
                  </a:cubicBezTo>
                  <a:cubicBezTo>
                    <a:pt x="81716" y="244633"/>
                    <a:pt x="93244" y="289435"/>
                    <a:pt x="107628" y="333373"/>
                  </a:cubicBezTo>
                  <a:cubicBezTo>
                    <a:pt x="123142" y="382205"/>
                    <a:pt x="138020" y="431222"/>
                    <a:pt x="154685" y="479684"/>
                  </a:cubicBezTo>
                  <a:cubicBezTo>
                    <a:pt x="169213" y="521628"/>
                    <a:pt x="184028" y="563119"/>
                    <a:pt x="196440" y="605721"/>
                  </a:cubicBezTo>
                  <a:cubicBezTo>
                    <a:pt x="208111" y="639071"/>
                    <a:pt x="221797" y="672749"/>
                    <a:pt x="232030" y="706428"/>
                  </a:cubicBezTo>
                  <a:cubicBezTo>
                    <a:pt x="245016" y="739160"/>
                    <a:pt x="258599" y="771646"/>
                    <a:pt x="267764" y="805736"/>
                  </a:cubicBezTo>
                  <a:cubicBezTo>
                    <a:pt x="271627" y="817929"/>
                    <a:pt x="276209" y="829731"/>
                    <a:pt x="280360" y="841800"/>
                  </a:cubicBezTo>
                  <a:cubicBezTo>
                    <a:pt x="281819" y="848790"/>
                    <a:pt x="289032" y="859770"/>
                    <a:pt x="279538" y="863450"/>
                  </a:cubicBezTo>
                  <a:cubicBezTo>
                    <a:pt x="276066" y="864375"/>
                    <a:pt x="272346" y="862278"/>
                    <a:pt x="271319" y="85874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96" name="Google Shape;1596;p35"/>
            <p:cNvSpPr/>
            <p:nvPr/>
          </p:nvSpPr>
          <p:spPr>
            <a:xfrm>
              <a:off x="12617100" y="3897545"/>
              <a:ext cx="561541" cy="229627"/>
            </a:xfrm>
            <a:custGeom>
              <a:avLst/>
              <a:gdLst/>
              <a:ahLst/>
              <a:cxnLst/>
              <a:rect l="l" t="t" r="r" b="b"/>
              <a:pathLst>
                <a:path w="561541" h="229627" extrusionOk="0">
                  <a:moveTo>
                    <a:pt x="44960" y="229558"/>
                  </a:moveTo>
                  <a:cubicBezTo>
                    <a:pt x="38384" y="228982"/>
                    <a:pt x="36741" y="222012"/>
                    <a:pt x="34871" y="216831"/>
                  </a:cubicBezTo>
                  <a:cubicBezTo>
                    <a:pt x="29713" y="204021"/>
                    <a:pt x="25418" y="190863"/>
                    <a:pt x="21637" y="177560"/>
                  </a:cubicBezTo>
                  <a:cubicBezTo>
                    <a:pt x="17836" y="163805"/>
                    <a:pt x="14301" y="149947"/>
                    <a:pt x="8938" y="136685"/>
                  </a:cubicBezTo>
                  <a:cubicBezTo>
                    <a:pt x="6020" y="129221"/>
                    <a:pt x="3390" y="121614"/>
                    <a:pt x="1109" y="113924"/>
                  </a:cubicBezTo>
                  <a:cubicBezTo>
                    <a:pt x="698" y="112259"/>
                    <a:pt x="-62" y="110326"/>
                    <a:pt x="637" y="108681"/>
                  </a:cubicBezTo>
                  <a:cubicBezTo>
                    <a:pt x="-1788" y="102328"/>
                    <a:pt x="3082" y="98915"/>
                    <a:pt x="9020" y="98319"/>
                  </a:cubicBezTo>
                  <a:cubicBezTo>
                    <a:pt x="16356" y="96674"/>
                    <a:pt x="23528" y="94474"/>
                    <a:pt x="30679" y="92274"/>
                  </a:cubicBezTo>
                  <a:cubicBezTo>
                    <a:pt x="74899" y="81418"/>
                    <a:pt x="120271" y="75990"/>
                    <a:pt x="165087" y="68197"/>
                  </a:cubicBezTo>
                  <a:cubicBezTo>
                    <a:pt x="224185" y="58431"/>
                    <a:pt x="283550" y="50309"/>
                    <a:pt x="342545" y="39741"/>
                  </a:cubicBezTo>
                  <a:cubicBezTo>
                    <a:pt x="400862" y="30468"/>
                    <a:pt x="458933" y="18975"/>
                    <a:pt x="515072" y="470"/>
                  </a:cubicBezTo>
                  <a:cubicBezTo>
                    <a:pt x="528161" y="-2923"/>
                    <a:pt x="529189" y="12868"/>
                    <a:pt x="532148" y="21648"/>
                  </a:cubicBezTo>
                  <a:cubicBezTo>
                    <a:pt x="536175" y="34087"/>
                    <a:pt x="540922" y="46094"/>
                    <a:pt x="545525" y="58307"/>
                  </a:cubicBezTo>
                  <a:cubicBezTo>
                    <a:pt x="550868" y="71877"/>
                    <a:pt x="554669" y="86023"/>
                    <a:pt x="557957" y="100210"/>
                  </a:cubicBezTo>
                  <a:cubicBezTo>
                    <a:pt x="559806" y="108496"/>
                    <a:pt x="562210" y="116926"/>
                    <a:pt x="561368" y="125479"/>
                  </a:cubicBezTo>
                  <a:cubicBezTo>
                    <a:pt x="560484" y="136459"/>
                    <a:pt x="547046" y="135554"/>
                    <a:pt x="539134" y="138597"/>
                  </a:cubicBezTo>
                  <a:cubicBezTo>
                    <a:pt x="483838" y="153935"/>
                    <a:pt x="426774" y="161296"/>
                    <a:pt x="370492" y="171926"/>
                  </a:cubicBezTo>
                  <a:cubicBezTo>
                    <a:pt x="319901" y="181549"/>
                    <a:pt x="268303" y="184592"/>
                    <a:pt x="217548" y="193268"/>
                  </a:cubicBezTo>
                  <a:cubicBezTo>
                    <a:pt x="180581" y="199272"/>
                    <a:pt x="144888" y="209717"/>
                    <a:pt x="108168" y="216584"/>
                  </a:cubicBezTo>
                  <a:cubicBezTo>
                    <a:pt x="95448" y="219319"/>
                    <a:pt x="82256" y="219565"/>
                    <a:pt x="69680" y="223040"/>
                  </a:cubicBezTo>
                  <a:cubicBezTo>
                    <a:pt x="61481" y="225220"/>
                    <a:pt x="53693" y="230278"/>
                    <a:pt x="44960" y="229558"/>
                  </a:cubicBezTo>
                  <a:close/>
                  <a:moveTo>
                    <a:pt x="41364" y="200012"/>
                  </a:moveTo>
                  <a:cubicBezTo>
                    <a:pt x="43624" y="205461"/>
                    <a:pt x="46275" y="210765"/>
                    <a:pt x="48515" y="216235"/>
                  </a:cubicBezTo>
                  <a:cubicBezTo>
                    <a:pt x="70995" y="206838"/>
                    <a:pt x="95325" y="206036"/>
                    <a:pt x="118894" y="200917"/>
                  </a:cubicBezTo>
                  <a:cubicBezTo>
                    <a:pt x="153703" y="193350"/>
                    <a:pt x="188164" y="184098"/>
                    <a:pt x="223404" y="178732"/>
                  </a:cubicBezTo>
                  <a:cubicBezTo>
                    <a:pt x="278002" y="170240"/>
                    <a:pt x="333319" y="166601"/>
                    <a:pt x="387403" y="154943"/>
                  </a:cubicBezTo>
                  <a:cubicBezTo>
                    <a:pt x="441528" y="146451"/>
                    <a:pt x="495407" y="137096"/>
                    <a:pt x="548155" y="122251"/>
                  </a:cubicBezTo>
                  <a:cubicBezTo>
                    <a:pt x="544518" y="84378"/>
                    <a:pt x="525963" y="50412"/>
                    <a:pt x="515976" y="14163"/>
                  </a:cubicBezTo>
                  <a:cubicBezTo>
                    <a:pt x="449090" y="36534"/>
                    <a:pt x="379225" y="47390"/>
                    <a:pt x="309811" y="58842"/>
                  </a:cubicBezTo>
                  <a:cubicBezTo>
                    <a:pt x="230494" y="72248"/>
                    <a:pt x="150744" y="82980"/>
                    <a:pt x="71612" y="97414"/>
                  </a:cubicBezTo>
                  <a:cubicBezTo>
                    <a:pt x="58933" y="99799"/>
                    <a:pt x="47570" y="101444"/>
                    <a:pt x="35775" y="104816"/>
                  </a:cubicBezTo>
                  <a:cubicBezTo>
                    <a:pt x="25891" y="107509"/>
                    <a:pt x="16028" y="111375"/>
                    <a:pt x="5815" y="112362"/>
                  </a:cubicBezTo>
                  <a:cubicBezTo>
                    <a:pt x="12123" y="124945"/>
                    <a:pt x="19151" y="137281"/>
                    <a:pt x="24000" y="150543"/>
                  </a:cubicBezTo>
                  <a:cubicBezTo>
                    <a:pt x="29795" y="167053"/>
                    <a:pt x="34604" y="183892"/>
                    <a:pt x="41364" y="2000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97" name="Google Shape;1597;p35"/>
            <p:cNvSpPr/>
            <p:nvPr/>
          </p:nvSpPr>
          <p:spPr>
            <a:xfrm>
              <a:off x="12703944" y="4116185"/>
              <a:ext cx="146453" cy="161306"/>
            </a:xfrm>
            <a:custGeom>
              <a:avLst/>
              <a:gdLst/>
              <a:ahLst/>
              <a:cxnLst/>
              <a:rect l="l" t="t" r="r" b="b"/>
              <a:pathLst>
                <a:path w="146453" h="161306" extrusionOk="0">
                  <a:moveTo>
                    <a:pt x="44872" y="160867"/>
                  </a:moveTo>
                  <a:cubicBezTo>
                    <a:pt x="37372" y="159079"/>
                    <a:pt x="2974" y="129985"/>
                    <a:pt x="3816" y="122583"/>
                  </a:cubicBezTo>
                  <a:cubicBezTo>
                    <a:pt x="-1465" y="121000"/>
                    <a:pt x="-355" y="114976"/>
                    <a:pt x="1741" y="111193"/>
                  </a:cubicBezTo>
                  <a:cubicBezTo>
                    <a:pt x="5727" y="103914"/>
                    <a:pt x="8912" y="94888"/>
                    <a:pt x="16680" y="90837"/>
                  </a:cubicBezTo>
                  <a:cubicBezTo>
                    <a:pt x="22865" y="88000"/>
                    <a:pt x="27653" y="92544"/>
                    <a:pt x="31043" y="97273"/>
                  </a:cubicBezTo>
                  <a:cubicBezTo>
                    <a:pt x="34906" y="101694"/>
                    <a:pt x="39160" y="106135"/>
                    <a:pt x="44811" y="108191"/>
                  </a:cubicBezTo>
                  <a:cubicBezTo>
                    <a:pt x="60859" y="81873"/>
                    <a:pt x="74606" y="54178"/>
                    <a:pt x="91456" y="28374"/>
                  </a:cubicBezTo>
                  <a:cubicBezTo>
                    <a:pt x="96121" y="21424"/>
                    <a:pt x="101011" y="14557"/>
                    <a:pt x="106559" y="8286"/>
                  </a:cubicBezTo>
                  <a:cubicBezTo>
                    <a:pt x="109847" y="4626"/>
                    <a:pt x="113484" y="308"/>
                    <a:pt x="118745" y="0"/>
                  </a:cubicBezTo>
                  <a:cubicBezTo>
                    <a:pt x="124293" y="288"/>
                    <a:pt x="129060" y="3948"/>
                    <a:pt x="134300" y="5593"/>
                  </a:cubicBezTo>
                  <a:cubicBezTo>
                    <a:pt x="142992" y="8800"/>
                    <a:pt x="150903" y="14989"/>
                    <a:pt x="143547" y="24282"/>
                  </a:cubicBezTo>
                  <a:cubicBezTo>
                    <a:pt x="129512" y="50271"/>
                    <a:pt x="117861" y="77288"/>
                    <a:pt x="101258" y="101817"/>
                  </a:cubicBezTo>
                  <a:cubicBezTo>
                    <a:pt x="90120" y="119191"/>
                    <a:pt x="83134" y="139895"/>
                    <a:pt x="66489" y="153054"/>
                  </a:cubicBezTo>
                  <a:cubicBezTo>
                    <a:pt x="60489" y="157907"/>
                    <a:pt x="52927" y="162821"/>
                    <a:pt x="44872" y="160867"/>
                  </a:cubicBezTo>
                  <a:close/>
                  <a:moveTo>
                    <a:pt x="48160" y="149230"/>
                  </a:moveTo>
                  <a:cubicBezTo>
                    <a:pt x="72469" y="139587"/>
                    <a:pt x="78963" y="109383"/>
                    <a:pt x="93223" y="89707"/>
                  </a:cubicBezTo>
                  <a:cubicBezTo>
                    <a:pt x="108285" y="67131"/>
                    <a:pt x="118375" y="42458"/>
                    <a:pt x="131177" y="18875"/>
                  </a:cubicBezTo>
                  <a:cubicBezTo>
                    <a:pt x="127355" y="17127"/>
                    <a:pt x="123389" y="15770"/>
                    <a:pt x="119587" y="13961"/>
                  </a:cubicBezTo>
                  <a:cubicBezTo>
                    <a:pt x="97169" y="38079"/>
                    <a:pt x="84182" y="68837"/>
                    <a:pt x="67065" y="96574"/>
                  </a:cubicBezTo>
                  <a:cubicBezTo>
                    <a:pt x="62051" y="103873"/>
                    <a:pt x="58948" y="112632"/>
                    <a:pt x="53030" y="119211"/>
                  </a:cubicBezTo>
                  <a:cubicBezTo>
                    <a:pt x="40906" y="127209"/>
                    <a:pt x="27714" y="113948"/>
                    <a:pt x="20152" y="105189"/>
                  </a:cubicBezTo>
                  <a:cubicBezTo>
                    <a:pt x="15529" y="110432"/>
                    <a:pt x="13227" y="117937"/>
                    <a:pt x="7720" y="122275"/>
                  </a:cubicBezTo>
                  <a:cubicBezTo>
                    <a:pt x="21241" y="130869"/>
                    <a:pt x="32790" y="144234"/>
                    <a:pt x="48160" y="1492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98" name="Google Shape;1598;p35"/>
            <p:cNvSpPr/>
            <p:nvPr/>
          </p:nvSpPr>
          <p:spPr>
            <a:xfrm>
              <a:off x="12677484" y="4152323"/>
              <a:ext cx="152487" cy="154046"/>
            </a:xfrm>
            <a:custGeom>
              <a:avLst/>
              <a:gdLst/>
              <a:ahLst/>
              <a:cxnLst/>
              <a:rect l="l" t="t" r="r" b="b"/>
              <a:pathLst>
                <a:path w="152487" h="154046" extrusionOk="0">
                  <a:moveTo>
                    <a:pt x="69031" y="154029"/>
                  </a:moveTo>
                  <a:cubicBezTo>
                    <a:pt x="45811" y="154337"/>
                    <a:pt x="24481" y="139595"/>
                    <a:pt x="11700" y="120967"/>
                  </a:cubicBezTo>
                  <a:cubicBezTo>
                    <a:pt x="-2376" y="98247"/>
                    <a:pt x="-4492" y="66913"/>
                    <a:pt x="9419" y="43659"/>
                  </a:cubicBezTo>
                  <a:cubicBezTo>
                    <a:pt x="18789" y="28690"/>
                    <a:pt x="31489" y="15120"/>
                    <a:pt x="47023" y="6567"/>
                  </a:cubicBezTo>
                  <a:cubicBezTo>
                    <a:pt x="66298" y="-2315"/>
                    <a:pt x="94203" y="-4371"/>
                    <a:pt x="108217" y="14421"/>
                  </a:cubicBezTo>
                  <a:cubicBezTo>
                    <a:pt x="109162" y="21206"/>
                    <a:pt x="96546" y="11214"/>
                    <a:pt x="93710" y="10946"/>
                  </a:cubicBezTo>
                  <a:cubicBezTo>
                    <a:pt x="63729" y="584"/>
                    <a:pt x="34550" y="21515"/>
                    <a:pt x="18584" y="45776"/>
                  </a:cubicBezTo>
                  <a:cubicBezTo>
                    <a:pt x="7036" y="62307"/>
                    <a:pt x="6049" y="85027"/>
                    <a:pt x="12481" y="103655"/>
                  </a:cubicBezTo>
                  <a:cubicBezTo>
                    <a:pt x="17968" y="120432"/>
                    <a:pt x="32002" y="133160"/>
                    <a:pt x="47907" y="139883"/>
                  </a:cubicBezTo>
                  <a:cubicBezTo>
                    <a:pt x="67839" y="147141"/>
                    <a:pt x="89354" y="139636"/>
                    <a:pt x="106368" y="128821"/>
                  </a:cubicBezTo>
                  <a:cubicBezTo>
                    <a:pt x="128786" y="114285"/>
                    <a:pt x="143294" y="98288"/>
                    <a:pt x="138157" y="69853"/>
                  </a:cubicBezTo>
                  <a:cubicBezTo>
                    <a:pt x="137314" y="65309"/>
                    <a:pt x="135218" y="61156"/>
                    <a:pt x="132649" y="57352"/>
                  </a:cubicBezTo>
                  <a:cubicBezTo>
                    <a:pt x="129711" y="53055"/>
                    <a:pt x="123362" y="47668"/>
                    <a:pt x="128416" y="42487"/>
                  </a:cubicBezTo>
                  <a:cubicBezTo>
                    <a:pt x="135937" y="36092"/>
                    <a:pt x="142369" y="47647"/>
                    <a:pt x="145903" y="53158"/>
                  </a:cubicBezTo>
                  <a:cubicBezTo>
                    <a:pt x="150671" y="61032"/>
                    <a:pt x="152582" y="70346"/>
                    <a:pt x="152438" y="79475"/>
                  </a:cubicBezTo>
                  <a:cubicBezTo>
                    <a:pt x="153424" y="103758"/>
                    <a:pt x="139595" y="122447"/>
                    <a:pt x="119889" y="135113"/>
                  </a:cubicBezTo>
                  <a:cubicBezTo>
                    <a:pt x="105032" y="145270"/>
                    <a:pt x="87401" y="154502"/>
                    <a:pt x="69031" y="1540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99" name="Google Shape;1599;p35"/>
            <p:cNvSpPr/>
            <p:nvPr/>
          </p:nvSpPr>
          <p:spPr>
            <a:xfrm>
              <a:off x="12752403" y="4274241"/>
              <a:ext cx="131784" cy="160738"/>
            </a:xfrm>
            <a:custGeom>
              <a:avLst/>
              <a:gdLst/>
              <a:ahLst/>
              <a:cxnLst/>
              <a:rect l="l" t="t" r="r" b="b"/>
              <a:pathLst>
                <a:path w="131784" h="160738" extrusionOk="0">
                  <a:moveTo>
                    <a:pt x="41620" y="160390"/>
                  </a:moveTo>
                  <a:cubicBezTo>
                    <a:pt x="24503" y="157840"/>
                    <a:pt x="5865" y="146491"/>
                    <a:pt x="71" y="129590"/>
                  </a:cubicBezTo>
                  <a:cubicBezTo>
                    <a:pt x="-176" y="127842"/>
                    <a:pt x="215" y="125909"/>
                    <a:pt x="1365" y="124552"/>
                  </a:cubicBezTo>
                  <a:cubicBezTo>
                    <a:pt x="5413" y="118220"/>
                    <a:pt x="8496" y="111167"/>
                    <a:pt x="13181" y="105328"/>
                  </a:cubicBezTo>
                  <a:cubicBezTo>
                    <a:pt x="15523" y="99797"/>
                    <a:pt x="22099" y="101051"/>
                    <a:pt x="26229" y="103663"/>
                  </a:cubicBezTo>
                  <a:cubicBezTo>
                    <a:pt x="32702" y="107980"/>
                    <a:pt x="42175" y="111003"/>
                    <a:pt x="46922" y="102696"/>
                  </a:cubicBezTo>
                  <a:cubicBezTo>
                    <a:pt x="54031" y="91799"/>
                    <a:pt x="58881" y="79709"/>
                    <a:pt x="64182" y="67907"/>
                  </a:cubicBezTo>
                  <a:cubicBezTo>
                    <a:pt x="73491" y="47758"/>
                    <a:pt x="81628" y="26971"/>
                    <a:pt x="93012" y="7849"/>
                  </a:cubicBezTo>
                  <a:cubicBezTo>
                    <a:pt x="100492" y="-6358"/>
                    <a:pt x="109163" y="1928"/>
                    <a:pt x="119212" y="7788"/>
                  </a:cubicBezTo>
                  <a:cubicBezTo>
                    <a:pt x="124945" y="11715"/>
                    <a:pt x="135774" y="17451"/>
                    <a:pt x="130267" y="25634"/>
                  </a:cubicBezTo>
                  <a:cubicBezTo>
                    <a:pt x="114670" y="55427"/>
                    <a:pt x="106677" y="88694"/>
                    <a:pt x="88964" y="117500"/>
                  </a:cubicBezTo>
                  <a:cubicBezTo>
                    <a:pt x="77519" y="135408"/>
                    <a:pt x="67922" y="164235"/>
                    <a:pt x="41620" y="160390"/>
                  </a:cubicBezTo>
                  <a:close/>
                  <a:moveTo>
                    <a:pt x="46942" y="147498"/>
                  </a:moveTo>
                  <a:cubicBezTo>
                    <a:pt x="61511" y="145853"/>
                    <a:pt x="65621" y="128726"/>
                    <a:pt x="72916" y="118322"/>
                  </a:cubicBezTo>
                  <a:cubicBezTo>
                    <a:pt x="92252" y="88592"/>
                    <a:pt x="101314" y="54029"/>
                    <a:pt x="116705" y="22386"/>
                  </a:cubicBezTo>
                  <a:cubicBezTo>
                    <a:pt x="112944" y="19384"/>
                    <a:pt x="108650" y="17205"/>
                    <a:pt x="104561" y="14676"/>
                  </a:cubicBezTo>
                  <a:cubicBezTo>
                    <a:pt x="89724" y="40089"/>
                    <a:pt x="79923" y="67373"/>
                    <a:pt x="67244" y="93752"/>
                  </a:cubicBezTo>
                  <a:cubicBezTo>
                    <a:pt x="55141" y="120769"/>
                    <a:pt x="41086" y="130309"/>
                    <a:pt x="14475" y="112401"/>
                  </a:cubicBezTo>
                  <a:cubicBezTo>
                    <a:pt x="13222" y="117274"/>
                    <a:pt x="10571" y="121715"/>
                    <a:pt x="9400" y="126608"/>
                  </a:cubicBezTo>
                  <a:cubicBezTo>
                    <a:pt x="17660" y="138616"/>
                    <a:pt x="32106" y="147806"/>
                    <a:pt x="46942" y="1474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0" name="Google Shape;1600;p35"/>
            <p:cNvSpPr/>
            <p:nvPr/>
          </p:nvSpPr>
          <p:spPr>
            <a:xfrm>
              <a:off x="12720683" y="4308894"/>
              <a:ext cx="168164" cy="152942"/>
            </a:xfrm>
            <a:custGeom>
              <a:avLst/>
              <a:gdLst/>
              <a:ahLst/>
              <a:cxnLst/>
              <a:rect l="l" t="t" r="r" b="b"/>
              <a:pathLst>
                <a:path w="168164" h="152942" extrusionOk="0">
                  <a:moveTo>
                    <a:pt x="71264" y="152630"/>
                  </a:moveTo>
                  <a:cubicBezTo>
                    <a:pt x="50757" y="150985"/>
                    <a:pt x="27681" y="144550"/>
                    <a:pt x="14756" y="127464"/>
                  </a:cubicBezTo>
                  <a:cubicBezTo>
                    <a:pt x="-13088" y="91462"/>
                    <a:pt x="392" y="33871"/>
                    <a:pt x="39106" y="11295"/>
                  </a:cubicBezTo>
                  <a:cubicBezTo>
                    <a:pt x="55093" y="1303"/>
                    <a:pt x="74532" y="-1966"/>
                    <a:pt x="93025" y="1118"/>
                  </a:cubicBezTo>
                  <a:cubicBezTo>
                    <a:pt x="99601" y="2392"/>
                    <a:pt x="107492" y="3297"/>
                    <a:pt x="111992" y="8787"/>
                  </a:cubicBezTo>
                  <a:cubicBezTo>
                    <a:pt x="112937" y="9774"/>
                    <a:pt x="112259" y="11542"/>
                    <a:pt x="110923" y="11686"/>
                  </a:cubicBezTo>
                  <a:cubicBezTo>
                    <a:pt x="109732" y="11727"/>
                    <a:pt x="107903" y="11275"/>
                    <a:pt x="106937" y="11090"/>
                  </a:cubicBezTo>
                  <a:cubicBezTo>
                    <a:pt x="94710" y="8705"/>
                    <a:pt x="82032" y="8684"/>
                    <a:pt x="69867" y="11419"/>
                  </a:cubicBezTo>
                  <a:cubicBezTo>
                    <a:pt x="25729" y="19499"/>
                    <a:pt x="-4601" y="73389"/>
                    <a:pt x="19256" y="113359"/>
                  </a:cubicBezTo>
                  <a:cubicBezTo>
                    <a:pt x="28195" y="131596"/>
                    <a:pt x="49771" y="137456"/>
                    <a:pt x="68470" y="139574"/>
                  </a:cubicBezTo>
                  <a:cubicBezTo>
                    <a:pt x="84909" y="141198"/>
                    <a:pt x="101553" y="137847"/>
                    <a:pt x="116615" y="131206"/>
                  </a:cubicBezTo>
                  <a:cubicBezTo>
                    <a:pt x="131164" y="124256"/>
                    <a:pt x="141767" y="111179"/>
                    <a:pt x="149411" y="97260"/>
                  </a:cubicBezTo>
                  <a:cubicBezTo>
                    <a:pt x="159747" y="77419"/>
                    <a:pt x="155082" y="50463"/>
                    <a:pt x="135664" y="38024"/>
                  </a:cubicBezTo>
                  <a:cubicBezTo>
                    <a:pt x="130979" y="34673"/>
                    <a:pt x="133136" y="26634"/>
                    <a:pt x="138849" y="26058"/>
                  </a:cubicBezTo>
                  <a:cubicBezTo>
                    <a:pt x="140657" y="25811"/>
                    <a:pt x="142383" y="26346"/>
                    <a:pt x="143842" y="27394"/>
                  </a:cubicBezTo>
                  <a:cubicBezTo>
                    <a:pt x="149431" y="31445"/>
                    <a:pt x="154466" y="36318"/>
                    <a:pt x="158514" y="41910"/>
                  </a:cubicBezTo>
                  <a:cubicBezTo>
                    <a:pt x="173186" y="63458"/>
                    <a:pt x="170412" y="93353"/>
                    <a:pt x="155041" y="113791"/>
                  </a:cubicBezTo>
                  <a:cubicBezTo>
                    <a:pt x="146925" y="125161"/>
                    <a:pt x="137349" y="135852"/>
                    <a:pt x="124629" y="142062"/>
                  </a:cubicBezTo>
                  <a:cubicBezTo>
                    <a:pt x="108211" y="150039"/>
                    <a:pt x="89491" y="154151"/>
                    <a:pt x="71264" y="1526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1" name="Google Shape;1601;p35"/>
            <p:cNvSpPr/>
            <p:nvPr/>
          </p:nvSpPr>
          <p:spPr>
            <a:xfrm>
              <a:off x="12787451" y="4456765"/>
              <a:ext cx="140174" cy="159801"/>
            </a:xfrm>
            <a:custGeom>
              <a:avLst/>
              <a:gdLst/>
              <a:ahLst/>
              <a:cxnLst/>
              <a:rect l="l" t="t" r="r" b="b"/>
              <a:pathLst>
                <a:path w="140174" h="159801" extrusionOk="0">
                  <a:moveTo>
                    <a:pt x="52129" y="159252"/>
                  </a:moveTo>
                  <a:cubicBezTo>
                    <a:pt x="39450" y="157525"/>
                    <a:pt x="29217" y="149075"/>
                    <a:pt x="18141" y="143338"/>
                  </a:cubicBezTo>
                  <a:cubicBezTo>
                    <a:pt x="11566" y="138959"/>
                    <a:pt x="1188" y="136162"/>
                    <a:pt x="243" y="127074"/>
                  </a:cubicBezTo>
                  <a:cubicBezTo>
                    <a:pt x="-1914" y="119015"/>
                    <a:pt x="10764" y="94856"/>
                    <a:pt x="19312" y="107151"/>
                  </a:cubicBezTo>
                  <a:cubicBezTo>
                    <a:pt x="25765" y="105424"/>
                    <a:pt x="31128" y="111983"/>
                    <a:pt x="36902" y="113916"/>
                  </a:cubicBezTo>
                  <a:cubicBezTo>
                    <a:pt x="54841" y="116630"/>
                    <a:pt x="60944" y="89901"/>
                    <a:pt x="67211" y="77482"/>
                  </a:cubicBezTo>
                  <a:cubicBezTo>
                    <a:pt x="77670" y="55441"/>
                    <a:pt x="89013" y="34160"/>
                    <a:pt x="98836" y="11873"/>
                  </a:cubicBezTo>
                  <a:cubicBezTo>
                    <a:pt x="101301" y="3381"/>
                    <a:pt x="105945" y="-1389"/>
                    <a:pt x="115316" y="358"/>
                  </a:cubicBezTo>
                  <a:cubicBezTo>
                    <a:pt x="120391" y="996"/>
                    <a:pt x="125241" y="2332"/>
                    <a:pt x="130172" y="3216"/>
                  </a:cubicBezTo>
                  <a:cubicBezTo>
                    <a:pt x="135350" y="3525"/>
                    <a:pt x="139707" y="7329"/>
                    <a:pt x="140159" y="12613"/>
                  </a:cubicBezTo>
                  <a:cubicBezTo>
                    <a:pt x="140734" y="39959"/>
                    <a:pt x="124994" y="63932"/>
                    <a:pt x="113898" y="87886"/>
                  </a:cubicBezTo>
                  <a:cubicBezTo>
                    <a:pt x="104569" y="106144"/>
                    <a:pt x="96575" y="125142"/>
                    <a:pt x="85109" y="142207"/>
                  </a:cubicBezTo>
                  <a:cubicBezTo>
                    <a:pt x="79047" y="154626"/>
                    <a:pt x="65876" y="161925"/>
                    <a:pt x="52129" y="159252"/>
                  </a:cubicBezTo>
                  <a:close/>
                  <a:moveTo>
                    <a:pt x="60944" y="146073"/>
                  </a:moveTo>
                  <a:cubicBezTo>
                    <a:pt x="74732" y="145065"/>
                    <a:pt x="92096" y="99215"/>
                    <a:pt x="99390" y="86960"/>
                  </a:cubicBezTo>
                  <a:cubicBezTo>
                    <a:pt x="109850" y="63871"/>
                    <a:pt x="124686" y="42056"/>
                    <a:pt x="126884" y="16252"/>
                  </a:cubicBezTo>
                  <a:cubicBezTo>
                    <a:pt x="122076" y="15368"/>
                    <a:pt x="117412" y="14114"/>
                    <a:pt x="112562" y="13559"/>
                  </a:cubicBezTo>
                  <a:cubicBezTo>
                    <a:pt x="103438" y="35003"/>
                    <a:pt x="92507" y="55770"/>
                    <a:pt x="82027" y="76557"/>
                  </a:cubicBezTo>
                  <a:cubicBezTo>
                    <a:pt x="76068" y="88194"/>
                    <a:pt x="72348" y="101024"/>
                    <a:pt x="64684" y="111736"/>
                  </a:cubicBezTo>
                  <a:cubicBezTo>
                    <a:pt x="59752" y="118645"/>
                    <a:pt x="52170" y="123682"/>
                    <a:pt x="43868" y="125491"/>
                  </a:cubicBezTo>
                  <a:cubicBezTo>
                    <a:pt x="33655" y="127260"/>
                    <a:pt x="26258" y="118336"/>
                    <a:pt x="19703" y="111921"/>
                  </a:cubicBezTo>
                  <a:cubicBezTo>
                    <a:pt x="18305" y="116486"/>
                    <a:pt x="13641" y="120043"/>
                    <a:pt x="13559" y="124977"/>
                  </a:cubicBezTo>
                  <a:cubicBezTo>
                    <a:pt x="20422" y="129439"/>
                    <a:pt x="27717" y="133202"/>
                    <a:pt x="34765" y="137334"/>
                  </a:cubicBezTo>
                  <a:cubicBezTo>
                    <a:pt x="42656" y="142269"/>
                    <a:pt x="51265" y="147224"/>
                    <a:pt x="60944" y="14607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2" name="Google Shape;1602;p35"/>
            <p:cNvSpPr/>
            <p:nvPr/>
          </p:nvSpPr>
          <p:spPr>
            <a:xfrm>
              <a:off x="12768708" y="4476332"/>
              <a:ext cx="164594" cy="171560"/>
            </a:xfrm>
            <a:custGeom>
              <a:avLst/>
              <a:gdLst/>
              <a:ahLst/>
              <a:cxnLst/>
              <a:rect l="l" t="t" r="r" b="b"/>
              <a:pathLst>
                <a:path w="164594" h="171560" extrusionOk="0">
                  <a:moveTo>
                    <a:pt x="71036" y="171554"/>
                  </a:moveTo>
                  <a:cubicBezTo>
                    <a:pt x="53487" y="171122"/>
                    <a:pt x="35343" y="165571"/>
                    <a:pt x="21945" y="153913"/>
                  </a:cubicBezTo>
                  <a:cubicBezTo>
                    <a:pt x="10232" y="142378"/>
                    <a:pt x="5506" y="125580"/>
                    <a:pt x="1109" y="110180"/>
                  </a:cubicBezTo>
                  <a:cubicBezTo>
                    <a:pt x="-1686" y="91244"/>
                    <a:pt x="883" y="71670"/>
                    <a:pt x="7910" y="53885"/>
                  </a:cubicBezTo>
                  <a:cubicBezTo>
                    <a:pt x="12493" y="40459"/>
                    <a:pt x="18246" y="26662"/>
                    <a:pt x="30185" y="18130"/>
                  </a:cubicBezTo>
                  <a:cubicBezTo>
                    <a:pt x="49850" y="982"/>
                    <a:pt x="95776" y="-9072"/>
                    <a:pt x="115606" y="11468"/>
                  </a:cubicBezTo>
                  <a:cubicBezTo>
                    <a:pt x="119407" y="15498"/>
                    <a:pt x="117024" y="18664"/>
                    <a:pt x="112092" y="16423"/>
                  </a:cubicBezTo>
                  <a:cubicBezTo>
                    <a:pt x="106503" y="13874"/>
                    <a:pt x="100544" y="12414"/>
                    <a:pt x="94420" y="11920"/>
                  </a:cubicBezTo>
                  <a:cubicBezTo>
                    <a:pt x="70275" y="10296"/>
                    <a:pt x="43603" y="18397"/>
                    <a:pt x="28870" y="38156"/>
                  </a:cubicBezTo>
                  <a:cubicBezTo>
                    <a:pt x="16171" y="61883"/>
                    <a:pt x="6760" y="90051"/>
                    <a:pt x="15431" y="116390"/>
                  </a:cubicBezTo>
                  <a:cubicBezTo>
                    <a:pt x="19705" y="127698"/>
                    <a:pt x="23240" y="140692"/>
                    <a:pt x="33925" y="147642"/>
                  </a:cubicBezTo>
                  <a:cubicBezTo>
                    <a:pt x="68159" y="169560"/>
                    <a:pt x="117414" y="156113"/>
                    <a:pt x="140449" y="124018"/>
                  </a:cubicBezTo>
                  <a:cubicBezTo>
                    <a:pt x="156004" y="100352"/>
                    <a:pt x="155182" y="66406"/>
                    <a:pt x="134326" y="46133"/>
                  </a:cubicBezTo>
                  <a:cubicBezTo>
                    <a:pt x="129579" y="40171"/>
                    <a:pt x="137675" y="32091"/>
                    <a:pt x="143634" y="36819"/>
                  </a:cubicBezTo>
                  <a:cubicBezTo>
                    <a:pt x="168128" y="59457"/>
                    <a:pt x="170286" y="98337"/>
                    <a:pt x="154628" y="126608"/>
                  </a:cubicBezTo>
                  <a:cubicBezTo>
                    <a:pt x="137880" y="155064"/>
                    <a:pt x="103585" y="171945"/>
                    <a:pt x="71036" y="1715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3" name="Google Shape;1603;p35"/>
            <p:cNvSpPr/>
            <p:nvPr/>
          </p:nvSpPr>
          <p:spPr>
            <a:xfrm>
              <a:off x="12868114" y="4110908"/>
              <a:ext cx="353485" cy="106177"/>
            </a:xfrm>
            <a:custGeom>
              <a:avLst/>
              <a:gdLst/>
              <a:ahLst/>
              <a:cxnLst/>
              <a:rect l="l" t="t" r="r" b="b"/>
              <a:pathLst>
                <a:path w="353485" h="106177" extrusionOk="0">
                  <a:moveTo>
                    <a:pt x="353485" y="31616"/>
                  </a:moveTo>
                  <a:cubicBezTo>
                    <a:pt x="353280" y="33857"/>
                    <a:pt x="351903" y="35563"/>
                    <a:pt x="350115" y="36509"/>
                  </a:cubicBezTo>
                  <a:cubicBezTo>
                    <a:pt x="349334" y="37537"/>
                    <a:pt x="348163" y="38380"/>
                    <a:pt x="346540" y="38853"/>
                  </a:cubicBezTo>
                  <a:cubicBezTo>
                    <a:pt x="335444" y="42472"/>
                    <a:pt x="323895" y="44425"/>
                    <a:pt x="312593" y="47262"/>
                  </a:cubicBezTo>
                  <a:cubicBezTo>
                    <a:pt x="300449" y="50408"/>
                    <a:pt x="290134" y="54952"/>
                    <a:pt x="278092" y="57707"/>
                  </a:cubicBezTo>
                  <a:cubicBezTo>
                    <a:pt x="249571" y="64780"/>
                    <a:pt x="220536" y="69591"/>
                    <a:pt x="191644" y="74937"/>
                  </a:cubicBezTo>
                  <a:cubicBezTo>
                    <a:pt x="162465" y="79317"/>
                    <a:pt x="132957" y="81434"/>
                    <a:pt x="104025" y="87479"/>
                  </a:cubicBezTo>
                  <a:cubicBezTo>
                    <a:pt x="87668" y="90954"/>
                    <a:pt x="71558" y="95395"/>
                    <a:pt x="55324" y="99487"/>
                  </a:cubicBezTo>
                  <a:cubicBezTo>
                    <a:pt x="41639" y="102612"/>
                    <a:pt x="27666" y="107279"/>
                    <a:pt x="13487" y="105943"/>
                  </a:cubicBezTo>
                  <a:cubicBezTo>
                    <a:pt x="9296" y="105347"/>
                    <a:pt x="5330" y="102509"/>
                    <a:pt x="4857" y="98068"/>
                  </a:cubicBezTo>
                  <a:cubicBezTo>
                    <a:pt x="3049" y="90461"/>
                    <a:pt x="172" y="82997"/>
                    <a:pt x="28" y="75081"/>
                  </a:cubicBezTo>
                  <a:cubicBezTo>
                    <a:pt x="-34" y="73313"/>
                    <a:pt x="-136" y="70887"/>
                    <a:pt x="1467" y="69715"/>
                  </a:cubicBezTo>
                  <a:cubicBezTo>
                    <a:pt x="1960" y="69345"/>
                    <a:pt x="2556" y="69406"/>
                    <a:pt x="2967" y="69694"/>
                  </a:cubicBezTo>
                  <a:cubicBezTo>
                    <a:pt x="4138" y="68728"/>
                    <a:pt x="5700" y="68214"/>
                    <a:pt x="7220" y="68481"/>
                  </a:cubicBezTo>
                  <a:cubicBezTo>
                    <a:pt x="7426" y="67905"/>
                    <a:pt x="7878" y="67412"/>
                    <a:pt x="8515" y="67268"/>
                  </a:cubicBezTo>
                  <a:cubicBezTo>
                    <a:pt x="21727" y="65541"/>
                    <a:pt x="34981" y="63649"/>
                    <a:pt x="47824" y="59948"/>
                  </a:cubicBezTo>
                  <a:cubicBezTo>
                    <a:pt x="89476" y="48003"/>
                    <a:pt x="133820" y="42184"/>
                    <a:pt x="176130" y="34618"/>
                  </a:cubicBezTo>
                  <a:cubicBezTo>
                    <a:pt x="193658" y="30958"/>
                    <a:pt x="210693" y="25324"/>
                    <a:pt x="228262" y="21911"/>
                  </a:cubicBezTo>
                  <a:cubicBezTo>
                    <a:pt x="255386" y="16216"/>
                    <a:pt x="283271" y="12700"/>
                    <a:pt x="309943" y="5668"/>
                  </a:cubicBezTo>
                  <a:cubicBezTo>
                    <a:pt x="316929" y="4023"/>
                    <a:pt x="323813" y="2049"/>
                    <a:pt x="330882" y="857"/>
                  </a:cubicBezTo>
                  <a:cubicBezTo>
                    <a:pt x="335875" y="-768"/>
                    <a:pt x="341547" y="-315"/>
                    <a:pt x="344814" y="4249"/>
                  </a:cubicBezTo>
                  <a:cubicBezTo>
                    <a:pt x="349807" y="12021"/>
                    <a:pt x="353403" y="22363"/>
                    <a:pt x="353485" y="316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4" name="Google Shape;1604;p35"/>
            <p:cNvSpPr/>
            <p:nvPr/>
          </p:nvSpPr>
          <p:spPr>
            <a:xfrm>
              <a:off x="12908240" y="4253660"/>
              <a:ext cx="346463" cy="115532"/>
            </a:xfrm>
            <a:custGeom>
              <a:avLst/>
              <a:gdLst/>
              <a:ahLst/>
              <a:cxnLst/>
              <a:rect l="l" t="t" r="r" b="b"/>
              <a:pathLst>
                <a:path w="346463" h="115532" extrusionOk="0">
                  <a:moveTo>
                    <a:pt x="345929" y="28615"/>
                  </a:moveTo>
                  <a:cubicBezTo>
                    <a:pt x="346422" y="32953"/>
                    <a:pt x="347347" y="37949"/>
                    <a:pt x="344388" y="41650"/>
                  </a:cubicBezTo>
                  <a:cubicBezTo>
                    <a:pt x="339394" y="47099"/>
                    <a:pt x="330805" y="45187"/>
                    <a:pt x="324250" y="47078"/>
                  </a:cubicBezTo>
                  <a:cubicBezTo>
                    <a:pt x="291742" y="54439"/>
                    <a:pt x="259604" y="63506"/>
                    <a:pt x="226664" y="68605"/>
                  </a:cubicBezTo>
                  <a:cubicBezTo>
                    <a:pt x="206609" y="73396"/>
                    <a:pt x="187293" y="80777"/>
                    <a:pt x="166683" y="83019"/>
                  </a:cubicBezTo>
                  <a:cubicBezTo>
                    <a:pt x="142127" y="89680"/>
                    <a:pt x="117202" y="94800"/>
                    <a:pt x="92564" y="101112"/>
                  </a:cubicBezTo>
                  <a:cubicBezTo>
                    <a:pt x="76844" y="105882"/>
                    <a:pt x="60878" y="109604"/>
                    <a:pt x="44665" y="112318"/>
                  </a:cubicBezTo>
                  <a:cubicBezTo>
                    <a:pt x="34843" y="113037"/>
                    <a:pt x="19349" y="120090"/>
                    <a:pt x="12280" y="110693"/>
                  </a:cubicBezTo>
                  <a:cubicBezTo>
                    <a:pt x="11171" y="107959"/>
                    <a:pt x="10554" y="105121"/>
                    <a:pt x="8787" y="102633"/>
                  </a:cubicBezTo>
                  <a:cubicBezTo>
                    <a:pt x="6280" y="99385"/>
                    <a:pt x="2849" y="96815"/>
                    <a:pt x="1431" y="92805"/>
                  </a:cubicBezTo>
                  <a:cubicBezTo>
                    <a:pt x="-7672" y="69181"/>
                    <a:pt x="29007" y="62314"/>
                    <a:pt x="45323" y="59291"/>
                  </a:cubicBezTo>
                  <a:cubicBezTo>
                    <a:pt x="59029" y="57256"/>
                    <a:pt x="72550" y="54275"/>
                    <a:pt x="85947" y="50676"/>
                  </a:cubicBezTo>
                  <a:cubicBezTo>
                    <a:pt x="108263" y="46338"/>
                    <a:pt x="129983" y="41835"/>
                    <a:pt x="152011" y="36695"/>
                  </a:cubicBezTo>
                  <a:cubicBezTo>
                    <a:pt x="190786" y="28101"/>
                    <a:pt x="230116" y="22611"/>
                    <a:pt x="268481" y="12146"/>
                  </a:cubicBezTo>
                  <a:cubicBezTo>
                    <a:pt x="284303" y="7540"/>
                    <a:pt x="300660" y="5299"/>
                    <a:pt x="316791" y="2050"/>
                  </a:cubicBezTo>
                  <a:cubicBezTo>
                    <a:pt x="324538" y="714"/>
                    <a:pt x="335510" y="-3028"/>
                    <a:pt x="340750" y="4949"/>
                  </a:cubicBezTo>
                  <a:cubicBezTo>
                    <a:pt x="343709" y="12454"/>
                    <a:pt x="344942" y="20658"/>
                    <a:pt x="345929" y="286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5" name="Google Shape;1605;p35"/>
            <p:cNvSpPr/>
            <p:nvPr/>
          </p:nvSpPr>
          <p:spPr>
            <a:xfrm>
              <a:off x="12954473" y="4408886"/>
              <a:ext cx="344521" cy="118353"/>
            </a:xfrm>
            <a:custGeom>
              <a:avLst/>
              <a:gdLst/>
              <a:ahLst/>
              <a:cxnLst/>
              <a:rect l="l" t="t" r="r" b="b"/>
              <a:pathLst>
                <a:path w="344521" h="118353" extrusionOk="0">
                  <a:moveTo>
                    <a:pt x="340916" y="13202"/>
                  </a:moveTo>
                  <a:cubicBezTo>
                    <a:pt x="342766" y="21900"/>
                    <a:pt x="347697" y="32550"/>
                    <a:pt x="341471" y="40487"/>
                  </a:cubicBezTo>
                  <a:cubicBezTo>
                    <a:pt x="331484" y="48999"/>
                    <a:pt x="315539" y="49225"/>
                    <a:pt x="303127" y="52288"/>
                  </a:cubicBezTo>
                  <a:cubicBezTo>
                    <a:pt x="285723" y="56010"/>
                    <a:pt x="268832" y="59485"/>
                    <a:pt x="251632" y="63823"/>
                  </a:cubicBezTo>
                  <a:cubicBezTo>
                    <a:pt x="208788" y="74967"/>
                    <a:pt x="165410" y="84445"/>
                    <a:pt x="122176" y="93698"/>
                  </a:cubicBezTo>
                  <a:cubicBezTo>
                    <a:pt x="102552" y="99743"/>
                    <a:pt x="82312" y="103423"/>
                    <a:pt x="62708" y="109530"/>
                  </a:cubicBezTo>
                  <a:cubicBezTo>
                    <a:pt x="49824" y="113313"/>
                    <a:pt x="37002" y="118515"/>
                    <a:pt x="23399" y="118350"/>
                  </a:cubicBezTo>
                  <a:cubicBezTo>
                    <a:pt x="18077" y="118165"/>
                    <a:pt x="11542" y="117199"/>
                    <a:pt x="8665" y="112141"/>
                  </a:cubicBezTo>
                  <a:cubicBezTo>
                    <a:pt x="-1876" y="108378"/>
                    <a:pt x="-1178" y="91189"/>
                    <a:pt x="2295" y="82533"/>
                  </a:cubicBezTo>
                  <a:cubicBezTo>
                    <a:pt x="10782" y="65797"/>
                    <a:pt x="33365" y="68881"/>
                    <a:pt x="49084" y="65632"/>
                  </a:cubicBezTo>
                  <a:cubicBezTo>
                    <a:pt x="61825" y="63206"/>
                    <a:pt x="73578" y="59978"/>
                    <a:pt x="85866" y="56524"/>
                  </a:cubicBezTo>
                  <a:cubicBezTo>
                    <a:pt x="94271" y="54900"/>
                    <a:pt x="102778" y="53810"/>
                    <a:pt x="111039" y="51445"/>
                  </a:cubicBezTo>
                  <a:cubicBezTo>
                    <a:pt x="120244" y="48999"/>
                    <a:pt x="129799" y="48238"/>
                    <a:pt x="139190" y="46840"/>
                  </a:cubicBezTo>
                  <a:cubicBezTo>
                    <a:pt x="150841" y="43961"/>
                    <a:pt x="162472" y="41042"/>
                    <a:pt x="174328" y="39047"/>
                  </a:cubicBezTo>
                  <a:cubicBezTo>
                    <a:pt x="202398" y="31707"/>
                    <a:pt x="230652" y="25909"/>
                    <a:pt x="258249" y="17294"/>
                  </a:cubicBezTo>
                  <a:cubicBezTo>
                    <a:pt x="273352" y="12113"/>
                    <a:pt x="288887" y="8247"/>
                    <a:pt x="304360" y="4238"/>
                  </a:cubicBezTo>
                  <a:cubicBezTo>
                    <a:pt x="313360" y="2572"/>
                    <a:pt x="322648" y="-1046"/>
                    <a:pt x="331875" y="290"/>
                  </a:cubicBezTo>
                  <a:cubicBezTo>
                    <a:pt x="338142" y="1359"/>
                    <a:pt x="339765" y="7836"/>
                    <a:pt x="340916" y="132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6" name="Google Shape;1606;p35"/>
            <p:cNvSpPr/>
            <p:nvPr/>
          </p:nvSpPr>
          <p:spPr>
            <a:xfrm>
              <a:off x="12711685" y="4130146"/>
              <a:ext cx="123435" cy="135269"/>
            </a:xfrm>
            <a:custGeom>
              <a:avLst/>
              <a:gdLst/>
              <a:ahLst/>
              <a:cxnLst/>
              <a:rect l="l" t="t" r="r" b="b"/>
              <a:pathLst>
                <a:path w="123435" h="135269" extrusionOk="0">
                  <a:moveTo>
                    <a:pt x="111867" y="0"/>
                  </a:moveTo>
                  <a:cubicBezTo>
                    <a:pt x="115668" y="1830"/>
                    <a:pt x="119614" y="3187"/>
                    <a:pt x="123436" y="4935"/>
                  </a:cubicBezTo>
                  <a:cubicBezTo>
                    <a:pt x="110634" y="28497"/>
                    <a:pt x="100565" y="53191"/>
                    <a:pt x="85503" y="75746"/>
                  </a:cubicBezTo>
                  <a:cubicBezTo>
                    <a:pt x="71242" y="95422"/>
                    <a:pt x="64749" y="125626"/>
                    <a:pt x="40419" y="135269"/>
                  </a:cubicBezTo>
                  <a:cubicBezTo>
                    <a:pt x="25049" y="130273"/>
                    <a:pt x="13500" y="116908"/>
                    <a:pt x="0" y="108294"/>
                  </a:cubicBezTo>
                  <a:cubicBezTo>
                    <a:pt x="5507" y="103955"/>
                    <a:pt x="7788" y="96471"/>
                    <a:pt x="12432" y="91228"/>
                  </a:cubicBezTo>
                  <a:cubicBezTo>
                    <a:pt x="19994" y="100008"/>
                    <a:pt x="33186" y="113249"/>
                    <a:pt x="45310" y="105251"/>
                  </a:cubicBezTo>
                  <a:cubicBezTo>
                    <a:pt x="51207" y="98651"/>
                    <a:pt x="54331" y="89912"/>
                    <a:pt x="59344" y="82613"/>
                  </a:cubicBezTo>
                  <a:cubicBezTo>
                    <a:pt x="76461" y="54877"/>
                    <a:pt x="89428" y="24118"/>
                    <a:pt x="111867" y="0"/>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7" name="Google Shape;1607;p35"/>
            <p:cNvSpPr/>
            <p:nvPr/>
          </p:nvSpPr>
          <p:spPr>
            <a:xfrm>
              <a:off x="12761803" y="4288937"/>
              <a:ext cx="107304" cy="132830"/>
            </a:xfrm>
            <a:custGeom>
              <a:avLst/>
              <a:gdLst/>
              <a:ahLst/>
              <a:cxnLst/>
              <a:rect l="l" t="t" r="r" b="b"/>
              <a:pathLst>
                <a:path w="107304" h="132830" extrusionOk="0">
                  <a:moveTo>
                    <a:pt x="95161" y="0"/>
                  </a:moveTo>
                  <a:cubicBezTo>
                    <a:pt x="99250" y="2529"/>
                    <a:pt x="103545" y="4708"/>
                    <a:pt x="107305" y="7710"/>
                  </a:cubicBezTo>
                  <a:cubicBezTo>
                    <a:pt x="91914" y="39353"/>
                    <a:pt x="82852" y="73916"/>
                    <a:pt x="63516" y="103647"/>
                  </a:cubicBezTo>
                  <a:cubicBezTo>
                    <a:pt x="56242" y="114030"/>
                    <a:pt x="52132" y="131157"/>
                    <a:pt x="37542" y="132823"/>
                  </a:cubicBezTo>
                  <a:cubicBezTo>
                    <a:pt x="22706" y="133131"/>
                    <a:pt x="8240" y="123940"/>
                    <a:pt x="0" y="111933"/>
                  </a:cubicBezTo>
                  <a:cubicBezTo>
                    <a:pt x="1171" y="107039"/>
                    <a:pt x="3822" y="102598"/>
                    <a:pt x="5076" y="97705"/>
                  </a:cubicBezTo>
                  <a:cubicBezTo>
                    <a:pt x="31686" y="115634"/>
                    <a:pt x="45741" y="106073"/>
                    <a:pt x="57844" y="79077"/>
                  </a:cubicBezTo>
                  <a:cubicBezTo>
                    <a:pt x="70523" y="52697"/>
                    <a:pt x="80345" y="25393"/>
                    <a:pt x="95161" y="0"/>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8" name="Google Shape;1608;p35"/>
            <p:cNvSpPr/>
            <p:nvPr/>
          </p:nvSpPr>
          <p:spPr>
            <a:xfrm>
              <a:off x="12685994" y="4160552"/>
              <a:ext cx="130661" cy="134530"/>
            </a:xfrm>
            <a:custGeom>
              <a:avLst/>
              <a:gdLst/>
              <a:ahLst/>
              <a:cxnLst/>
              <a:rect l="l" t="t" r="r" b="b"/>
              <a:pathLst>
                <a:path w="130661" h="134530" extrusionOk="0">
                  <a:moveTo>
                    <a:pt x="129626" y="61624"/>
                  </a:moveTo>
                  <a:cubicBezTo>
                    <a:pt x="134763" y="90059"/>
                    <a:pt x="120256" y="106056"/>
                    <a:pt x="97837" y="120592"/>
                  </a:cubicBezTo>
                  <a:cubicBezTo>
                    <a:pt x="80843" y="131407"/>
                    <a:pt x="59308" y="138912"/>
                    <a:pt x="39376" y="131654"/>
                  </a:cubicBezTo>
                  <a:cubicBezTo>
                    <a:pt x="23471" y="124951"/>
                    <a:pt x="9437" y="112203"/>
                    <a:pt x="3950" y="95426"/>
                  </a:cubicBezTo>
                  <a:cubicBezTo>
                    <a:pt x="-2481" y="76798"/>
                    <a:pt x="-1475" y="54078"/>
                    <a:pt x="10053" y="37547"/>
                  </a:cubicBezTo>
                  <a:cubicBezTo>
                    <a:pt x="26040" y="13285"/>
                    <a:pt x="55219" y="-7645"/>
                    <a:pt x="85179" y="2717"/>
                  </a:cubicBezTo>
                  <a:cubicBezTo>
                    <a:pt x="86741" y="2841"/>
                    <a:pt x="91303" y="5986"/>
                    <a:pt x="94919" y="7611"/>
                  </a:cubicBezTo>
                  <a:cubicBezTo>
                    <a:pt x="84069" y="26280"/>
                    <a:pt x="73980" y="45381"/>
                    <a:pt x="62719" y="63824"/>
                  </a:cubicBezTo>
                  <a:cubicBezTo>
                    <a:pt x="57069" y="61768"/>
                    <a:pt x="52835" y="57327"/>
                    <a:pt x="48972" y="52906"/>
                  </a:cubicBezTo>
                  <a:cubicBezTo>
                    <a:pt x="45582" y="48198"/>
                    <a:pt x="40773" y="43654"/>
                    <a:pt x="34609" y="46470"/>
                  </a:cubicBezTo>
                  <a:cubicBezTo>
                    <a:pt x="26841" y="50521"/>
                    <a:pt x="23656" y="59547"/>
                    <a:pt x="19670" y="66826"/>
                  </a:cubicBezTo>
                  <a:cubicBezTo>
                    <a:pt x="17574" y="70609"/>
                    <a:pt x="16464" y="76654"/>
                    <a:pt x="21745" y="78216"/>
                  </a:cubicBezTo>
                  <a:cubicBezTo>
                    <a:pt x="20882" y="85618"/>
                    <a:pt x="55281" y="114712"/>
                    <a:pt x="62802" y="116500"/>
                  </a:cubicBezTo>
                  <a:cubicBezTo>
                    <a:pt x="70857" y="118474"/>
                    <a:pt x="78419" y="113540"/>
                    <a:pt x="84439" y="108667"/>
                  </a:cubicBezTo>
                  <a:cubicBezTo>
                    <a:pt x="101084" y="95528"/>
                    <a:pt x="108070" y="74803"/>
                    <a:pt x="119208" y="57429"/>
                  </a:cubicBezTo>
                  <a:cubicBezTo>
                    <a:pt x="120975" y="54818"/>
                    <a:pt x="122680" y="52186"/>
                    <a:pt x="124345" y="49513"/>
                  </a:cubicBezTo>
                  <a:cubicBezTo>
                    <a:pt x="126831" y="53214"/>
                    <a:pt x="128804" y="57203"/>
                    <a:pt x="129626" y="6162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9" name="Google Shape;1609;p35"/>
            <p:cNvSpPr/>
            <p:nvPr/>
          </p:nvSpPr>
          <p:spPr>
            <a:xfrm>
              <a:off x="12731544" y="4318188"/>
              <a:ext cx="143881" cy="130643"/>
            </a:xfrm>
            <a:custGeom>
              <a:avLst/>
              <a:gdLst/>
              <a:ahLst/>
              <a:cxnLst/>
              <a:rect l="l" t="t" r="r" b="b"/>
              <a:pathLst>
                <a:path w="143881" h="130643" extrusionOk="0">
                  <a:moveTo>
                    <a:pt x="129550" y="32307"/>
                  </a:moveTo>
                  <a:cubicBezTo>
                    <a:pt x="144900" y="45816"/>
                    <a:pt x="147962" y="69831"/>
                    <a:pt x="138530" y="87924"/>
                  </a:cubicBezTo>
                  <a:cubicBezTo>
                    <a:pt x="130886" y="101823"/>
                    <a:pt x="120303" y="114900"/>
                    <a:pt x="105734" y="121870"/>
                  </a:cubicBezTo>
                  <a:cubicBezTo>
                    <a:pt x="90672" y="128511"/>
                    <a:pt x="74048" y="131863"/>
                    <a:pt x="57589" y="130238"/>
                  </a:cubicBezTo>
                  <a:cubicBezTo>
                    <a:pt x="38890" y="128141"/>
                    <a:pt x="17293" y="122261"/>
                    <a:pt x="8375" y="104023"/>
                  </a:cubicBezTo>
                  <a:cubicBezTo>
                    <a:pt x="-15482" y="64053"/>
                    <a:pt x="14827" y="10163"/>
                    <a:pt x="58986" y="2083"/>
                  </a:cubicBezTo>
                  <a:cubicBezTo>
                    <a:pt x="70802" y="-569"/>
                    <a:pt x="83131" y="-631"/>
                    <a:pt x="95029" y="1569"/>
                  </a:cubicBezTo>
                  <a:cubicBezTo>
                    <a:pt x="91700" y="9033"/>
                    <a:pt x="88453" y="16517"/>
                    <a:pt x="85021" y="23919"/>
                  </a:cubicBezTo>
                  <a:cubicBezTo>
                    <a:pt x="79699" y="35720"/>
                    <a:pt x="74850" y="47810"/>
                    <a:pt x="67761" y="58707"/>
                  </a:cubicBezTo>
                  <a:cubicBezTo>
                    <a:pt x="63014" y="67014"/>
                    <a:pt x="53541" y="63992"/>
                    <a:pt x="47068" y="59674"/>
                  </a:cubicBezTo>
                  <a:cubicBezTo>
                    <a:pt x="42938" y="57063"/>
                    <a:pt x="36362" y="55788"/>
                    <a:pt x="34020" y="61319"/>
                  </a:cubicBezTo>
                  <a:cubicBezTo>
                    <a:pt x="29355" y="67158"/>
                    <a:pt x="26273" y="74210"/>
                    <a:pt x="22204" y="80543"/>
                  </a:cubicBezTo>
                  <a:cubicBezTo>
                    <a:pt x="21053" y="81900"/>
                    <a:pt x="20663" y="83833"/>
                    <a:pt x="20910" y="85580"/>
                  </a:cubicBezTo>
                  <a:cubicBezTo>
                    <a:pt x="26704" y="102481"/>
                    <a:pt x="45363" y="113831"/>
                    <a:pt x="62459" y="116380"/>
                  </a:cubicBezTo>
                  <a:cubicBezTo>
                    <a:pt x="88761" y="120246"/>
                    <a:pt x="98357" y="91399"/>
                    <a:pt x="109803" y="73470"/>
                  </a:cubicBezTo>
                  <a:cubicBezTo>
                    <a:pt x="117879" y="60476"/>
                    <a:pt x="123899" y="46474"/>
                    <a:pt x="129550" y="323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0" name="Google Shape;1610;p35"/>
            <p:cNvSpPr/>
            <p:nvPr/>
          </p:nvSpPr>
          <p:spPr>
            <a:xfrm>
              <a:off x="12780770" y="4488066"/>
              <a:ext cx="139089" cy="146671"/>
            </a:xfrm>
            <a:custGeom>
              <a:avLst/>
              <a:gdLst/>
              <a:ahLst/>
              <a:cxnLst/>
              <a:rect l="l" t="t" r="r" b="b"/>
              <a:pathLst>
                <a:path w="139089" h="146671" extrusionOk="0">
                  <a:moveTo>
                    <a:pt x="128141" y="41185"/>
                  </a:moveTo>
                  <a:cubicBezTo>
                    <a:pt x="143100" y="61663"/>
                    <a:pt x="142299" y="91106"/>
                    <a:pt x="128367" y="112284"/>
                  </a:cubicBezTo>
                  <a:cubicBezTo>
                    <a:pt x="105332" y="144400"/>
                    <a:pt x="56056" y="157846"/>
                    <a:pt x="21843" y="135908"/>
                  </a:cubicBezTo>
                  <a:cubicBezTo>
                    <a:pt x="11157" y="128938"/>
                    <a:pt x="7643" y="115964"/>
                    <a:pt x="3369" y="104656"/>
                  </a:cubicBezTo>
                  <a:cubicBezTo>
                    <a:pt x="-5323" y="78297"/>
                    <a:pt x="4109" y="50149"/>
                    <a:pt x="16808" y="26422"/>
                  </a:cubicBezTo>
                  <a:cubicBezTo>
                    <a:pt x="31541" y="6663"/>
                    <a:pt x="58214" y="-1438"/>
                    <a:pt x="82358" y="207"/>
                  </a:cubicBezTo>
                  <a:cubicBezTo>
                    <a:pt x="86756" y="557"/>
                    <a:pt x="91050" y="1400"/>
                    <a:pt x="95201" y="2798"/>
                  </a:cubicBezTo>
                  <a:cubicBezTo>
                    <a:pt x="88174" y="17272"/>
                    <a:pt x="80858" y="31562"/>
                    <a:pt x="73933" y="46181"/>
                  </a:cubicBezTo>
                  <a:cubicBezTo>
                    <a:pt x="67666" y="58600"/>
                    <a:pt x="61563" y="85349"/>
                    <a:pt x="43624" y="82615"/>
                  </a:cubicBezTo>
                  <a:cubicBezTo>
                    <a:pt x="37829" y="80702"/>
                    <a:pt x="32487" y="74123"/>
                    <a:pt x="26034" y="75850"/>
                  </a:cubicBezTo>
                  <a:cubicBezTo>
                    <a:pt x="17486" y="63555"/>
                    <a:pt x="4787" y="87714"/>
                    <a:pt x="6965" y="95794"/>
                  </a:cubicBezTo>
                  <a:cubicBezTo>
                    <a:pt x="7911" y="104882"/>
                    <a:pt x="18288" y="107699"/>
                    <a:pt x="24863" y="112058"/>
                  </a:cubicBezTo>
                  <a:cubicBezTo>
                    <a:pt x="35918" y="117794"/>
                    <a:pt x="46172" y="126245"/>
                    <a:pt x="58851" y="127972"/>
                  </a:cubicBezTo>
                  <a:cubicBezTo>
                    <a:pt x="72598" y="130644"/>
                    <a:pt x="85769" y="123345"/>
                    <a:pt x="91831" y="110906"/>
                  </a:cubicBezTo>
                  <a:cubicBezTo>
                    <a:pt x="103297" y="93841"/>
                    <a:pt x="111291" y="74843"/>
                    <a:pt x="120620" y="56585"/>
                  </a:cubicBezTo>
                  <a:cubicBezTo>
                    <a:pt x="122962" y="51465"/>
                    <a:pt x="125552" y="46345"/>
                    <a:pt x="128141" y="4118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1" name="Google Shape;1611;p35"/>
            <p:cNvSpPr/>
            <p:nvPr/>
          </p:nvSpPr>
          <p:spPr>
            <a:xfrm>
              <a:off x="12536200" y="3848238"/>
              <a:ext cx="933504" cy="1002110"/>
            </a:xfrm>
            <a:custGeom>
              <a:avLst/>
              <a:gdLst/>
              <a:ahLst/>
              <a:cxnLst/>
              <a:rect l="l" t="t" r="r" b="b"/>
              <a:pathLst>
                <a:path w="933504" h="1002110" extrusionOk="0">
                  <a:moveTo>
                    <a:pt x="311291" y="292210"/>
                  </a:moveTo>
                  <a:cubicBezTo>
                    <a:pt x="318668" y="282916"/>
                    <a:pt x="310757" y="276707"/>
                    <a:pt x="302065" y="273520"/>
                  </a:cubicBezTo>
                  <a:cubicBezTo>
                    <a:pt x="296825" y="271875"/>
                    <a:pt x="292037" y="268215"/>
                    <a:pt x="286510" y="267927"/>
                  </a:cubicBezTo>
                  <a:cubicBezTo>
                    <a:pt x="281229" y="268236"/>
                    <a:pt x="277612" y="272553"/>
                    <a:pt x="274324" y="276213"/>
                  </a:cubicBezTo>
                  <a:cubicBezTo>
                    <a:pt x="268776" y="282484"/>
                    <a:pt x="263886" y="289352"/>
                    <a:pt x="259221" y="296301"/>
                  </a:cubicBezTo>
                  <a:cubicBezTo>
                    <a:pt x="255070" y="302675"/>
                    <a:pt x="251084" y="309172"/>
                    <a:pt x="247221" y="315731"/>
                  </a:cubicBezTo>
                  <a:cubicBezTo>
                    <a:pt x="232611" y="299982"/>
                    <a:pt x="206596" y="302243"/>
                    <a:pt x="188328" y="310653"/>
                  </a:cubicBezTo>
                  <a:cubicBezTo>
                    <a:pt x="172794" y="319206"/>
                    <a:pt x="160094" y="332796"/>
                    <a:pt x="150724" y="347744"/>
                  </a:cubicBezTo>
                  <a:cubicBezTo>
                    <a:pt x="136833" y="370998"/>
                    <a:pt x="138929" y="402354"/>
                    <a:pt x="153005" y="425053"/>
                  </a:cubicBezTo>
                  <a:cubicBezTo>
                    <a:pt x="165766" y="443701"/>
                    <a:pt x="187116" y="458443"/>
                    <a:pt x="210336" y="458114"/>
                  </a:cubicBezTo>
                  <a:cubicBezTo>
                    <a:pt x="228727" y="458587"/>
                    <a:pt x="246337" y="449355"/>
                    <a:pt x="261173" y="439198"/>
                  </a:cubicBezTo>
                  <a:cubicBezTo>
                    <a:pt x="280879" y="426554"/>
                    <a:pt x="294709" y="407843"/>
                    <a:pt x="293743" y="383582"/>
                  </a:cubicBezTo>
                  <a:cubicBezTo>
                    <a:pt x="293866" y="374453"/>
                    <a:pt x="291976" y="365139"/>
                    <a:pt x="287208" y="357264"/>
                  </a:cubicBezTo>
                  <a:cubicBezTo>
                    <a:pt x="285790" y="355043"/>
                    <a:pt x="283900" y="351856"/>
                    <a:pt x="281660" y="349245"/>
                  </a:cubicBezTo>
                  <a:cubicBezTo>
                    <a:pt x="292140" y="330576"/>
                    <a:pt x="301079" y="311125"/>
                    <a:pt x="311291" y="292210"/>
                  </a:cubicBezTo>
                  <a:close/>
                  <a:moveTo>
                    <a:pt x="346471" y="451638"/>
                  </a:moveTo>
                  <a:cubicBezTo>
                    <a:pt x="351978" y="443434"/>
                    <a:pt x="341149" y="437718"/>
                    <a:pt x="335415" y="433791"/>
                  </a:cubicBezTo>
                  <a:cubicBezTo>
                    <a:pt x="325367" y="427931"/>
                    <a:pt x="316696" y="419645"/>
                    <a:pt x="309216" y="433853"/>
                  </a:cubicBezTo>
                  <a:cubicBezTo>
                    <a:pt x="303010" y="444297"/>
                    <a:pt x="297770" y="455215"/>
                    <a:pt x="292777" y="466277"/>
                  </a:cubicBezTo>
                  <a:cubicBezTo>
                    <a:pt x="288318" y="463522"/>
                    <a:pt x="282544" y="462761"/>
                    <a:pt x="277509" y="461795"/>
                  </a:cubicBezTo>
                  <a:cubicBezTo>
                    <a:pt x="258995" y="458731"/>
                    <a:pt x="239577" y="462000"/>
                    <a:pt x="223590" y="471972"/>
                  </a:cubicBezTo>
                  <a:cubicBezTo>
                    <a:pt x="184876" y="494548"/>
                    <a:pt x="171396" y="552139"/>
                    <a:pt x="199240" y="588141"/>
                  </a:cubicBezTo>
                  <a:cubicBezTo>
                    <a:pt x="212165" y="605247"/>
                    <a:pt x="235241" y="611662"/>
                    <a:pt x="255748" y="613307"/>
                  </a:cubicBezTo>
                  <a:cubicBezTo>
                    <a:pt x="273975" y="614828"/>
                    <a:pt x="292715" y="610716"/>
                    <a:pt x="309113" y="602718"/>
                  </a:cubicBezTo>
                  <a:cubicBezTo>
                    <a:pt x="321833" y="596509"/>
                    <a:pt x="331429" y="585817"/>
                    <a:pt x="339525" y="574447"/>
                  </a:cubicBezTo>
                  <a:cubicBezTo>
                    <a:pt x="354875" y="554010"/>
                    <a:pt x="357670" y="524094"/>
                    <a:pt x="342998" y="502567"/>
                  </a:cubicBezTo>
                  <a:cubicBezTo>
                    <a:pt x="339340" y="497529"/>
                    <a:pt x="334922" y="493109"/>
                    <a:pt x="330011" y="489326"/>
                  </a:cubicBezTo>
                  <a:cubicBezTo>
                    <a:pt x="335004" y="476516"/>
                    <a:pt x="340101" y="463769"/>
                    <a:pt x="346471" y="451638"/>
                  </a:cubicBezTo>
                  <a:close/>
                  <a:moveTo>
                    <a:pt x="379143" y="667916"/>
                  </a:moveTo>
                  <a:cubicBezTo>
                    <a:pt x="386109" y="653071"/>
                    <a:pt x="391760" y="637733"/>
                    <a:pt x="391410" y="621141"/>
                  </a:cubicBezTo>
                  <a:cubicBezTo>
                    <a:pt x="390958" y="615856"/>
                    <a:pt x="386602" y="612032"/>
                    <a:pt x="381424" y="611744"/>
                  </a:cubicBezTo>
                  <a:cubicBezTo>
                    <a:pt x="376492" y="610860"/>
                    <a:pt x="371643" y="609524"/>
                    <a:pt x="366567" y="608886"/>
                  </a:cubicBezTo>
                  <a:cubicBezTo>
                    <a:pt x="357197" y="607118"/>
                    <a:pt x="352553" y="611888"/>
                    <a:pt x="350087" y="620380"/>
                  </a:cubicBezTo>
                  <a:cubicBezTo>
                    <a:pt x="347847" y="625438"/>
                    <a:pt x="345546" y="630455"/>
                    <a:pt x="343162" y="635430"/>
                  </a:cubicBezTo>
                  <a:cubicBezTo>
                    <a:pt x="321463" y="620565"/>
                    <a:pt x="280838" y="630352"/>
                    <a:pt x="262653" y="646225"/>
                  </a:cubicBezTo>
                  <a:cubicBezTo>
                    <a:pt x="250714" y="654757"/>
                    <a:pt x="244981" y="668533"/>
                    <a:pt x="240378" y="681980"/>
                  </a:cubicBezTo>
                  <a:cubicBezTo>
                    <a:pt x="233350" y="699744"/>
                    <a:pt x="230782" y="719318"/>
                    <a:pt x="233576" y="738275"/>
                  </a:cubicBezTo>
                  <a:cubicBezTo>
                    <a:pt x="237974" y="753696"/>
                    <a:pt x="242721" y="770494"/>
                    <a:pt x="254413" y="782008"/>
                  </a:cubicBezTo>
                  <a:cubicBezTo>
                    <a:pt x="267790" y="793666"/>
                    <a:pt x="285934" y="799197"/>
                    <a:pt x="303503" y="799649"/>
                  </a:cubicBezTo>
                  <a:cubicBezTo>
                    <a:pt x="336073" y="800040"/>
                    <a:pt x="370348" y="783159"/>
                    <a:pt x="387075" y="754724"/>
                  </a:cubicBezTo>
                  <a:cubicBezTo>
                    <a:pt x="402096" y="727645"/>
                    <a:pt x="400781" y="690862"/>
                    <a:pt x="379143" y="667916"/>
                  </a:cubicBezTo>
                  <a:close/>
                  <a:moveTo>
                    <a:pt x="642289" y="174787"/>
                  </a:moveTo>
                  <a:cubicBezTo>
                    <a:pt x="643131" y="166234"/>
                    <a:pt x="640727" y="157804"/>
                    <a:pt x="638878" y="149518"/>
                  </a:cubicBezTo>
                  <a:cubicBezTo>
                    <a:pt x="635590" y="135331"/>
                    <a:pt x="631768" y="121185"/>
                    <a:pt x="626446" y="107615"/>
                  </a:cubicBezTo>
                  <a:cubicBezTo>
                    <a:pt x="621822" y="95422"/>
                    <a:pt x="617096" y="83415"/>
                    <a:pt x="613069" y="70955"/>
                  </a:cubicBezTo>
                  <a:cubicBezTo>
                    <a:pt x="610110" y="62176"/>
                    <a:pt x="609082" y="46385"/>
                    <a:pt x="595993" y="49778"/>
                  </a:cubicBezTo>
                  <a:cubicBezTo>
                    <a:pt x="539854" y="68262"/>
                    <a:pt x="481783" y="79776"/>
                    <a:pt x="423466" y="89049"/>
                  </a:cubicBezTo>
                  <a:cubicBezTo>
                    <a:pt x="364492" y="99637"/>
                    <a:pt x="305106" y="107738"/>
                    <a:pt x="246008" y="117505"/>
                  </a:cubicBezTo>
                  <a:cubicBezTo>
                    <a:pt x="201212" y="125318"/>
                    <a:pt x="155820" y="130746"/>
                    <a:pt x="111600" y="141581"/>
                  </a:cubicBezTo>
                  <a:cubicBezTo>
                    <a:pt x="104428" y="143802"/>
                    <a:pt x="97257" y="146002"/>
                    <a:pt x="89941" y="147626"/>
                  </a:cubicBezTo>
                  <a:cubicBezTo>
                    <a:pt x="84003" y="148223"/>
                    <a:pt x="79112" y="151636"/>
                    <a:pt x="81537" y="158009"/>
                  </a:cubicBezTo>
                  <a:cubicBezTo>
                    <a:pt x="80838" y="159654"/>
                    <a:pt x="81619" y="161587"/>
                    <a:pt x="82030" y="163252"/>
                  </a:cubicBezTo>
                  <a:cubicBezTo>
                    <a:pt x="84311" y="170942"/>
                    <a:pt x="86941" y="178550"/>
                    <a:pt x="89859" y="186013"/>
                  </a:cubicBezTo>
                  <a:cubicBezTo>
                    <a:pt x="95222" y="199275"/>
                    <a:pt x="98736" y="213133"/>
                    <a:pt x="102558" y="226888"/>
                  </a:cubicBezTo>
                  <a:cubicBezTo>
                    <a:pt x="106319" y="240170"/>
                    <a:pt x="110613" y="253329"/>
                    <a:pt x="115792" y="266159"/>
                  </a:cubicBezTo>
                  <a:cubicBezTo>
                    <a:pt x="117662" y="271340"/>
                    <a:pt x="119305" y="278310"/>
                    <a:pt x="125881" y="278886"/>
                  </a:cubicBezTo>
                  <a:cubicBezTo>
                    <a:pt x="134614" y="279606"/>
                    <a:pt x="142402" y="274548"/>
                    <a:pt x="150642" y="272389"/>
                  </a:cubicBezTo>
                  <a:cubicBezTo>
                    <a:pt x="163197" y="268914"/>
                    <a:pt x="176390" y="268667"/>
                    <a:pt x="189130" y="265933"/>
                  </a:cubicBezTo>
                  <a:cubicBezTo>
                    <a:pt x="225850" y="259086"/>
                    <a:pt x="261523" y="248641"/>
                    <a:pt x="298510" y="242617"/>
                  </a:cubicBezTo>
                  <a:cubicBezTo>
                    <a:pt x="349265" y="233940"/>
                    <a:pt x="400842" y="230897"/>
                    <a:pt x="451454" y="221254"/>
                  </a:cubicBezTo>
                  <a:cubicBezTo>
                    <a:pt x="507736" y="210624"/>
                    <a:pt x="564800" y="203284"/>
                    <a:pt x="620096" y="187925"/>
                  </a:cubicBezTo>
                  <a:cubicBezTo>
                    <a:pt x="627966" y="184882"/>
                    <a:pt x="641405" y="185787"/>
                    <a:pt x="642289" y="174787"/>
                  </a:cubicBezTo>
                  <a:close/>
                  <a:moveTo>
                    <a:pt x="682030" y="299159"/>
                  </a:moveTo>
                  <a:cubicBezTo>
                    <a:pt x="683838" y="298213"/>
                    <a:pt x="685215" y="296507"/>
                    <a:pt x="685400" y="294266"/>
                  </a:cubicBezTo>
                  <a:cubicBezTo>
                    <a:pt x="685318" y="285013"/>
                    <a:pt x="681722" y="274671"/>
                    <a:pt x="676769" y="266879"/>
                  </a:cubicBezTo>
                  <a:cubicBezTo>
                    <a:pt x="673482" y="262314"/>
                    <a:pt x="667810" y="261862"/>
                    <a:pt x="662837" y="263486"/>
                  </a:cubicBezTo>
                  <a:cubicBezTo>
                    <a:pt x="655769" y="264658"/>
                    <a:pt x="648864" y="266632"/>
                    <a:pt x="641898" y="268297"/>
                  </a:cubicBezTo>
                  <a:cubicBezTo>
                    <a:pt x="615226" y="275329"/>
                    <a:pt x="587321" y="278866"/>
                    <a:pt x="560218" y="284540"/>
                  </a:cubicBezTo>
                  <a:cubicBezTo>
                    <a:pt x="542628" y="287933"/>
                    <a:pt x="525593" y="293567"/>
                    <a:pt x="508086" y="297247"/>
                  </a:cubicBezTo>
                  <a:cubicBezTo>
                    <a:pt x="465776" y="304813"/>
                    <a:pt x="421412" y="310632"/>
                    <a:pt x="379780" y="322578"/>
                  </a:cubicBezTo>
                  <a:cubicBezTo>
                    <a:pt x="366937" y="326258"/>
                    <a:pt x="353683" y="328150"/>
                    <a:pt x="340470" y="329897"/>
                  </a:cubicBezTo>
                  <a:cubicBezTo>
                    <a:pt x="339833" y="330041"/>
                    <a:pt x="339381" y="330535"/>
                    <a:pt x="339176" y="331110"/>
                  </a:cubicBezTo>
                  <a:cubicBezTo>
                    <a:pt x="337655" y="330843"/>
                    <a:pt x="336094" y="331378"/>
                    <a:pt x="334922" y="332324"/>
                  </a:cubicBezTo>
                  <a:cubicBezTo>
                    <a:pt x="334511" y="332036"/>
                    <a:pt x="333915" y="331974"/>
                    <a:pt x="333422" y="332344"/>
                  </a:cubicBezTo>
                  <a:cubicBezTo>
                    <a:pt x="331819" y="333496"/>
                    <a:pt x="331943" y="335942"/>
                    <a:pt x="331984" y="337711"/>
                  </a:cubicBezTo>
                  <a:cubicBezTo>
                    <a:pt x="332128" y="345626"/>
                    <a:pt x="335025" y="353090"/>
                    <a:pt x="336813" y="360697"/>
                  </a:cubicBezTo>
                  <a:cubicBezTo>
                    <a:pt x="337265" y="365159"/>
                    <a:pt x="341251" y="367976"/>
                    <a:pt x="345443" y="368572"/>
                  </a:cubicBezTo>
                  <a:cubicBezTo>
                    <a:pt x="359622" y="369929"/>
                    <a:pt x="373615" y="365241"/>
                    <a:pt x="387280" y="362116"/>
                  </a:cubicBezTo>
                  <a:cubicBezTo>
                    <a:pt x="403493" y="358025"/>
                    <a:pt x="419624" y="353583"/>
                    <a:pt x="435980" y="350109"/>
                  </a:cubicBezTo>
                  <a:cubicBezTo>
                    <a:pt x="464913" y="344064"/>
                    <a:pt x="494421" y="341946"/>
                    <a:pt x="523600" y="337567"/>
                  </a:cubicBezTo>
                  <a:cubicBezTo>
                    <a:pt x="552491" y="332221"/>
                    <a:pt x="581527" y="327410"/>
                    <a:pt x="610048" y="320337"/>
                  </a:cubicBezTo>
                  <a:cubicBezTo>
                    <a:pt x="622090" y="317582"/>
                    <a:pt x="632405" y="313038"/>
                    <a:pt x="644549" y="309892"/>
                  </a:cubicBezTo>
                  <a:cubicBezTo>
                    <a:pt x="655872" y="307034"/>
                    <a:pt x="667420" y="305081"/>
                    <a:pt x="678496" y="301482"/>
                  </a:cubicBezTo>
                  <a:cubicBezTo>
                    <a:pt x="680078" y="301030"/>
                    <a:pt x="681249" y="300208"/>
                    <a:pt x="682030" y="299159"/>
                  </a:cubicBezTo>
                  <a:close/>
                  <a:moveTo>
                    <a:pt x="716449" y="447073"/>
                  </a:moveTo>
                  <a:cubicBezTo>
                    <a:pt x="719408" y="443372"/>
                    <a:pt x="718483" y="438376"/>
                    <a:pt x="717990" y="434038"/>
                  </a:cubicBezTo>
                  <a:cubicBezTo>
                    <a:pt x="716983" y="426081"/>
                    <a:pt x="715750" y="417877"/>
                    <a:pt x="712791" y="410434"/>
                  </a:cubicBezTo>
                  <a:cubicBezTo>
                    <a:pt x="707572" y="402456"/>
                    <a:pt x="696578" y="406198"/>
                    <a:pt x="688832" y="407535"/>
                  </a:cubicBezTo>
                  <a:cubicBezTo>
                    <a:pt x="672701" y="410763"/>
                    <a:pt x="656344" y="413004"/>
                    <a:pt x="640522" y="417630"/>
                  </a:cubicBezTo>
                  <a:cubicBezTo>
                    <a:pt x="602178" y="428096"/>
                    <a:pt x="562848" y="433585"/>
                    <a:pt x="524052" y="442180"/>
                  </a:cubicBezTo>
                  <a:cubicBezTo>
                    <a:pt x="502024" y="447299"/>
                    <a:pt x="480304" y="451802"/>
                    <a:pt x="457988" y="456161"/>
                  </a:cubicBezTo>
                  <a:cubicBezTo>
                    <a:pt x="444611" y="459759"/>
                    <a:pt x="431090" y="462740"/>
                    <a:pt x="417363" y="464776"/>
                  </a:cubicBezTo>
                  <a:cubicBezTo>
                    <a:pt x="401048" y="467798"/>
                    <a:pt x="364368" y="474666"/>
                    <a:pt x="373472" y="498290"/>
                  </a:cubicBezTo>
                  <a:cubicBezTo>
                    <a:pt x="374889" y="502299"/>
                    <a:pt x="378321" y="504849"/>
                    <a:pt x="380828" y="508118"/>
                  </a:cubicBezTo>
                  <a:cubicBezTo>
                    <a:pt x="382595" y="510606"/>
                    <a:pt x="383212" y="513423"/>
                    <a:pt x="384321" y="516178"/>
                  </a:cubicBezTo>
                  <a:cubicBezTo>
                    <a:pt x="391390" y="525574"/>
                    <a:pt x="406863" y="518522"/>
                    <a:pt x="416706" y="517802"/>
                  </a:cubicBezTo>
                  <a:cubicBezTo>
                    <a:pt x="432919" y="515068"/>
                    <a:pt x="448885" y="511346"/>
                    <a:pt x="464605" y="506597"/>
                  </a:cubicBezTo>
                  <a:cubicBezTo>
                    <a:pt x="489243" y="500284"/>
                    <a:pt x="514168" y="495165"/>
                    <a:pt x="538724" y="488503"/>
                  </a:cubicBezTo>
                  <a:cubicBezTo>
                    <a:pt x="559334" y="486262"/>
                    <a:pt x="578670" y="478881"/>
                    <a:pt x="598705" y="474090"/>
                  </a:cubicBezTo>
                  <a:cubicBezTo>
                    <a:pt x="631624" y="468991"/>
                    <a:pt x="663783" y="459903"/>
                    <a:pt x="696291" y="452563"/>
                  </a:cubicBezTo>
                  <a:cubicBezTo>
                    <a:pt x="702846" y="450610"/>
                    <a:pt x="711456" y="452522"/>
                    <a:pt x="716449" y="447073"/>
                  </a:cubicBezTo>
                  <a:close/>
                  <a:moveTo>
                    <a:pt x="759765" y="601114"/>
                  </a:moveTo>
                  <a:cubicBezTo>
                    <a:pt x="765971" y="593198"/>
                    <a:pt x="761060" y="582528"/>
                    <a:pt x="759211" y="573830"/>
                  </a:cubicBezTo>
                  <a:cubicBezTo>
                    <a:pt x="758060" y="568464"/>
                    <a:pt x="756437" y="562008"/>
                    <a:pt x="750190" y="560898"/>
                  </a:cubicBezTo>
                  <a:cubicBezTo>
                    <a:pt x="740984" y="559561"/>
                    <a:pt x="731675" y="563180"/>
                    <a:pt x="722675" y="564845"/>
                  </a:cubicBezTo>
                  <a:cubicBezTo>
                    <a:pt x="707223" y="568855"/>
                    <a:pt x="691667" y="572720"/>
                    <a:pt x="676564" y="577901"/>
                  </a:cubicBezTo>
                  <a:cubicBezTo>
                    <a:pt x="648967" y="586516"/>
                    <a:pt x="620692" y="592314"/>
                    <a:pt x="592643" y="599655"/>
                  </a:cubicBezTo>
                  <a:cubicBezTo>
                    <a:pt x="580787" y="601628"/>
                    <a:pt x="569156" y="604569"/>
                    <a:pt x="557505" y="607447"/>
                  </a:cubicBezTo>
                  <a:cubicBezTo>
                    <a:pt x="548114" y="608845"/>
                    <a:pt x="538559" y="609606"/>
                    <a:pt x="529354" y="612053"/>
                  </a:cubicBezTo>
                  <a:cubicBezTo>
                    <a:pt x="521093" y="614397"/>
                    <a:pt x="512586" y="615486"/>
                    <a:pt x="504181" y="617131"/>
                  </a:cubicBezTo>
                  <a:cubicBezTo>
                    <a:pt x="491914" y="620565"/>
                    <a:pt x="480140" y="623813"/>
                    <a:pt x="467399" y="626240"/>
                  </a:cubicBezTo>
                  <a:cubicBezTo>
                    <a:pt x="451680" y="629488"/>
                    <a:pt x="429097" y="626404"/>
                    <a:pt x="420610" y="643141"/>
                  </a:cubicBezTo>
                  <a:cubicBezTo>
                    <a:pt x="417137" y="651797"/>
                    <a:pt x="416439" y="669006"/>
                    <a:pt x="426980" y="672748"/>
                  </a:cubicBezTo>
                  <a:cubicBezTo>
                    <a:pt x="429857" y="677827"/>
                    <a:pt x="436371" y="678772"/>
                    <a:pt x="441714" y="678957"/>
                  </a:cubicBezTo>
                  <a:cubicBezTo>
                    <a:pt x="455317" y="679122"/>
                    <a:pt x="468139" y="673920"/>
                    <a:pt x="481023" y="670137"/>
                  </a:cubicBezTo>
                  <a:cubicBezTo>
                    <a:pt x="500627" y="664030"/>
                    <a:pt x="520846" y="660371"/>
                    <a:pt x="540491" y="654305"/>
                  </a:cubicBezTo>
                  <a:cubicBezTo>
                    <a:pt x="583725" y="645053"/>
                    <a:pt x="627103" y="635574"/>
                    <a:pt x="669947" y="624430"/>
                  </a:cubicBezTo>
                  <a:cubicBezTo>
                    <a:pt x="687147" y="620092"/>
                    <a:pt x="704038" y="616638"/>
                    <a:pt x="721442" y="612896"/>
                  </a:cubicBezTo>
                  <a:cubicBezTo>
                    <a:pt x="733833" y="609873"/>
                    <a:pt x="749779" y="609627"/>
                    <a:pt x="759765" y="601114"/>
                  </a:cubicBezTo>
                  <a:close/>
                  <a:moveTo>
                    <a:pt x="933504" y="844595"/>
                  </a:moveTo>
                  <a:cubicBezTo>
                    <a:pt x="932395" y="844801"/>
                    <a:pt x="931305" y="845130"/>
                    <a:pt x="930299" y="845520"/>
                  </a:cubicBezTo>
                  <a:cubicBezTo>
                    <a:pt x="924976" y="846877"/>
                    <a:pt x="919675" y="848337"/>
                    <a:pt x="914353" y="849797"/>
                  </a:cubicBezTo>
                  <a:cubicBezTo>
                    <a:pt x="895386" y="854937"/>
                    <a:pt x="876071" y="858658"/>
                    <a:pt x="856981" y="863326"/>
                  </a:cubicBezTo>
                  <a:cubicBezTo>
                    <a:pt x="823199" y="872064"/>
                    <a:pt x="788862" y="878253"/>
                    <a:pt x="754875" y="886025"/>
                  </a:cubicBezTo>
                  <a:cubicBezTo>
                    <a:pt x="696044" y="900582"/>
                    <a:pt x="637234" y="915365"/>
                    <a:pt x="577931" y="927722"/>
                  </a:cubicBezTo>
                  <a:cubicBezTo>
                    <a:pt x="513428" y="942485"/>
                    <a:pt x="448022" y="954287"/>
                    <a:pt x="382821" y="966109"/>
                  </a:cubicBezTo>
                  <a:cubicBezTo>
                    <a:pt x="353375" y="970139"/>
                    <a:pt x="324360" y="976266"/>
                    <a:pt x="295942" y="985025"/>
                  </a:cubicBezTo>
                  <a:cubicBezTo>
                    <a:pt x="277571" y="990186"/>
                    <a:pt x="258790" y="994031"/>
                    <a:pt x="241426" y="1002111"/>
                  </a:cubicBezTo>
                  <a:cubicBezTo>
                    <a:pt x="230412" y="975711"/>
                    <a:pt x="225686" y="947440"/>
                    <a:pt x="217466" y="920156"/>
                  </a:cubicBezTo>
                  <a:cubicBezTo>
                    <a:pt x="201068" y="872393"/>
                    <a:pt x="186746" y="823993"/>
                    <a:pt x="172424" y="775552"/>
                  </a:cubicBezTo>
                  <a:cubicBezTo>
                    <a:pt x="161225" y="736301"/>
                    <a:pt x="154341" y="696002"/>
                    <a:pt x="143902" y="656546"/>
                  </a:cubicBezTo>
                  <a:cubicBezTo>
                    <a:pt x="132785" y="616227"/>
                    <a:pt x="121422" y="575948"/>
                    <a:pt x="112319" y="535094"/>
                  </a:cubicBezTo>
                  <a:cubicBezTo>
                    <a:pt x="92613" y="456202"/>
                    <a:pt x="72557" y="377352"/>
                    <a:pt x="50735" y="299015"/>
                  </a:cubicBezTo>
                  <a:cubicBezTo>
                    <a:pt x="34316" y="239081"/>
                    <a:pt x="13357" y="180750"/>
                    <a:pt x="0" y="119972"/>
                  </a:cubicBezTo>
                  <a:cubicBezTo>
                    <a:pt x="740" y="120239"/>
                    <a:pt x="1480" y="119108"/>
                    <a:pt x="740" y="118471"/>
                  </a:cubicBezTo>
                  <a:cubicBezTo>
                    <a:pt x="658" y="118389"/>
                    <a:pt x="534" y="118307"/>
                    <a:pt x="432" y="118204"/>
                  </a:cubicBezTo>
                  <a:cubicBezTo>
                    <a:pt x="801" y="118265"/>
                    <a:pt x="1192" y="118286"/>
                    <a:pt x="1603" y="118327"/>
                  </a:cubicBezTo>
                  <a:cubicBezTo>
                    <a:pt x="60618" y="106813"/>
                    <a:pt x="119490" y="93079"/>
                    <a:pt x="178383" y="80310"/>
                  </a:cubicBezTo>
                  <a:cubicBezTo>
                    <a:pt x="212124" y="73381"/>
                    <a:pt x="246440" y="69886"/>
                    <a:pt x="280530" y="65178"/>
                  </a:cubicBezTo>
                  <a:cubicBezTo>
                    <a:pt x="351423" y="55062"/>
                    <a:pt x="421699" y="41245"/>
                    <a:pt x="492202" y="28785"/>
                  </a:cubicBezTo>
                  <a:cubicBezTo>
                    <a:pt x="534943" y="20972"/>
                    <a:pt x="578013" y="15277"/>
                    <a:pt x="620651" y="6950"/>
                  </a:cubicBezTo>
                  <a:cubicBezTo>
                    <a:pt x="630925" y="5387"/>
                    <a:pt x="641282" y="4359"/>
                    <a:pt x="651597" y="2940"/>
                  </a:cubicBezTo>
                  <a:cubicBezTo>
                    <a:pt x="655419" y="2303"/>
                    <a:pt x="660926" y="2138"/>
                    <a:pt x="664214" y="0"/>
                  </a:cubicBezTo>
                  <a:cubicBezTo>
                    <a:pt x="664296" y="411"/>
                    <a:pt x="664379" y="843"/>
                    <a:pt x="664440" y="1254"/>
                  </a:cubicBezTo>
                  <a:cubicBezTo>
                    <a:pt x="666660" y="12604"/>
                    <a:pt x="668735" y="23480"/>
                    <a:pt x="671899" y="35077"/>
                  </a:cubicBezTo>
                  <a:cubicBezTo>
                    <a:pt x="684126" y="75972"/>
                    <a:pt x="698140" y="116333"/>
                    <a:pt x="707675" y="158009"/>
                  </a:cubicBezTo>
                  <a:cubicBezTo>
                    <a:pt x="716120" y="193374"/>
                    <a:pt x="729086" y="227402"/>
                    <a:pt x="738847" y="262376"/>
                  </a:cubicBezTo>
                  <a:cubicBezTo>
                    <a:pt x="759498" y="334215"/>
                    <a:pt x="782636" y="405294"/>
                    <a:pt x="806082" y="476249"/>
                  </a:cubicBezTo>
                  <a:cubicBezTo>
                    <a:pt x="814774" y="503101"/>
                    <a:pt x="825418" y="529316"/>
                    <a:pt x="833556" y="556374"/>
                  </a:cubicBezTo>
                  <a:cubicBezTo>
                    <a:pt x="842782" y="587051"/>
                    <a:pt x="852275" y="617666"/>
                    <a:pt x="864522" y="647294"/>
                  </a:cubicBezTo>
                  <a:cubicBezTo>
                    <a:pt x="871386" y="665511"/>
                    <a:pt x="876893" y="684200"/>
                    <a:pt x="883263" y="702602"/>
                  </a:cubicBezTo>
                  <a:cubicBezTo>
                    <a:pt x="890742" y="722957"/>
                    <a:pt x="899928" y="742655"/>
                    <a:pt x="906914" y="763215"/>
                  </a:cubicBezTo>
                  <a:cubicBezTo>
                    <a:pt x="911250" y="775696"/>
                    <a:pt x="914620" y="788485"/>
                    <a:pt x="918668" y="801068"/>
                  </a:cubicBezTo>
                  <a:cubicBezTo>
                    <a:pt x="923291" y="815666"/>
                    <a:pt x="929230" y="829873"/>
                    <a:pt x="933504" y="84459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2" name="Google Shape;1612;p35"/>
            <p:cNvSpPr/>
            <p:nvPr/>
          </p:nvSpPr>
          <p:spPr>
            <a:xfrm>
              <a:off x="12800989" y="4470324"/>
              <a:ext cx="113346" cy="132702"/>
            </a:xfrm>
            <a:custGeom>
              <a:avLst/>
              <a:gdLst/>
              <a:ahLst/>
              <a:cxnLst/>
              <a:rect l="l" t="t" r="r" b="b"/>
              <a:pathLst>
                <a:path w="113346" h="132702" extrusionOk="0">
                  <a:moveTo>
                    <a:pt x="99024" y="0"/>
                  </a:moveTo>
                  <a:cubicBezTo>
                    <a:pt x="103873" y="555"/>
                    <a:pt x="108538" y="1809"/>
                    <a:pt x="113346" y="2693"/>
                  </a:cubicBezTo>
                  <a:cubicBezTo>
                    <a:pt x="111148" y="28518"/>
                    <a:pt x="96332" y="50333"/>
                    <a:pt x="85873" y="73422"/>
                  </a:cubicBezTo>
                  <a:cubicBezTo>
                    <a:pt x="78557" y="85677"/>
                    <a:pt x="61194" y="131527"/>
                    <a:pt x="47406" y="132535"/>
                  </a:cubicBezTo>
                  <a:cubicBezTo>
                    <a:pt x="37727" y="133686"/>
                    <a:pt x="29117" y="128731"/>
                    <a:pt x="21227" y="123776"/>
                  </a:cubicBezTo>
                  <a:cubicBezTo>
                    <a:pt x="14158" y="119622"/>
                    <a:pt x="6884" y="115880"/>
                    <a:pt x="0" y="111419"/>
                  </a:cubicBezTo>
                  <a:cubicBezTo>
                    <a:pt x="82" y="106464"/>
                    <a:pt x="4747" y="102907"/>
                    <a:pt x="6165" y="98363"/>
                  </a:cubicBezTo>
                  <a:cubicBezTo>
                    <a:pt x="12720" y="104778"/>
                    <a:pt x="20117" y="113701"/>
                    <a:pt x="30330" y="111933"/>
                  </a:cubicBezTo>
                  <a:cubicBezTo>
                    <a:pt x="38631" y="110123"/>
                    <a:pt x="46193" y="105086"/>
                    <a:pt x="51146" y="98178"/>
                  </a:cubicBezTo>
                  <a:cubicBezTo>
                    <a:pt x="58810" y="87465"/>
                    <a:pt x="62530" y="74636"/>
                    <a:pt x="68489" y="63019"/>
                  </a:cubicBezTo>
                  <a:cubicBezTo>
                    <a:pt x="78968" y="42191"/>
                    <a:pt x="89900" y="21445"/>
                    <a:pt x="99024" y="0"/>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3" name="Google Shape;1613;p35"/>
            <p:cNvSpPr/>
            <p:nvPr/>
          </p:nvSpPr>
          <p:spPr>
            <a:xfrm>
              <a:off x="12622894" y="3911729"/>
              <a:ext cx="542360" cy="202050"/>
            </a:xfrm>
            <a:custGeom>
              <a:avLst/>
              <a:gdLst/>
              <a:ahLst/>
              <a:cxnLst/>
              <a:rect l="l" t="t" r="r" b="b"/>
              <a:pathLst>
                <a:path w="542360" h="202050" extrusionOk="0">
                  <a:moveTo>
                    <a:pt x="510161" y="0"/>
                  </a:moveTo>
                  <a:cubicBezTo>
                    <a:pt x="520168" y="36228"/>
                    <a:pt x="538724" y="70194"/>
                    <a:pt x="542361" y="108067"/>
                  </a:cubicBezTo>
                  <a:cubicBezTo>
                    <a:pt x="489612" y="122912"/>
                    <a:pt x="435734" y="132267"/>
                    <a:pt x="381609" y="140759"/>
                  </a:cubicBezTo>
                  <a:cubicBezTo>
                    <a:pt x="327525" y="152417"/>
                    <a:pt x="272208" y="156056"/>
                    <a:pt x="217610" y="164548"/>
                  </a:cubicBezTo>
                  <a:cubicBezTo>
                    <a:pt x="182349" y="169935"/>
                    <a:pt x="147889" y="179166"/>
                    <a:pt x="113100" y="186733"/>
                  </a:cubicBezTo>
                  <a:cubicBezTo>
                    <a:pt x="89530" y="191832"/>
                    <a:pt x="65201" y="192634"/>
                    <a:pt x="42721" y="202051"/>
                  </a:cubicBezTo>
                  <a:cubicBezTo>
                    <a:pt x="40481" y="196581"/>
                    <a:pt x="37830" y="191297"/>
                    <a:pt x="35570" y="185828"/>
                  </a:cubicBezTo>
                  <a:cubicBezTo>
                    <a:pt x="28789" y="169709"/>
                    <a:pt x="24001" y="152869"/>
                    <a:pt x="18186" y="136380"/>
                  </a:cubicBezTo>
                  <a:cubicBezTo>
                    <a:pt x="13336" y="123138"/>
                    <a:pt x="6329" y="110781"/>
                    <a:pt x="0" y="98198"/>
                  </a:cubicBezTo>
                  <a:cubicBezTo>
                    <a:pt x="10233" y="97211"/>
                    <a:pt x="20076" y="93325"/>
                    <a:pt x="29960" y="90632"/>
                  </a:cubicBezTo>
                  <a:cubicBezTo>
                    <a:pt x="41775" y="87280"/>
                    <a:pt x="53118" y="85636"/>
                    <a:pt x="65797" y="83230"/>
                  </a:cubicBezTo>
                  <a:cubicBezTo>
                    <a:pt x="144930" y="68796"/>
                    <a:pt x="224699" y="58064"/>
                    <a:pt x="303997" y="44658"/>
                  </a:cubicBezTo>
                  <a:cubicBezTo>
                    <a:pt x="373410" y="33226"/>
                    <a:pt x="443275" y="22370"/>
                    <a:pt x="510161" y="0"/>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14" name="Google Shape;1614;p35"/>
          <p:cNvGrpSpPr/>
          <p:nvPr/>
        </p:nvGrpSpPr>
        <p:grpSpPr>
          <a:xfrm>
            <a:off x="11971202" y="796612"/>
            <a:ext cx="1482792" cy="378797"/>
            <a:chOff x="11971202" y="796612"/>
            <a:chExt cx="1482792" cy="378797"/>
          </a:xfrm>
        </p:grpSpPr>
        <p:sp>
          <p:nvSpPr>
            <p:cNvPr id="1615" name="Google Shape;1615;p35"/>
            <p:cNvSpPr/>
            <p:nvPr/>
          </p:nvSpPr>
          <p:spPr>
            <a:xfrm>
              <a:off x="11971202" y="822872"/>
              <a:ext cx="214952" cy="352537"/>
            </a:xfrm>
            <a:custGeom>
              <a:avLst/>
              <a:gdLst/>
              <a:ahLst/>
              <a:cxnLst/>
              <a:rect l="l" t="t" r="r" b="b"/>
              <a:pathLst>
                <a:path w="214952" h="352537" extrusionOk="0">
                  <a:moveTo>
                    <a:pt x="210073" y="121285"/>
                  </a:moveTo>
                  <a:cubicBezTo>
                    <a:pt x="208857" y="103584"/>
                    <a:pt x="206484" y="86359"/>
                    <a:pt x="205387" y="68599"/>
                  </a:cubicBezTo>
                  <a:cubicBezTo>
                    <a:pt x="204082" y="43593"/>
                    <a:pt x="210132" y="14845"/>
                    <a:pt x="179912" y="5609"/>
                  </a:cubicBezTo>
                  <a:cubicBezTo>
                    <a:pt x="170303" y="1570"/>
                    <a:pt x="160546" y="1303"/>
                    <a:pt x="150167" y="768"/>
                  </a:cubicBezTo>
                  <a:cubicBezTo>
                    <a:pt x="142782" y="323"/>
                    <a:pt x="127302" y="-2915"/>
                    <a:pt x="127480" y="8371"/>
                  </a:cubicBezTo>
                  <a:cubicBezTo>
                    <a:pt x="104170" y="35812"/>
                    <a:pt x="90913" y="69520"/>
                    <a:pt x="76530" y="102099"/>
                  </a:cubicBezTo>
                  <a:cubicBezTo>
                    <a:pt x="58973" y="139787"/>
                    <a:pt x="44234" y="178662"/>
                    <a:pt x="29880" y="217686"/>
                  </a:cubicBezTo>
                  <a:cubicBezTo>
                    <a:pt x="17721" y="248424"/>
                    <a:pt x="9002" y="280439"/>
                    <a:pt x="1647" y="312602"/>
                  </a:cubicBezTo>
                  <a:cubicBezTo>
                    <a:pt x="876" y="321393"/>
                    <a:pt x="-1111" y="330778"/>
                    <a:pt x="817" y="339480"/>
                  </a:cubicBezTo>
                  <a:cubicBezTo>
                    <a:pt x="5532" y="349429"/>
                    <a:pt x="18374" y="351864"/>
                    <a:pt x="28397" y="352488"/>
                  </a:cubicBezTo>
                  <a:cubicBezTo>
                    <a:pt x="36820" y="353289"/>
                    <a:pt x="40379" y="344350"/>
                    <a:pt x="42722" y="337757"/>
                  </a:cubicBezTo>
                  <a:cubicBezTo>
                    <a:pt x="45628" y="329560"/>
                    <a:pt x="47644" y="321007"/>
                    <a:pt x="50551" y="312810"/>
                  </a:cubicBezTo>
                  <a:cubicBezTo>
                    <a:pt x="57253" y="294546"/>
                    <a:pt x="65290" y="276875"/>
                    <a:pt x="72437" y="258818"/>
                  </a:cubicBezTo>
                  <a:cubicBezTo>
                    <a:pt x="75522" y="251572"/>
                    <a:pt x="78458" y="244236"/>
                    <a:pt x="81571" y="236990"/>
                  </a:cubicBezTo>
                  <a:cubicBezTo>
                    <a:pt x="82372" y="236248"/>
                    <a:pt x="83588" y="236069"/>
                    <a:pt x="84596" y="235802"/>
                  </a:cubicBezTo>
                  <a:cubicBezTo>
                    <a:pt x="109686" y="232654"/>
                    <a:pt x="134656" y="237287"/>
                    <a:pt x="159775" y="238683"/>
                  </a:cubicBezTo>
                  <a:cubicBezTo>
                    <a:pt x="162919" y="246880"/>
                    <a:pt x="162444" y="255938"/>
                    <a:pt x="163334" y="264550"/>
                  </a:cubicBezTo>
                  <a:cubicBezTo>
                    <a:pt x="164016" y="274707"/>
                    <a:pt x="164995" y="285606"/>
                    <a:pt x="165440" y="296595"/>
                  </a:cubicBezTo>
                  <a:cubicBezTo>
                    <a:pt x="165766" y="304614"/>
                    <a:pt x="165855" y="312632"/>
                    <a:pt x="166685" y="320621"/>
                  </a:cubicBezTo>
                  <a:cubicBezTo>
                    <a:pt x="167308" y="325581"/>
                    <a:pt x="167219" y="331075"/>
                    <a:pt x="170600" y="335084"/>
                  </a:cubicBezTo>
                  <a:cubicBezTo>
                    <a:pt x="174248" y="339420"/>
                    <a:pt x="179764" y="341558"/>
                    <a:pt x="185191" y="342628"/>
                  </a:cubicBezTo>
                  <a:cubicBezTo>
                    <a:pt x="205417" y="347706"/>
                    <a:pt x="210755" y="334520"/>
                    <a:pt x="212949" y="317295"/>
                  </a:cubicBezTo>
                  <a:cubicBezTo>
                    <a:pt x="216301" y="284745"/>
                    <a:pt x="214521" y="251869"/>
                    <a:pt x="214136" y="219201"/>
                  </a:cubicBezTo>
                  <a:cubicBezTo>
                    <a:pt x="212979" y="186562"/>
                    <a:pt x="213276" y="153834"/>
                    <a:pt x="210073" y="121285"/>
                  </a:cubicBezTo>
                  <a:close/>
                  <a:moveTo>
                    <a:pt x="143168" y="60135"/>
                  </a:moveTo>
                  <a:cubicBezTo>
                    <a:pt x="165084" y="60700"/>
                    <a:pt x="165203" y="88379"/>
                    <a:pt x="165232" y="104743"/>
                  </a:cubicBezTo>
                  <a:cubicBezTo>
                    <a:pt x="165232" y="116444"/>
                    <a:pt x="165262" y="128175"/>
                    <a:pt x="164609" y="139846"/>
                  </a:cubicBezTo>
                  <a:cubicBezTo>
                    <a:pt x="163067" y="153953"/>
                    <a:pt x="164076" y="169723"/>
                    <a:pt x="156632" y="182285"/>
                  </a:cubicBezTo>
                  <a:cubicBezTo>
                    <a:pt x="150701" y="184335"/>
                    <a:pt x="143375" y="182523"/>
                    <a:pt x="136999" y="183087"/>
                  </a:cubicBezTo>
                  <a:cubicBezTo>
                    <a:pt x="125967" y="182582"/>
                    <a:pt x="114016" y="184216"/>
                    <a:pt x="103754" y="179702"/>
                  </a:cubicBezTo>
                  <a:cubicBezTo>
                    <a:pt x="105178" y="165892"/>
                    <a:pt x="108499" y="152230"/>
                    <a:pt x="112800" y="139015"/>
                  </a:cubicBezTo>
                  <a:cubicBezTo>
                    <a:pt x="115795" y="136312"/>
                    <a:pt x="116121" y="131649"/>
                    <a:pt x="117723" y="128086"/>
                  </a:cubicBezTo>
                  <a:cubicBezTo>
                    <a:pt x="121519" y="116800"/>
                    <a:pt x="125433" y="105455"/>
                    <a:pt x="129467" y="94259"/>
                  </a:cubicBezTo>
                  <a:cubicBezTo>
                    <a:pt x="135042" y="83389"/>
                    <a:pt x="135724" y="69876"/>
                    <a:pt x="143168" y="601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6" name="Google Shape;1616;p35"/>
            <p:cNvSpPr/>
            <p:nvPr/>
          </p:nvSpPr>
          <p:spPr>
            <a:xfrm>
              <a:off x="12208065" y="796612"/>
              <a:ext cx="298071" cy="302111"/>
            </a:xfrm>
            <a:custGeom>
              <a:avLst/>
              <a:gdLst/>
              <a:ahLst/>
              <a:cxnLst/>
              <a:rect l="l" t="t" r="r" b="b"/>
              <a:pathLst>
                <a:path w="298071" h="302111" extrusionOk="0">
                  <a:moveTo>
                    <a:pt x="291097" y="8169"/>
                  </a:moveTo>
                  <a:cubicBezTo>
                    <a:pt x="282081" y="-829"/>
                    <a:pt x="266126" y="-3057"/>
                    <a:pt x="255776" y="4843"/>
                  </a:cubicBezTo>
                  <a:cubicBezTo>
                    <a:pt x="242757" y="16633"/>
                    <a:pt x="236677" y="34156"/>
                    <a:pt x="229589" y="49807"/>
                  </a:cubicBezTo>
                  <a:cubicBezTo>
                    <a:pt x="210402" y="89751"/>
                    <a:pt x="195277" y="131418"/>
                    <a:pt x="181961" y="173679"/>
                  </a:cubicBezTo>
                  <a:cubicBezTo>
                    <a:pt x="179796" y="160968"/>
                    <a:pt x="179233" y="147990"/>
                    <a:pt x="176030" y="135457"/>
                  </a:cubicBezTo>
                  <a:cubicBezTo>
                    <a:pt x="173924" y="124112"/>
                    <a:pt x="171077" y="112114"/>
                    <a:pt x="162091" y="104096"/>
                  </a:cubicBezTo>
                  <a:cubicBezTo>
                    <a:pt x="155863" y="98393"/>
                    <a:pt x="147411" y="96196"/>
                    <a:pt x="139256" y="95097"/>
                  </a:cubicBezTo>
                  <a:cubicBezTo>
                    <a:pt x="128105" y="93137"/>
                    <a:pt x="116213" y="95097"/>
                    <a:pt x="108235" y="103680"/>
                  </a:cubicBezTo>
                  <a:cubicBezTo>
                    <a:pt x="97559" y="114193"/>
                    <a:pt x="93615" y="129220"/>
                    <a:pt x="88039" y="142704"/>
                  </a:cubicBezTo>
                  <a:cubicBezTo>
                    <a:pt x="81070" y="160701"/>
                    <a:pt x="72410" y="177926"/>
                    <a:pt x="63751" y="195151"/>
                  </a:cubicBezTo>
                  <a:cubicBezTo>
                    <a:pt x="63840" y="173085"/>
                    <a:pt x="60014" y="152445"/>
                    <a:pt x="59955" y="130676"/>
                  </a:cubicBezTo>
                  <a:cubicBezTo>
                    <a:pt x="59895" y="105877"/>
                    <a:pt x="56781" y="80812"/>
                    <a:pt x="53875" y="56043"/>
                  </a:cubicBezTo>
                  <a:cubicBezTo>
                    <a:pt x="52956" y="47223"/>
                    <a:pt x="52511" y="38254"/>
                    <a:pt x="50020" y="29671"/>
                  </a:cubicBezTo>
                  <a:cubicBezTo>
                    <a:pt x="47499" y="19455"/>
                    <a:pt x="37416" y="13456"/>
                    <a:pt x="27481" y="12268"/>
                  </a:cubicBezTo>
                  <a:cubicBezTo>
                    <a:pt x="20423" y="10545"/>
                    <a:pt x="13780" y="14139"/>
                    <a:pt x="10072" y="20138"/>
                  </a:cubicBezTo>
                  <a:cubicBezTo>
                    <a:pt x="2955" y="30473"/>
                    <a:pt x="4883" y="43362"/>
                    <a:pt x="4972" y="55212"/>
                  </a:cubicBezTo>
                  <a:cubicBezTo>
                    <a:pt x="4734" y="62013"/>
                    <a:pt x="3874" y="68843"/>
                    <a:pt x="3370" y="75644"/>
                  </a:cubicBezTo>
                  <a:cubicBezTo>
                    <a:pt x="-871" y="115411"/>
                    <a:pt x="-1523" y="155622"/>
                    <a:pt x="3815" y="195359"/>
                  </a:cubicBezTo>
                  <a:cubicBezTo>
                    <a:pt x="6395" y="223513"/>
                    <a:pt x="10280" y="296126"/>
                    <a:pt x="44948" y="301650"/>
                  </a:cubicBezTo>
                  <a:cubicBezTo>
                    <a:pt x="61764" y="304798"/>
                    <a:pt x="74872" y="291226"/>
                    <a:pt x="84510" y="279317"/>
                  </a:cubicBezTo>
                  <a:cubicBezTo>
                    <a:pt x="94415" y="267200"/>
                    <a:pt x="100940" y="252915"/>
                    <a:pt x="106426" y="238363"/>
                  </a:cubicBezTo>
                  <a:cubicBezTo>
                    <a:pt x="113959" y="221316"/>
                    <a:pt x="119475" y="203526"/>
                    <a:pt x="125584" y="185945"/>
                  </a:cubicBezTo>
                  <a:cubicBezTo>
                    <a:pt x="127868" y="204209"/>
                    <a:pt x="129291" y="222771"/>
                    <a:pt x="135015" y="240352"/>
                  </a:cubicBezTo>
                  <a:cubicBezTo>
                    <a:pt x="138692" y="254400"/>
                    <a:pt x="147322" y="265685"/>
                    <a:pt x="162121" y="268625"/>
                  </a:cubicBezTo>
                  <a:cubicBezTo>
                    <a:pt x="201534" y="281099"/>
                    <a:pt x="219803" y="235719"/>
                    <a:pt x="235521" y="208248"/>
                  </a:cubicBezTo>
                  <a:cubicBezTo>
                    <a:pt x="249074" y="180807"/>
                    <a:pt x="260877" y="152504"/>
                    <a:pt x="271257" y="123726"/>
                  </a:cubicBezTo>
                  <a:cubicBezTo>
                    <a:pt x="282378" y="93612"/>
                    <a:pt x="294507" y="63349"/>
                    <a:pt x="297977" y="31186"/>
                  </a:cubicBezTo>
                  <a:cubicBezTo>
                    <a:pt x="298511" y="23197"/>
                    <a:pt x="296850" y="14109"/>
                    <a:pt x="291097" y="81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7" name="Google Shape;1617;p35"/>
            <p:cNvSpPr/>
            <p:nvPr/>
          </p:nvSpPr>
          <p:spPr>
            <a:xfrm>
              <a:off x="12493785" y="799799"/>
              <a:ext cx="185666" cy="304042"/>
            </a:xfrm>
            <a:custGeom>
              <a:avLst/>
              <a:gdLst/>
              <a:ahLst/>
              <a:cxnLst/>
              <a:rect l="l" t="t" r="r" b="b"/>
              <a:pathLst>
                <a:path w="185666" h="304042" extrusionOk="0">
                  <a:moveTo>
                    <a:pt x="185569" y="32038"/>
                  </a:moveTo>
                  <a:cubicBezTo>
                    <a:pt x="187111" y="16684"/>
                    <a:pt x="169911" y="11457"/>
                    <a:pt x="157751" y="9497"/>
                  </a:cubicBezTo>
                  <a:cubicBezTo>
                    <a:pt x="143487" y="7329"/>
                    <a:pt x="129222" y="5131"/>
                    <a:pt x="114809" y="4329"/>
                  </a:cubicBezTo>
                  <a:cubicBezTo>
                    <a:pt x="102591" y="3646"/>
                    <a:pt x="90224" y="2250"/>
                    <a:pt x="78035" y="676"/>
                  </a:cubicBezTo>
                  <a:cubicBezTo>
                    <a:pt x="71036" y="409"/>
                    <a:pt x="63385" y="-1195"/>
                    <a:pt x="56771" y="1745"/>
                  </a:cubicBezTo>
                  <a:cubicBezTo>
                    <a:pt x="52353" y="4804"/>
                    <a:pt x="48705" y="9437"/>
                    <a:pt x="48319" y="14931"/>
                  </a:cubicBezTo>
                  <a:cubicBezTo>
                    <a:pt x="40460" y="30167"/>
                    <a:pt x="35270" y="46620"/>
                    <a:pt x="30970" y="63162"/>
                  </a:cubicBezTo>
                  <a:cubicBezTo>
                    <a:pt x="25247" y="84812"/>
                    <a:pt x="21154" y="106819"/>
                    <a:pt x="15905" y="128588"/>
                  </a:cubicBezTo>
                  <a:cubicBezTo>
                    <a:pt x="10478" y="149971"/>
                    <a:pt x="6237" y="171829"/>
                    <a:pt x="4991" y="193954"/>
                  </a:cubicBezTo>
                  <a:cubicBezTo>
                    <a:pt x="1225" y="220534"/>
                    <a:pt x="-2275" y="246669"/>
                    <a:pt x="1877" y="273576"/>
                  </a:cubicBezTo>
                  <a:cubicBezTo>
                    <a:pt x="3479" y="309630"/>
                    <a:pt x="68426" y="301106"/>
                    <a:pt x="93901" y="303453"/>
                  </a:cubicBezTo>
                  <a:cubicBezTo>
                    <a:pt x="105230" y="303898"/>
                    <a:pt x="116529" y="304165"/>
                    <a:pt x="127798" y="303987"/>
                  </a:cubicBezTo>
                  <a:cubicBezTo>
                    <a:pt x="135746" y="303571"/>
                    <a:pt x="145177" y="305175"/>
                    <a:pt x="151850" y="299918"/>
                  </a:cubicBezTo>
                  <a:cubicBezTo>
                    <a:pt x="158048" y="294038"/>
                    <a:pt x="164335" y="271675"/>
                    <a:pt x="160154" y="264013"/>
                  </a:cubicBezTo>
                  <a:cubicBezTo>
                    <a:pt x="151197" y="252668"/>
                    <a:pt x="134264" y="254777"/>
                    <a:pt x="121422" y="251955"/>
                  </a:cubicBezTo>
                  <a:cubicBezTo>
                    <a:pt x="100277" y="249223"/>
                    <a:pt x="79221" y="245837"/>
                    <a:pt x="58106" y="242778"/>
                  </a:cubicBezTo>
                  <a:cubicBezTo>
                    <a:pt x="54043" y="238502"/>
                    <a:pt x="54191" y="232087"/>
                    <a:pt x="53598" y="226533"/>
                  </a:cubicBezTo>
                  <a:cubicBezTo>
                    <a:pt x="53331" y="217564"/>
                    <a:pt x="53183" y="208477"/>
                    <a:pt x="54933" y="199627"/>
                  </a:cubicBezTo>
                  <a:cubicBezTo>
                    <a:pt x="58047" y="185668"/>
                    <a:pt x="60034" y="184480"/>
                    <a:pt x="74150" y="185460"/>
                  </a:cubicBezTo>
                  <a:cubicBezTo>
                    <a:pt x="87822" y="187123"/>
                    <a:pt x="101523" y="188401"/>
                    <a:pt x="115313" y="187717"/>
                  </a:cubicBezTo>
                  <a:cubicBezTo>
                    <a:pt x="128807" y="189559"/>
                    <a:pt x="133522" y="176135"/>
                    <a:pt x="136013" y="165414"/>
                  </a:cubicBezTo>
                  <a:cubicBezTo>
                    <a:pt x="137585" y="158227"/>
                    <a:pt x="140106" y="150802"/>
                    <a:pt x="139275" y="143407"/>
                  </a:cubicBezTo>
                  <a:cubicBezTo>
                    <a:pt x="135094" y="131468"/>
                    <a:pt x="118249" y="133221"/>
                    <a:pt x="107929" y="132300"/>
                  </a:cubicBezTo>
                  <a:cubicBezTo>
                    <a:pt x="94939" y="131944"/>
                    <a:pt x="81742" y="131439"/>
                    <a:pt x="68990" y="128914"/>
                  </a:cubicBezTo>
                  <a:cubicBezTo>
                    <a:pt x="66825" y="117213"/>
                    <a:pt x="68486" y="105215"/>
                    <a:pt x="69968" y="93514"/>
                  </a:cubicBezTo>
                  <a:cubicBezTo>
                    <a:pt x="71748" y="83594"/>
                    <a:pt x="71362" y="71596"/>
                    <a:pt x="77738" y="63459"/>
                  </a:cubicBezTo>
                  <a:cubicBezTo>
                    <a:pt x="86072" y="58677"/>
                    <a:pt x="96125" y="60608"/>
                    <a:pt x="105171" y="61766"/>
                  </a:cubicBezTo>
                  <a:cubicBezTo>
                    <a:pt x="116025" y="63132"/>
                    <a:pt x="126820" y="65092"/>
                    <a:pt x="137644" y="66696"/>
                  </a:cubicBezTo>
                  <a:cubicBezTo>
                    <a:pt x="144821" y="67617"/>
                    <a:pt x="152057" y="67973"/>
                    <a:pt x="159234" y="68834"/>
                  </a:cubicBezTo>
                  <a:cubicBezTo>
                    <a:pt x="163357" y="69309"/>
                    <a:pt x="167864" y="70141"/>
                    <a:pt x="171571" y="67795"/>
                  </a:cubicBezTo>
                  <a:cubicBezTo>
                    <a:pt x="182485" y="60044"/>
                    <a:pt x="184531" y="44511"/>
                    <a:pt x="185569" y="320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8" name="Google Shape;1618;p35"/>
            <p:cNvSpPr/>
            <p:nvPr/>
          </p:nvSpPr>
          <p:spPr>
            <a:xfrm>
              <a:off x="12667177" y="859520"/>
              <a:ext cx="153794" cy="293087"/>
            </a:xfrm>
            <a:custGeom>
              <a:avLst/>
              <a:gdLst/>
              <a:ahLst/>
              <a:cxnLst/>
              <a:rect l="l" t="t" r="r" b="b"/>
              <a:pathLst>
                <a:path w="153794" h="293087" extrusionOk="0">
                  <a:moveTo>
                    <a:pt x="93732" y="58472"/>
                  </a:moveTo>
                  <a:cubicBezTo>
                    <a:pt x="104587" y="58353"/>
                    <a:pt x="115322" y="60105"/>
                    <a:pt x="126087" y="61352"/>
                  </a:cubicBezTo>
                  <a:cubicBezTo>
                    <a:pt x="132078" y="62451"/>
                    <a:pt x="138187" y="60254"/>
                    <a:pt x="142280" y="55710"/>
                  </a:cubicBezTo>
                  <a:cubicBezTo>
                    <a:pt x="172381" y="20695"/>
                    <a:pt x="137861" y="-331"/>
                    <a:pt x="102985" y="25"/>
                  </a:cubicBezTo>
                  <a:cubicBezTo>
                    <a:pt x="95630" y="-64"/>
                    <a:pt x="88157" y="25"/>
                    <a:pt x="80891" y="1302"/>
                  </a:cubicBezTo>
                  <a:cubicBezTo>
                    <a:pt x="79230" y="1599"/>
                    <a:pt x="77866" y="2549"/>
                    <a:pt x="77065" y="3886"/>
                  </a:cubicBezTo>
                  <a:cubicBezTo>
                    <a:pt x="45155" y="10895"/>
                    <a:pt x="20600" y="40950"/>
                    <a:pt x="10220" y="70826"/>
                  </a:cubicBezTo>
                  <a:cubicBezTo>
                    <a:pt x="-486" y="115077"/>
                    <a:pt x="14401" y="145577"/>
                    <a:pt x="52569" y="169010"/>
                  </a:cubicBezTo>
                  <a:cubicBezTo>
                    <a:pt x="65885" y="177889"/>
                    <a:pt x="76235" y="192501"/>
                    <a:pt x="78281" y="208598"/>
                  </a:cubicBezTo>
                  <a:cubicBezTo>
                    <a:pt x="78103" y="214834"/>
                    <a:pt x="75968" y="221724"/>
                    <a:pt x="71964" y="226536"/>
                  </a:cubicBezTo>
                  <a:cubicBezTo>
                    <a:pt x="63394" y="232713"/>
                    <a:pt x="52006" y="235267"/>
                    <a:pt x="41685" y="232921"/>
                  </a:cubicBezTo>
                  <a:cubicBezTo>
                    <a:pt x="29141" y="230070"/>
                    <a:pt x="23476" y="223982"/>
                    <a:pt x="13037" y="235891"/>
                  </a:cubicBezTo>
                  <a:cubicBezTo>
                    <a:pt x="-13357" y="265441"/>
                    <a:pt x="3043" y="286438"/>
                    <a:pt x="37919" y="291932"/>
                  </a:cubicBezTo>
                  <a:cubicBezTo>
                    <a:pt x="51442" y="293892"/>
                    <a:pt x="65529" y="293535"/>
                    <a:pt x="78637" y="289496"/>
                  </a:cubicBezTo>
                  <a:cubicBezTo>
                    <a:pt x="98121" y="282369"/>
                    <a:pt x="115352" y="267817"/>
                    <a:pt x="125435" y="249641"/>
                  </a:cubicBezTo>
                  <a:cubicBezTo>
                    <a:pt x="137001" y="226625"/>
                    <a:pt x="142636" y="198441"/>
                    <a:pt x="135400" y="173316"/>
                  </a:cubicBezTo>
                  <a:cubicBezTo>
                    <a:pt x="130803" y="157724"/>
                    <a:pt x="118703" y="146201"/>
                    <a:pt x="107078" y="135510"/>
                  </a:cubicBezTo>
                  <a:cubicBezTo>
                    <a:pt x="98299" y="126214"/>
                    <a:pt x="90144" y="115938"/>
                    <a:pt x="84005" y="104683"/>
                  </a:cubicBezTo>
                  <a:cubicBezTo>
                    <a:pt x="75523" y="89715"/>
                    <a:pt x="68198" y="59303"/>
                    <a:pt x="93732" y="584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9" name="Google Shape;1619;p35"/>
            <p:cNvSpPr/>
            <p:nvPr/>
          </p:nvSpPr>
          <p:spPr>
            <a:xfrm>
              <a:off x="12820723" y="828511"/>
              <a:ext cx="194785" cy="238540"/>
            </a:xfrm>
            <a:custGeom>
              <a:avLst/>
              <a:gdLst/>
              <a:ahLst/>
              <a:cxnLst/>
              <a:rect l="l" t="t" r="r" b="b"/>
              <a:pathLst>
                <a:path w="194785" h="238540" extrusionOk="0">
                  <a:moveTo>
                    <a:pt x="188411" y="64921"/>
                  </a:moveTo>
                  <a:cubicBezTo>
                    <a:pt x="183755" y="48557"/>
                    <a:pt x="177586" y="32282"/>
                    <a:pt x="164893" y="20403"/>
                  </a:cubicBezTo>
                  <a:cubicBezTo>
                    <a:pt x="158932" y="15384"/>
                    <a:pt x="139359" y="-2257"/>
                    <a:pt x="131975" y="3118"/>
                  </a:cubicBezTo>
                  <a:cubicBezTo>
                    <a:pt x="111956" y="-3445"/>
                    <a:pt x="90782" y="1010"/>
                    <a:pt x="72454" y="10365"/>
                  </a:cubicBezTo>
                  <a:cubicBezTo>
                    <a:pt x="61274" y="15116"/>
                    <a:pt x="50390" y="20818"/>
                    <a:pt x="41760" y="29520"/>
                  </a:cubicBezTo>
                  <a:cubicBezTo>
                    <a:pt x="20288" y="48141"/>
                    <a:pt x="10532" y="76206"/>
                    <a:pt x="5075" y="103380"/>
                  </a:cubicBezTo>
                  <a:cubicBezTo>
                    <a:pt x="359" y="126456"/>
                    <a:pt x="-3437" y="151017"/>
                    <a:pt x="4986" y="173706"/>
                  </a:cubicBezTo>
                  <a:cubicBezTo>
                    <a:pt x="11065" y="190664"/>
                    <a:pt x="21831" y="206375"/>
                    <a:pt x="36422" y="217066"/>
                  </a:cubicBezTo>
                  <a:cubicBezTo>
                    <a:pt x="55135" y="229391"/>
                    <a:pt x="77140" y="238004"/>
                    <a:pt x="99708" y="238479"/>
                  </a:cubicBezTo>
                  <a:cubicBezTo>
                    <a:pt x="116168" y="239221"/>
                    <a:pt x="132212" y="233222"/>
                    <a:pt x="145172" y="223244"/>
                  </a:cubicBezTo>
                  <a:cubicBezTo>
                    <a:pt x="162580" y="210176"/>
                    <a:pt x="179158" y="193901"/>
                    <a:pt x="185326" y="172400"/>
                  </a:cubicBezTo>
                  <a:cubicBezTo>
                    <a:pt x="195261" y="137860"/>
                    <a:pt x="199028" y="99698"/>
                    <a:pt x="188411" y="64921"/>
                  </a:cubicBezTo>
                  <a:close/>
                  <a:moveTo>
                    <a:pt x="130788" y="60288"/>
                  </a:moveTo>
                  <a:cubicBezTo>
                    <a:pt x="138410" y="70712"/>
                    <a:pt x="144312" y="82502"/>
                    <a:pt x="144697" y="95659"/>
                  </a:cubicBezTo>
                  <a:cubicBezTo>
                    <a:pt x="145023" y="127347"/>
                    <a:pt x="136897" y="181873"/>
                    <a:pt x="96268" y="182200"/>
                  </a:cubicBezTo>
                  <a:cubicBezTo>
                    <a:pt x="54957" y="182319"/>
                    <a:pt x="50360" y="149948"/>
                    <a:pt x="52525" y="116121"/>
                  </a:cubicBezTo>
                  <a:cubicBezTo>
                    <a:pt x="54393" y="97619"/>
                    <a:pt x="62578" y="79503"/>
                    <a:pt x="75538" y="66049"/>
                  </a:cubicBezTo>
                  <a:cubicBezTo>
                    <a:pt x="80283" y="60911"/>
                    <a:pt x="85147" y="55625"/>
                    <a:pt x="91464" y="52418"/>
                  </a:cubicBezTo>
                  <a:cubicBezTo>
                    <a:pt x="98196" y="49240"/>
                    <a:pt x="105729" y="48082"/>
                    <a:pt x="113113" y="47577"/>
                  </a:cubicBezTo>
                  <a:cubicBezTo>
                    <a:pt x="114715" y="50784"/>
                    <a:pt x="118481" y="50547"/>
                    <a:pt x="121476" y="51527"/>
                  </a:cubicBezTo>
                  <a:cubicBezTo>
                    <a:pt x="125361" y="53517"/>
                    <a:pt x="128505" y="56575"/>
                    <a:pt x="130788" y="602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0" name="Google Shape;1620;p35"/>
            <p:cNvSpPr/>
            <p:nvPr/>
          </p:nvSpPr>
          <p:spPr>
            <a:xfrm>
              <a:off x="13007902" y="826238"/>
              <a:ext cx="258411" cy="305897"/>
            </a:xfrm>
            <a:custGeom>
              <a:avLst/>
              <a:gdLst/>
              <a:ahLst/>
              <a:cxnLst/>
              <a:rect l="l" t="t" r="r" b="b"/>
              <a:pathLst>
                <a:path w="258411" h="305897" extrusionOk="0">
                  <a:moveTo>
                    <a:pt x="247469" y="37465"/>
                  </a:moveTo>
                  <a:cubicBezTo>
                    <a:pt x="246313" y="31317"/>
                    <a:pt x="246520" y="23388"/>
                    <a:pt x="240263" y="19972"/>
                  </a:cubicBezTo>
                  <a:cubicBezTo>
                    <a:pt x="232730" y="16438"/>
                    <a:pt x="223270" y="14211"/>
                    <a:pt x="215381" y="17715"/>
                  </a:cubicBezTo>
                  <a:cubicBezTo>
                    <a:pt x="208590" y="20952"/>
                    <a:pt x="204082" y="27159"/>
                    <a:pt x="199989" y="33218"/>
                  </a:cubicBezTo>
                  <a:cubicBezTo>
                    <a:pt x="193079" y="43286"/>
                    <a:pt x="186940" y="53858"/>
                    <a:pt x="181098" y="64550"/>
                  </a:cubicBezTo>
                  <a:cubicBezTo>
                    <a:pt x="170956" y="82042"/>
                    <a:pt x="158708" y="98228"/>
                    <a:pt x="149218" y="116106"/>
                  </a:cubicBezTo>
                  <a:cubicBezTo>
                    <a:pt x="145036" y="124244"/>
                    <a:pt x="141507" y="132619"/>
                    <a:pt x="137177" y="140667"/>
                  </a:cubicBezTo>
                  <a:cubicBezTo>
                    <a:pt x="131364" y="125194"/>
                    <a:pt x="132729" y="108593"/>
                    <a:pt x="129793" y="92555"/>
                  </a:cubicBezTo>
                  <a:cubicBezTo>
                    <a:pt x="126560" y="69242"/>
                    <a:pt x="120955" y="46345"/>
                    <a:pt x="114460" y="23744"/>
                  </a:cubicBezTo>
                  <a:cubicBezTo>
                    <a:pt x="111228" y="11241"/>
                    <a:pt x="100759" y="876"/>
                    <a:pt x="87562" y="104"/>
                  </a:cubicBezTo>
                  <a:cubicBezTo>
                    <a:pt x="80059" y="-134"/>
                    <a:pt x="70658" y="-520"/>
                    <a:pt x="65586" y="6014"/>
                  </a:cubicBezTo>
                  <a:cubicBezTo>
                    <a:pt x="64697" y="5955"/>
                    <a:pt x="63955" y="6816"/>
                    <a:pt x="63392" y="7469"/>
                  </a:cubicBezTo>
                  <a:cubicBezTo>
                    <a:pt x="60456" y="12162"/>
                    <a:pt x="58499" y="17418"/>
                    <a:pt x="56719" y="22615"/>
                  </a:cubicBezTo>
                  <a:cubicBezTo>
                    <a:pt x="50966" y="40048"/>
                    <a:pt x="48178" y="58254"/>
                    <a:pt x="43166" y="75895"/>
                  </a:cubicBezTo>
                  <a:cubicBezTo>
                    <a:pt x="38747" y="91635"/>
                    <a:pt x="34507" y="107405"/>
                    <a:pt x="30888" y="123353"/>
                  </a:cubicBezTo>
                  <a:cubicBezTo>
                    <a:pt x="23474" y="155397"/>
                    <a:pt x="13688" y="186908"/>
                    <a:pt x="7074" y="219130"/>
                  </a:cubicBezTo>
                  <a:cubicBezTo>
                    <a:pt x="4524" y="235227"/>
                    <a:pt x="728" y="251235"/>
                    <a:pt x="253" y="267569"/>
                  </a:cubicBezTo>
                  <a:cubicBezTo>
                    <a:pt x="-429" y="277221"/>
                    <a:pt x="-369" y="287615"/>
                    <a:pt x="8883" y="293258"/>
                  </a:cubicBezTo>
                  <a:cubicBezTo>
                    <a:pt x="35129" y="310275"/>
                    <a:pt x="47199" y="294684"/>
                    <a:pt x="52894" y="268965"/>
                  </a:cubicBezTo>
                  <a:cubicBezTo>
                    <a:pt x="56304" y="252720"/>
                    <a:pt x="60515" y="236712"/>
                    <a:pt x="64163" y="220526"/>
                  </a:cubicBezTo>
                  <a:cubicBezTo>
                    <a:pt x="69501" y="186373"/>
                    <a:pt x="78902" y="152606"/>
                    <a:pt x="88778" y="119284"/>
                  </a:cubicBezTo>
                  <a:cubicBezTo>
                    <a:pt x="94353" y="149577"/>
                    <a:pt x="98120" y="181087"/>
                    <a:pt x="112592" y="208795"/>
                  </a:cubicBezTo>
                  <a:cubicBezTo>
                    <a:pt x="115617" y="215893"/>
                    <a:pt x="122319" y="220289"/>
                    <a:pt x="129674" y="221922"/>
                  </a:cubicBezTo>
                  <a:cubicBezTo>
                    <a:pt x="138096" y="223823"/>
                    <a:pt x="147794" y="225991"/>
                    <a:pt x="155831" y="221774"/>
                  </a:cubicBezTo>
                  <a:cubicBezTo>
                    <a:pt x="166003" y="215537"/>
                    <a:pt x="170214" y="203479"/>
                    <a:pt x="176027" y="193619"/>
                  </a:cubicBezTo>
                  <a:cubicBezTo>
                    <a:pt x="187978" y="173098"/>
                    <a:pt x="196193" y="150854"/>
                    <a:pt x="205357" y="129025"/>
                  </a:cubicBezTo>
                  <a:cubicBezTo>
                    <a:pt x="200731" y="176038"/>
                    <a:pt x="192842" y="222902"/>
                    <a:pt x="193732" y="270271"/>
                  </a:cubicBezTo>
                  <a:cubicBezTo>
                    <a:pt x="193346" y="291951"/>
                    <a:pt x="189224" y="302524"/>
                    <a:pt x="215796" y="305761"/>
                  </a:cubicBezTo>
                  <a:cubicBezTo>
                    <a:pt x="229972" y="306919"/>
                    <a:pt x="238988" y="300712"/>
                    <a:pt x="242576" y="286873"/>
                  </a:cubicBezTo>
                  <a:cubicBezTo>
                    <a:pt x="247321" y="271044"/>
                    <a:pt x="248122" y="254264"/>
                    <a:pt x="249189" y="237900"/>
                  </a:cubicBezTo>
                  <a:cubicBezTo>
                    <a:pt x="250761" y="211973"/>
                    <a:pt x="255714" y="186403"/>
                    <a:pt x="258027" y="160565"/>
                  </a:cubicBezTo>
                  <a:cubicBezTo>
                    <a:pt x="259213" y="140608"/>
                    <a:pt x="257286" y="120591"/>
                    <a:pt x="257197" y="100604"/>
                  </a:cubicBezTo>
                  <a:cubicBezTo>
                    <a:pt x="255150" y="79429"/>
                    <a:pt x="250465" y="58551"/>
                    <a:pt x="247469" y="3746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1" name="Google Shape;1621;p35"/>
            <p:cNvSpPr/>
            <p:nvPr/>
          </p:nvSpPr>
          <p:spPr>
            <a:xfrm>
              <a:off x="13285695" y="823093"/>
              <a:ext cx="168299" cy="306580"/>
            </a:xfrm>
            <a:custGeom>
              <a:avLst/>
              <a:gdLst/>
              <a:ahLst/>
              <a:cxnLst/>
              <a:rect l="l" t="t" r="r" b="b"/>
              <a:pathLst>
                <a:path w="168299" h="306580" extrusionOk="0">
                  <a:moveTo>
                    <a:pt x="145272" y="66983"/>
                  </a:moveTo>
                  <a:cubicBezTo>
                    <a:pt x="159121" y="69269"/>
                    <a:pt x="164726" y="53203"/>
                    <a:pt x="166921" y="42303"/>
                  </a:cubicBezTo>
                  <a:cubicBezTo>
                    <a:pt x="171458" y="15515"/>
                    <a:pt x="165379" y="10526"/>
                    <a:pt x="139874" y="5329"/>
                  </a:cubicBezTo>
                  <a:cubicBezTo>
                    <a:pt x="115942" y="1260"/>
                    <a:pt x="91505" y="428"/>
                    <a:pt x="67246" y="191"/>
                  </a:cubicBezTo>
                  <a:cubicBezTo>
                    <a:pt x="54582" y="814"/>
                    <a:pt x="27091" y="-3432"/>
                    <a:pt x="20240" y="9516"/>
                  </a:cubicBezTo>
                  <a:cubicBezTo>
                    <a:pt x="16800" y="17030"/>
                    <a:pt x="16652" y="25583"/>
                    <a:pt x="16919" y="33720"/>
                  </a:cubicBezTo>
                  <a:cubicBezTo>
                    <a:pt x="15940" y="40254"/>
                    <a:pt x="15080" y="46788"/>
                    <a:pt x="14309" y="53321"/>
                  </a:cubicBezTo>
                  <a:cubicBezTo>
                    <a:pt x="13746" y="54688"/>
                    <a:pt x="12174" y="56559"/>
                    <a:pt x="13390" y="57598"/>
                  </a:cubicBezTo>
                  <a:cubicBezTo>
                    <a:pt x="13508" y="57657"/>
                    <a:pt x="13657" y="57598"/>
                    <a:pt x="13775" y="57598"/>
                  </a:cubicBezTo>
                  <a:cubicBezTo>
                    <a:pt x="12708" y="66626"/>
                    <a:pt x="11788" y="75684"/>
                    <a:pt x="10988" y="84772"/>
                  </a:cubicBezTo>
                  <a:cubicBezTo>
                    <a:pt x="7785" y="111917"/>
                    <a:pt x="2951" y="138883"/>
                    <a:pt x="2120" y="166235"/>
                  </a:cubicBezTo>
                  <a:cubicBezTo>
                    <a:pt x="-1201" y="199438"/>
                    <a:pt x="-1083" y="233235"/>
                    <a:pt x="5827" y="265992"/>
                  </a:cubicBezTo>
                  <a:cubicBezTo>
                    <a:pt x="13597" y="286871"/>
                    <a:pt x="36581" y="294355"/>
                    <a:pt x="56866" y="296730"/>
                  </a:cubicBezTo>
                  <a:cubicBezTo>
                    <a:pt x="83231" y="301660"/>
                    <a:pt x="109595" y="306976"/>
                    <a:pt x="136612" y="306442"/>
                  </a:cubicBezTo>
                  <a:cubicBezTo>
                    <a:pt x="155266" y="308580"/>
                    <a:pt x="162028" y="285564"/>
                    <a:pt x="162769" y="270685"/>
                  </a:cubicBezTo>
                  <a:cubicBezTo>
                    <a:pt x="163570" y="259667"/>
                    <a:pt x="151381" y="255509"/>
                    <a:pt x="143137" y="251856"/>
                  </a:cubicBezTo>
                  <a:cubicBezTo>
                    <a:pt x="123623" y="244075"/>
                    <a:pt x="103011" y="239442"/>
                    <a:pt x="82608" y="234690"/>
                  </a:cubicBezTo>
                  <a:cubicBezTo>
                    <a:pt x="75164" y="233205"/>
                    <a:pt x="67631" y="231988"/>
                    <a:pt x="60454" y="229463"/>
                  </a:cubicBezTo>
                  <a:cubicBezTo>
                    <a:pt x="57014" y="228751"/>
                    <a:pt x="57163" y="224415"/>
                    <a:pt x="56214" y="221682"/>
                  </a:cubicBezTo>
                  <a:cubicBezTo>
                    <a:pt x="53129" y="200685"/>
                    <a:pt x="52596" y="179243"/>
                    <a:pt x="53782" y="158068"/>
                  </a:cubicBezTo>
                  <a:cubicBezTo>
                    <a:pt x="71398" y="153970"/>
                    <a:pt x="90141" y="155989"/>
                    <a:pt x="108142" y="155841"/>
                  </a:cubicBezTo>
                  <a:cubicBezTo>
                    <a:pt x="117335" y="155841"/>
                    <a:pt x="126707" y="157741"/>
                    <a:pt x="135811" y="156672"/>
                  </a:cubicBezTo>
                  <a:cubicBezTo>
                    <a:pt x="145420" y="153019"/>
                    <a:pt x="148178" y="141021"/>
                    <a:pt x="149691" y="131844"/>
                  </a:cubicBezTo>
                  <a:cubicBezTo>
                    <a:pt x="154792" y="112986"/>
                    <a:pt x="135307" y="108382"/>
                    <a:pt x="121042" y="105828"/>
                  </a:cubicBezTo>
                  <a:cubicBezTo>
                    <a:pt x="101707" y="101492"/>
                    <a:pt x="81599" y="102918"/>
                    <a:pt x="62204" y="99354"/>
                  </a:cubicBezTo>
                  <a:cubicBezTo>
                    <a:pt x="56599" y="89583"/>
                    <a:pt x="57904" y="77466"/>
                    <a:pt x="57607" y="66597"/>
                  </a:cubicBezTo>
                  <a:cubicBezTo>
                    <a:pt x="74897" y="55400"/>
                    <a:pt x="123356" y="67280"/>
                    <a:pt x="145272" y="6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22" name="Google Shape;1622;p35"/>
          <p:cNvGrpSpPr/>
          <p:nvPr/>
        </p:nvGrpSpPr>
        <p:grpSpPr>
          <a:xfrm>
            <a:off x="11971202" y="796612"/>
            <a:ext cx="1482792" cy="378797"/>
            <a:chOff x="11971202" y="796612"/>
            <a:chExt cx="1482792" cy="378797"/>
          </a:xfrm>
        </p:grpSpPr>
        <p:sp>
          <p:nvSpPr>
            <p:cNvPr id="1623" name="Google Shape;1623;p35"/>
            <p:cNvSpPr/>
            <p:nvPr/>
          </p:nvSpPr>
          <p:spPr>
            <a:xfrm>
              <a:off x="11971202" y="822872"/>
              <a:ext cx="214952" cy="352537"/>
            </a:xfrm>
            <a:custGeom>
              <a:avLst/>
              <a:gdLst/>
              <a:ahLst/>
              <a:cxnLst/>
              <a:rect l="l" t="t" r="r" b="b"/>
              <a:pathLst>
                <a:path w="214952" h="352537" extrusionOk="0">
                  <a:moveTo>
                    <a:pt x="28397" y="352488"/>
                  </a:moveTo>
                  <a:cubicBezTo>
                    <a:pt x="18374" y="351864"/>
                    <a:pt x="5532" y="349429"/>
                    <a:pt x="817" y="339480"/>
                  </a:cubicBezTo>
                  <a:cubicBezTo>
                    <a:pt x="-1111" y="330778"/>
                    <a:pt x="876" y="321393"/>
                    <a:pt x="1647" y="312602"/>
                  </a:cubicBezTo>
                  <a:cubicBezTo>
                    <a:pt x="9002" y="280439"/>
                    <a:pt x="17721" y="248424"/>
                    <a:pt x="29880" y="217686"/>
                  </a:cubicBezTo>
                  <a:cubicBezTo>
                    <a:pt x="44234" y="178662"/>
                    <a:pt x="58973" y="139787"/>
                    <a:pt x="76530" y="102099"/>
                  </a:cubicBezTo>
                  <a:cubicBezTo>
                    <a:pt x="90913" y="69520"/>
                    <a:pt x="104170" y="35812"/>
                    <a:pt x="127480" y="8371"/>
                  </a:cubicBezTo>
                  <a:cubicBezTo>
                    <a:pt x="127302" y="-2915"/>
                    <a:pt x="142782" y="323"/>
                    <a:pt x="150167" y="768"/>
                  </a:cubicBezTo>
                  <a:cubicBezTo>
                    <a:pt x="160546" y="1303"/>
                    <a:pt x="170303" y="1570"/>
                    <a:pt x="179912" y="5609"/>
                  </a:cubicBezTo>
                  <a:cubicBezTo>
                    <a:pt x="210132" y="14845"/>
                    <a:pt x="204082" y="43593"/>
                    <a:pt x="205387" y="68599"/>
                  </a:cubicBezTo>
                  <a:cubicBezTo>
                    <a:pt x="206484" y="86359"/>
                    <a:pt x="208857" y="103584"/>
                    <a:pt x="210073" y="121285"/>
                  </a:cubicBezTo>
                  <a:cubicBezTo>
                    <a:pt x="213276" y="153834"/>
                    <a:pt x="212979" y="186562"/>
                    <a:pt x="214136" y="219201"/>
                  </a:cubicBezTo>
                  <a:cubicBezTo>
                    <a:pt x="214521" y="251869"/>
                    <a:pt x="216301" y="284745"/>
                    <a:pt x="212949" y="317295"/>
                  </a:cubicBezTo>
                  <a:cubicBezTo>
                    <a:pt x="210755" y="334520"/>
                    <a:pt x="205417" y="347706"/>
                    <a:pt x="185191" y="342628"/>
                  </a:cubicBezTo>
                  <a:cubicBezTo>
                    <a:pt x="179764" y="341558"/>
                    <a:pt x="174248" y="339420"/>
                    <a:pt x="170600" y="335084"/>
                  </a:cubicBezTo>
                  <a:cubicBezTo>
                    <a:pt x="167219" y="331075"/>
                    <a:pt x="167308" y="325581"/>
                    <a:pt x="166685" y="320621"/>
                  </a:cubicBezTo>
                  <a:cubicBezTo>
                    <a:pt x="165855" y="312632"/>
                    <a:pt x="165766" y="304614"/>
                    <a:pt x="165440" y="296595"/>
                  </a:cubicBezTo>
                  <a:cubicBezTo>
                    <a:pt x="164995" y="285606"/>
                    <a:pt x="164016" y="274707"/>
                    <a:pt x="163334" y="264550"/>
                  </a:cubicBezTo>
                  <a:cubicBezTo>
                    <a:pt x="162444" y="255938"/>
                    <a:pt x="162919" y="246880"/>
                    <a:pt x="159775" y="238683"/>
                  </a:cubicBezTo>
                  <a:cubicBezTo>
                    <a:pt x="134656" y="237287"/>
                    <a:pt x="109686" y="232654"/>
                    <a:pt x="84596" y="235802"/>
                  </a:cubicBezTo>
                  <a:cubicBezTo>
                    <a:pt x="83588" y="236069"/>
                    <a:pt x="82372" y="236248"/>
                    <a:pt x="81571" y="236990"/>
                  </a:cubicBezTo>
                  <a:cubicBezTo>
                    <a:pt x="78458" y="244236"/>
                    <a:pt x="75522" y="251572"/>
                    <a:pt x="72437" y="258818"/>
                  </a:cubicBezTo>
                  <a:cubicBezTo>
                    <a:pt x="65290" y="276875"/>
                    <a:pt x="57253" y="294546"/>
                    <a:pt x="50551" y="312810"/>
                  </a:cubicBezTo>
                  <a:cubicBezTo>
                    <a:pt x="47644" y="321007"/>
                    <a:pt x="45628" y="329560"/>
                    <a:pt x="42722" y="337757"/>
                  </a:cubicBezTo>
                  <a:cubicBezTo>
                    <a:pt x="40379" y="344350"/>
                    <a:pt x="36820" y="353289"/>
                    <a:pt x="28397" y="352488"/>
                  </a:cubicBezTo>
                  <a:close/>
                  <a:moveTo>
                    <a:pt x="28279" y="340192"/>
                  </a:moveTo>
                  <a:cubicBezTo>
                    <a:pt x="32905" y="331372"/>
                    <a:pt x="34507" y="321334"/>
                    <a:pt x="37858" y="312008"/>
                  </a:cubicBezTo>
                  <a:cubicBezTo>
                    <a:pt x="47437" y="285280"/>
                    <a:pt x="59270" y="259412"/>
                    <a:pt x="69857" y="233070"/>
                  </a:cubicBezTo>
                  <a:cubicBezTo>
                    <a:pt x="72882" y="224606"/>
                    <a:pt x="82639" y="223091"/>
                    <a:pt x="90498" y="222824"/>
                  </a:cubicBezTo>
                  <a:cubicBezTo>
                    <a:pt x="102034" y="222378"/>
                    <a:pt x="113719" y="221784"/>
                    <a:pt x="125196" y="223626"/>
                  </a:cubicBezTo>
                  <a:cubicBezTo>
                    <a:pt x="135932" y="224992"/>
                    <a:pt x="146786" y="225140"/>
                    <a:pt x="157551" y="226031"/>
                  </a:cubicBezTo>
                  <a:cubicBezTo>
                    <a:pt x="162148" y="226328"/>
                    <a:pt x="167219" y="227189"/>
                    <a:pt x="169770" y="231496"/>
                  </a:cubicBezTo>
                  <a:cubicBezTo>
                    <a:pt x="175523" y="241564"/>
                    <a:pt x="174544" y="255225"/>
                    <a:pt x="175731" y="266095"/>
                  </a:cubicBezTo>
                  <a:cubicBezTo>
                    <a:pt x="177095" y="282221"/>
                    <a:pt x="177777" y="298347"/>
                    <a:pt x="178459" y="314533"/>
                  </a:cubicBezTo>
                  <a:cubicBezTo>
                    <a:pt x="179438" y="318899"/>
                    <a:pt x="177688" y="326769"/>
                    <a:pt x="182255" y="328877"/>
                  </a:cubicBezTo>
                  <a:cubicBezTo>
                    <a:pt x="186318" y="330748"/>
                    <a:pt x="190233" y="331253"/>
                    <a:pt x="194503" y="331253"/>
                  </a:cubicBezTo>
                  <a:cubicBezTo>
                    <a:pt x="206455" y="327511"/>
                    <a:pt x="201532" y="248365"/>
                    <a:pt x="202065" y="233515"/>
                  </a:cubicBezTo>
                  <a:cubicBezTo>
                    <a:pt x="201383" y="201768"/>
                    <a:pt x="200642" y="169307"/>
                    <a:pt x="199159" y="137708"/>
                  </a:cubicBezTo>
                  <a:cubicBezTo>
                    <a:pt x="197439" y="113682"/>
                    <a:pt x="194266" y="89774"/>
                    <a:pt x="192931" y="65719"/>
                  </a:cubicBezTo>
                  <a:cubicBezTo>
                    <a:pt x="191271" y="51374"/>
                    <a:pt x="197261" y="27556"/>
                    <a:pt x="181780" y="19924"/>
                  </a:cubicBezTo>
                  <a:cubicBezTo>
                    <a:pt x="168376" y="12469"/>
                    <a:pt x="152717" y="13449"/>
                    <a:pt x="137978" y="12261"/>
                  </a:cubicBezTo>
                  <a:cubicBezTo>
                    <a:pt x="135427" y="13152"/>
                    <a:pt x="132551" y="14251"/>
                    <a:pt x="130149" y="12499"/>
                  </a:cubicBezTo>
                  <a:cubicBezTo>
                    <a:pt x="114075" y="39198"/>
                    <a:pt x="100759" y="66699"/>
                    <a:pt x="89668" y="95833"/>
                  </a:cubicBezTo>
                  <a:cubicBezTo>
                    <a:pt x="76322" y="126422"/>
                    <a:pt x="63570" y="157220"/>
                    <a:pt x="52449" y="188671"/>
                  </a:cubicBezTo>
                  <a:cubicBezTo>
                    <a:pt x="40171" y="222022"/>
                    <a:pt x="27448" y="255255"/>
                    <a:pt x="19619" y="289972"/>
                  </a:cubicBezTo>
                  <a:cubicBezTo>
                    <a:pt x="15141" y="304584"/>
                    <a:pt x="11820" y="319730"/>
                    <a:pt x="12205" y="335025"/>
                  </a:cubicBezTo>
                  <a:cubicBezTo>
                    <a:pt x="16476" y="338915"/>
                    <a:pt x="22733" y="339717"/>
                    <a:pt x="28279" y="3401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4" name="Google Shape;1624;p35"/>
            <p:cNvSpPr/>
            <p:nvPr/>
          </p:nvSpPr>
          <p:spPr>
            <a:xfrm>
              <a:off x="12062628" y="870558"/>
              <a:ext cx="86151" cy="147973"/>
            </a:xfrm>
            <a:custGeom>
              <a:avLst/>
              <a:gdLst/>
              <a:ahLst/>
              <a:cxnLst/>
              <a:rect l="l" t="t" r="r" b="b"/>
              <a:pathLst>
                <a:path w="86151" h="147973" extrusionOk="0">
                  <a:moveTo>
                    <a:pt x="56368" y="147755"/>
                  </a:moveTo>
                  <a:cubicBezTo>
                    <a:pt x="40591" y="146686"/>
                    <a:pt x="15264" y="151022"/>
                    <a:pt x="2927" y="140063"/>
                  </a:cubicBezTo>
                  <a:cubicBezTo>
                    <a:pt x="-3479" y="132074"/>
                    <a:pt x="2482" y="120819"/>
                    <a:pt x="3461" y="111790"/>
                  </a:cubicBezTo>
                  <a:cubicBezTo>
                    <a:pt x="7494" y="91803"/>
                    <a:pt x="16510" y="73450"/>
                    <a:pt x="23627" y="54472"/>
                  </a:cubicBezTo>
                  <a:cubicBezTo>
                    <a:pt x="26860" y="43098"/>
                    <a:pt x="30596" y="31842"/>
                    <a:pt x="34215" y="20557"/>
                  </a:cubicBezTo>
                  <a:cubicBezTo>
                    <a:pt x="36113" y="14914"/>
                    <a:pt x="38011" y="9063"/>
                    <a:pt x="42103" y="4608"/>
                  </a:cubicBezTo>
                  <a:cubicBezTo>
                    <a:pt x="49992" y="-3974"/>
                    <a:pt x="63960" y="866"/>
                    <a:pt x="71611" y="7489"/>
                  </a:cubicBezTo>
                  <a:cubicBezTo>
                    <a:pt x="90858" y="24150"/>
                    <a:pt x="85135" y="55630"/>
                    <a:pt x="85965" y="78558"/>
                  </a:cubicBezTo>
                  <a:cubicBezTo>
                    <a:pt x="85342" y="95011"/>
                    <a:pt x="84957" y="111761"/>
                    <a:pt x="81220" y="127828"/>
                  </a:cubicBezTo>
                  <a:cubicBezTo>
                    <a:pt x="77661" y="142083"/>
                    <a:pt x="71908" y="149359"/>
                    <a:pt x="56368" y="147755"/>
                  </a:cubicBezTo>
                  <a:close/>
                  <a:moveTo>
                    <a:pt x="45573" y="135401"/>
                  </a:moveTo>
                  <a:cubicBezTo>
                    <a:pt x="51949" y="134836"/>
                    <a:pt x="59274" y="136648"/>
                    <a:pt x="65205" y="134599"/>
                  </a:cubicBezTo>
                  <a:cubicBezTo>
                    <a:pt x="72649" y="122036"/>
                    <a:pt x="71641" y="106266"/>
                    <a:pt x="73183" y="92160"/>
                  </a:cubicBezTo>
                  <a:cubicBezTo>
                    <a:pt x="73836" y="80488"/>
                    <a:pt x="73806" y="68757"/>
                    <a:pt x="73806" y="57056"/>
                  </a:cubicBezTo>
                  <a:cubicBezTo>
                    <a:pt x="73776" y="40692"/>
                    <a:pt x="73658" y="13013"/>
                    <a:pt x="51741" y="12449"/>
                  </a:cubicBezTo>
                  <a:cubicBezTo>
                    <a:pt x="44298" y="22190"/>
                    <a:pt x="43616" y="35703"/>
                    <a:pt x="38040" y="46572"/>
                  </a:cubicBezTo>
                  <a:cubicBezTo>
                    <a:pt x="34007" y="57769"/>
                    <a:pt x="30092" y="69114"/>
                    <a:pt x="26296" y="80399"/>
                  </a:cubicBezTo>
                  <a:cubicBezTo>
                    <a:pt x="24695" y="83963"/>
                    <a:pt x="24369" y="88626"/>
                    <a:pt x="21373" y="91328"/>
                  </a:cubicBezTo>
                  <a:cubicBezTo>
                    <a:pt x="17073" y="104544"/>
                    <a:pt x="13752" y="118205"/>
                    <a:pt x="12328" y="132015"/>
                  </a:cubicBezTo>
                  <a:cubicBezTo>
                    <a:pt x="22589" y="136529"/>
                    <a:pt x="34541" y="134896"/>
                    <a:pt x="45573" y="13540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5" name="Google Shape;1625;p35"/>
            <p:cNvSpPr/>
            <p:nvPr/>
          </p:nvSpPr>
          <p:spPr>
            <a:xfrm>
              <a:off x="12208065" y="796612"/>
              <a:ext cx="298071" cy="302111"/>
            </a:xfrm>
            <a:custGeom>
              <a:avLst/>
              <a:gdLst/>
              <a:ahLst/>
              <a:cxnLst/>
              <a:rect l="l" t="t" r="r" b="b"/>
              <a:pathLst>
                <a:path w="298071" h="302111" extrusionOk="0">
                  <a:moveTo>
                    <a:pt x="44948" y="301650"/>
                  </a:moveTo>
                  <a:cubicBezTo>
                    <a:pt x="10280" y="296126"/>
                    <a:pt x="6395" y="223513"/>
                    <a:pt x="3815" y="195359"/>
                  </a:cubicBezTo>
                  <a:cubicBezTo>
                    <a:pt x="-1523" y="155622"/>
                    <a:pt x="-871" y="115411"/>
                    <a:pt x="3370" y="75644"/>
                  </a:cubicBezTo>
                  <a:cubicBezTo>
                    <a:pt x="3874" y="68843"/>
                    <a:pt x="4734" y="62013"/>
                    <a:pt x="4972" y="55212"/>
                  </a:cubicBezTo>
                  <a:cubicBezTo>
                    <a:pt x="4883" y="43362"/>
                    <a:pt x="2955" y="30473"/>
                    <a:pt x="10072" y="20138"/>
                  </a:cubicBezTo>
                  <a:cubicBezTo>
                    <a:pt x="13780" y="14139"/>
                    <a:pt x="20423" y="10545"/>
                    <a:pt x="27481" y="12268"/>
                  </a:cubicBezTo>
                  <a:cubicBezTo>
                    <a:pt x="37416" y="13456"/>
                    <a:pt x="47499" y="19455"/>
                    <a:pt x="50020" y="29671"/>
                  </a:cubicBezTo>
                  <a:cubicBezTo>
                    <a:pt x="52511" y="38254"/>
                    <a:pt x="52956" y="47223"/>
                    <a:pt x="53875" y="56043"/>
                  </a:cubicBezTo>
                  <a:cubicBezTo>
                    <a:pt x="56781" y="80812"/>
                    <a:pt x="59895" y="105877"/>
                    <a:pt x="59955" y="130676"/>
                  </a:cubicBezTo>
                  <a:cubicBezTo>
                    <a:pt x="60014" y="152445"/>
                    <a:pt x="63840" y="173085"/>
                    <a:pt x="63751" y="195151"/>
                  </a:cubicBezTo>
                  <a:cubicBezTo>
                    <a:pt x="72410" y="177926"/>
                    <a:pt x="81070" y="160701"/>
                    <a:pt x="88039" y="142704"/>
                  </a:cubicBezTo>
                  <a:cubicBezTo>
                    <a:pt x="93615" y="129220"/>
                    <a:pt x="97559" y="114193"/>
                    <a:pt x="108235" y="103680"/>
                  </a:cubicBezTo>
                  <a:cubicBezTo>
                    <a:pt x="116213" y="95097"/>
                    <a:pt x="128105" y="93137"/>
                    <a:pt x="139256" y="95097"/>
                  </a:cubicBezTo>
                  <a:cubicBezTo>
                    <a:pt x="147411" y="96196"/>
                    <a:pt x="155863" y="98393"/>
                    <a:pt x="162091" y="104096"/>
                  </a:cubicBezTo>
                  <a:cubicBezTo>
                    <a:pt x="171077" y="112114"/>
                    <a:pt x="173924" y="124112"/>
                    <a:pt x="176030" y="135457"/>
                  </a:cubicBezTo>
                  <a:cubicBezTo>
                    <a:pt x="179233" y="147990"/>
                    <a:pt x="179796" y="160968"/>
                    <a:pt x="181961" y="173679"/>
                  </a:cubicBezTo>
                  <a:cubicBezTo>
                    <a:pt x="195277" y="131418"/>
                    <a:pt x="210402" y="89751"/>
                    <a:pt x="229589" y="49807"/>
                  </a:cubicBezTo>
                  <a:cubicBezTo>
                    <a:pt x="236677" y="34156"/>
                    <a:pt x="242757" y="16633"/>
                    <a:pt x="255776" y="4843"/>
                  </a:cubicBezTo>
                  <a:cubicBezTo>
                    <a:pt x="266126" y="-3057"/>
                    <a:pt x="282081" y="-829"/>
                    <a:pt x="291097" y="8169"/>
                  </a:cubicBezTo>
                  <a:cubicBezTo>
                    <a:pt x="296850" y="14109"/>
                    <a:pt x="298511" y="23197"/>
                    <a:pt x="297977" y="31186"/>
                  </a:cubicBezTo>
                  <a:cubicBezTo>
                    <a:pt x="294507" y="63349"/>
                    <a:pt x="282378" y="93612"/>
                    <a:pt x="271257" y="123726"/>
                  </a:cubicBezTo>
                  <a:cubicBezTo>
                    <a:pt x="260877" y="152504"/>
                    <a:pt x="249074" y="180807"/>
                    <a:pt x="235521" y="208248"/>
                  </a:cubicBezTo>
                  <a:cubicBezTo>
                    <a:pt x="219803" y="235719"/>
                    <a:pt x="201534" y="281099"/>
                    <a:pt x="162121" y="268625"/>
                  </a:cubicBezTo>
                  <a:cubicBezTo>
                    <a:pt x="147322" y="265685"/>
                    <a:pt x="138692" y="254400"/>
                    <a:pt x="135015" y="240352"/>
                  </a:cubicBezTo>
                  <a:cubicBezTo>
                    <a:pt x="129291" y="222771"/>
                    <a:pt x="127868" y="204209"/>
                    <a:pt x="125584" y="185945"/>
                  </a:cubicBezTo>
                  <a:cubicBezTo>
                    <a:pt x="119475" y="203526"/>
                    <a:pt x="113959" y="221316"/>
                    <a:pt x="106426" y="238363"/>
                  </a:cubicBezTo>
                  <a:cubicBezTo>
                    <a:pt x="100940" y="252915"/>
                    <a:pt x="94415" y="267200"/>
                    <a:pt x="84510" y="279317"/>
                  </a:cubicBezTo>
                  <a:cubicBezTo>
                    <a:pt x="74872" y="291226"/>
                    <a:pt x="61764" y="304798"/>
                    <a:pt x="44948" y="301650"/>
                  </a:cubicBezTo>
                  <a:close/>
                  <a:moveTo>
                    <a:pt x="50820" y="289889"/>
                  </a:moveTo>
                  <a:cubicBezTo>
                    <a:pt x="59302" y="289147"/>
                    <a:pt x="65382" y="282376"/>
                    <a:pt x="70868" y="276525"/>
                  </a:cubicBezTo>
                  <a:cubicBezTo>
                    <a:pt x="82316" y="264081"/>
                    <a:pt x="89314" y="249232"/>
                    <a:pt x="95097" y="233759"/>
                  </a:cubicBezTo>
                  <a:cubicBezTo>
                    <a:pt x="104528" y="211218"/>
                    <a:pt x="112417" y="188024"/>
                    <a:pt x="119267" y="164681"/>
                  </a:cubicBezTo>
                  <a:cubicBezTo>
                    <a:pt x="121314" y="157761"/>
                    <a:pt x="122381" y="150485"/>
                    <a:pt x="124843" y="143713"/>
                  </a:cubicBezTo>
                  <a:cubicBezTo>
                    <a:pt x="126889" y="140298"/>
                    <a:pt x="131634" y="139674"/>
                    <a:pt x="134511" y="142466"/>
                  </a:cubicBezTo>
                  <a:cubicBezTo>
                    <a:pt x="137447" y="145525"/>
                    <a:pt x="136557" y="150128"/>
                    <a:pt x="136883" y="154019"/>
                  </a:cubicBezTo>
                  <a:cubicBezTo>
                    <a:pt x="136794" y="175520"/>
                    <a:pt x="139760" y="239521"/>
                    <a:pt x="155982" y="252766"/>
                  </a:cubicBezTo>
                  <a:cubicBezTo>
                    <a:pt x="170039" y="261052"/>
                    <a:pt x="186884" y="260310"/>
                    <a:pt x="197323" y="246738"/>
                  </a:cubicBezTo>
                  <a:cubicBezTo>
                    <a:pt x="226268" y="208337"/>
                    <a:pt x="243469" y="162542"/>
                    <a:pt x="260343" y="117876"/>
                  </a:cubicBezTo>
                  <a:cubicBezTo>
                    <a:pt x="269299" y="93998"/>
                    <a:pt x="278315" y="70180"/>
                    <a:pt x="283505" y="45174"/>
                  </a:cubicBezTo>
                  <a:cubicBezTo>
                    <a:pt x="286026" y="32582"/>
                    <a:pt x="289970" y="13099"/>
                    <a:pt x="271523" y="12357"/>
                  </a:cubicBezTo>
                  <a:cubicBezTo>
                    <a:pt x="258831" y="11703"/>
                    <a:pt x="254086" y="28602"/>
                    <a:pt x="248747" y="37155"/>
                  </a:cubicBezTo>
                  <a:cubicBezTo>
                    <a:pt x="242282" y="51084"/>
                    <a:pt x="236677" y="65369"/>
                    <a:pt x="229708" y="79089"/>
                  </a:cubicBezTo>
                  <a:cubicBezTo>
                    <a:pt x="215206" y="112530"/>
                    <a:pt x="203343" y="147099"/>
                    <a:pt x="192400" y="181876"/>
                  </a:cubicBezTo>
                  <a:cubicBezTo>
                    <a:pt x="190206" y="189211"/>
                    <a:pt x="188070" y="196547"/>
                    <a:pt x="185520" y="203764"/>
                  </a:cubicBezTo>
                  <a:cubicBezTo>
                    <a:pt x="184452" y="208129"/>
                    <a:pt x="180389" y="212317"/>
                    <a:pt x="175644" y="210297"/>
                  </a:cubicBezTo>
                  <a:cubicBezTo>
                    <a:pt x="168052" y="205902"/>
                    <a:pt x="172768" y="195181"/>
                    <a:pt x="171611" y="188053"/>
                  </a:cubicBezTo>
                  <a:cubicBezTo>
                    <a:pt x="169624" y="173412"/>
                    <a:pt x="167667" y="158800"/>
                    <a:pt x="165531" y="144189"/>
                  </a:cubicBezTo>
                  <a:cubicBezTo>
                    <a:pt x="162655" y="133497"/>
                    <a:pt x="162447" y="120994"/>
                    <a:pt x="153699" y="113035"/>
                  </a:cubicBezTo>
                  <a:cubicBezTo>
                    <a:pt x="146492" y="107481"/>
                    <a:pt x="136587" y="106828"/>
                    <a:pt x="127779" y="106858"/>
                  </a:cubicBezTo>
                  <a:cubicBezTo>
                    <a:pt x="118793" y="107867"/>
                    <a:pt x="112980" y="116213"/>
                    <a:pt x="109155" y="123667"/>
                  </a:cubicBezTo>
                  <a:cubicBezTo>
                    <a:pt x="101147" y="141664"/>
                    <a:pt x="94919" y="160434"/>
                    <a:pt x="86082" y="178104"/>
                  </a:cubicBezTo>
                  <a:cubicBezTo>
                    <a:pt x="79854" y="190518"/>
                    <a:pt x="73537" y="202249"/>
                    <a:pt x="68318" y="215020"/>
                  </a:cubicBezTo>
                  <a:cubicBezTo>
                    <a:pt x="67280" y="217603"/>
                    <a:pt x="66538" y="220781"/>
                    <a:pt x="63958" y="222207"/>
                  </a:cubicBezTo>
                  <a:cubicBezTo>
                    <a:pt x="54883" y="226483"/>
                    <a:pt x="53134" y="215673"/>
                    <a:pt x="52807" y="209050"/>
                  </a:cubicBezTo>
                  <a:cubicBezTo>
                    <a:pt x="51176" y="196547"/>
                    <a:pt x="51176" y="183955"/>
                    <a:pt x="50702" y="171392"/>
                  </a:cubicBezTo>
                  <a:cubicBezTo>
                    <a:pt x="48804" y="156306"/>
                    <a:pt x="47380" y="141248"/>
                    <a:pt x="47647" y="126013"/>
                  </a:cubicBezTo>
                  <a:cubicBezTo>
                    <a:pt x="46787" y="95542"/>
                    <a:pt x="42932" y="65844"/>
                    <a:pt x="39017" y="35730"/>
                  </a:cubicBezTo>
                  <a:cubicBezTo>
                    <a:pt x="38365" y="30295"/>
                    <a:pt x="34836" y="25721"/>
                    <a:pt x="29438" y="24266"/>
                  </a:cubicBezTo>
                  <a:cubicBezTo>
                    <a:pt x="25968" y="23345"/>
                    <a:pt x="21846" y="21623"/>
                    <a:pt x="18584" y="23820"/>
                  </a:cubicBezTo>
                  <a:cubicBezTo>
                    <a:pt x="9420" y="30295"/>
                    <a:pt x="13364" y="41758"/>
                    <a:pt x="12653" y="51262"/>
                  </a:cubicBezTo>
                  <a:cubicBezTo>
                    <a:pt x="11852" y="85118"/>
                    <a:pt x="8560" y="118915"/>
                    <a:pt x="10339" y="152801"/>
                  </a:cubicBezTo>
                  <a:cubicBezTo>
                    <a:pt x="14254" y="178193"/>
                    <a:pt x="16745" y="293572"/>
                    <a:pt x="50820" y="289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6" name="Google Shape;1626;p35"/>
            <p:cNvSpPr/>
            <p:nvPr/>
          </p:nvSpPr>
          <p:spPr>
            <a:xfrm>
              <a:off x="12493785" y="799799"/>
              <a:ext cx="185666" cy="304042"/>
            </a:xfrm>
            <a:custGeom>
              <a:avLst/>
              <a:gdLst/>
              <a:ahLst/>
              <a:cxnLst/>
              <a:rect l="l" t="t" r="r" b="b"/>
              <a:pathLst>
                <a:path w="185666" h="304042" extrusionOk="0">
                  <a:moveTo>
                    <a:pt x="93901" y="303453"/>
                  </a:moveTo>
                  <a:cubicBezTo>
                    <a:pt x="68426" y="301106"/>
                    <a:pt x="3479" y="309630"/>
                    <a:pt x="1877" y="273576"/>
                  </a:cubicBezTo>
                  <a:cubicBezTo>
                    <a:pt x="-2275" y="246669"/>
                    <a:pt x="1225" y="220534"/>
                    <a:pt x="4991" y="193954"/>
                  </a:cubicBezTo>
                  <a:cubicBezTo>
                    <a:pt x="6237" y="171829"/>
                    <a:pt x="10478" y="149971"/>
                    <a:pt x="15905" y="128588"/>
                  </a:cubicBezTo>
                  <a:cubicBezTo>
                    <a:pt x="21154" y="106819"/>
                    <a:pt x="25247" y="84812"/>
                    <a:pt x="30970" y="63162"/>
                  </a:cubicBezTo>
                  <a:cubicBezTo>
                    <a:pt x="35270" y="46620"/>
                    <a:pt x="40460" y="30167"/>
                    <a:pt x="48319" y="14931"/>
                  </a:cubicBezTo>
                  <a:cubicBezTo>
                    <a:pt x="48705" y="9437"/>
                    <a:pt x="52353" y="4804"/>
                    <a:pt x="56771" y="1745"/>
                  </a:cubicBezTo>
                  <a:cubicBezTo>
                    <a:pt x="63385" y="-1195"/>
                    <a:pt x="71036" y="409"/>
                    <a:pt x="78035" y="676"/>
                  </a:cubicBezTo>
                  <a:cubicBezTo>
                    <a:pt x="90224" y="2250"/>
                    <a:pt x="102591" y="3646"/>
                    <a:pt x="114809" y="4329"/>
                  </a:cubicBezTo>
                  <a:cubicBezTo>
                    <a:pt x="129222" y="5131"/>
                    <a:pt x="143487" y="7329"/>
                    <a:pt x="157751" y="9497"/>
                  </a:cubicBezTo>
                  <a:cubicBezTo>
                    <a:pt x="169911" y="11457"/>
                    <a:pt x="187111" y="16684"/>
                    <a:pt x="185569" y="32038"/>
                  </a:cubicBezTo>
                  <a:cubicBezTo>
                    <a:pt x="184531" y="44511"/>
                    <a:pt x="182485" y="60044"/>
                    <a:pt x="171571" y="67795"/>
                  </a:cubicBezTo>
                  <a:cubicBezTo>
                    <a:pt x="167864" y="70141"/>
                    <a:pt x="163357" y="69309"/>
                    <a:pt x="159234" y="68834"/>
                  </a:cubicBezTo>
                  <a:cubicBezTo>
                    <a:pt x="152057" y="67973"/>
                    <a:pt x="144821" y="67617"/>
                    <a:pt x="137644" y="66696"/>
                  </a:cubicBezTo>
                  <a:cubicBezTo>
                    <a:pt x="126820" y="65092"/>
                    <a:pt x="116025" y="63132"/>
                    <a:pt x="105171" y="61766"/>
                  </a:cubicBezTo>
                  <a:cubicBezTo>
                    <a:pt x="96125" y="60608"/>
                    <a:pt x="86072" y="58677"/>
                    <a:pt x="77738" y="63459"/>
                  </a:cubicBezTo>
                  <a:cubicBezTo>
                    <a:pt x="71362" y="71596"/>
                    <a:pt x="71748" y="83594"/>
                    <a:pt x="69968" y="93514"/>
                  </a:cubicBezTo>
                  <a:cubicBezTo>
                    <a:pt x="68486" y="105215"/>
                    <a:pt x="66825" y="117213"/>
                    <a:pt x="68990" y="128914"/>
                  </a:cubicBezTo>
                  <a:cubicBezTo>
                    <a:pt x="81742" y="131439"/>
                    <a:pt x="94939" y="131944"/>
                    <a:pt x="107929" y="132300"/>
                  </a:cubicBezTo>
                  <a:cubicBezTo>
                    <a:pt x="118249" y="133221"/>
                    <a:pt x="135094" y="131468"/>
                    <a:pt x="139275" y="143407"/>
                  </a:cubicBezTo>
                  <a:cubicBezTo>
                    <a:pt x="140106" y="150802"/>
                    <a:pt x="137585" y="158227"/>
                    <a:pt x="136013" y="165414"/>
                  </a:cubicBezTo>
                  <a:cubicBezTo>
                    <a:pt x="133522" y="176135"/>
                    <a:pt x="128807" y="189559"/>
                    <a:pt x="115313" y="187717"/>
                  </a:cubicBezTo>
                  <a:cubicBezTo>
                    <a:pt x="101523" y="188401"/>
                    <a:pt x="87822" y="187123"/>
                    <a:pt x="74150" y="185460"/>
                  </a:cubicBezTo>
                  <a:cubicBezTo>
                    <a:pt x="60034" y="184480"/>
                    <a:pt x="58047" y="185668"/>
                    <a:pt x="54933" y="199627"/>
                  </a:cubicBezTo>
                  <a:cubicBezTo>
                    <a:pt x="53183" y="208477"/>
                    <a:pt x="53331" y="217564"/>
                    <a:pt x="53598" y="226533"/>
                  </a:cubicBezTo>
                  <a:cubicBezTo>
                    <a:pt x="54191" y="232087"/>
                    <a:pt x="54043" y="238502"/>
                    <a:pt x="58106" y="242778"/>
                  </a:cubicBezTo>
                  <a:cubicBezTo>
                    <a:pt x="79221" y="245837"/>
                    <a:pt x="100277" y="249223"/>
                    <a:pt x="121422" y="251955"/>
                  </a:cubicBezTo>
                  <a:cubicBezTo>
                    <a:pt x="134264" y="254777"/>
                    <a:pt x="151197" y="252668"/>
                    <a:pt x="160154" y="264013"/>
                  </a:cubicBezTo>
                  <a:cubicBezTo>
                    <a:pt x="164335" y="271675"/>
                    <a:pt x="158048" y="294038"/>
                    <a:pt x="151850" y="299918"/>
                  </a:cubicBezTo>
                  <a:cubicBezTo>
                    <a:pt x="145177" y="305175"/>
                    <a:pt x="135746" y="303571"/>
                    <a:pt x="127798" y="303987"/>
                  </a:cubicBezTo>
                  <a:cubicBezTo>
                    <a:pt x="116529" y="304165"/>
                    <a:pt x="105230" y="303898"/>
                    <a:pt x="93901" y="303453"/>
                  </a:cubicBezTo>
                  <a:close/>
                  <a:moveTo>
                    <a:pt x="69583" y="290563"/>
                  </a:moveTo>
                  <a:cubicBezTo>
                    <a:pt x="94227" y="290652"/>
                    <a:pt x="119198" y="293266"/>
                    <a:pt x="143694" y="290712"/>
                  </a:cubicBezTo>
                  <a:lnTo>
                    <a:pt x="143665" y="290712"/>
                  </a:lnTo>
                  <a:cubicBezTo>
                    <a:pt x="143398" y="290771"/>
                    <a:pt x="143161" y="290831"/>
                    <a:pt x="142894" y="290860"/>
                  </a:cubicBezTo>
                  <a:cubicBezTo>
                    <a:pt x="143190" y="290801"/>
                    <a:pt x="143457" y="290712"/>
                    <a:pt x="143754" y="290652"/>
                  </a:cubicBezTo>
                  <a:cubicBezTo>
                    <a:pt x="147342" y="284505"/>
                    <a:pt x="148588" y="277140"/>
                    <a:pt x="149388" y="270131"/>
                  </a:cubicBezTo>
                  <a:cubicBezTo>
                    <a:pt x="137466" y="264666"/>
                    <a:pt x="123469" y="265438"/>
                    <a:pt x="110716" y="262914"/>
                  </a:cubicBezTo>
                  <a:cubicBezTo>
                    <a:pt x="92863" y="260479"/>
                    <a:pt x="75069" y="257657"/>
                    <a:pt x="57276" y="255044"/>
                  </a:cubicBezTo>
                  <a:cubicBezTo>
                    <a:pt x="40520" y="251955"/>
                    <a:pt x="41409" y="230038"/>
                    <a:pt x="41202" y="216703"/>
                  </a:cubicBezTo>
                  <a:cubicBezTo>
                    <a:pt x="42151" y="151545"/>
                    <a:pt x="74802" y="179432"/>
                    <a:pt x="118931" y="175244"/>
                  </a:cubicBezTo>
                  <a:cubicBezTo>
                    <a:pt x="124418" y="167196"/>
                    <a:pt x="125456" y="156445"/>
                    <a:pt x="127205" y="147001"/>
                  </a:cubicBezTo>
                  <a:cubicBezTo>
                    <a:pt x="107158" y="142160"/>
                    <a:pt x="85716" y="145783"/>
                    <a:pt x="65579" y="140705"/>
                  </a:cubicBezTo>
                  <a:cubicBezTo>
                    <a:pt x="55674" y="138834"/>
                    <a:pt x="56178" y="126746"/>
                    <a:pt x="55704" y="118847"/>
                  </a:cubicBezTo>
                  <a:cubicBezTo>
                    <a:pt x="56238" y="103582"/>
                    <a:pt x="57928" y="62271"/>
                    <a:pt x="70413" y="53540"/>
                  </a:cubicBezTo>
                  <a:cubicBezTo>
                    <a:pt x="87525" y="42759"/>
                    <a:pt x="108729" y="50629"/>
                    <a:pt x="127294" y="52530"/>
                  </a:cubicBezTo>
                  <a:cubicBezTo>
                    <a:pt x="139928" y="54906"/>
                    <a:pt x="152769" y="55737"/>
                    <a:pt x="165551" y="57014"/>
                  </a:cubicBezTo>
                  <a:cubicBezTo>
                    <a:pt x="170029" y="53450"/>
                    <a:pt x="176524" y="30553"/>
                    <a:pt x="171542" y="26841"/>
                  </a:cubicBezTo>
                  <a:cubicBezTo>
                    <a:pt x="164335" y="22475"/>
                    <a:pt x="155735" y="21584"/>
                    <a:pt x="147550" y="20396"/>
                  </a:cubicBezTo>
                  <a:cubicBezTo>
                    <a:pt x="136962" y="18733"/>
                    <a:pt x="126375" y="17337"/>
                    <a:pt x="115669" y="16654"/>
                  </a:cubicBezTo>
                  <a:cubicBezTo>
                    <a:pt x="102205" y="16001"/>
                    <a:pt x="88029" y="14278"/>
                    <a:pt x="74773" y="12734"/>
                  </a:cubicBezTo>
                  <a:cubicBezTo>
                    <a:pt x="70146" y="12645"/>
                    <a:pt x="65164" y="11576"/>
                    <a:pt x="60745" y="13239"/>
                  </a:cubicBezTo>
                  <a:cubicBezTo>
                    <a:pt x="58106" y="15110"/>
                    <a:pt x="55704" y="17307"/>
                    <a:pt x="53064" y="19089"/>
                  </a:cubicBezTo>
                  <a:cubicBezTo>
                    <a:pt x="40846" y="53510"/>
                    <a:pt x="34944" y="89594"/>
                    <a:pt x="27560" y="125232"/>
                  </a:cubicBezTo>
                  <a:cubicBezTo>
                    <a:pt x="23942" y="141863"/>
                    <a:pt x="19819" y="158435"/>
                    <a:pt x="18040" y="175393"/>
                  </a:cubicBezTo>
                  <a:cubicBezTo>
                    <a:pt x="16706" y="188401"/>
                    <a:pt x="16379" y="201468"/>
                    <a:pt x="14185" y="214387"/>
                  </a:cubicBezTo>
                  <a:cubicBezTo>
                    <a:pt x="11575" y="229474"/>
                    <a:pt x="11664" y="245006"/>
                    <a:pt x="12702" y="260182"/>
                  </a:cubicBezTo>
                  <a:cubicBezTo>
                    <a:pt x="13829" y="267042"/>
                    <a:pt x="12672" y="275506"/>
                    <a:pt x="17328" y="281090"/>
                  </a:cubicBezTo>
                  <a:cubicBezTo>
                    <a:pt x="32394" y="291603"/>
                    <a:pt x="52234" y="289108"/>
                    <a:pt x="69583" y="2905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7" name="Google Shape;1627;p35"/>
            <p:cNvSpPr/>
            <p:nvPr/>
          </p:nvSpPr>
          <p:spPr>
            <a:xfrm>
              <a:off x="12667177" y="859520"/>
              <a:ext cx="153794" cy="293087"/>
            </a:xfrm>
            <a:custGeom>
              <a:avLst/>
              <a:gdLst/>
              <a:ahLst/>
              <a:cxnLst/>
              <a:rect l="l" t="t" r="r" b="b"/>
              <a:pathLst>
                <a:path w="153794" h="293087" extrusionOk="0">
                  <a:moveTo>
                    <a:pt x="37919" y="291932"/>
                  </a:moveTo>
                  <a:cubicBezTo>
                    <a:pt x="3043" y="286438"/>
                    <a:pt x="-13357" y="265441"/>
                    <a:pt x="13037" y="235891"/>
                  </a:cubicBezTo>
                  <a:cubicBezTo>
                    <a:pt x="23476" y="223982"/>
                    <a:pt x="29141" y="230070"/>
                    <a:pt x="41685" y="232921"/>
                  </a:cubicBezTo>
                  <a:cubicBezTo>
                    <a:pt x="52006" y="235267"/>
                    <a:pt x="63394" y="232713"/>
                    <a:pt x="71964" y="226536"/>
                  </a:cubicBezTo>
                  <a:cubicBezTo>
                    <a:pt x="75968" y="221724"/>
                    <a:pt x="78103" y="214834"/>
                    <a:pt x="78281" y="208598"/>
                  </a:cubicBezTo>
                  <a:cubicBezTo>
                    <a:pt x="76235" y="192501"/>
                    <a:pt x="65885" y="177889"/>
                    <a:pt x="52569" y="169010"/>
                  </a:cubicBezTo>
                  <a:cubicBezTo>
                    <a:pt x="14401" y="145577"/>
                    <a:pt x="-486" y="115077"/>
                    <a:pt x="10220" y="70826"/>
                  </a:cubicBezTo>
                  <a:cubicBezTo>
                    <a:pt x="20600" y="40950"/>
                    <a:pt x="45155" y="10895"/>
                    <a:pt x="77065" y="3886"/>
                  </a:cubicBezTo>
                  <a:cubicBezTo>
                    <a:pt x="77866" y="2549"/>
                    <a:pt x="79230" y="1599"/>
                    <a:pt x="80891" y="1302"/>
                  </a:cubicBezTo>
                  <a:cubicBezTo>
                    <a:pt x="88157" y="25"/>
                    <a:pt x="95630" y="-64"/>
                    <a:pt x="102985" y="25"/>
                  </a:cubicBezTo>
                  <a:cubicBezTo>
                    <a:pt x="137861" y="-331"/>
                    <a:pt x="172381" y="20695"/>
                    <a:pt x="142280" y="55710"/>
                  </a:cubicBezTo>
                  <a:cubicBezTo>
                    <a:pt x="138187" y="60254"/>
                    <a:pt x="132078" y="62451"/>
                    <a:pt x="126087" y="61352"/>
                  </a:cubicBezTo>
                  <a:cubicBezTo>
                    <a:pt x="115322" y="60105"/>
                    <a:pt x="104587" y="58353"/>
                    <a:pt x="93732" y="58472"/>
                  </a:cubicBezTo>
                  <a:cubicBezTo>
                    <a:pt x="68198" y="59303"/>
                    <a:pt x="75523" y="89715"/>
                    <a:pt x="84005" y="104683"/>
                  </a:cubicBezTo>
                  <a:cubicBezTo>
                    <a:pt x="90144" y="115938"/>
                    <a:pt x="98299" y="126214"/>
                    <a:pt x="107078" y="135510"/>
                  </a:cubicBezTo>
                  <a:cubicBezTo>
                    <a:pt x="118703" y="146201"/>
                    <a:pt x="130803" y="157724"/>
                    <a:pt x="135400" y="173316"/>
                  </a:cubicBezTo>
                  <a:cubicBezTo>
                    <a:pt x="142636" y="198441"/>
                    <a:pt x="137001" y="226625"/>
                    <a:pt x="125435" y="249641"/>
                  </a:cubicBezTo>
                  <a:cubicBezTo>
                    <a:pt x="115352" y="267817"/>
                    <a:pt x="98121" y="282369"/>
                    <a:pt x="78637" y="289496"/>
                  </a:cubicBezTo>
                  <a:cubicBezTo>
                    <a:pt x="65529" y="293535"/>
                    <a:pt x="51442" y="293892"/>
                    <a:pt x="37919" y="291932"/>
                  </a:cubicBezTo>
                  <a:close/>
                  <a:moveTo>
                    <a:pt x="58026" y="280646"/>
                  </a:moveTo>
                  <a:cubicBezTo>
                    <a:pt x="82374" y="279904"/>
                    <a:pt x="104320" y="263065"/>
                    <a:pt x="115559" y="242038"/>
                  </a:cubicBezTo>
                  <a:cubicBezTo>
                    <a:pt x="124812" y="222081"/>
                    <a:pt x="129735" y="198263"/>
                    <a:pt x="123656" y="176880"/>
                  </a:cubicBezTo>
                  <a:cubicBezTo>
                    <a:pt x="118792" y="161021"/>
                    <a:pt x="104883" y="151190"/>
                    <a:pt x="93999" y="139638"/>
                  </a:cubicBezTo>
                  <a:cubicBezTo>
                    <a:pt x="85369" y="129154"/>
                    <a:pt x="76502" y="118492"/>
                    <a:pt x="71015" y="105960"/>
                  </a:cubicBezTo>
                  <a:cubicBezTo>
                    <a:pt x="60072" y="85200"/>
                    <a:pt x="58827" y="52384"/>
                    <a:pt x="87386" y="46860"/>
                  </a:cubicBezTo>
                  <a:cubicBezTo>
                    <a:pt x="98922" y="44959"/>
                    <a:pt x="110607" y="47305"/>
                    <a:pt x="122113" y="48434"/>
                  </a:cubicBezTo>
                  <a:cubicBezTo>
                    <a:pt x="125613" y="48523"/>
                    <a:pt x="129794" y="50691"/>
                    <a:pt x="132701" y="47929"/>
                  </a:cubicBezTo>
                  <a:cubicBezTo>
                    <a:pt x="138306" y="41841"/>
                    <a:pt x="145483" y="30882"/>
                    <a:pt x="138602" y="23398"/>
                  </a:cubicBezTo>
                  <a:cubicBezTo>
                    <a:pt x="127452" y="12884"/>
                    <a:pt x="110547" y="12320"/>
                    <a:pt x="96045" y="12261"/>
                  </a:cubicBezTo>
                  <a:cubicBezTo>
                    <a:pt x="88809" y="11459"/>
                    <a:pt x="81751" y="12201"/>
                    <a:pt x="74930" y="14845"/>
                  </a:cubicBezTo>
                  <a:cubicBezTo>
                    <a:pt x="59538" y="20042"/>
                    <a:pt x="47913" y="31595"/>
                    <a:pt x="38037" y="44038"/>
                  </a:cubicBezTo>
                  <a:cubicBezTo>
                    <a:pt x="26027" y="58739"/>
                    <a:pt x="18405" y="77004"/>
                    <a:pt x="19176" y="96159"/>
                  </a:cubicBezTo>
                  <a:cubicBezTo>
                    <a:pt x="17545" y="118403"/>
                    <a:pt x="30090" y="137262"/>
                    <a:pt x="47112" y="150418"/>
                  </a:cubicBezTo>
                  <a:cubicBezTo>
                    <a:pt x="54437" y="156002"/>
                    <a:pt x="62741" y="160249"/>
                    <a:pt x="69384" y="166723"/>
                  </a:cubicBezTo>
                  <a:cubicBezTo>
                    <a:pt x="87564" y="183918"/>
                    <a:pt x="99723" y="214597"/>
                    <a:pt x="80505" y="235415"/>
                  </a:cubicBezTo>
                  <a:cubicBezTo>
                    <a:pt x="65232" y="248186"/>
                    <a:pt x="43494" y="248305"/>
                    <a:pt x="25700" y="241088"/>
                  </a:cubicBezTo>
                  <a:cubicBezTo>
                    <a:pt x="18524" y="246849"/>
                    <a:pt x="11643" y="256294"/>
                    <a:pt x="12474" y="265856"/>
                  </a:cubicBezTo>
                  <a:cubicBezTo>
                    <a:pt x="20837" y="279577"/>
                    <a:pt x="43405" y="280825"/>
                    <a:pt x="58026" y="2806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8" name="Google Shape;1628;p35"/>
            <p:cNvSpPr/>
            <p:nvPr/>
          </p:nvSpPr>
          <p:spPr>
            <a:xfrm>
              <a:off x="12820723" y="828511"/>
              <a:ext cx="194785" cy="238540"/>
            </a:xfrm>
            <a:custGeom>
              <a:avLst/>
              <a:gdLst/>
              <a:ahLst/>
              <a:cxnLst/>
              <a:rect l="l" t="t" r="r" b="b"/>
              <a:pathLst>
                <a:path w="194785" h="238540" extrusionOk="0">
                  <a:moveTo>
                    <a:pt x="99708" y="238479"/>
                  </a:moveTo>
                  <a:cubicBezTo>
                    <a:pt x="77140" y="238004"/>
                    <a:pt x="55135" y="229391"/>
                    <a:pt x="36422" y="217066"/>
                  </a:cubicBezTo>
                  <a:cubicBezTo>
                    <a:pt x="21831" y="206375"/>
                    <a:pt x="11065" y="190664"/>
                    <a:pt x="4986" y="173706"/>
                  </a:cubicBezTo>
                  <a:cubicBezTo>
                    <a:pt x="-3437" y="151017"/>
                    <a:pt x="359" y="126456"/>
                    <a:pt x="5075" y="103380"/>
                  </a:cubicBezTo>
                  <a:cubicBezTo>
                    <a:pt x="10532" y="76206"/>
                    <a:pt x="20288" y="48141"/>
                    <a:pt x="41760" y="29520"/>
                  </a:cubicBezTo>
                  <a:cubicBezTo>
                    <a:pt x="50390" y="20818"/>
                    <a:pt x="61274" y="15116"/>
                    <a:pt x="72454" y="10365"/>
                  </a:cubicBezTo>
                  <a:cubicBezTo>
                    <a:pt x="90782" y="1010"/>
                    <a:pt x="111956" y="-3445"/>
                    <a:pt x="131975" y="3118"/>
                  </a:cubicBezTo>
                  <a:cubicBezTo>
                    <a:pt x="139359" y="-2257"/>
                    <a:pt x="158932" y="15384"/>
                    <a:pt x="164893" y="20403"/>
                  </a:cubicBezTo>
                  <a:cubicBezTo>
                    <a:pt x="177586" y="32282"/>
                    <a:pt x="183755" y="48557"/>
                    <a:pt x="188411" y="64921"/>
                  </a:cubicBezTo>
                  <a:cubicBezTo>
                    <a:pt x="199028" y="99698"/>
                    <a:pt x="195261" y="137860"/>
                    <a:pt x="185326" y="172400"/>
                  </a:cubicBezTo>
                  <a:cubicBezTo>
                    <a:pt x="179158" y="193901"/>
                    <a:pt x="162580" y="210176"/>
                    <a:pt x="145172" y="223244"/>
                  </a:cubicBezTo>
                  <a:cubicBezTo>
                    <a:pt x="132212" y="233222"/>
                    <a:pt x="116168" y="239221"/>
                    <a:pt x="99708" y="238479"/>
                  </a:cubicBezTo>
                  <a:close/>
                  <a:moveTo>
                    <a:pt x="101577" y="226184"/>
                  </a:moveTo>
                  <a:cubicBezTo>
                    <a:pt x="124976" y="226926"/>
                    <a:pt x="143867" y="210087"/>
                    <a:pt x="158992" y="194317"/>
                  </a:cubicBezTo>
                  <a:cubicBezTo>
                    <a:pt x="181590" y="168450"/>
                    <a:pt x="182717" y="126426"/>
                    <a:pt x="181827" y="93639"/>
                  </a:cubicBezTo>
                  <a:cubicBezTo>
                    <a:pt x="181086" y="82770"/>
                    <a:pt x="177794" y="72256"/>
                    <a:pt x="174531" y="61921"/>
                  </a:cubicBezTo>
                  <a:cubicBezTo>
                    <a:pt x="170943" y="49181"/>
                    <a:pt x="164774" y="36767"/>
                    <a:pt x="154899" y="27887"/>
                  </a:cubicBezTo>
                  <a:cubicBezTo>
                    <a:pt x="148019" y="22185"/>
                    <a:pt x="141316" y="16958"/>
                    <a:pt x="133190" y="13572"/>
                  </a:cubicBezTo>
                  <a:cubicBezTo>
                    <a:pt x="131233" y="12830"/>
                    <a:pt x="129928" y="10988"/>
                    <a:pt x="129572" y="8969"/>
                  </a:cubicBezTo>
                  <a:cubicBezTo>
                    <a:pt x="111245" y="5316"/>
                    <a:pt x="92887" y="9978"/>
                    <a:pt x="76873" y="18977"/>
                  </a:cubicBezTo>
                  <a:cubicBezTo>
                    <a:pt x="66019" y="24204"/>
                    <a:pt x="55787" y="30055"/>
                    <a:pt x="47632" y="38875"/>
                  </a:cubicBezTo>
                  <a:cubicBezTo>
                    <a:pt x="25894" y="59605"/>
                    <a:pt x="19043" y="90610"/>
                    <a:pt x="14268" y="119180"/>
                  </a:cubicBezTo>
                  <a:cubicBezTo>
                    <a:pt x="6913" y="152917"/>
                    <a:pt x="16730" y="189298"/>
                    <a:pt x="46267" y="209077"/>
                  </a:cubicBezTo>
                  <a:cubicBezTo>
                    <a:pt x="63083" y="218848"/>
                    <a:pt x="81974" y="226332"/>
                    <a:pt x="101577" y="2261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9" name="Google Shape;1629;p35"/>
            <p:cNvSpPr/>
            <p:nvPr/>
          </p:nvSpPr>
          <p:spPr>
            <a:xfrm>
              <a:off x="12860764" y="867063"/>
              <a:ext cx="117061" cy="156011"/>
            </a:xfrm>
            <a:custGeom>
              <a:avLst/>
              <a:gdLst/>
              <a:ahLst/>
              <a:cxnLst/>
              <a:rect l="l" t="t" r="r" b="b"/>
              <a:pathLst>
                <a:path w="117061" h="156011" extrusionOk="0">
                  <a:moveTo>
                    <a:pt x="53439" y="155824"/>
                  </a:moveTo>
                  <a:cubicBezTo>
                    <a:pt x="8272" y="153745"/>
                    <a:pt x="-1870" y="121047"/>
                    <a:pt x="265" y="81429"/>
                  </a:cubicBezTo>
                  <a:cubicBezTo>
                    <a:pt x="1244" y="57255"/>
                    <a:pt x="12424" y="34238"/>
                    <a:pt x="29892" y="17696"/>
                  </a:cubicBezTo>
                  <a:cubicBezTo>
                    <a:pt x="41043" y="4718"/>
                    <a:pt x="58155" y="-479"/>
                    <a:pt x="74851" y="1095"/>
                  </a:cubicBezTo>
                  <a:cubicBezTo>
                    <a:pt x="77313" y="-747"/>
                    <a:pt x="80604" y="174"/>
                    <a:pt x="83362" y="709"/>
                  </a:cubicBezTo>
                  <a:cubicBezTo>
                    <a:pt x="94632" y="3738"/>
                    <a:pt x="100800" y="14400"/>
                    <a:pt x="106613" y="23636"/>
                  </a:cubicBezTo>
                  <a:cubicBezTo>
                    <a:pt x="119899" y="43564"/>
                    <a:pt x="118298" y="68986"/>
                    <a:pt x="113879" y="91497"/>
                  </a:cubicBezTo>
                  <a:cubicBezTo>
                    <a:pt x="110379" y="122651"/>
                    <a:pt x="88849" y="158942"/>
                    <a:pt x="53439" y="155824"/>
                  </a:cubicBezTo>
                  <a:close/>
                  <a:moveTo>
                    <a:pt x="56227" y="143648"/>
                  </a:moveTo>
                  <a:cubicBezTo>
                    <a:pt x="96856" y="143321"/>
                    <a:pt x="104982" y="88794"/>
                    <a:pt x="104656" y="57106"/>
                  </a:cubicBezTo>
                  <a:cubicBezTo>
                    <a:pt x="104270" y="43950"/>
                    <a:pt x="98369" y="32159"/>
                    <a:pt x="90747" y="21735"/>
                  </a:cubicBezTo>
                  <a:cubicBezTo>
                    <a:pt x="88463" y="18023"/>
                    <a:pt x="85320" y="14964"/>
                    <a:pt x="81435" y="12974"/>
                  </a:cubicBezTo>
                  <a:cubicBezTo>
                    <a:pt x="78439" y="11994"/>
                    <a:pt x="74673" y="12232"/>
                    <a:pt x="73072" y="9024"/>
                  </a:cubicBezTo>
                  <a:cubicBezTo>
                    <a:pt x="65687" y="9529"/>
                    <a:pt x="58155" y="10687"/>
                    <a:pt x="51422" y="13865"/>
                  </a:cubicBezTo>
                  <a:cubicBezTo>
                    <a:pt x="45106" y="17073"/>
                    <a:pt x="40242" y="22359"/>
                    <a:pt x="35497" y="27497"/>
                  </a:cubicBezTo>
                  <a:cubicBezTo>
                    <a:pt x="22537" y="40950"/>
                    <a:pt x="14352" y="59066"/>
                    <a:pt x="12484" y="77568"/>
                  </a:cubicBezTo>
                  <a:cubicBezTo>
                    <a:pt x="10319" y="111395"/>
                    <a:pt x="14915" y="143766"/>
                    <a:pt x="56227" y="1436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0" name="Google Shape;1630;p35"/>
            <p:cNvSpPr/>
            <p:nvPr/>
          </p:nvSpPr>
          <p:spPr>
            <a:xfrm>
              <a:off x="13007902" y="826238"/>
              <a:ext cx="258411" cy="305897"/>
            </a:xfrm>
            <a:custGeom>
              <a:avLst/>
              <a:gdLst/>
              <a:ahLst/>
              <a:cxnLst/>
              <a:rect l="l" t="t" r="r" b="b"/>
              <a:pathLst>
                <a:path w="258411" h="305897" extrusionOk="0">
                  <a:moveTo>
                    <a:pt x="215796" y="305761"/>
                  </a:moveTo>
                  <a:cubicBezTo>
                    <a:pt x="189224" y="302524"/>
                    <a:pt x="193346" y="291951"/>
                    <a:pt x="193732" y="270271"/>
                  </a:cubicBezTo>
                  <a:cubicBezTo>
                    <a:pt x="192842" y="222902"/>
                    <a:pt x="200731" y="176038"/>
                    <a:pt x="205357" y="129025"/>
                  </a:cubicBezTo>
                  <a:cubicBezTo>
                    <a:pt x="196193" y="150854"/>
                    <a:pt x="187978" y="173098"/>
                    <a:pt x="176027" y="193619"/>
                  </a:cubicBezTo>
                  <a:cubicBezTo>
                    <a:pt x="170214" y="203479"/>
                    <a:pt x="166003" y="215537"/>
                    <a:pt x="155831" y="221774"/>
                  </a:cubicBezTo>
                  <a:cubicBezTo>
                    <a:pt x="147794" y="225991"/>
                    <a:pt x="138096" y="223823"/>
                    <a:pt x="129674" y="221922"/>
                  </a:cubicBezTo>
                  <a:cubicBezTo>
                    <a:pt x="122319" y="220289"/>
                    <a:pt x="115617" y="215893"/>
                    <a:pt x="112592" y="208795"/>
                  </a:cubicBezTo>
                  <a:cubicBezTo>
                    <a:pt x="98120" y="181087"/>
                    <a:pt x="94353" y="149577"/>
                    <a:pt x="88778" y="119284"/>
                  </a:cubicBezTo>
                  <a:cubicBezTo>
                    <a:pt x="78902" y="152606"/>
                    <a:pt x="69501" y="186373"/>
                    <a:pt x="64163" y="220526"/>
                  </a:cubicBezTo>
                  <a:cubicBezTo>
                    <a:pt x="60515" y="236712"/>
                    <a:pt x="56304" y="252720"/>
                    <a:pt x="52894" y="268965"/>
                  </a:cubicBezTo>
                  <a:cubicBezTo>
                    <a:pt x="47199" y="294684"/>
                    <a:pt x="35129" y="310275"/>
                    <a:pt x="8883" y="293258"/>
                  </a:cubicBezTo>
                  <a:cubicBezTo>
                    <a:pt x="-369" y="287615"/>
                    <a:pt x="-429" y="277221"/>
                    <a:pt x="253" y="267569"/>
                  </a:cubicBezTo>
                  <a:cubicBezTo>
                    <a:pt x="728" y="251235"/>
                    <a:pt x="4524" y="235227"/>
                    <a:pt x="7074" y="219130"/>
                  </a:cubicBezTo>
                  <a:cubicBezTo>
                    <a:pt x="13688" y="186908"/>
                    <a:pt x="23474" y="155397"/>
                    <a:pt x="30888" y="123353"/>
                  </a:cubicBezTo>
                  <a:cubicBezTo>
                    <a:pt x="34507" y="107405"/>
                    <a:pt x="38747" y="91635"/>
                    <a:pt x="43166" y="75895"/>
                  </a:cubicBezTo>
                  <a:cubicBezTo>
                    <a:pt x="48178" y="58254"/>
                    <a:pt x="50966" y="40048"/>
                    <a:pt x="56719" y="22615"/>
                  </a:cubicBezTo>
                  <a:cubicBezTo>
                    <a:pt x="58499" y="17418"/>
                    <a:pt x="60456" y="12162"/>
                    <a:pt x="63392" y="7469"/>
                  </a:cubicBezTo>
                  <a:cubicBezTo>
                    <a:pt x="63955" y="6816"/>
                    <a:pt x="64697" y="5955"/>
                    <a:pt x="65586" y="6014"/>
                  </a:cubicBezTo>
                  <a:cubicBezTo>
                    <a:pt x="70658" y="-520"/>
                    <a:pt x="80059" y="-134"/>
                    <a:pt x="87562" y="104"/>
                  </a:cubicBezTo>
                  <a:cubicBezTo>
                    <a:pt x="100759" y="876"/>
                    <a:pt x="111228" y="11241"/>
                    <a:pt x="114460" y="23744"/>
                  </a:cubicBezTo>
                  <a:cubicBezTo>
                    <a:pt x="120955" y="46345"/>
                    <a:pt x="126560" y="69242"/>
                    <a:pt x="129793" y="92555"/>
                  </a:cubicBezTo>
                  <a:cubicBezTo>
                    <a:pt x="132729" y="108593"/>
                    <a:pt x="131364" y="125194"/>
                    <a:pt x="137177" y="140667"/>
                  </a:cubicBezTo>
                  <a:cubicBezTo>
                    <a:pt x="141507" y="132619"/>
                    <a:pt x="145036" y="124244"/>
                    <a:pt x="149218" y="116106"/>
                  </a:cubicBezTo>
                  <a:cubicBezTo>
                    <a:pt x="158708" y="98228"/>
                    <a:pt x="170956" y="82042"/>
                    <a:pt x="181098" y="64550"/>
                  </a:cubicBezTo>
                  <a:cubicBezTo>
                    <a:pt x="186940" y="53858"/>
                    <a:pt x="193079" y="43286"/>
                    <a:pt x="199989" y="33218"/>
                  </a:cubicBezTo>
                  <a:cubicBezTo>
                    <a:pt x="204082" y="27159"/>
                    <a:pt x="208590" y="20952"/>
                    <a:pt x="215381" y="17715"/>
                  </a:cubicBezTo>
                  <a:cubicBezTo>
                    <a:pt x="223270" y="14211"/>
                    <a:pt x="232730" y="16438"/>
                    <a:pt x="240263" y="19972"/>
                  </a:cubicBezTo>
                  <a:cubicBezTo>
                    <a:pt x="246520" y="23388"/>
                    <a:pt x="246313" y="31317"/>
                    <a:pt x="247469" y="37465"/>
                  </a:cubicBezTo>
                  <a:cubicBezTo>
                    <a:pt x="250465" y="58551"/>
                    <a:pt x="255150" y="79429"/>
                    <a:pt x="257197" y="100604"/>
                  </a:cubicBezTo>
                  <a:cubicBezTo>
                    <a:pt x="257286" y="120591"/>
                    <a:pt x="259213" y="140608"/>
                    <a:pt x="258027" y="160565"/>
                  </a:cubicBezTo>
                  <a:cubicBezTo>
                    <a:pt x="255714" y="186403"/>
                    <a:pt x="250761" y="211973"/>
                    <a:pt x="249189" y="237900"/>
                  </a:cubicBezTo>
                  <a:cubicBezTo>
                    <a:pt x="248122" y="254264"/>
                    <a:pt x="247321" y="271044"/>
                    <a:pt x="242576" y="286873"/>
                  </a:cubicBezTo>
                  <a:cubicBezTo>
                    <a:pt x="238988" y="300712"/>
                    <a:pt x="229972" y="306919"/>
                    <a:pt x="215796" y="305761"/>
                  </a:cubicBezTo>
                  <a:close/>
                  <a:moveTo>
                    <a:pt x="219503" y="293525"/>
                  </a:moveTo>
                  <a:cubicBezTo>
                    <a:pt x="229468" y="294327"/>
                    <a:pt x="230832" y="283339"/>
                    <a:pt x="232730" y="275884"/>
                  </a:cubicBezTo>
                  <a:cubicBezTo>
                    <a:pt x="236734" y="255422"/>
                    <a:pt x="236496" y="234544"/>
                    <a:pt x="238988" y="213933"/>
                  </a:cubicBezTo>
                  <a:cubicBezTo>
                    <a:pt x="241093" y="196114"/>
                    <a:pt x="244177" y="177256"/>
                    <a:pt x="245779" y="159585"/>
                  </a:cubicBezTo>
                  <a:cubicBezTo>
                    <a:pt x="246698" y="139687"/>
                    <a:pt x="245037" y="119730"/>
                    <a:pt x="244830" y="99832"/>
                  </a:cubicBezTo>
                  <a:cubicBezTo>
                    <a:pt x="241805" y="76489"/>
                    <a:pt x="237505" y="53769"/>
                    <a:pt x="233798" y="30575"/>
                  </a:cubicBezTo>
                  <a:cubicBezTo>
                    <a:pt x="220956" y="24902"/>
                    <a:pt x="216182" y="30901"/>
                    <a:pt x="209509" y="41147"/>
                  </a:cubicBezTo>
                  <a:cubicBezTo>
                    <a:pt x="202896" y="50978"/>
                    <a:pt x="196964" y="61283"/>
                    <a:pt x="191241" y="71677"/>
                  </a:cubicBezTo>
                  <a:cubicBezTo>
                    <a:pt x="181069" y="89170"/>
                    <a:pt x="168672" y="105326"/>
                    <a:pt x="159360" y="123323"/>
                  </a:cubicBezTo>
                  <a:cubicBezTo>
                    <a:pt x="155001" y="132233"/>
                    <a:pt x="151027" y="141350"/>
                    <a:pt x="146074" y="149963"/>
                  </a:cubicBezTo>
                  <a:cubicBezTo>
                    <a:pt x="143346" y="156081"/>
                    <a:pt x="136999" y="160892"/>
                    <a:pt x="130949" y="155457"/>
                  </a:cubicBezTo>
                  <a:cubicBezTo>
                    <a:pt x="125522" y="149428"/>
                    <a:pt x="124573" y="140548"/>
                    <a:pt x="122260" y="133005"/>
                  </a:cubicBezTo>
                  <a:cubicBezTo>
                    <a:pt x="119324" y="120947"/>
                    <a:pt x="120154" y="108385"/>
                    <a:pt x="117960" y="96238"/>
                  </a:cubicBezTo>
                  <a:cubicBezTo>
                    <a:pt x="115231" y="76192"/>
                    <a:pt x="110694" y="56591"/>
                    <a:pt x="105445" y="37079"/>
                  </a:cubicBezTo>
                  <a:cubicBezTo>
                    <a:pt x="102894" y="24071"/>
                    <a:pt x="98475" y="11865"/>
                    <a:pt x="83054" y="11805"/>
                  </a:cubicBezTo>
                  <a:cubicBezTo>
                    <a:pt x="78606" y="11805"/>
                    <a:pt x="73445" y="11033"/>
                    <a:pt x="69531" y="13231"/>
                  </a:cubicBezTo>
                  <a:cubicBezTo>
                    <a:pt x="67840" y="14597"/>
                    <a:pt x="67040" y="17329"/>
                    <a:pt x="64667" y="17685"/>
                  </a:cubicBezTo>
                  <a:cubicBezTo>
                    <a:pt x="61286" y="30159"/>
                    <a:pt x="59388" y="42929"/>
                    <a:pt x="57075" y="55640"/>
                  </a:cubicBezTo>
                  <a:cubicBezTo>
                    <a:pt x="52508" y="80023"/>
                    <a:pt x="45272" y="103781"/>
                    <a:pt x="40556" y="128134"/>
                  </a:cubicBezTo>
                  <a:cubicBezTo>
                    <a:pt x="32786" y="165139"/>
                    <a:pt x="21102" y="201371"/>
                    <a:pt x="15853" y="238880"/>
                  </a:cubicBezTo>
                  <a:cubicBezTo>
                    <a:pt x="13747" y="252482"/>
                    <a:pt x="10989" y="266589"/>
                    <a:pt x="13035" y="280280"/>
                  </a:cubicBezTo>
                  <a:cubicBezTo>
                    <a:pt x="16920" y="285180"/>
                    <a:pt x="23237" y="287526"/>
                    <a:pt x="29346" y="287972"/>
                  </a:cubicBezTo>
                  <a:cubicBezTo>
                    <a:pt x="37205" y="286368"/>
                    <a:pt x="39074" y="271192"/>
                    <a:pt x="41387" y="264510"/>
                  </a:cubicBezTo>
                  <a:cubicBezTo>
                    <a:pt x="47437" y="238197"/>
                    <a:pt x="53754" y="211023"/>
                    <a:pt x="58587" y="184591"/>
                  </a:cubicBezTo>
                  <a:cubicBezTo>
                    <a:pt x="62562" y="163654"/>
                    <a:pt x="69294" y="143637"/>
                    <a:pt x="74928" y="123145"/>
                  </a:cubicBezTo>
                  <a:cubicBezTo>
                    <a:pt x="76737" y="116463"/>
                    <a:pt x="78635" y="109810"/>
                    <a:pt x="80771" y="103247"/>
                  </a:cubicBezTo>
                  <a:cubicBezTo>
                    <a:pt x="81631" y="99059"/>
                    <a:pt x="84744" y="94456"/>
                    <a:pt x="89608" y="95377"/>
                  </a:cubicBezTo>
                  <a:cubicBezTo>
                    <a:pt x="100551" y="97574"/>
                    <a:pt x="102301" y="128253"/>
                    <a:pt x="104496" y="137727"/>
                  </a:cubicBezTo>
                  <a:cubicBezTo>
                    <a:pt x="106423" y="149072"/>
                    <a:pt x="108262" y="158783"/>
                    <a:pt x="111109" y="169504"/>
                  </a:cubicBezTo>
                  <a:cubicBezTo>
                    <a:pt x="114994" y="182483"/>
                    <a:pt x="118464" y="197183"/>
                    <a:pt x="126946" y="207697"/>
                  </a:cubicBezTo>
                  <a:cubicBezTo>
                    <a:pt x="133351" y="210963"/>
                    <a:pt x="141062" y="212181"/>
                    <a:pt x="148209" y="211617"/>
                  </a:cubicBezTo>
                  <a:cubicBezTo>
                    <a:pt x="151887" y="210696"/>
                    <a:pt x="153963" y="207073"/>
                    <a:pt x="156068" y="204192"/>
                  </a:cubicBezTo>
                  <a:cubicBezTo>
                    <a:pt x="166211" y="186611"/>
                    <a:pt x="175938" y="168673"/>
                    <a:pt x="183678" y="149874"/>
                  </a:cubicBezTo>
                  <a:cubicBezTo>
                    <a:pt x="188364" y="138410"/>
                    <a:pt x="192130" y="126441"/>
                    <a:pt x="198507" y="115750"/>
                  </a:cubicBezTo>
                  <a:cubicBezTo>
                    <a:pt x="202303" y="110553"/>
                    <a:pt x="204438" y="103722"/>
                    <a:pt x="209450" y="99624"/>
                  </a:cubicBezTo>
                  <a:cubicBezTo>
                    <a:pt x="213691" y="97099"/>
                    <a:pt x="219147" y="100485"/>
                    <a:pt x="219296" y="105326"/>
                  </a:cubicBezTo>
                  <a:cubicBezTo>
                    <a:pt x="218910" y="127421"/>
                    <a:pt x="215292" y="149369"/>
                    <a:pt x="213068" y="171316"/>
                  </a:cubicBezTo>
                  <a:cubicBezTo>
                    <a:pt x="210636" y="191570"/>
                    <a:pt x="209064" y="211884"/>
                    <a:pt x="206721" y="232109"/>
                  </a:cubicBezTo>
                  <a:cubicBezTo>
                    <a:pt x="205921" y="251383"/>
                    <a:pt x="206188" y="270687"/>
                    <a:pt x="205802" y="289961"/>
                  </a:cubicBezTo>
                  <a:cubicBezTo>
                    <a:pt x="209539" y="292931"/>
                    <a:pt x="214788" y="293555"/>
                    <a:pt x="219503" y="2935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1" name="Google Shape;1631;p35"/>
            <p:cNvSpPr/>
            <p:nvPr/>
          </p:nvSpPr>
          <p:spPr>
            <a:xfrm>
              <a:off x="13298629" y="871087"/>
              <a:ext cx="5366" cy="9667"/>
            </a:xfrm>
            <a:custGeom>
              <a:avLst/>
              <a:gdLst/>
              <a:ahLst/>
              <a:cxnLst/>
              <a:rect l="l" t="t" r="r" b="b"/>
              <a:pathLst>
                <a:path w="5366" h="9667" extrusionOk="0">
                  <a:moveTo>
                    <a:pt x="455" y="9604"/>
                  </a:moveTo>
                  <a:cubicBezTo>
                    <a:pt x="-909" y="8445"/>
                    <a:pt x="1197" y="6277"/>
                    <a:pt x="1523" y="4882"/>
                  </a:cubicBezTo>
                  <a:cubicBezTo>
                    <a:pt x="2264" y="3397"/>
                    <a:pt x="3065" y="1912"/>
                    <a:pt x="3836" y="427"/>
                  </a:cubicBezTo>
                  <a:cubicBezTo>
                    <a:pt x="4044" y="11"/>
                    <a:pt x="4607" y="-108"/>
                    <a:pt x="5022" y="100"/>
                  </a:cubicBezTo>
                  <a:cubicBezTo>
                    <a:pt x="6238" y="1407"/>
                    <a:pt x="3866" y="3426"/>
                    <a:pt x="3539" y="4763"/>
                  </a:cubicBezTo>
                  <a:cubicBezTo>
                    <a:pt x="2828" y="6159"/>
                    <a:pt x="2205" y="7644"/>
                    <a:pt x="1641" y="9129"/>
                  </a:cubicBezTo>
                  <a:cubicBezTo>
                    <a:pt x="1434" y="9574"/>
                    <a:pt x="900" y="9782"/>
                    <a:pt x="455" y="96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2" name="Google Shape;1632;p35"/>
            <p:cNvSpPr/>
            <p:nvPr/>
          </p:nvSpPr>
          <p:spPr>
            <a:xfrm>
              <a:off x="13285695" y="823093"/>
              <a:ext cx="168299" cy="306580"/>
            </a:xfrm>
            <a:custGeom>
              <a:avLst/>
              <a:gdLst/>
              <a:ahLst/>
              <a:cxnLst/>
              <a:rect l="l" t="t" r="r" b="b"/>
              <a:pathLst>
                <a:path w="168299" h="306580" extrusionOk="0">
                  <a:moveTo>
                    <a:pt x="136612" y="306442"/>
                  </a:moveTo>
                  <a:cubicBezTo>
                    <a:pt x="109595" y="306976"/>
                    <a:pt x="83231" y="301660"/>
                    <a:pt x="56866" y="296730"/>
                  </a:cubicBezTo>
                  <a:cubicBezTo>
                    <a:pt x="36581" y="294355"/>
                    <a:pt x="13597" y="286871"/>
                    <a:pt x="5827" y="265992"/>
                  </a:cubicBezTo>
                  <a:cubicBezTo>
                    <a:pt x="-1083" y="233235"/>
                    <a:pt x="-1201" y="199438"/>
                    <a:pt x="2120" y="166235"/>
                  </a:cubicBezTo>
                  <a:cubicBezTo>
                    <a:pt x="2951" y="138883"/>
                    <a:pt x="7785" y="111917"/>
                    <a:pt x="10988" y="84772"/>
                  </a:cubicBezTo>
                  <a:cubicBezTo>
                    <a:pt x="12500" y="67695"/>
                    <a:pt x="14398" y="50678"/>
                    <a:pt x="16919" y="33720"/>
                  </a:cubicBezTo>
                  <a:cubicBezTo>
                    <a:pt x="16652" y="25583"/>
                    <a:pt x="16800" y="17030"/>
                    <a:pt x="20240" y="9516"/>
                  </a:cubicBezTo>
                  <a:cubicBezTo>
                    <a:pt x="27091" y="-3432"/>
                    <a:pt x="54582" y="814"/>
                    <a:pt x="67246" y="191"/>
                  </a:cubicBezTo>
                  <a:cubicBezTo>
                    <a:pt x="91505" y="428"/>
                    <a:pt x="115942" y="1260"/>
                    <a:pt x="139874" y="5329"/>
                  </a:cubicBezTo>
                  <a:cubicBezTo>
                    <a:pt x="165379" y="10526"/>
                    <a:pt x="171458" y="15515"/>
                    <a:pt x="166921" y="42303"/>
                  </a:cubicBezTo>
                  <a:cubicBezTo>
                    <a:pt x="164726" y="53203"/>
                    <a:pt x="159121" y="69269"/>
                    <a:pt x="145272" y="66983"/>
                  </a:cubicBezTo>
                  <a:cubicBezTo>
                    <a:pt x="123356" y="67280"/>
                    <a:pt x="74897" y="55400"/>
                    <a:pt x="57607" y="66597"/>
                  </a:cubicBezTo>
                  <a:cubicBezTo>
                    <a:pt x="57904" y="77466"/>
                    <a:pt x="56599" y="89583"/>
                    <a:pt x="62204" y="99354"/>
                  </a:cubicBezTo>
                  <a:cubicBezTo>
                    <a:pt x="81599" y="102918"/>
                    <a:pt x="101707" y="101492"/>
                    <a:pt x="121042" y="105828"/>
                  </a:cubicBezTo>
                  <a:cubicBezTo>
                    <a:pt x="135307" y="108382"/>
                    <a:pt x="154792" y="112986"/>
                    <a:pt x="149691" y="131844"/>
                  </a:cubicBezTo>
                  <a:cubicBezTo>
                    <a:pt x="148178" y="141021"/>
                    <a:pt x="145420" y="153019"/>
                    <a:pt x="135811" y="156672"/>
                  </a:cubicBezTo>
                  <a:cubicBezTo>
                    <a:pt x="126707" y="157741"/>
                    <a:pt x="117335" y="155841"/>
                    <a:pt x="108142" y="155841"/>
                  </a:cubicBezTo>
                  <a:cubicBezTo>
                    <a:pt x="90141" y="155989"/>
                    <a:pt x="71398" y="153970"/>
                    <a:pt x="53782" y="158068"/>
                  </a:cubicBezTo>
                  <a:cubicBezTo>
                    <a:pt x="52596" y="179243"/>
                    <a:pt x="53129" y="200685"/>
                    <a:pt x="56214" y="221682"/>
                  </a:cubicBezTo>
                  <a:cubicBezTo>
                    <a:pt x="57163" y="224415"/>
                    <a:pt x="57014" y="228751"/>
                    <a:pt x="60454" y="229463"/>
                  </a:cubicBezTo>
                  <a:cubicBezTo>
                    <a:pt x="67631" y="231988"/>
                    <a:pt x="75164" y="233205"/>
                    <a:pt x="82608" y="234690"/>
                  </a:cubicBezTo>
                  <a:cubicBezTo>
                    <a:pt x="103011" y="239442"/>
                    <a:pt x="123623" y="244075"/>
                    <a:pt x="143137" y="251856"/>
                  </a:cubicBezTo>
                  <a:cubicBezTo>
                    <a:pt x="151381" y="255509"/>
                    <a:pt x="163570" y="259667"/>
                    <a:pt x="162769" y="270685"/>
                  </a:cubicBezTo>
                  <a:cubicBezTo>
                    <a:pt x="162028" y="285564"/>
                    <a:pt x="155266" y="308580"/>
                    <a:pt x="136612" y="306442"/>
                  </a:cubicBezTo>
                  <a:close/>
                  <a:moveTo>
                    <a:pt x="129761" y="292484"/>
                  </a:moveTo>
                  <a:cubicBezTo>
                    <a:pt x="133498" y="292335"/>
                    <a:pt x="137620" y="293196"/>
                    <a:pt x="141179" y="292216"/>
                  </a:cubicBezTo>
                  <a:cubicBezTo>
                    <a:pt x="146428" y="286306"/>
                    <a:pt x="148504" y="278050"/>
                    <a:pt x="148920" y="270299"/>
                  </a:cubicBezTo>
                  <a:cubicBezTo>
                    <a:pt x="120835" y="254469"/>
                    <a:pt x="87620" y="251648"/>
                    <a:pt x="57044" y="242946"/>
                  </a:cubicBezTo>
                  <a:cubicBezTo>
                    <a:pt x="37619" y="238492"/>
                    <a:pt x="41385" y="205110"/>
                    <a:pt x="39576" y="189430"/>
                  </a:cubicBezTo>
                  <a:cubicBezTo>
                    <a:pt x="39250" y="179243"/>
                    <a:pt x="39161" y="168997"/>
                    <a:pt x="39873" y="158781"/>
                  </a:cubicBezTo>
                  <a:cubicBezTo>
                    <a:pt x="39665" y="153227"/>
                    <a:pt x="42423" y="147852"/>
                    <a:pt x="47643" y="145595"/>
                  </a:cubicBezTo>
                  <a:cubicBezTo>
                    <a:pt x="61433" y="140249"/>
                    <a:pt x="76943" y="142298"/>
                    <a:pt x="91475" y="141704"/>
                  </a:cubicBezTo>
                  <a:cubicBezTo>
                    <a:pt x="104850" y="141496"/>
                    <a:pt x="118196" y="142506"/>
                    <a:pt x="131541" y="143189"/>
                  </a:cubicBezTo>
                  <a:cubicBezTo>
                    <a:pt x="135040" y="137873"/>
                    <a:pt x="135960" y="131369"/>
                    <a:pt x="136464" y="125132"/>
                  </a:cubicBezTo>
                  <a:cubicBezTo>
                    <a:pt x="121042" y="117292"/>
                    <a:pt x="102537" y="117500"/>
                    <a:pt x="85603" y="115510"/>
                  </a:cubicBezTo>
                  <a:cubicBezTo>
                    <a:pt x="74630" y="114114"/>
                    <a:pt x="59357" y="116936"/>
                    <a:pt x="51320" y="107937"/>
                  </a:cubicBezTo>
                  <a:cubicBezTo>
                    <a:pt x="43550" y="97216"/>
                    <a:pt x="44054" y="83079"/>
                    <a:pt x="43728" y="70428"/>
                  </a:cubicBezTo>
                  <a:cubicBezTo>
                    <a:pt x="40466" y="32028"/>
                    <a:pt x="124987" y="54569"/>
                    <a:pt x="147911" y="53173"/>
                  </a:cubicBezTo>
                  <a:cubicBezTo>
                    <a:pt x="153931" y="45065"/>
                    <a:pt x="154228" y="34314"/>
                    <a:pt x="154228" y="24603"/>
                  </a:cubicBezTo>
                  <a:cubicBezTo>
                    <a:pt x="143848" y="18604"/>
                    <a:pt x="131155" y="17980"/>
                    <a:pt x="119471" y="16614"/>
                  </a:cubicBezTo>
                  <a:cubicBezTo>
                    <a:pt x="105087" y="15188"/>
                    <a:pt x="90912" y="14208"/>
                    <a:pt x="76499" y="14179"/>
                  </a:cubicBezTo>
                  <a:cubicBezTo>
                    <a:pt x="62530" y="14387"/>
                    <a:pt x="47139" y="12516"/>
                    <a:pt x="33586" y="15604"/>
                  </a:cubicBezTo>
                  <a:cubicBezTo>
                    <a:pt x="25104" y="16198"/>
                    <a:pt x="24274" y="23920"/>
                    <a:pt x="23354" y="30810"/>
                  </a:cubicBezTo>
                  <a:cubicBezTo>
                    <a:pt x="24452" y="76397"/>
                    <a:pt x="15792" y="121450"/>
                    <a:pt x="14398" y="166918"/>
                  </a:cubicBezTo>
                  <a:cubicBezTo>
                    <a:pt x="12411" y="195072"/>
                    <a:pt x="11551" y="223464"/>
                    <a:pt x="17097" y="251262"/>
                  </a:cubicBezTo>
                  <a:cubicBezTo>
                    <a:pt x="17275" y="263379"/>
                    <a:pt x="25104" y="273981"/>
                    <a:pt x="36611" y="277872"/>
                  </a:cubicBezTo>
                  <a:cubicBezTo>
                    <a:pt x="46664" y="281584"/>
                    <a:pt x="57340" y="282713"/>
                    <a:pt x="67839" y="284376"/>
                  </a:cubicBezTo>
                  <a:cubicBezTo>
                    <a:pt x="88154" y="289217"/>
                    <a:pt x="108854" y="292097"/>
                    <a:pt x="129761" y="2924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3" name="Google Shape;1633;p35"/>
            <p:cNvSpPr/>
            <p:nvPr/>
          </p:nvSpPr>
          <p:spPr>
            <a:xfrm>
              <a:off x="11983377" y="835103"/>
              <a:ext cx="190473" cy="327931"/>
            </a:xfrm>
            <a:custGeom>
              <a:avLst/>
              <a:gdLst/>
              <a:ahLst/>
              <a:cxnLst/>
              <a:rect l="l" t="t" r="r" b="b"/>
              <a:pathLst>
                <a:path w="190473" h="327931" extrusionOk="0">
                  <a:moveTo>
                    <a:pt x="165217" y="114042"/>
                  </a:moveTo>
                  <a:cubicBezTo>
                    <a:pt x="164386" y="91115"/>
                    <a:pt x="170110" y="59635"/>
                    <a:pt x="150863" y="42974"/>
                  </a:cubicBezTo>
                  <a:cubicBezTo>
                    <a:pt x="143212" y="36351"/>
                    <a:pt x="129243" y="31510"/>
                    <a:pt x="121355" y="40093"/>
                  </a:cubicBezTo>
                  <a:cubicBezTo>
                    <a:pt x="117262" y="44548"/>
                    <a:pt x="115364" y="50398"/>
                    <a:pt x="113466" y="56041"/>
                  </a:cubicBezTo>
                  <a:cubicBezTo>
                    <a:pt x="109848" y="67297"/>
                    <a:pt x="106111" y="78553"/>
                    <a:pt x="102879" y="89957"/>
                  </a:cubicBezTo>
                  <a:cubicBezTo>
                    <a:pt x="95761" y="108904"/>
                    <a:pt x="86746" y="127288"/>
                    <a:pt x="82713" y="147245"/>
                  </a:cubicBezTo>
                  <a:cubicBezTo>
                    <a:pt x="81734" y="156274"/>
                    <a:pt x="75773" y="167529"/>
                    <a:pt x="82179" y="175518"/>
                  </a:cubicBezTo>
                  <a:cubicBezTo>
                    <a:pt x="94486" y="186477"/>
                    <a:pt x="119813" y="182171"/>
                    <a:pt x="135620" y="183210"/>
                  </a:cubicBezTo>
                  <a:cubicBezTo>
                    <a:pt x="151189" y="184814"/>
                    <a:pt x="156943" y="177567"/>
                    <a:pt x="160472" y="163342"/>
                  </a:cubicBezTo>
                  <a:cubicBezTo>
                    <a:pt x="164208" y="147216"/>
                    <a:pt x="164564" y="130495"/>
                    <a:pt x="165217" y="114042"/>
                  </a:cubicBezTo>
                  <a:close/>
                  <a:moveTo>
                    <a:pt x="189921" y="221254"/>
                  </a:moveTo>
                  <a:cubicBezTo>
                    <a:pt x="189387" y="236103"/>
                    <a:pt x="194280" y="315250"/>
                    <a:pt x="182358" y="318992"/>
                  </a:cubicBezTo>
                  <a:cubicBezTo>
                    <a:pt x="178088" y="318992"/>
                    <a:pt x="174173" y="318487"/>
                    <a:pt x="170110" y="316616"/>
                  </a:cubicBezTo>
                  <a:cubicBezTo>
                    <a:pt x="165543" y="314507"/>
                    <a:pt x="167293" y="306637"/>
                    <a:pt x="166314" y="302272"/>
                  </a:cubicBezTo>
                  <a:cubicBezTo>
                    <a:pt x="165632" y="286116"/>
                    <a:pt x="164950" y="269989"/>
                    <a:pt x="163586" y="253833"/>
                  </a:cubicBezTo>
                  <a:cubicBezTo>
                    <a:pt x="162399" y="242964"/>
                    <a:pt x="163408" y="229302"/>
                    <a:pt x="157625" y="219234"/>
                  </a:cubicBezTo>
                  <a:cubicBezTo>
                    <a:pt x="155074" y="214958"/>
                    <a:pt x="150003" y="214067"/>
                    <a:pt x="145406" y="213770"/>
                  </a:cubicBezTo>
                  <a:cubicBezTo>
                    <a:pt x="134641" y="212879"/>
                    <a:pt x="123787" y="212730"/>
                    <a:pt x="113051" y="211364"/>
                  </a:cubicBezTo>
                  <a:cubicBezTo>
                    <a:pt x="101604" y="209493"/>
                    <a:pt x="89919" y="210117"/>
                    <a:pt x="78353" y="210562"/>
                  </a:cubicBezTo>
                  <a:cubicBezTo>
                    <a:pt x="70464" y="210830"/>
                    <a:pt x="60737" y="212315"/>
                    <a:pt x="57683" y="220808"/>
                  </a:cubicBezTo>
                  <a:cubicBezTo>
                    <a:pt x="47095" y="247151"/>
                    <a:pt x="35262" y="273018"/>
                    <a:pt x="25683" y="299747"/>
                  </a:cubicBezTo>
                  <a:cubicBezTo>
                    <a:pt x="22332" y="309072"/>
                    <a:pt x="20701" y="319111"/>
                    <a:pt x="16104" y="327931"/>
                  </a:cubicBezTo>
                  <a:cubicBezTo>
                    <a:pt x="10558" y="327456"/>
                    <a:pt x="4301" y="326654"/>
                    <a:pt x="30" y="322793"/>
                  </a:cubicBezTo>
                  <a:cubicBezTo>
                    <a:pt x="-355" y="307498"/>
                    <a:pt x="2966" y="292352"/>
                    <a:pt x="7445" y="277741"/>
                  </a:cubicBezTo>
                  <a:cubicBezTo>
                    <a:pt x="15274" y="243023"/>
                    <a:pt x="27996" y="209790"/>
                    <a:pt x="40304" y="176439"/>
                  </a:cubicBezTo>
                  <a:cubicBezTo>
                    <a:pt x="51425" y="144958"/>
                    <a:pt x="64177" y="114161"/>
                    <a:pt x="77523" y="83572"/>
                  </a:cubicBezTo>
                  <a:cubicBezTo>
                    <a:pt x="88614" y="54437"/>
                    <a:pt x="101930" y="26966"/>
                    <a:pt x="118004" y="238"/>
                  </a:cubicBezTo>
                  <a:cubicBezTo>
                    <a:pt x="120406" y="1960"/>
                    <a:pt x="123312" y="891"/>
                    <a:pt x="125833" y="0"/>
                  </a:cubicBezTo>
                  <a:cubicBezTo>
                    <a:pt x="140572" y="1188"/>
                    <a:pt x="156231" y="208"/>
                    <a:pt x="169636" y="7662"/>
                  </a:cubicBezTo>
                  <a:cubicBezTo>
                    <a:pt x="185086" y="15295"/>
                    <a:pt x="179096" y="39113"/>
                    <a:pt x="180786" y="53457"/>
                  </a:cubicBezTo>
                  <a:cubicBezTo>
                    <a:pt x="182121" y="77513"/>
                    <a:pt x="185294" y="101420"/>
                    <a:pt x="187014" y="125447"/>
                  </a:cubicBezTo>
                  <a:cubicBezTo>
                    <a:pt x="188497" y="157046"/>
                    <a:pt x="189238" y="189506"/>
                    <a:pt x="189921" y="221254"/>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4" name="Google Shape;1634;p35"/>
            <p:cNvSpPr/>
            <p:nvPr/>
          </p:nvSpPr>
          <p:spPr>
            <a:xfrm>
              <a:off x="12217837" y="808921"/>
              <a:ext cx="275902" cy="277666"/>
            </a:xfrm>
            <a:custGeom>
              <a:avLst/>
              <a:gdLst/>
              <a:ahLst/>
              <a:cxnLst/>
              <a:rect l="l" t="t" r="r" b="b"/>
              <a:pathLst>
                <a:path w="275902" h="277666" extrusionOk="0">
                  <a:moveTo>
                    <a:pt x="261722" y="18"/>
                  </a:moveTo>
                  <a:cubicBezTo>
                    <a:pt x="280168" y="761"/>
                    <a:pt x="276254" y="20243"/>
                    <a:pt x="273703" y="32835"/>
                  </a:cubicBezTo>
                  <a:cubicBezTo>
                    <a:pt x="268513" y="57841"/>
                    <a:pt x="259498" y="81689"/>
                    <a:pt x="250542" y="105537"/>
                  </a:cubicBezTo>
                  <a:cubicBezTo>
                    <a:pt x="233667" y="150204"/>
                    <a:pt x="216466" y="195999"/>
                    <a:pt x="187522" y="234399"/>
                  </a:cubicBezTo>
                  <a:cubicBezTo>
                    <a:pt x="177083" y="247971"/>
                    <a:pt x="160238" y="248743"/>
                    <a:pt x="146181" y="240428"/>
                  </a:cubicBezTo>
                  <a:cubicBezTo>
                    <a:pt x="129929" y="227212"/>
                    <a:pt x="126993" y="163182"/>
                    <a:pt x="127052" y="141710"/>
                  </a:cubicBezTo>
                  <a:cubicBezTo>
                    <a:pt x="126756" y="137820"/>
                    <a:pt x="127616" y="133246"/>
                    <a:pt x="124709" y="130157"/>
                  </a:cubicBezTo>
                  <a:cubicBezTo>
                    <a:pt x="121833" y="127366"/>
                    <a:pt x="117088" y="127989"/>
                    <a:pt x="115041" y="131405"/>
                  </a:cubicBezTo>
                  <a:cubicBezTo>
                    <a:pt x="112580" y="138146"/>
                    <a:pt x="111512" y="145452"/>
                    <a:pt x="109466" y="152372"/>
                  </a:cubicBezTo>
                  <a:cubicBezTo>
                    <a:pt x="102615" y="175715"/>
                    <a:pt x="94727" y="198909"/>
                    <a:pt x="85296" y="221451"/>
                  </a:cubicBezTo>
                  <a:cubicBezTo>
                    <a:pt x="79513" y="236953"/>
                    <a:pt x="72514" y="251802"/>
                    <a:pt x="61067" y="264216"/>
                  </a:cubicBezTo>
                  <a:cubicBezTo>
                    <a:pt x="55580" y="270067"/>
                    <a:pt x="49501" y="276838"/>
                    <a:pt x="41019" y="277581"/>
                  </a:cubicBezTo>
                  <a:cubicBezTo>
                    <a:pt x="6914" y="281263"/>
                    <a:pt x="4423" y="165885"/>
                    <a:pt x="508" y="140403"/>
                  </a:cubicBezTo>
                  <a:cubicBezTo>
                    <a:pt x="-1241" y="106547"/>
                    <a:pt x="2021" y="72720"/>
                    <a:pt x="2851" y="38864"/>
                  </a:cubicBezTo>
                  <a:cubicBezTo>
                    <a:pt x="3563" y="29361"/>
                    <a:pt x="-381" y="17897"/>
                    <a:pt x="8782" y="11423"/>
                  </a:cubicBezTo>
                  <a:cubicBezTo>
                    <a:pt x="12045" y="9225"/>
                    <a:pt x="16167" y="10947"/>
                    <a:pt x="19637" y="11868"/>
                  </a:cubicBezTo>
                  <a:cubicBezTo>
                    <a:pt x="25005" y="13323"/>
                    <a:pt x="28534" y="17897"/>
                    <a:pt x="29186" y="23332"/>
                  </a:cubicBezTo>
                  <a:cubicBezTo>
                    <a:pt x="33101" y="53446"/>
                    <a:pt x="36956" y="83145"/>
                    <a:pt x="37816" y="113615"/>
                  </a:cubicBezTo>
                  <a:cubicBezTo>
                    <a:pt x="37549" y="128851"/>
                    <a:pt x="39002" y="143908"/>
                    <a:pt x="40900" y="158995"/>
                  </a:cubicBezTo>
                  <a:cubicBezTo>
                    <a:pt x="41345" y="171557"/>
                    <a:pt x="41345" y="184149"/>
                    <a:pt x="42976" y="196652"/>
                  </a:cubicBezTo>
                  <a:cubicBezTo>
                    <a:pt x="43303" y="203275"/>
                    <a:pt x="45052" y="214085"/>
                    <a:pt x="54157" y="209809"/>
                  </a:cubicBezTo>
                  <a:cubicBezTo>
                    <a:pt x="56737" y="208354"/>
                    <a:pt x="57478" y="205176"/>
                    <a:pt x="58516" y="202622"/>
                  </a:cubicBezTo>
                  <a:cubicBezTo>
                    <a:pt x="63736" y="189851"/>
                    <a:pt x="70053" y="178120"/>
                    <a:pt x="76281" y="165706"/>
                  </a:cubicBezTo>
                  <a:cubicBezTo>
                    <a:pt x="85118" y="148066"/>
                    <a:pt x="91346" y="129266"/>
                    <a:pt x="99353" y="111269"/>
                  </a:cubicBezTo>
                  <a:cubicBezTo>
                    <a:pt x="103179" y="103815"/>
                    <a:pt x="108992" y="95499"/>
                    <a:pt x="117977" y="94460"/>
                  </a:cubicBezTo>
                  <a:cubicBezTo>
                    <a:pt x="126785" y="94430"/>
                    <a:pt x="136661" y="95083"/>
                    <a:pt x="143867" y="100607"/>
                  </a:cubicBezTo>
                  <a:cubicBezTo>
                    <a:pt x="152586" y="108566"/>
                    <a:pt x="152794" y="121070"/>
                    <a:pt x="155700" y="131761"/>
                  </a:cubicBezTo>
                  <a:cubicBezTo>
                    <a:pt x="157865" y="146373"/>
                    <a:pt x="159793" y="161014"/>
                    <a:pt x="161780" y="175626"/>
                  </a:cubicBezTo>
                  <a:cubicBezTo>
                    <a:pt x="162937" y="182753"/>
                    <a:pt x="158221" y="193475"/>
                    <a:pt x="165813" y="197870"/>
                  </a:cubicBezTo>
                  <a:cubicBezTo>
                    <a:pt x="170529" y="199889"/>
                    <a:pt x="174592" y="195672"/>
                    <a:pt x="175689" y="191307"/>
                  </a:cubicBezTo>
                  <a:cubicBezTo>
                    <a:pt x="178239" y="184120"/>
                    <a:pt x="180375" y="176754"/>
                    <a:pt x="182569" y="169448"/>
                  </a:cubicBezTo>
                  <a:cubicBezTo>
                    <a:pt x="193512" y="134671"/>
                    <a:pt x="205375" y="100102"/>
                    <a:pt x="219877" y="66662"/>
                  </a:cubicBezTo>
                  <a:cubicBezTo>
                    <a:pt x="226846" y="52941"/>
                    <a:pt x="232451" y="38656"/>
                    <a:pt x="238916" y="24728"/>
                  </a:cubicBezTo>
                  <a:cubicBezTo>
                    <a:pt x="244284" y="16264"/>
                    <a:pt x="249059" y="-635"/>
                    <a:pt x="261722" y="18"/>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5" name="Google Shape;1635;p35"/>
            <p:cNvSpPr/>
            <p:nvPr/>
          </p:nvSpPr>
          <p:spPr>
            <a:xfrm>
              <a:off x="12505817" y="812088"/>
              <a:ext cx="161305" cy="279519"/>
            </a:xfrm>
            <a:custGeom>
              <a:avLst/>
              <a:gdLst/>
              <a:ahLst/>
              <a:cxnLst/>
              <a:rect l="l" t="t" r="r" b="b"/>
              <a:pathLst>
                <a:path w="161305" h="279519" extrusionOk="0">
                  <a:moveTo>
                    <a:pt x="159509" y="14611"/>
                  </a:moveTo>
                  <a:cubicBezTo>
                    <a:pt x="164492" y="18323"/>
                    <a:pt x="157997" y="41220"/>
                    <a:pt x="153519" y="44755"/>
                  </a:cubicBezTo>
                  <a:cubicBezTo>
                    <a:pt x="140737" y="43478"/>
                    <a:pt x="127925" y="42646"/>
                    <a:pt x="115262" y="40270"/>
                  </a:cubicBezTo>
                  <a:cubicBezTo>
                    <a:pt x="96697" y="38369"/>
                    <a:pt x="75463" y="30499"/>
                    <a:pt x="58381" y="41250"/>
                  </a:cubicBezTo>
                  <a:cubicBezTo>
                    <a:pt x="45925" y="49981"/>
                    <a:pt x="44235" y="91292"/>
                    <a:pt x="43701" y="106557"/>
                  </a:cubicBezTo>
                  <a:cubicBezTo>
                    <a:pt x="44176" y="114457"/>
                    <a:pt x="43671" y="126544"/>
                    <a:pt x="53577" y="128386"/>
                  </a:cubicBezTo>
                  <a:cubicBezTo>
                    <a:pt x="73713" y="133494"/>
                    <a:pt x="95155" y="129841"/>
                    <a:pt x="115203" y="134682"/>
                  </a:cubicBezTo>
                  <a:cubicBezTo>
                    <a:pt x="113453" y="144126"/>
                    <a:pt x="112385" y="154877"/>
                    <a:pt x="106929" y="162925"/>
                  </a:cubicBezTo>
                  <a:cubicBezTo>
                    <a:pt x="62800" y="167112"/>
                    <a:pt x="30118" y="139226"/>
                    <a:pt x="29199" y="204384"/>
                  </a:cubicBezTo>
                  <a:cubicBezTo>
                    <a:pt x="29407" y="217719"/>
                    <a:pt x="28547" y="239636"/>
                    <a:pt x="45273" y="242725"/>
                  </a:cubicBezTo>
                  <a:cubicBezTo>
                    <a:pt x="63096" y="245338"/>
                    <a:pt x="80890" y="248160"/>
                    <a:pt x="98743" y="250595"/>
                  </a:cubicBezTo>
                  <a:cubicBezTo>
                    <a:pt x="111496" y="253119"/>
                    <a:pt x="125523" y="252347"/>
                    <a:pt x="137415" y="257812"/>
                  </a:cubicBezTo>
                  <a:cubicBezTo>
                    <a:pt x="136615" y="264821"/>
                    <a:pt x="135369" y="272186"/>
                    <a:pt x="131781" y="278333"/>
                  </a:cubicBezTo>
                  <a:cubicBezTo>
                    <a:pt x="131662" y="278363"/>
                    <a:pt x="131573" y="278393"/>
                    <a:pt x="131454" y="278422"/>
                  </a:cubicBezTo>
                  <a:cubicBezTo>
                    <a:pt x="107047" y="280947"/>
                    <a:pt x="82136" y="278333"/>
                    <a:pt x="57610" y="278274"/>
                  </a:cubicBezTo>
                  <a:cubicBezTo>
                    <a:pt x="40261" y="276819"/>
                    <a:pt x="20421" y="279313"/>
                    <a:pt x="5326" y="268800"/>
                  </a:cubicBezTo>
                  <a:cubicBezTo>
                    <a:pt x="640" y="263247"/>
                    <a:pt x="1826" y="254753"/>
                    <a:pt x="670" y="247892"/>
                  </a:cubicBezTo>
                  <a:cubicBezTo>
                    <a:pt x="-368" y="232746"/>
                    <a:pt x="-428" y="217184"/>
                    <a:pt x="2152" y="202097"/>
                  </a:cubicBezTo>
                  <a:cubicBezTo>
                    <a:pt x="4317" y="189178"/>
                    <a:pt x="4644" y="176111"/>
                    <a:pt x="6008" y="163103"/>
                  </a:cubicBezTo>
                  <a:cubicBezTo>
                    <a:pt x="7787" y="146145"/>
                    <a:pt x="11909" y="129574"/>
                    <a:pt x="15498" y="112942"/>
                  </a:cubicBezTo>
                  <a:cubicBezTo>
                    <a:pt x="22912" y="77304"/>
                    <a:pt x="28814" y="41220"/>
                    <a:pt x="41032" y="6800"/>
                  </a:cubicBezTo>
                  <a:cubicBezTo>
                    <a:pt x="43671" y="5018"/>
                    <a:pt x="46074" y="2820"/>
                    <a:pt x="48713" y="949"/>
                  </a:cubicBezTo>
                  <a:cubicBezTo>
                    <a:pt x="53132" y="-744"/>
                    <a:pt x="58114" y="326"/>
                    <a:pt x="62740" y="415"/>
                  </a:cubicBezTo>
                  <a:cubicBezTo>
                    <a:pt x="75997" y="1989"/>
                    <a:pt x="90173" y="3682"/>
                    <a:pt x="103637" y="4335"/>
                  </a:cubicBezTo>
                  <a:cubicBezTo>
                    <a:pt x="114343" y="5018"/>
                    <a:pt x="124960" y="6414"/>
                    <a:pt x="135517" y="8077"/>
                  </a:cubicBezTo>
                  <a:cubicBezTo>
                    <a:pt x="143673" y="9324"/>
                    <a:pt x="152303" y="10245"/>
                    <a:pt x="159509" y="14611"/>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6" name="Google Shape;1636;p35"/>
            <p:cNvSpPr/>
            <p:nvPr/>
          </p:nvSpPr>
          <p:spPr>
            <a:xfrm>
              <a:off x="12679582" y="871445"/>
              <a:ext cx="128987" cy="268735"/>
            </a:xfrm>
            <a:custGeom>
              <a:avLst/>
              <a:gdLst/>
              <a:ahLst/>
              <a:cxnLst/>
              <a:rect l="l" t="t" r="r" b="b"/>
              <a:pathLst>
                <a:path w="128987" h="268735" extrusionOk="0">
                  <a:moveTo>
                    <a:pt x="126167" y="11473"/>
                  </a:moveTo>
                  <a:cubicBezTo>
                    <a:pt x="133048" y="18927"/>
                    <a:pt x="125871" y="29916"/>
                    <a:pt x="120266" y="35974"/>
                  </a:cubicBezTo>
                  <a:cubicBezTo>
                    <a:pt x="117359" y="38736"/>
                    <a:pt x="113178" y="36598"/>
                    <a:pt x="109678" y="36479"/>
                  </a:cubicBezTo>
                  <a:cubicBezTo>
                    <a:pt x="98172" y="35351"/>
                    <a:pt x="86487" y="33004"/>
                    <a:pt x="74951" y="34905"/>
                  </a:cubicBezTo>
                  <a:cubicBezTo>
                    <a:pt x="46392" y="40429"/>
                    <a:pt x="47637" y="73246"/>
                    <a:pt x="58610" y="94005"/>
                  </a:cubicBezTo>
                  <a:cubicBezTo>
                    <a:pt x="64097" y="106538"/>
                    <a:pt x="72964" y="117229"/>
                    <a:pt x="81594" y="127683"/>
                  </a:cubicBezTo>
                  <a:cubicBezTo>
                    <a:pt x="92478" y="139236"/>
                    <a:pt x="106387" y="149066"/>
                    <a:pt x="111250" y="164955"/>
                  </a:cubicBezTo>
                  <a:cubicBezTo>
                    <a:pt x="117330" y="186338"/>
                    <a:pt x="112407" y="210156"/>
                    <a:pt x="103154" y="230113"/>
                  </a:cubicBezTo>
                  <a:cubicBezTo>
                    <a:pt x="91914" y="251140"/>
                    <a:pt x="69968" y="267979"/>
                    <a:pt x="45621" y="268721"/>
                  </a:cubicBezTo>
                  <a:cubicBezTo>
                    <a:pt x="31000" y="268900"/>
                    <a:pt x="8431" y="267623"/>
                    <a:pt x="68" y="253872"/>
                  </a:cubicBezTo>
                  <a:cubicBezTo>
                    <a:pt x="-762" y="244339"/>
                    <a:pt x="6118" y="234865"/>
                    <a:pt x="13295" y="229104"/>
                  </a:cubicBezTo>
                  <a:cubicBezTo>
                    <a:pt x="31059" y="236350"/>
                    <a:pt x="52827" y="236202"/>
                    <a:pt x="68100" y="223461"/>
                  </a:cubicBezTo>
                  <a:cubicBezTo>
                    <a:pt x="87317" y="202642"/>
                    <a:pt x="75158" y="171964"/>
                    <a:pt x="56979" y="154768"/>
                  </a:cubicBezTo>
                  <a:cubicBezTo>
                    <a:pt x="50336" y="148324"/>
                    <a:pt x="42032" y="144047"/>
                    <a:pt x="34707" y="138464"/>
                  </a:cubicBezTo>
                  <a:cubicBezTo>
                    <a:pt x="17684" y="125307"/>
                    <a:pt x="5140" y="106478"/>
                    <a:pt x="6771" y="84205"/>
                  </a:cubicBezTo>
                  <a:cubicBezTo>
                    <a:pt x="6000" y="65019"/>
                    <a:pt x="13621" y="46784"/>
                    <a:pt x="25632" y="32084"/>
                  </a:cubicBezTo>
                  <a:cubicBezTo>
                    <a:pt x="35537" y="19640"/>
                    <a:pt x="47133" y="8058"/>
                    <a:pt x="62525" y="2890"/>
                  </a:cubicBezTo>
                  <a:cubicBezTo>
                    <a:pt x="69346" y="247"/>
                    <a:pt x="76374" y="-496"/>
                    <a:pt x="83640" y="306"/>
                  </a:cubicBezTo>
                  <a:cubicBezTo>
                    <a:pt x="98142" y="366"/>
                    <a:pt x="115017" y="960"/>
                    <a:pt x="126167" y="11473"/>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7" name="Google Shape;1637;p35"/>
            <p:cNvSpPr/>
            <p:nvPr/>
          </p:nvSpPr>
          <p:spPr>
            <a:xfrm>
              <a:off x="12832686" y="836230"/>
              <a:ext cx="170095" cy="218486"/>
            </a:xfrm>
            <a:custGeom>
              <a:avLst/>
              <a:gdLst/>
              <a:ahLst/>
              <a:cxnLst/>
              <a:rect l="l" t="t" r="r" b="b"/>
              <a:pathLst>
                <a:path w="170095" h="218486" extrusionOk="0">
                  <a:moveTo>
                    <a:pt x="141957" y="122360"/>
                  </a:moveTo>
                  <a:cubicBezTo>
                    <a:pt x="146406" y="99848"/>
                    <a:pt x="147978" y="74427"/>
                    <a:pt x="134691" y="54499"/>
                  </a:cubicBezTo>
                  <a:cubicBezTo>
                    <a:pt x="128908" y="45263"/>
                    <a:pt x="122710" y="34601"/>
                    <a:pt x="111441" y="31572"/>
                  </a:cubicBezTo>
                  <a:cubicBezTo>
                    <a:pt x="108653" y="31037"/>
                    <a:pt x="105361" y="30116"/>
                    <a:pt x="102929" y="31958"/>
                  </a:cubicBezTo>
                  <a:cubicBezTo>
                    <a:pt x="86203" y="30384"/>
                    <a:pt x="69121" y="35581"/>
                    <a:pt x="57941" y="48559"/>
                  </a:cubicBezTo>
                  <a:cubicBezTo>
                    <a:pt x="40473" y="65101"/>
                    <a:pt x="29293" y="88147"/>
                    <a:pt x="28314" y="112292"/>
                  </a:cubicBezTo>
                  <a:cubicBezTo>
                    <a:pt x="26149" y="151910"/>
                    <a:pt x="36321" y="184608"/>
                    <a:pt x="81488" y="186687"/>
                  </a:cubicBezTo>
                  <a:cubicBezTo>
                    <a:pt x="116927" y="189776"/>
                    <a:pt x="138428" y="153484"/>
                    <a:pt x="141957" y="122360"/>
                  </a:cubicBezTo>
                  <a:close/>
                  <a:moveTo>
                    <a:pt x="169894" y="85890"/>
                  </a:moveTo>
                  <a:cubicBezTo>
                    <a:pt x="170783" y="118677"/>
                    <a:pt x="169656" y="160701"/>
                    <a:pt x="147058" y="186568"/>
                  </a:cubicBezTo>
                  <a:cubicBezTo>
                    <a:pt x="131904" y="202338"/>
                    <a:pt x="113042" y="219177"/>
                    <a:pt x="89614" y="218464"/>
                  </a:cubicBezTo>
                  <a:cubicBezTo>
                    <a:pt x="69981" y="218613"/>
                    <a:pt x="51090" y="211099"/>
                    <a:pt x="34364" y="201328"/>
                  </a:cubicBezTo>
                  <a:cubicBezTo>
                    <a:pt x="4826" y="181549"/>
                    <a:pt x="-5020" y="145168"/>
                    <a:pt x="2335" y="111431"/>
                  </a:cubicBezTo>
                  <a:cubicBezTo>
                    <a:pt x="7139" y="82831"/>
                    <a:pt x="13990" y="51826"/>
                    <a:pt x="35698" y="31126"/>
                  </a:cubicBezTo>
                  <a:cubicBezTo>
                    <a:pt x="43854" y="22306"/>
                    <a:pt x="54085" y="16455"/>
                    <a:pt x="64940" y="11258"/>
                  </a:cubicBezTo>
                  <a:cubicBezTo>
                    <a:pt x="80954" y="2259"/>
                    <a:pt x="99311" y="-2404"/>
                    <a:pt x="117609" y="1249"/>
                  </a:cubicBezTo>
                  <a:cubicBezTo>
                    <a:pt x="117965" y="3269"/>
                    <a:pt x="119270" y="5081"/>
                    <a:pt x="121227" y="5853"/>
                  </a:cubicBezTo>
                  <a:cubicBezTo>
                    <a:pt x="129353" y="9238"/>
                    <a:pt x="136056" y="14436"/>
                    <a:pt x="142936" y="20167"/>
                  </a:cubicBezTo>
                  <a:cubicBezTo>
                    <a:pt x="152811" y="29047"/>
                    <a:pt x="158980" y="41491"/>
                    <a:pt x="162568" y="54202"/>
                  </a:cubicBezTo>
                  <a:cubicBezTo>
                    <a:pt x="165860" y="64537"/>
                    <a:pt x="169152" y="75021"/>
                    <a:pt x="169894" y="85890"/>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8" name="Google Shape;1638;p35"/>
            <p:cNvSpPr/>
            <p:nvPr/>
          </p:nvSpPr>
          <p:spPr>
            <a:xfrm>
              <a:off x="13020112" y="837959"/>
              <a:ext cx="233825" cy="281816"/>
            </a:xfrm>
            <a:custGeom>
              <a:avLst/>
              <a:gdLst/>
              <a:ahLst/>
              <a:cxnLst/>
              <a:rect l="l" t="t" r="r" b="b"/>
              <a:pathLst>
                <a:path w="233825" h="281816" extrusionOk="0">
                  <a:moveTo>
                    <a:pt x="232590" y="88082"/>
                  </a:moveTo>
                  <a:cubicBezTo>
                    <a:pt x="232797" y="107980"/>
                    <a:pt x="234488" y="127937"/>
                    <a:pt x="233539" y="147835"/>
                  </a:cubicBezTo>
                  <a:cubicBezTo>
                    <a:pt x="231937" y="165506"/>
                    <a:pt x="228853" y="184364"/>
                    <a:pt x="226747" y="202183"/>
                  </a:cubicBezTo>
                  <a:cubicBezTo>
                    <a:pt x="224256" y="222794"/>
                    <a:pt x="224494" y="243672"/>
                    <a:pt x="220490" y="264134"/>
                  </a:cubicBezTo>
                  <a:cubicBezTo>
                    <a:pt x="218622" y="271589"/>
                    <a:pt x="217257" y="282577"/>
                    <a:pt x="207263" y="281775"/>
                  </a:cubicBezTo>
                  <a:cubicBezTo>
                    <a:pt x="202577" y="281835"/>
                    <a:pt x="197299" y="281211"/>
                    <a:pt x="193473" y="278271"/>
                  </a:cubicBezTo>
                  <a:cubicBezTo>
                    <a:pt x="193858" y="258967"/>
                    <a:pt x="193621" y="239692"/>
                    <a:pt x="194422" y="220418"/>
                  </a:cubicBezTo>
                  <a:cubicBezTo>
                    <a:pt x="196765" y="200164"/>
                    <a:pt x="198366" y="179850"/>
                    <a:pt x="200798" y="159596"/>
                  </a:cubicBezTo>
                  <a:cubicBezTo>
                    <a:pt x="203022" y="137619"/>
                    <a:pt x="206640" y="115701"/>
                    <a:pt x="207026" y="93605"/>
                  </a:cubicBezTo>
                  <a:cubicBezTo>
                    <a:pt x="206907" y="88765"/>
                    <a:pt x="201421" y="85379"/>
                    <a:pt x="197180" y="87903"/>
                  </a:cubicBezTo>
                  <a:cubicBezTo>
                    <a:pt x="192168" y="92002"/>
                    <a:pt x="190033" y="98832"/>
                    <a:pt x="186237" y="104030"/>
                  </a:cubicBezTo>
                  <a:cubicBezTo>
                    <a:pt x="179861" y="114721"/>
                    <a:pt x="176124" y="126690"/>
                    <a:pt x="171409" y="138153"/>
                  </a:cubicBezTo>
                  <a:cubicBezTo>
                    <a:pt x="163668" y="156923"/>
                    <a:pt x="153941" y="174890"/>
                    <a:pt x="143798" y="192472"/>
                  </a:cubicBezTo>
                  <a:cubicBezTo>
                    <a:pt x="141693" y="195353"/>
                    <a:pt x="139617" y="199005"/>
                    <a:pt x="135939" y="199896"/>
                  </a:cubicBezTo>
                  <a:cubicBezTo>
                    <a:pt x="128792" y="200461"/>
                    <a:pt x="121082" y="199243"/>
                    <a:pt x="114676" y="195976"/>
                  </a:cubicBezTo>
                  <a:cubicBezTo>
                    <a:pt x="106194" y="185463"/>
                    <a:pt x="102695" y="170762"/>
                    <a:pt x="98839" y="157784"/>
                  </a:cubicBezTo>
                  <a:cubicBezTo>
                    <a:pt x="95992" y="147063"/>
                    <a:pt x="94154" y="137351"/>
                    <a:pt x="92226" y="126007"/>
                  </a:cubicBezTo>
                  <a:cubicBezTo>
                    <a:pt x="90031" y="116533"/>
                    <a:pt x="88282" y="85824"/>
                    <a:pt x="77309" y="83656"/>
                  </a:cubicBezTo>
                  <a:cubicBezTo>
                    <a:pt x="72445" y="82736"/>
                    <a:pt x="69361" y="87339"/>
                    <a:pt x="68471" y="91527"/>
                  </a:cubicBezTo>
                  <a:cubicBezTo>
                    <a:pt x="66336" y="98120"/>
                    <a:pt x="64438" y="104772"/>
                    <a:pt x="62629" y="111454"/>
                  </a:cubicBezTo>
                  <a:cubicBezTo>
                    <a:pt x="56994" y="131946"/>
                    <a:pt x="50262" y="151963"/>
                    <a:pt x="46288" y="172900"/>
                  </a:cubicBezTo>
                  <a:cubicBezTo>
                    <a:pt x="41454" y="199332"/>
                    <a:pt x="35167" y="226506"/>
                    <a:pt x="29087" y="252819"/>
                  </a:cubicBezTo>
                  <a:cubicBezTo>
                    <a:pt x="26774" y="259501"/>
                    <a:pt x="24906" y="274677"/>
                    <a:pt x="17047" y="276281"/>
                  </a:cubicBezTo>
                  <a:cubicBezTo>
                    <a:pt x="10938" y="275865"/>
                    <a:pt x="4621" y="273489"/>
                    <a:pt x="736" y="268589"/>
                  </a:cubicBezTo>
                  <a:cubicBezTo>
                    <a:pt x="-1340" y="254898"/>
                    <a:pt x="1418" y="240762"/>
                    <a:pt x="3553" y="227189"/>
                  </a:cubicBezTo>
                  <a:cubicBezTo>
                    <a:pt x="8802" y="189680"/>
                    <a:pt x="20457" y="153448"/>
                    <a:pt x="28257" y="116444"/>
                  </a:cubicBezTo>
                  <a:cubicBezTo>
                    <a:pt x="32972" y="92091"/>
                    <a:pt x="40209" y="68302"/>
                    <a:pt x="44776" y="43950"/>
                  </a:cubicBezTo>
                  <a:cubicBezTo>
                    <a:pt x="47118" y="31268"/>
                    <a:pt x="48987" y="18498"/>
                    <a:pt x="52397" y="6025"/>
                  </a:cubicBezTo>
                  <a:cubicBezTo>
                    <a:pt x="54740" y="5698"/>
                    <a:pt x="55571" y="2966"/>
                    <a:pt x="57261" y="1570"/>
                  </a:cubicBezTo>
                  <a:cubicBezTo>
                    <a:pt x="61176" y="-628"/>
                    <a:pt x="66366" y="115"/>
                    <a:pt x="70814" y="144"/>
                  </a:cubicBezTo>
                  <a:cubicBezTo>
                    <a:pt x="86235" y="204"/>
                    <a:pt x="90684" y="12380"/>
                    <a:pt x="93234" y="25418"/>
                  </a:cubicBezTo>
                  <a:cubicBezTo>
                    <a:pt x="98483" y="44900"/>
                    <a:pt x="103021" y="64531"/>
                    <a:pt x="105749" y="84577"/>
                  </a:cubicBezTo>
                  <a:cubicBezTo>
                    <a:pt x="107973" y="96753"/>
                    <a:pt x="107113" y="109286"/>
                    <a:pt x="110079" y="121344"/>
                  </a:cubicBezTo>
                  <a:cubicBezTo>
                    <a:pt x="112392" y="128917"/>
                    <a:pt x="113341" y="137767"/>
                    <a:pt x="118768" y="143796"/>
                  </a:cubicBezTo>
                  <a:cubicBezTo>
                    <a:pt x="124818" y="149231"/>
                    <a:pt x="131165" y="144420"/>
                    <a:pt x="133893" y="138302"/>
                  </a:cubicBezTo>
                  <a:cubicBezTo>
                    <a:pt x="138846" y="129689"/>
                    <a:pt x="142790" y="120542"/>
                    <a:pt x="147179" y="111632"/>
                  </a:cubicBezTo>
                  <a:cubicBezTo>
                    <a:pt x="156491" y="93635"/>
                    <a:pt x="168888" y="77479"/>
                    <a:pt x="179060" y="59987"/>
                  </a:cubicBezTo>
                  <a:cubicBezTo>
                    <a:pt x="184784" y="49592"/>
                    <a:pt x="190685" y="39287"/>
                    <a:pt x="197328" y="29457"/>
                  </a:cubicBezTo>
                  <a:cubicBezTo>
                    <a:pt x="204001" y="19181"/>
                    <a:pt x="208776" y="13212"/>
                    <a:pt x="221617" y="18884"/>
                  </a:cubicBezTo>
                  <a:cubicBezTo>
                    <a:pt x="225265" y="42019"/>
                    <a:pt x="229565" y="64768"/>
                    <a:pt x="232590" y="88082"/>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9" name="Google Shape;1639;p35"/>
            <p:cNvSpPr/>
            <p:nvPr/>
          </p:nvSpPr>
          <p:spPr>
            <a:xfrm>
              <a:off x="13298604" y="836928"/>
              <a:ext cx="141319" cy="278866"/>
            </a:xfrm>
            <a:custGeom>
              <a:avLst/>
              <a:gdLst/>
              <a:ahLst/>
              <a:cxnLst/>
              <a:rect l="l" t="t" r="r" b="b"/>
              <a:pathLst>
                <a:path w="141319" h="278866" extrusionOk="0">
                  <a:moveTo>
                    <a:pt x="141319" y="10768"/>
                  </a:moveTo>
                  <a:cubicBezTo>
                    <a:pt x="141319" y="20480"/>
                    <a:pt x="141023" y="31260"/>
                    <a:pt x="135002" y="39338"/>
                  </a:cubicBezTo>
                  <a:cubicBezTo>
                    <a:pt x="112078" y="40764"/>
                    <a:pt x="27557" y="18222"/>
                    <a:pt x="30819" y="56623"/>
                  </a:cubicBezTo>
                  <a:cubicBezTo>
                    <a:pt x="31146" y="69274"/>
                    <a:pt x="30641" y="83411"/>
                    <a:pt x="38411" y="94132"/>
                  </a:cubicBezTo>
                  <a:cubicBezTo>
                    <a:pt x="46448" y="103130"/>
                    <a:pt x="61721" y="100309"/>
                    <a:pt x="72694" y="101705"/>
                  </a:cubicBezTo>
                  <a:cubicBezTo>
                    <a:pt x="89628" y="103695"/>
                    <a:pt x="108134" y="103457"/>
                    <a:pt x="123555" y="111327"/>
                  </a:cubicBezTo>
                  <a:cubicBezTo>
                    <a:pt x="123051" y="117564"/>
                    <a:pt x="122131" y="124068"/>
                    <a:pt x="118632" y="129384"/>
                  </a:cubicBezTo>
                  <a:cubicBezTo>
                    <a:pt x="105287" y="128731"/>
                    <a:pt x="91941" y="127691"/>
                    <a:pt x="78566" y="127899"/>
                  </a:cubicBezTo>
                  <a:cubicBezTo>
                    <a:pt x="64035" y="128523"/>
                    <a:pt x="48524" y="126474"/>
                    <a:pt x="34734" y="131790"/>
                  </a:cubicBezTo>
                  <a:cubicBezTo>
                    <a:pt x="29485" y="134047"/>
                    <a:pt x="26756" y="139392"/>
                    <a:pt x="26964" y="144976"/>
                  </a:cubicBezTo>
                  <a:cubicBezTo>
                    <a:pt x="26252" y="155162"/>
                    <a:pt x="26341" y="165408"/>
                    <a:pt x="26667" y="175625"/>
                  </a:cubicBezTo>
                  <a:cubicBezTo>
                    <a:pt x="28477" y="191305"/>
                    <a:pt x="24710" y="224687"/>
                    <a:pt x="44135" y="229141"/>
                  </a:cubicBezTo>
                  <a:cubicBezTo>
                    <a:pt x="74711" y="237843"/>
                    <a:pt x="107926" y="240664"/>
                    <a:pt x="136011" y="256494"/>
                  </a:cubicBezTo>
                  <a:cubicBezTo>
                    <a:pt x="135595" y="264245"/>
                    <a:pt x="133549" y="272501"/>
                    <a:pt x="128270" y="278411"/>
                  </a:cubicBezTo>
                  <a:cubicBezTo>
                    <a:pt x="124741" y="279361"/>
                    <a:pt x="120589" y="278500"/>
                    <a:pt x="116853" y="278678"/>
                  </a:cubicBezTo>
                  <a:cubicBezTo>
                    <a:pt x="95974" y="278292"/>
                    <a:pt x="75274" y="275412"/>
                    <a:pt x="54960" y="270571"/>
                  </a:cubicBezTo>
                  <a:cubicBezTo>
                    <a:pt x="44461" y="268908"/>
                    <a:pt x="33785" y="267749"/>
                    <a:pt x="23731" y="264067"/>
                  </a:cubicBezTo>
                  <a:cubicBezTo>
                    <a:pt x="12225" y="260176"/>
                    <a:pt x="4395" y="249574"/>
                    <a:pt x="4217" y="237457"/>
                  </a:cubicBezTo>
                  <a:cubicBezTo>
                    <a:pt x="-1328" y="209659"/>
                    <a:pt x="-468" y="181267"/>
                    <a:pt x="1519" y="153113"/>
                  </a:cubicBezTo>
                  <a:cubicBezTo>
                    <a:pt x="2913" y="107645"/>
                    <a:pt x="11572" y="62592"/>
                    <a:pt x="10475" y="17005"/>
                  </a:cubicBezTo>
                  <a:cubicBezTo>
                    <a:pt x="11424" y="10085"/>
                    <a:pt x="12225" y="2363"/>
                    <a:pt x="20736" y="1799"/>
                  </a:cubicBezTo>
                  <a:cubicBezTo>
                    <a:pt x="34289" y="-1289"/>
                    <a:pt x="49681" y="582"/>
                    <a:pt x="63649" y="374"/>
                  </a:cubicBezTo>
                  <a:cubicBezTo>
                    <a:pt x="78062" y="403"/>
                    <a:pt x="92238" y="1413"/>
                    <a:pt x="106621" y="2809"/>
                  </a:cubicBezTo>
                  <a:cubicBezTo>
                    <a:pt x="118246" y="4145"/>
                    <a:pt x="130939" y="4769"/>
                    <a:pt x="141319" y="10768"/>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40" name="Google Shape;1640;p35"/>
          <p:cNvGrpSpPr/>
          <p:nvPr/>
        </p:nvGrpSpPr>
        <p:grpSpPr>
          <a:xfrm>
            <a:off x="9617875" y="796572"/>
            <a:ext cx="1110394" cy="370015"/>
            <a:chOff x="9617875" y="796572"/>
            <a:chExt cx="1110394" cy="370015"/>
          </a:xfrm>
        </p:grpSpPr>
        <p:sp>
          <p:nvSpPr>
            <p:cNvPr id="1641" name="Google Shape;1641;p35"/>
            <p:cNvSpPr/>
            <p:nvPr/>
          </p:nvSpPr>
          <p:spPr>
            <a:xfrm>
              <a:off x="9617875" y="796572"/>
              <a:ext cx="230682" cy="349491"/>
            </a:xfrm>
            <a:custGeom>
              <a:avLst/>
              <a:gdLst/>
              <a:ahLst/>
              <a:cxnLst/>
              <a:rect l="l" t="t" r="r" b="b"/>
              <a:pathLst>
                <a:path w="230682" h="349491" extrusionOk="0">
                  <a:moveTo>
                    <a:pt x="206270" y="168277"/>
                  </a:moveTo>
                  <a:cubicBezTo>
                    <a:pt x="192390" y="167320"/>
                    <a:pt x="178732" y="167231"/>
                    <a:pt x="164807" y="165762"/>
                  </a:cubicBezTo>
                  <a:cubicBezTo>
                    <a:pt x="155502" y="164850"/>
                    <a:pt x="146152" y="164249"/>
                    <a:pt x="136824" y="163670"/>
                  </a:cubicBezTo>
                  <a:cubicBezTo>
                    <a:pt x="129118" y="162513"/>
                    <a:pt x="122366" y="167610"/>
                    <a:pt x="119724" y="174643"/>
                  </a:cubicBezTo>
                  <a:cubicBezTo>
                    <a:pt x="117147" y="181787"/>
                    <a:pt x="113261" y="190178"/>
                    <a:pt x="115882" y="197746"/>
                  </a:cubicBezTo>
                  <a:cubicBezTo>
                    <a:pt x="126253" y="213304"/>
                    <a:pt x="162186" y="206471"/>
                    <a:pt x="179132" y="210299"/>
                  </a:cubicBezTo>
                  <a:cubicBezTo>
                    <a:pt x="179953" y="220804"/>
                    <a:pt x="176222" y="231109"/>
                    <a:pt x="174579" y="241415"/>
                  </a:cubicBezTo>
                  <a:cubicBezTo>
                    <a:pt x="171803" y="257195"/>
                    <a:pt x="163630" y="272619"/>
                    <a:pt x="149594" y="281099"/>
                  </a:cubicBezTo>
                  <a:cubicBezTo>
                    <a:pt x="137646" y="287175"/>
                    <a:pt x="124721" y="283080"/>
                    <a:pt x="113594" y="277204"/>
                  </a:cubicBezTo>
                  <a:cubicBezTo>
                    <a:pt x="104688" y="273176"/>
                    <a:pt x="97959" y="266098"/>
                    <a:pt x="92873" y="257863"/>
                  </a:cubicBezTo>
                  <a:cubicBezTo>
                    <a:pt x="85278" y="247001"/>
                    <a:pt x="78593" y="234582"/>
                    <a:pt x="74396" y="221850"/>
                  </a:cubicBezTo>
                  <a:cubicBezTo>
                    <a:pt x="70687" y="210833"/>
                    <a:pt x="65779" y="200617"/>
                    <a:pt x="64091" y="188821"/>
                  </a:cubicBezTo>
                  <a:cubicBezTo>
                    <a:pt x="61981" y="161645"/>
                    <a:pt x="61604" y="133089"/>
                    <a:pt x="72686" y="107582"/>
                  </a:cubicBezTo>
                  <a:cubicBezTo>
                    <a:pt x="79260" y="93782"/>
                    <a:pt x="88565" y="81630"/>
                    <a:pt x="101268" y="72905"/>
                  </a:cubicBezTo>
                  <a:cubicBezTo>
                    <a:pt x="117325" y="63290"/>
                    <a:pt x="136358" y="57614"/>
                    <a:pt x="155280" y="59284"/>
                  </a:cubicBezTo>
                  <a:cubicBezTo>
                    <a:pt x="164341" y="59996"/>
                    <a:pt x="172935" y="63201"/>
                    <a:pt x="181175" y="66940"/>
                  </a:cubicBezTo>
                  <a:cubicBezTo>
                    <a:pt x="188704" y="70256"/>
                    <a:pt x="196632" y="75732"/>
                    <a:pt x="205204" y="73417"/>
                  </a:cubicBezTo>
                  <a:cubicBezTo>
                    <a:pt x="219418" y="69411"/>
                    <a:pt x="234142" y="37472"/>
                    <a:pt x="228635" y="23961"/>
                  </a:cubicBezTo>
                  <a:cubicBezTo>
                    <a:pt x="225636" y="18152"/>
                    <a:pt x="221084" y="12966"/>
                    <a:pt x="215531" y="9606"/>
                  </a:cubicBezTo>
                  <a:cubicBezTo>
                    <a:pt x="211667" y="7224"/>
                    <a:pt x="205582" y="2995"/>
                    <a:pt x="201407" y="6623"/>
                  </a:cubicBezTo>
                  <a:cubicBezTo>
                    <a:pt x="191790" y="2149"/>
                    <a:pt x="181086" y="858"/>
                    <a:pt x="170604" y="324"/>
                  </a:cubicBezTo>
                  <a:cubicBezTo>
                    <a:pt x="156590" y="-277"/>
                    <a:pt x="142332" y="-254"/>
                    <a:pt x="128474" y="2261"/>
                  </a:cubicBezTo>
                  <a:cubicBezTo>
                    <a:pt x="106110" y="7246"/>
                    <a:pt x="86500" y="20200"/>
                    <a:pt x="66978" y="31662"/>
                  </a:cubicBezTo>
                  <a:cubicBezTo>
                    <a:pt x="52520" y="43347"/>
                    <a:pt x="40106" y="57681"/>
                    <a:pt x="29668" y="73039"/>
                  </a:cubicBezTo>
                  <a:cubicBezTo>
                    <a:pt x="20629" y="89131"/>
                    <a:pt x="14144" y="106736"/>
                    <a:pt x="8259" y="124208"/>
                  </a:cubicBezTo>
                  <a:cubicBezTo>
                    <a:pt x="3195" y="140434"/>
                    <a:pt x="1752" y="157460"/>
                    <a:pt x="597" y="174331"/>
                  </a:cubicBezTo>
                  <a:cubicBezTo>
                    <a:pt x="-1113" y="194852"/>
                    <a:pt x="952" y="215374"/>
                    <a:pt x="5505" y="235427"/>
                  </a:cubicBezTo>
                  <a:cubicBezTo>
                    <a:pt x="9836" y="258197"/>
                    <a:pt x="21406" y="278651"/>
                    <a:pt x="32710" y="298616"/>
                  </a:cubicBezTo>
                  <a:cubicBezTo>
                    <a:pt x="40173" y="311213"/>
                    <a:pt x="52010" y="320227"/>
                    <a:pt x="63647" y="328707"/>
                  </a:cubicBezTo>
                  <a:cubicBezTo>
                    <a:pt x="78549" y="340526"/>
                    <a:pt x="96027" y="348828"/>
                    <a:pt x="115282" y="349384"/>
                  </a:cubicBezTo>
                  <a:cubicBezTo>
                    <a:pt x="146441" y="350653"/>
                    <a:pt x="193079" y="340815"/>
                    <a:pt x="210002" y="311970"/>
                  </a:cubicBezTo>
                  <a:cubicBezTo>
                    <a:pt x="215998" y="301220"/>
                    <a:pt x="218196" y="288912"/>
                    <a:pt x="220684" y="276982"/>
                  </a:cubicBezTo>
                  <a:cubicBezTo>
                    <a:pt x="227147" y="245599"/>
                    <a:pt x="229079" y="213504"/>
                    <a:pt x="230544" y="181543"/>
                  </a:cubicBezTo>
                  <a:cubicBezTo>
                    <a:pt x="232388" y="168055"/>
                    <a:pt x="215287" y="169346"/>
                    <a:pt x="206270" y="1682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2" name="Google Shape;1642;p35"/>
            <p:cNvSpPr/>
            <p:nvPr/>
          </p:nvSpPr>
          <p:spPr>
            <a:xfrm>
              <a:off x="9868632" y="822632"/>
              <a:ext cx="213113" cy="343955"/>
            </a:xfrm>
            <a:custGeom>
              <a:avLst/>
              <a:gdLst/>
              <a:ahLst/>
              <a:cxnLst/>
              <a:rect l="l" t="t" r="r" b="b"/>
              <a:pathLst>
                <a:path w="213113" h="343955" extrusionOk="0">
                  <a:moveTo>
                    <a:pt x="106754" y="2019"/>
                  </a:moveTo>
                  <a:cubicBezTo>
                    <a:pt x="83457" y="-941"/>
                    <a:pt x="57162" y="-2388"/>
                    <a:pt x="36419" y="10433"/>
                  </a:cubicBezTo>
                  <a:cubicBezTo>
                    <a:pt x="32466" y="13014"/>
                    <a:pt x="26848" y="17243"/>
                    <a:pt x="28202" y="22585"/>
                  </a:cubicBezTo>
                  <a:cubicBezTo>
                    <a:pt x="25004" y="25300"/>
                    <a:pt x="24760" y="30108"/>
                    <a:pt x="23738" y="33958"/>
                  </a:cubicBezTo>
                  <a:cubicBezTo>
                    <a:pt x="22162" y="41771"/>
                    <a:pt x="21362" y="49739"/>
                    <a:pt x="20296" y="57662"/>
                  </a:cubicBezTo>
                  <a:cubicBezTo>
                    <a:pt x="18497" y="72018"/>
                    <a:pt x="16765" y="86396"/>
                    <a:pt x="15343" y="100797"/>
                  </a:cubicBezTo>
                  <a:cubicBezTo>
                    <a:pt x="13323" y="120628"/>
                    <a:pt x="12279" y="140415"/>
                    <a:pt x="10724" y="160313"/>
                  </a:cubicBezTo>
                  <a:cubicBezTo>
                    <a:pt x="8925" y="179654"/>
                    <a:pt x="6260" y="198929"/>
                    <a:pt x="5705" y="218382"/>
                  </a:cubicBezTo>
                  <a:cubicBezTo>
                    <a:pt x="4439" y="246649"/>
                    <a:pt x="3040" y="274937"/>
                    <a:pt x="1707" y="303204"/>
                  </a:cubicBezTo>
                  <a:cubicBezTo>
                    <a:pt x="219" y="325840"/>
                    <a:pt x="-6643" y="342221"/>
                    <a:pt x="23805" y="343779"/>
                  </a:cubicBezTo>
                  <a:cubicBezTo>
                    <a:pt x="29624" y="344157"/>
                    <a:pt x="36486" y="344358"/>
                    <a:pt x="40639" y="339661"/>
                  </a:cubicBezTo>
                  <a:cubicBezTo>
                    <a:pt x="48901" y="328377"/>
                    <a:pt x="49323" y="313175"/>
                    <a:pt x="51588" y="299777"/>
                  </a:cubicBezTo>
                  <a:cubicBezTo>
                    <a:pt x="55141" y="273179"/>
                    <a:pt x="57340" y="246448"/>
                    <a:pt x="61582" y="219962"/>
                  </a:cubicBezTo>
                  <a:cubicBezTo>
                    <a:pt x="75817" y="217091"/>
                    <a:pt x="90453" y="217113"/>
                    <a:pt x="104933" y="216913"/>
                  </a:cubicBezTo>
                  <a:cubicBezTo>
                    <a:pt x="110752" y="232293"/>
                    <a:pt x="111818" y="249164"/>
                    <a:pt x="114838" y="265345"/>
                  </a:cubicBezTo>
                  <a:cubicBezTo>
                    <a:pt x="117570" y="286533"/>
                    <a:pt x="122478" y="306943"/>
                    <a:pt x="125876" y="328110"/>
                  </a:cubicBezTo>
                  <a:cubicBezTo>
                    <a:pt x="128607" y="338282"/>
                    <a:pt x="142199" y="336701"/>
                    <a:pt x="150394" y="335989"/>
                  </a:cubicBezTo>
                  <a:cubicBezTo>
                    <a:pt x="166739" y="336301"/>
                    <a:pt x="166184" y="318651"/>
                    <a:pt x="166961" y="306676"/>
                  </a:cubicBezTo>
                  <a:cubicBezTo>
                    <a:pt x="168272" y="278632"/>
                    <a:pt x="165762" y="250610"/>
                    <a:pt x="162209" y="222811"/>
                  </a:cubicBezTo>
                  <a:cubicBezTo>
                    <a:pt x="160388" y="195791"/>
                    <a:pt x="155546" y="205384"/>
                    <a:pt x="177488" y="190738"/>
                  </a:cubicBezTo>
                  <a:cubicBezTo>
                    <a:pt x="201363" y="173355"/>
                    <a:pt x="211068" y="142863"/>
                    <a:pt x="212889" y="114396"/>
                  </a:cubicBezTo>
                  <a:cubicBezTo>
                    <a:pt x="214843" y="89312"/>
                    <a:pt x="203828" y="64028"/>
                    <a:pt x="188126" y="44931"/>
                  </a:cubicBezTo>
                  <a:cubicBezTo>
                    <a:pt x="166828" y="21205"/>
                    <a:pt x="137691" y="7873"/>
                    <a:pt x="106754" y="2019"/>
                  </a:cubicBezTo>
                  <a:close/>
                  <a:moveTo>
                    <a:pt x="93074" y="164386"/>
                  </a:moveTo>
                  <a:cubicBezTo>
                    <a:pt x="83302" y="164364"/>
                    <a:pt x="72864" y="163429"/>
                    <a:pt x="64091" y="158777"/>
                  </a:cubicBezTo>
                  <a:cubicBezTo>
                    <a:pt x="64025" y="137187"/>
                    <a:pt x="65557" y="115620"/>
                    <a:pt x="66357" y="94053"/>
                  </a:cubicBezTo>
                  <a:cubicBezTo>
                    <a:pt x="66623" y="88867"/>
                    <a:pt x="67423" y="83770"/>
                    <a:pt x="68156" y="78629"/>
                  </a:cubicBezTo>
                  <a:cubicBezTo>
                    <a:pt x="68733" y="70126"/>
                    <a:pt x="70687" y="60378"/>
                    <a:pt x="80193" y="58019"/>
                  </a:cubicBezTo>
                  <a:cubicBezTo>
                    <a:pt x="93562" y="55147"/>
                    <a:pt x="107398" y="59799"/>
                    <a:pt x="119568" y="65586"/>
                  </a:cubicBezTo>
                  <a:cubicBezTo>
                    <a:pt x="134981" y="72753"/>
                    <a:pt x="145819" y="87242"/>
                    <a:pt x="151527" y="102978"/>
                  </a:cubicBezTo>
                  <a:cubicBezTo>
                    <a:pt x="156235" y="118224"/>
                    <a:pt x="151527" y="135741"/>
                    <a:pt x="141733" y="148027"/>
                  </a:cubicBezTo>
                  <a:cubicBezTo>
                    <a:pt x="129562" y="161693"/>
                    <a:pt x="110418" y="163718"/>
                    <a:pt x="93074" y="16438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3" name="Google Shape;1643;p35"/>
            <p:cNvSpPr/>
            <p:nvPr/>
          </p:nvSpPr>
          <p:spPr>
            <a:xfrm>
              <a:off x="10094224" y="825301"/>
              <a:ext cx="157616" cy="297632"/>
            </a:xfrm>
            <a:custGeom>
              <a:avLst/>
              <a:gdLst/>
              <a:ahLst/>
              <a:cxnLst/>
              <a:rect l="l" t="t" r="r" b="b"/>
              <a:pathLst>
                <a:path w="157616" h="297632" extrusionOk="0">
                  <a:moveTo>
                    <a:pt x="156260" y="24278"/>
                  </a:moveTo>
                  <a:cubicBezTo>
                    <a:pt x="149020" y="6539"/>
                    <a:pt x="88479" y="5448"/>
                    <a:pt x="70001" y="2287"/>
                  </a:cubicBezTo>
                  <a:cubicBezTo>
                    <a:pt x="60763" y="974"/>
                    <a:pt x="51457" y="84"/>
                    <a:pt x="42107" y="106"/>
                  </a:cubicBezTo>
                  <a:cubicBezTo>
                    <a:pt x="35934" y="373"/>
                    <a:pt x="27294" y="-1741"/>
                    <a:pt x="24052" y="5159"/>
                  </a:cubicBezTo>
                  <a:cubicBezTo>
                    <a:pt x="22142" y="8186"/>
                    <a:pt x="21809" y="11769"/>
                    <a:pt x="21676" y="15263"/>
                  </a:cubicBezTo>
                  <a:cubicBezTo>
                    <a:pt x="17611" y="33559"/>
                    <a:pt x="15346" y="52166"/>
                    <a:pt x="12281" y="70639"/>
                  </a:cubicBezTo>
                  <a:cubicBezTo>
                    <a:pt x="7751" y="97148"/>
                    <a:pt x="5730" y="124012"/>
                    <a:pt x="3043" y="150765"/>
                  </a:cubicBezTo>
                  <a:cubicBezTo>
                    <a:pt x="-866" y="184396"/>
                    <a:pt x="-622" y="218338"/>
                    <a:pt x="1599" y="252080"/>
                  </a:cubicBezTo>
                  <a:cubicBezTo>
                    <a:pt x="3442" y="262808"/>
                    <a:pt x="178" y="277743"/>
                    <a:pt x="10172" y="284865"/>
                  </a:cubicBezTo>
                  <a:cubicBezTo>
                    <a:pt x="18922" y="291008"/>
                    <a:pt x="29760" y="292433"/>
                    <a:pt x="39998" y="294347"/>
                  </a:cubicBezTo>
                  <a:cubicBezTo>
                    <a:pt x="53234" y="297507"/>
                    <a:pt x="66870" y="297507"/>
                    <a:pt x="80373" y="297619"/>
                  </a:cubicBezTo>
                  <a:cubicBezTo>
                    <a:pt x="112087" y="297463"/>
                    <a:pt x="139115" y="300868"/>
                    <a:pt x="137671" y="259470"/>
                  </a:cubicBezTo>
                  <a:cubicBezTo>
                    <a:pt x="136627" y="251680"/>
                    <a:pt x="127722" y="249543"/>
                    <a:pt x="121126" y="248675"/>
                  </a:cubicBezTo>
                  <a:cubicBezTo>
                    <a:pt x="111309" y="247406"/>
                    <a:pt x="101404" y="248319"/>
                    <a:pt x="91566" y="247807"/>
                  </a:cubicBezTo>
                  <a:cubicBezTo>
                    <a:pt x="76420" y="246583"/>
                    <a:pt x="62006" y="245114"/>
                    <a:pt x="47260" y="240484"/>
                  </a:cubicBezTo>
                  <a:cubicBezTo>
                    <a:pt x="43773" y="230135"/>
                    <a:pt x="44328" y="218472"/>
                    <a:pt x="43973" y="207588"/>
                  </a:cubicBezTo>
                  <a:cubicBezTo>
                    <a:pt x="43862" y="196126"/>
                    <a:pt x="43929" y="184619"/>
                    <a:pt x="43906" y="173134"/>
                  </a:cubicBezTo>
                  <a:cubicBezTo>
                    <a:pt x="43929" y="171353"/>
                    <a:pt x="43773" y="169506"/>
                    <a:pt x="43951" y="167703"/>
                  </a:cubicBezTo>
                  <a:cubicBezTo>
                    <a:pt x="46771" y="164342"/>
                    <a:pt x="51879" y="164276"/>
                    <a:pt x="55855" y="163074"/>
                  </a:cubicBezTo>
                  <a:cubicBezTo>
                    <a:pt x="66737" y="160714"/>
                    <a:pt x="78419" y="160091"/>
                    <a:pt x="89701" y="161004"/>
                  </a:cubicBezTo>
                  <a:cubicBezTo>
                    <a:pt x="98939" y="161694"/>
                    <a:pt x="108156" y="162628"/>
                    <a:pt x="117417" y="162985"/>
                  </a:cubicBezTo>
                  <a:cubicBezTo>
                    <a:pt x="125745" y="163719"/>
                    <a:pt x="132052" y="163430"/>
                    <a:pt x="135250" y="154438"/>
                  </a:cubicBezTo>
                  <a:cubicBezTo>
                    <a:pt x="137205" y="149541"/>
                    <a:pt x="137627" y="144199"/>
                    <a:pt x="138049" y="138991"/>
                  </a:cubicBezTo>
                  <a:cubicBezTo>
                    <a:pt x="138293" y="135430"/>
                    <a:pt x="138426" y="131179"/>
                    <a:pt x="136450" y="127929"/>
                  </a:cubicBezTo>
                  <a:cubicBezTo>
                    <a:pt x="127344" y="115710"/>
                    <a:pt x="106179" y="115911"/>
                    <a:pt x="92299" y="112973"/>
                  </a:cubicBezTo>
                  <a:cubicBezTo>
                    <a:pt x="80106" y="110636"/>
                    <a:pt x="67825" y="109478"/>
                    <a:pt x="55499" y="108343"/>
                  </a:cubicBezTo>
                  <a:cubicBezTo>
                    <a:pt x="51391" y="95679"/>
                    <a:pt x="52546" y="81479"/>
                    <a:pt x="54544" y="68458"/>
                  </a:cubicBezTo>
                  <a:cubicBezTo>
                    <a:pt x="55233" y="64608"/>
                    <a:pt x="55832" y="60757"/>
                    <a:pt x="56410" y="56884"/>
                  </a:cubicBezTo>
                  <a:cubicBezTo>
                    <a:pt x="56965" y="55571"/>
                    <a:pt x="58697" y="55037"/>
                    <a:pt x="59919" y="54481"/>
                  </a:cubicBezTo>
                  <a:cubicBezTo>
                    <a:pt x="80462" y="50229"/>
                    <a:pt x="102559" y="55148"/>
                    <a:pt x="123346" y="57218"/>
                  </a:cubicBezTo>
                  <a:cubicBezTo>
                    <a:pt x="131075" y="57775"/>
                    <a:pt x="140469" y="60891"/>
                    <a:pt x="147798" y="57997"/>
                  </a:cubicBezTo>
                  <a:cubicBezTo>
                    <a:pt x="157481" y="51142"/>
                    <a:pt x="159324" y="34983"/>
                    <a:pt x="156260" y="242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4" name="Google Shape;1644;p35"/>
            <p:cNvSpPr/>
            <p:nvPr/>
          </p:nvSpPr>
          <p:spPr>
            <a:xfrm>
              <a:off x="10247390" y="803577"/>
              <a:ext cx="201066" cy="337349"/>
            </a:xfrm>
            <a:custGeom>
              <a:avLst/>
              <a:gdLst/>
              <a:ahLst/>
              <a:cxnLst/>
              <a:rect l="l" t="t" r="r" b="b"/>
              <a:pathLst>
                <a:path w="201066" h="337349" extrusionOk="0">
                  <a:moveTo>
                    <a:pt x="180385" y="96103"/>
                  </a:moveTo>
                  <a:cubicBezTo>
                    <a:pt x="177475" y="79343"/>
                    <a:pt x="174744" y="62784"/>
                    <a:pt x="170813" y="46180"/>
                  </a:cubicBezTo>
                  <a:cubicBezTo>
                    <a:pt x="167570" y="35474"/>
                    <a:pt x="166726" y="22988"/>
                    <a:pt x="158243" y="14820"/>
                  </a:cubicBezTo>
                  <a:cubicBezTo>
                    <a:pt x="148959" y="6384"/>
                    <a:pt x="136123" y="4336"/>
                    <a:pt x="124219" y="2155"/>
                  </a:cubicBezTo>
                  <a:cubicBezTo>
                    <a:pt x="113937" y="152"/>
                    <a:pt x="102810" y="-1851"/>
                    <a:pt x="93016" y="3068"/>
                  </a:cubicBezTo>
                  <a:cubicBezTo>
                    <a:pt x="80402" y="9990"/>
                    <a:pt x="59148" y="24101"/>
                    <a:pt x="57882" y="39592"/>
                  </a:cubicBezTo>
                  <a:cubicBezTo>
                    <a:pt x="41448" y="74536"/>
                    <a:pt x="36873" y="113508"/>
                    <a:pt x="29544" y="151056"/>
                  </a:cubicBezTo>
                  <a:cubicBezTo>
                    <a:pt x="29566" y="150900"/>
                    <a:pt x="29566" y="150856"/>
                    <a:pt x="29588" y="150789"/>
                  </a:cubicBezTo>
                  <a:cubicBezTo>
                    <a:pt x="29611" y="150678"/>
                    <a:pt x="29633" y="150544"/>
                    <a:pt x="29655" y="150433"/>
                  </a:cubicBezTo>
                  <a:cubicBezTo>
                    <a:pt x="19217" y="194747"/>
                    <a:pt x="6936" y="238772"/>
                    <a:pt x="2849" y="284266"/>
                  </a:cubicBezTo>
                  <a:cubicBezTo>
                    <a:pt x="2005" y="297353"/>
                    <a:pt x="-682" y="310551"/>
                    <a:pt x="162" y="323639"/>
                  </a:cubicBezTo>
                  <a:cubicBezTo>
                    <a:pt x="5181" y="335168"/>
                    <a:pt x="22570" y="336526"/>
                    <a:pt x="33608" y="337349"/>
                  </a:cubicBezTo>
                  <a:cubicBezTo>
                    <a:pt x="41426" y="337149"/>
                    <a:pt x="44823" y="328468"/>
                    <a:pt x="46889" y="322103"/>
                  </a:cubicBezTo>
                  <a:cubicBezTo>
                    <a:pt x="51108" y="308660"/>
                    <a:pt x="53929" y="294816"/>
                    <a:pt x="56838" y="281038"/>
                  </a:cubicBezTo>
                  <a:cubicBezTo>
                    <a:pt x="62368" y="254686"/>
                    <a:pt x="67654" y="227487"/>
                    <a:pt x="74849" y="201446"/>
                  </a:cubicBezTo>
                  <a:cubicBezTo>
                    <a:pt x="84221" y="197997"/>
                    <a:pt x="94659" y="198820"/>
                    <a:pt x="104476" y="199332"/>
                  </a:cubicBezTo>
                  <a:cubicBezTo>
                    <a:pt x="115780" y="200245"/>
                    <a:pt x="126396" y="200801"/>
                    <a:pt x="137789" y="201736"/>
                  </a:cubicBezTo>
                  <a:cubicBezTo>
                    <a:pt x="143718" y="214356"/>
                    <a:pt x="143607" y="229090"/>
                    <a:pt x="145761" y="242734"/>
                  </a:cubicBezTo>
                  <a:cubicBezTo>
                    <a:pt x="149359" y="265169"/>
                    <a:pt x="150225" y="288272"/>
                    <a:pt x="155800" y="310307"/>
                  </a:cubicBezTo>
                  <a:cubicBezTo>
                    <a:pt x="158576" y="321791"/>
                    <a:pt x="171612" y="322726"/>
                    <a:pt x="181362" y="323616"/>
                  </a:cubicBezTo>
                  <a:cubicBezTo>
                    <a:pt x="209589" y="326554"/>
                    <a:pt x="199240" y="253573"/>
                    <a:pt x="199106" y="235478"/>
                  </a:cubicBezTo>
                  <a:cubicBezTo>
                    <a:pt x="195997" y="188804"/>
                    <a:pt x="187913" y="142264"/>
                    <a:pt x="180385" y="96103"/>
                  </a:cubicBezTo>
                  <a:close/>
                  <a:moveTo>
                    <a:pt x="120666" y="152391"/>
                  </a:moveTo>
                  <a:cubicBezTo>
                    <a:pt x="106208" y="151635"/>
                    <a:pt x="80357" y="151234"/>
                    <a:pt x="85110" y="129912"/>
                  </a:cubicBezTo>
                  <a:cubicBezTo>
                    <a:pt x="86087" y="120363"/>
                    <a:pt x="87442" y="109190"/>
                    <a:pt x="89396" y="99419"/>
                  </a:cubicBezTo>
                  <a:cubicBezTo>
                    <a:pt x="93460" y="85664"/>
                    <a:pt x="97236" y="42619"/>
                    <a:pt x="111849" y="39191"/>
                  </a:cubicBezTo>
                  <a:cubicBezTo>
                    <a:pt x="112404" y="41261"/>
                    <a:pt x="114225" y="42708"/>
                    <a:pt x="116291" y="43064"/>
                  </a:cubicBezTo>
                  <a:cubicBezTo>
                    <a:pt x="129594" y="48851"/>
                    <a:pt x="133724" y="64898"/>
                    <a:pt x="135301" y="78364"/>
                  </a:cubicBezTo>
                  <a:cubicBezTo>
                    <a:pt x="135657" y="94411"/>
                    <a:pt x="135657" y="110526"/>
                    <a:pt x="134946" y="126573"/>
                  </a:cubicBezTo>
                  <a:cubicBezTo>
                    <a:pt x="133991" y="134786"/>
                    <a:pt x="133658" y="143555"/>
                    <a:pt x="129638" y="150967"/>
                  </a:cubicBezTo>
                  <a:cubicBezTo>
                    <a:pt x="127728" y="153593"/>
                    <a:pt x="123508" y="152058"/>
                    <a:pt x="120666" y="1523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5" name="Google Shape;1645;p35"/>
            <p:cNvSpPr/>
            <p:nvPr/>
          </p:nvSpPr>
          <p:spPr>
            <a:xfrm>
              <a:off x="10449710" y="806695"/>
              <a:ext cx="195365" cy="329916"/>
            </a:xfrm>
            <a:custGeom>
              <a:avLst/>
              <a:gdLst/>
              <a:ahLst/>
              <a:cxnLst/>
              <a:rect l="l" t="t" r="r" b="b"/>
              <a:pathLst>
                <a:path w="195365" h="329916" extrusionOk="0">
                  <a:moveTo>
                    <a:pt x="191756" y="53634"/>
                  </a:moveTo>
                  <a:cubicBezTo>
                    <a:pt x="193977" y="48559"/>
                    <a:pt x="194554" y="42950"/>
                    <a:pt x="195198" y="37519"/>
                  </a:cubicBezTo>
                  <a:cubicBezTo>
                    <a:pt x="195709" y="34025"/>
                    <a:pt x="195110" y="30264"/>
                    <a:pt x="192578" y="27660"/>
                  </a:cubicBezTo>
                  <a:cubicBezTo>
                    <a:pt x="189358" y="24321"/>
                    <a:pt x="184738" y="22941"/>
                    <a:pt x="180430" y="21606"/>
                  </a:cubicBezTo>
                  <a:cubicBezTo>
                    <a:pt x="166971" y="17733"/>
                    <a:pt x="154290" y="15218"/>
                    <a:pt x="140010" y="13793"/>
                  </a:cubicBezTo>
                  <a:cubicBezTo>
                    <a:pt x="120822" y="12146"/>
                    <a:pt x="102322" y="6070"/>
                    <a:pt x="82934" y="6315"/>
                  </a:cubicBezTo>
                  <a:cubicBezTo>
                    <a:pt x="67610" y="5402"/>
                    <a:pt x="52220" y="3933"/>
                    <a:pt x="37007" y="1774"/>
                  </a:cubicBezTo>
                  <a:cubicBezTo>
                    <a:pt x="27102" y="662"/>
                    <a:pt x="13732" y="-2655"/>
                    <a:pt x="5426" y="4267"/>
                  </a:cubicBezTo>
                  <a:cubicBezTo>
                    <a:pt x="3116" y="8696"/>
                    <a:pt x="473" y="14862"/>
                    <a:pt x="1362" y="19870"/>
                  </a:cubicBezTo>
                  <a:cubicBezTo>
                    <a:pt x="-3102" y="37163"/>
                    <a:pt x="3561" y="41704"/>
                    <a:pt x="19107" y="46400"/>
                  </a:cubicBezTo>
                  <a:cubicBezTo>
                    <a:pt x="31765" y="50251"/>
                    <a:pt x="44580" y="53656"/>
                    <a:pt x="57638" y="55815"/>
                  </a:cubicBezTo>
                  <a:cubicBezTo>
                    <a:pt x="59793" y="65719"/>
                    <a:pt x="57305" y="75958"/>
                    <a:pt x="56661" y="85907"/>
                  </a:cubicBezTo>
                  <a:cubicBezTo>
                    <a:pt x="54773" y="106161"/>
                    <a:pt x="52752" y="126415"/>
                    <a:pt x="51242" y="146691"/>
                  </a:cubicBezTo>
                  <a:cubicBezTo>
                    <a:pt x="49799" y="173066"/>
                    <a:pt x="48644" y="200910"/>
                    <a:pt x="46001" y="227752"/>
                  </a:cubicBezTo>
                  <a:cubicBezTo>
                    <a:pt x="44380" y="248540"/>
                    <a:pt x="42203" y="269329"/>
                    <a:pt x="41826" y="290184"/>
                  </a:cubicBezTo>
                  <a:cubicBezTo>
                    <a:pt x="42292" y="297907"/>
                    <a:pt x="40360" y="306164"/>
                    <a:pt x="42714" y="313620"/>
                  </a:cubicBezTo>
                  <a:cubicBezTo>
                    <a:pt x="47223" y="321900"/>
                    <a:pt x="55817" y="328889"/>
                    <a:pt x="65411" y="329757"/>
                  </a:cubicBezTo>
                  <a:cubicBezTo>
                    <a:pt x="86221" y="332094"/>
                    <a:pt x="88486" y="308167"/>
                    <a:pt x="90196" y="292810"/>
                  </a:cubicBezTo>
                  <a:cubicBezTo>
                    <a:pt x="91884" y="278810"/>
                    <a:pt x="93794" y="264855"/>
                    <a:pt x="95571" y="250877"/>
                  </a:cubicBezTo>
                  <a:cubicBezTo>
                    <a:pt x="104610" y="186888"/>
                    <a:pt x="110228" y="122609"/>
                    <a:pt x="113982" y="58107"/>
                  </a:cubicBezTo>
                  <a:cubicBezTo>
                    <a:pt x="131504" y="54457"/>
                    <a:pt x="148960" y="62002"/>
                    <a:pt x="166372" y="63449"/>
                  </a:cubicBezTo>
                  <a:cubicBezTo>
                    <a:pt x="178475" y="65697"/>
                    <a:pt x="186337" y="66877"/>
                    <a:pt x="191756" y="536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6" name="Google Shape;1646;p35"/>
            <p:cNvSpPr/>
            <p:nvPr/>
          </p:nvSpPr>
          <p:spPr>
            <a:xfrm>
              <a:off x="10627106" y="828874"/>
              <a:ext cx="101163" cy="227421"/>
            </a:xfrm>
            <a:custGeom>
              <a:avLst/>
              <a:gdLst/>
              <a:ahLst/>
              <a:cxnLst/>
              <a:rect l="l" t="t" r="r" b="b"/>
              <a:pathLst>
                <a:path w="101163" h="227421" extrusionOk="0">
                  <a:moveTo>
                    <a:pt x="87537" y="3344"/>
                  </a:moveTo>
                  <a:cubicBezTo>
                    <a:pt x="80919" y="1297"/>
                    <a:pt x="73967" y="696"/>
                    <a:pt x="67083" y="184"/>
                  </a:cubicBezTo>
                  <a:cubicBezTo>
                    <a:pt x="63596" y="-39"/>
                    <a:pt x="59798" y="-439"/>
                    <a:pt x="56756" y="1675"/>
                  </a:cubicBezTo>
                  <a:cubicBezTo>
                    <a:pt x="53957" y="3812"/>
                    <a:pt x="49649" y="7240"/>
                    <a:pt x="51848" y="11135"/>
                  </a:cubicBezTo>
                  <a:cubicBezTo>
                    <a:pt x="44896" y="26336"/>
                    <a:pt x="40965" y="42606"/>
                    <a:pt x="36479" y="58654"/>
                  </a:cubicBezTo>
                  <a:cubicBezTo>
                    <a:pt x="25708" y="92796"/>
                    <a:pt x="16203" y="127384"/>
                    <a:pt x="8252" y="162283"/>
                  </a:cubicBezTo>
                  <a:cubicBezTo>
                    <a:pt x="8297" y="162061"/>
                    <a:pt x="8363" y="161771"/>
                    <a:pt x="8408" y="161504"/>
                  </a:cubicBezTo>
                  <a:cubicBezTo>
                    <a:pt x="5432" y="177151"/>
                    <a:pt x="213" y="192598"/>
                    <a:pt x="13" y="208667"/>
                  </a:cubicBezTo>
                  <a:cubicBezTo>
                    <a:pt x="-498" y="221799"/>
                    <a:pt x="14448" y="226718"/>
                    <a:pt x="25242" y="227297"/>
                  </a:cubicBezTo>
                  <a:cubicBezTo>
                    <a:pt x="32193" y="228387"/>
                    <a:pt x="36746" y="222111"/>
                    <a:pt x="39122" y="216391"/>
                  </a:cubicBezTo>
                  <a:cubicBezTo>
                    <a:pt x="44807" y="203192"/>
                    <a:pt x="48583" y="189259"/>
                    <a:pt x="53336" y="175704"/>
                  </a:cubicBezTo>
                  <a:cubicBezTo>
                    <a:pt x="61397" y="147861"/>
                    <a:pt x="70747" y="120484"/>
                    <a:pt x="81230" y="93464"/>
                  </a:cubicBezTo>
                  <a:cubicBezTo>
                    <a:pt x="88025" y="73789"/>
                    <a:pt x="93378" y="53601"/>
                    <a:pt x="97930" y="33303"/>
                  </a:cubicBezTo>
                  <a:cubicBezTo>
                    <a:pt x="101417" y="18301"/>
                    <a:pt x="106148" y="8864"/>
                    <a:pt x="87537" y="33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7" name="Google Shape;1647;p35"/>
            <p:cNvSpPr/>
            <p:nvPr/>
          </p:nvSpPr>
          <p:spPr>
            <a:xfrm>
              <a:off x="10604732" y="1079901"/>
              <a:ext cx="58703" cy="54471"/>
            </a:xfrm>
            <a:custGeom>
              <a:avLst/>
              <a:gdLst/>
              <a:ahLst/>
              <a:cxnLst/>
              <a:rect l="l" t="t" r="r" b="b"/>
              <a:pathLst>
                <a:path w="58703" h="54471" extrusionOk="0">
                  <a:moveTo>
                    <a:pt x="4643" y="12326"/>
                  </a:moveTo>
                  <a:cubicBezTo>
                    <a:pt x="-7350" y="29798"/>
                    <a:pt x="5398" y="52189"/>
                    <a:pt x="25674" y="53970"/>
                  </a:cubicBezTo>
                  <a:cubicBezTo>
                    <a:pt x="45284" y="57553"/>
                    <a:pt x="61075" y="41417"/>
                    <a:pt x="58410" y="21941"/>
                  </a:cubicBezTo>
                  <a:cubicBezTo>
                    <a:pt x="53302" y="-2052"/>
                    <a:pt x="18012" y="-8017"/>
                    <a:pt x="4643" y="123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48" name="Google Shape;1648;p35"/>
          <p:cNvGrpSpPr/>
          <p:nvPr/>
        </p:nvGrpSpPr>
        <p:grpSpPr>
          <a:xfrm>
            <a:off x="9617875" y="796572"/>
            <a:ext cx="1110394" cy="370015"/>
            <a:chOff x="9617875" y="796572"/>
            <a:chExt cx="1110394" cy="370015"/>
          </a:xfrm>
        </p:grpSpPr>
        <p:sp>
          <p:nvSpPr>
            <p:cNvPr id="1649" name="Google Shape;1649;p35"/>
            <p:cNvSpPr/>
            <p:nvPr/>
          </p:nvSpPr>
          <p:spPr>
            <a:xfrm>
              <a:off x="9617875" y="796572"/>
              <a:ext cx="230682" cy="349491"/>
            </a:xfrm>
            <a:custGeom>
              <a:avLst/>
              <a:gdLst/>
              <a:ahLst/>
              <a:cxnLst/>
              <a:rect l="l" t="t" r="r" b="b"/>
              <a:pathLst>
                <a:path w="230682" h="349491" extrusionOk="0">
                  <a:moveTo>
                    <a:pt x="115282" y="349384"/>
                  </a:moveTo>
                  <a:cubicBezTo>
                    <a:pt x="96027" y="348828"/>
                    <a:pt x="78549" y="340526"/>
                    <a:pt x="63647" y="328707"/>
                  </a:cubicBezTo>
                  <a:cubicBezTo>
                    <a:pt x="52010" y="320227"/>
                    <a:pt x="40173" y="311213"/>
                    <a:pt x="32710" y="298616"/>
                  </a:cubicBezTo>
                  <a:cubicBezTo>
                    <a:pt x="21406" y="278651"/>
                    <a:pt x="9836" y="258197"/>
                    <a:pt x="5505" y="235427"/>
                  </a:cubicBezTo>
                  <a:cubicBezTo>
                    <a:pt x="952" y="215374"/>
                    <a:pt x="-1113" y="194852"/>
                    <a:pt x="597" y="174331"/>
                  </a:cubicBezTo>
                  <a:cubicBezTo>
                    <a:pt x="1752" y="157460"/>
                    <a:pt x="3195" y="140434"/>
                    <a:pt x="8259" y="124208"/>
                  </a:cubicBezTo>
                  <a:cubicBezTo>
                    <a:pt x="14144" y="106736"/>
                    <a:pt x="20629" y="89131"/>
                    <a:pt x="29668" y="73039"/>
                  </a:cubicBezTo>
                  <a:cubicBezTo>
                    <a:pt x="40106" y="57681"/>
                    <a:pt x="52520" y="43347"/>
                    <a:pt x="66978" y="31662"/>
                  </a:cubicBezTo>
                  <a:cubicBezTo>
                    <a:pt x="86500" y="20200"/>
                    <a:pt x="106110" y="7246"/>
                    <a:pt x="128474" y="2261"/>
                  </a:cubicBezTo>
                  <a:cubicBezTo>
                    <a:pt x="142332" y="-254"/>
                    <a:pt x="156590" y="-277"/>
                    <a:pt x="170604" y="324"/>
                  </a:cubicBezTo>
                  <a:cubicBezTo>
                    <a:pt x="181086" y="858"/>
                    <a:pt x="191790" y="2149"/>
                    <a:pt x="201407" y="6623"/>
                  </a:cubicBezTo>
                  <a:cubicBezTo>
                    <a:pt x="205582" y="2995"/>
                    <a:pt x="211667" y="7224"/>
                    <a:pt x="215531" y="9606"/>
                  </a:cubicBezTo>
                  <a:cubicBezTo>
                    <a:pt x="221084" y="12966"/>
                    <a:pt x="225636" y="18152"/>
                    <a:pt x="228635" y="23961"/>
                  </a:cubicBezTo>
                  <a:cubicBezTo>
                    <a:pt x="234142" y="37472"/>
                    <a:pt x="219418" y="69411"/>
                    <a:pt x="205204" y="73417"/>
                  </a:cubicBezTo>
                  <a:cubicBezTo>
                    <a:pt x="196632" y="75732"/>
                    <a:pt x="188704" y="70256"/>
                    <a:pt x="181175" y="66940"/>
                  </a:cubicBezTo>
                  <a:cubicBezTo>
                    <a:pt x="172935" y="63201"/>
                    <a:pt x="164341" y="59996"/>
                    <a:pt x="155280" y="59284"/>
                  </a:cubicBezTo>
                  <a:cubicBezTo>
                    <a:pt x="136358" y="57614"/>
                    <a:pt x="117325" y="63290"/>
                    <a:pt x="101268" y="72905"/>
                  </a:cubicBezTo>
                  <a:cubicBezTo>
                    <a:pt x="88565" y="81630"/>
                    <a:pt x="79260" y="93782"/>
                    <a:pt x="72686" y="107582"/>
                  </a:cubicBezTo>
                  <a:cubicBezTo>
                    <a:pt x="61604" y="133089"/>
                    <a:pt x="61981" y="161645"/>
                    <a:pt x="64091" y="188821"/>
                  </a:cubicBezTo>
                  <a:cubicBezTo>
                    <a:pt x="65779" y="200617"/>
                    <a:pt x="70687" y="210833"/>
                    <a:pt x="74396" y="221850"/>
                  </a:cubicBezTo>
                  <a:cubicBezTo>
                    <a:pt x="78593" y="234582"/>
                    <a:pt x="85278" y="247001"/>
                    <a:pt x="92873" y="257863"/>
                  </a:cubicBezTo>
                  <a:cubicBezTo>
                    <a:pt x="97959" y="266098"/>
                    <a:pt x="104688" y="273176"/>
                    <a:pt x="113594" y="277204"/>
                  </a:cubicBezTo>
                  <a:cubicBezTo>
                    <a:pt x="124721" y="283080"/>
                    <a:pt x="137646" y="287175"/>
                    <a:pt x="149594" y="281099"/>
                  </a:cubicBezTo>
                  <a:cubicBezTo>
                    <a:pt x="163630" y="272619"/>
                    <a:pt x="171803" y="257195"/>
                    <a:pt x="174579" y="241415"/>
                  </a:cubicBezTo>
                  <a:cubicBezTo>
                    <a:pt x="176222" y="231109"/>
                    <a:pt x="179953" y="220804"/>
                    <a:pt x="179132" y="210299"/>
                  </a:cubicBezTo>
                  <a:cubicBezTo>
                    <a:pt x="162186" y="206471"/>
                    <a:pt x="126253" y="213304"/>
                    <a:pt x="115882" y="197746"/>
                  </a:cubicBezTo>
                  <a:cubicBezTo>
                    <a:pt x="113261" y="190178"/>
                    <a:pt x="117147" y="181787"/>
                    <a:pt x="119724" y="174643"/>
                  </a:cubicBezTo>
                  <a:cubicBezTo>
                    <a:pt x="122366" y="167610"/>
                    <a:pt x="129118" y="162513"/>
                    <a:pt x="136824" y="163670"/>
                  </a:cubicBezTo>
                  <a:cubicBezTo>
                    <a:pt x="146152" y="164249"/>
                    <a:pt x="155502" y="164850"/>
                    <a:pt x="164807" y="165762"/>
                  </a:cubicBezTo>
                  <a:cubicBezTo>
                    <a:pt x="178732" y="167231"/>
                    <a:pt x="192390" y="167320"/>
                    <a:pt x="206270" y="168277"/>
                  </a:cubicBezTo>
                  <a:cubicBezTo>
                    <a:pt x="215287" y="169346"/>
                    <a:pt x="232388" y="168055"/>
                    <a:pt x="230544" y="181543"/>
                  </a:cubicBezTo>
                  <a:cubicBezTo>
                    <a:pt x="229079" y="213504"/>
                    <a:pt x="227147" y="245599"/>
                    <a:pt x="220684" y="276982"/>
                  </a:cubicBezTo>
                  <a:cubicBezTo>
                    <a:pt x="218196" y="288912"/>
                    <a:pt x="215998" y="301220"/>
                    <a:pt x="210002" y="311970"/>
                  </a:cubicBezTo>
                  <a:cubicBezTo>
                    <a:pt x="193079" y="340815"/>
                    <a:pt x="146441" y="350653"/>
                    <a:pt x="115282" y="349384"/>
                  </a:cubicBezTo>
                  <a:close/>
                  <a:moveTo>
                    <a:pt x="122855" y="338701"/>
                  </a:moveTo>
                  <a:cubicBezTo>
                    <a:pt x="151948" y="336920"/>
                    <a:pt x="193212" y="329442"/>
                    <a:pt x="204116" y="298460"/>
                  </a:cubicBezTo>
                  <a:cubicBezTo>
                    <a:pt x="215420" y="260378"/>
                    <a:pt x="217797" y="220181"/>
                    <a:pt x="219618" y="180853"/>
                  </a:cubicBezTo>
                  <a:cubicBezTo>
                    <a:pt x="198497" y="177670"/>
                    <a:pt x="177022" y="178560"/>
                    <a:pt x="155813" y="175912"/>
                  </a:cubicBezTo>
                  <a:cubicBezTo>
                    <a:pt x="147840" y="175422"/>
                    <a:pt x="141199" y="174598"/>
                    <a:pt x="133737" y="174576"/>
                  </a:cubicBezTo>
                  <a:cubicBezTo>
                    <a:pt x="131827" y="174821"/>
                    <a:pt x="130939" y="176691"/>
                    <a:pt x="130117" y="178204"/>
                  </a:cubicBezTo>
                  <a:cubicBezTo>
                    <a:pt x="128007" y="182900"/>
                    <a:pt x="126497" y="187930"/>
                    <a:pt x="125853" y="193050"/>
                  </a:cubicBezTo>
                  <a:cubicBezTo>
                    <a:pt x="144575" y="201530"/>
                    <a:pt x="166517" y="194608"/>
                    <a:pt x="185728" y="200840"/>
                  </a:cubicBezTo>
                  <a:cubicBezTo>
                    <a:pt x="192968" y="206716"/>
                    <a:pt x="189947" y="218111"/>
                    <a:pt x="188770" y="226124"/>
                  </a:cubicBezTo>
                  <a:cubicBezTo>
                    <a:pt x="185483" y="241726"/>
                    <a:pt x="183684" y="258286"/>
                    <a:pt x="174446" y="271729"/>
                  </a:cubicBezTo>
                  <a:cubicBezTo>
                    <a:pt x="154347" y="302155"/>
                    <a:pt x="126009" y="300062"/>
                    <a:pt x="98426" y="280765"/>
                  </a:cubicBezTo>
                  <a:cubicBezTo>
                    <a:pt x="91630" y="275824"/>
                    <a:pt x="86988" y="268680"/>
                    <a:pt x="82369" y="261802"/>
                  </a:cubicBezTo>
                  <a:cubicBezTo>
                    <a:pt x="72975" y="248515"/>
                    <a:pt x="66601" y="233580"/>
                    <a:pt x="61448" y="218223"/>
                  </a:cubicBezTo>
                  <a:cubicBezTo>
                    <a:pt x="58739" y="210366"/>
                    <a:pt x="55541" y="202642"/>
                    <a:pt x="53920" y="194474"/>
                  </a:cubicBezTo>
                  <a:cubicBezTo>
                    <a:pt x="51699" y="178382"/>
                    <a:pt x="51454" y="161845"/>
                    <a:pt x="52965" y="145686"/>
                  </a:cubicBezTo>
                  <a:cubicBezTo>
                    <a:pt x="55496" y="115416"/>
                    <a:pt x="68133" y="85414"/>
                    <a:pt x="93162" y="67185"/>
                  </a:cubicBezTo>
                  <a:cubicBezTo>
                    <a:pt x="111351" y="54944"/>
                    <a:pt x="133582" y="48244"/>
                    <a:pt x="155546" y="49045"/>
                  </a:cubicBezTo>
                  <a:cubicBezTo>
                    <a:pt x="167650" y="49513"/>
                    <a:pt x="179176" y="53964"/>
                    <a:pt x="189992" y="59083"/>
                  </a:cubicBezTo>
                  <a:cubicBezTo>
                    <a:pt x="203206" y="66718"/>
                    <a:pt x="206426" y="61955"/>
                    <a:pt x="212977" y="50136"/>
                  </a:cubicBezTo>
                  <a:cubicBezTo>
                    <a:pt x="216042" y="43659"/>
                    <a:pt x="219418" y="36693"/>
                    <a:pt x="218929" y="29348"/>
                  </a:cubicBezTo>
                  <a:cubicBezTo>
                    <a:pt x="217730" y="26009"/>
                    <a:pt x="215043" y="23249"/>
                    <a:pt x="212511" y="20801"/>
                  </a:cubicBezTo>
                  <a:cubicBezTo>
                    <a:pt x="194189" y="4308"/>
                    <a:pt x="156745" y="8426"/>
                    <a:pt x="133826" y="11097"/>
                  </a:cubicBezTo>
                  <a:cubicBezTo>
                    <a:pt x="118080" y="13901"/>
                    <a:pt x="104022" y="21869"/>
                    <a:pt x="90408" y="29904"/>
                  </a:cubicBezTo>
                  <a:cubicBezTo>
                    <a:pt x="83724" y="33933"/>
                    <a:pt x="76461" y="37204"/>
                    <a:pt x="70465" y="42279"/>
                  </a:cubicBezTo>
                  <a:cubicBezTo>
                    <a:pt x="57340" y="54565"/>
                    <a:pt x="44636" y="67986"/>
                    <a:pt x="35886" y="83811"/>
                  </a:cubicBezTo>
                  <a:cubicBezTo>
                    <a:pt x="27580" y="102529"/>
                    <a:pt x="19119" y="121515"/>
                    <a:pt x="15077" y="141680"/>
                  </a:cubicBezTo>
                  <a:cubicBezTo>
                    <a:pt x="6793" y="188798"/>
                    <a:pt x="10102" y="239055"/>
                    <a:pt x="35242" y="280721"/>
                  </a:cubicBezTo>
                  <a:cubicBezTo>
                    <a:pt x="41949" y="295366"/>
                    <a:pt x="52432" y="307541"/>
                    <a:pt x="65735" y="316600"/>
                  </a:cubicBezTo>
                  <a:cubicBezTo>
                    <a:pt x="83390" y="330777"/>
                    <a:pt x="99647" y="339213"/>
                    <a:pt x="122855" y="33870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0" name="Google Shape;1650;p35"/>
            <p:cNvSpPr/>
            <p:nvPr/>
          </p:nvSpPr>
          <p:spPr>
            <a:xfrm>
              <a:off x="9868632" y="822632"/>
              <a:ext cx="213113" cy="343955"/>
            </a:xfrm>
            <a:custGeom>
              <a:avLst/>
              <a:gdLst/>
              <a:ahLst/>
              <a:cxnLst/>
              <a:rect l="l" t="t" r="r" b="b"/>
              <a:pathLst>
                <a:path w="213113" h="343955" extrusionOk="0">
                  <a:moveTo>
                    <a:pt x="23805" y="343779"/>
                  </a:moveTo>
                  <a:cubicBezTo>
                    <a:pt x="-6643" y="342221"/>
                    <a:pt x="219" y="325840"/>
                    <a:pt x="1707" y="303204"/>
                  </a:cubicBezTo>
                  <a:cubicBezTo>
                    <a:pt x="3040" y="274937"/>
                    <a:pt x="4439" y="246649"/>
                    <a:pt x="5705" y="218382"/>
                  </a:cubicBezTo>
                  <a:cubicBezTo>
                    <a:pt x="6260" y="198929"/>
                    <a:pt x="8925" y="179654"/>
                    <a:pt x="10724" y="160313"/>
                  </a:cubicBezTo>
                  <a:cubicBezTo>
                    <a:pt x="12279" y="140415"/>
                    <a:pt x="13323" y="120628"/>
                    <a:pt x="15343" y="100797"/>
                  </a:cubicBezTo>
                  <a:cubicBezTo>
                    <a:pt x="16765" y="86396"/>
                    <a:pt x="18497" y="72018"/>
                    <a:pt x="20296" y="57662"/>
                  </a:cubicBezTo>
                  <a:cubicBezTo>
                    <a:pt x="21362" y="49739"/>
                    <a:pt x="22162" y="41771"/>
                    <a:pt x="23738" y="33958"/>
                  </a:cubicBezTo>
                  <a:cubicBezTo>
                    <a:pt x="24760" y="30108"/>
                    <a:pt x="25004" y="25300"/>
                    <a:pt x="28202" y="22585"/>
                  </a:cubicBezTo>
                  <a:cubicBezTo>
                    <a:pt x="26848" y="17243"/>
                    <a:pt x="32466" y="13014"/>
                    <a:pt x="36419" y="10433"/>
                  </a:cubicBezTo>
                  <a:cubicBezTo>
                    <a:pt x="57162" y="-2388"/>
                    <a:pt x="83457" y="-941"/>
                    <a:pt x="106754" y="2019"/>
                  </a:cubicBezTo>
                  <a:cubicBezTo>
                    <a:pt x="137691" y="7873"/>
                    <a:pt x="166828" y="21205"/>
                    <a:pt x="188126" y="44931"/>
                  </a:cubicBezTo>
                  <a:cubicBezTo>
                    <a:pt x="203828" y="64028"/>
                    <a:pt x="214843" y="89312"/>
                    <a:pt x="212889" y="114396"/>
                  </a:cubicBezTo>
                  <a:cubicBezTo>
                    <a:pt x="211068" y="142863"/>
                    <a:pt x="201363" y="173355"/>
                    <a:pt x="177488" y="190738"/>
                  </a:cubicBezTo>
                  <a:cubicBezTo>
                    <a:pt x="155546" y="205384"/>
                    <a:pt x="160388" y="195791"/>
                    <a:pt x="162209" y="222811"/>
                  </a:cubicBezTo>
                  <a:cubicBezTo>
                    <a:pt x="165762" y="250610"/>
                    <a:pt x="168272" y="278632"/>
                    <a:pt x="166961" y="306676"/>
                  </a:cubicBezTo>
                  <a:cubicBezTo>
                    <a:pt x="166184" y="318651"/>
                    <a:pt x="166739" y="336301"/>
                    <a:pt x="150394" y="335989"/>
                  </a:cubicBezTo>
                  <a:cubicBezTo>
                    <a:pt x="142199" y="336701"/>
                    <a:pt x="128607" y="338282"/>
                    <a:pt x="125876" y="328110"/>
                  </a:cubicBezTo>
                  <a:cubicBezTo>
                    <a:pt x="122478" y="306943"/>
                    <a:pt x="117570" y="286533"/>
                    <a:pt x="114838" y="265345"/>
                  </a:cubicBezTo>
                  <a:cubicBezTo>
                    <a:pt x="111818" y="249164"/>
                    <a:pt x="110752" y="232293"/>
                    <a:pt x="104933" y="216913"/>
                  </a:cubicBezTo>
                  <a:cubicBezTo>
                    <a:pt x="90453" y="217113"/>
                    <a:pt x="75817" y="217091"/>
                    <a:pt x="61582" y="219962"/>
                  </a:cubicBezTo>
                  <a:cubicBezTo>
                    <a:pt x="57340" y="246448"/>
                    <a:pt x="55141" y="273179"/>
                    <a:pt x="51588" y="299777"/>
                  </a:cubicBezTo>
                  <a:cubicBezTo>
                    <a:pt x="49323" y="313175"/>
                    <a:pt x="48901" y="328377"/>
                    <a:pt x="40639" y="339661"/>
                  </a:cubicBezTo>
                  <a:cubicBezTo>
                    <a:pt x="36486" y="344358"/>
                    <a:pt x="29624" y="344157"/>
                    <a:pt x="23805" y="343779"/>
                  </a:cubicBezTo>
                  <a:close/>
                  <a:moveTo>
                    <a:pt x="29535" y="332962"/>
                  </a:moveTo>
                  <a:cubicBezTo>
                    <a:pt x="37730" y="334431"/>
                    <a:pt x="39928" y="301557"/>
                    <a:pt x="41172" y="295192"/>
                  </a:cubicBezTo>
                  <a:cubicBezTo>
                    <a:pt x="44548" y="271421"/>
                    <a:pt x="46036" y="247428"/>
                    <a:pt x="50100" y="223768"/>
                  </a:cubicBezTo>
                  <a:cubicBezTo>
                    <a:pt x="51010" y="219918"/>
                    <a:pt x="50122" y="215221"/>
                    <a:pt x="53165" y="212217"/>
                  </a:cubicBezTo>
                  <a:cubicBezTo>
                    <a:pt x="60538" y="206830"/>
                    <a:pt x="70843" y="207988"/>
                    <a:pt x="79548" y="206697"/>
                  </a:cubicBezTo>
                  <a:cubicBezTo>
                    <a:pt x="88054" y="206074"/>
                    <a:pt x="96582" y="206051"/>
                    <a:pt x="105111" y="205962"/>
                  </a:cubicBezTo>
                  <a:cubicBezTo>
                    <a:pt x="117592" y="206051"/>
                    <a:pt x="117947" y="222611"/>
                    <a:pt x="120301" y="231714"/>
                  </a:cubicBezTo>
                  <a:cubicBezTo>
                    <a:pt x="123721" y="248986"/>
                    <a:pt x="125987" y="266413"/>
                    <a:pt x="128874" y="283774"/>
                  </a:cubicBezTo>
                  <a:cubicBezTo>
                    <a:pt x="131139" y="297529"/>
                    <a:pt x="134537" y="311061"/>
                    <a:pt x="136469" y="324860"/>
                  </a:cubicBezTo>
                  <a:cubicBezTo>
                    <a:pt x="142021" y="326151"/>
                    <a:pt x="147884" y="325417"/>
                    <a:pt x="153436" y="324438"/>
                  </a:cubicBezTo>
                  <a:cubicBezTo>
                    <a:pt x="157345" y="313287"/>
                    <a:pt x="155924" y="300711"/>
                    <a:pt x="156457" y="289004"/>
                  </a:cubicBezTo>
                  <a:cubicBezTo>
                    <a:pt x="156324" y="273112"/>
                    <a:pt x="155413" y="257243"/>
                    <a:pt x="153481" y="241507"/>
                  </a:cubicBezTo>
                  <a:cubicBezTo>
                    <a:pt x="152304" y="231358"/>
                    <a:pt x="151038" y="221209"/>
                    <a:pt x="150261" y="210992"/>
                  </a:cubicBezTo>
                  <a:cubicBezTo>
                    <a:pt x="149306" y="203870"/>
                    <a:pt x="148773" y="195390"/>
                    <a:pt x="155968" y="191295"/>
                  </a:cubicBezTo>
                  <a:cubicBezTo>
                    <a:pt x="167406" y="184729"/>
                    <a:pt x="178799" y="177473"/>
                    <a:pt x="186305" y="166300"/>
                  </a:cubicBezTo>
                  <a:cubicBezTo>
                    <a:pt x="197676" y="147470"/>
                    <a:pt x="202806" y="125480"/>
                    <a:pt x="202273" y="103579"/>
                  </a:cubicBezTo>
                  <a:cubicBezTo>
                    <a:pt x="200319" y="85395"/>
                    <a:pt x="192390" y="67723"/>
                    <a:pt x="181153" y="53411"/>
                  </a:cubicBezTo>
                  <a:cubicBezTo>
                    <a:pt x="174401" y="46155"/>
                    <a:pt x="166162" y="38989"/>
                    <a:pt x="158322" y="33291"/>
                  </a:cubicBezTo>
                  <a:cubicBezTo>
                    <a:pt x="133360" y="17377"/>
                    <a:pt x="102690" y="9364"/>
                    <a:pt x="73374" y="11323"/>
                  </a:cubicBezTo>
                  <a:cubicBezTo>
                    <a:pt x="62159" y="11746"/>
                    <a:pt x="50766" y="13816"/>
                    <a:pt x="41350" y="20315"/>
                  </a:cubicBezTo>
                  <a:cubicBezTo>
                    <a:pt x="38329" y="22318"/>
                    <a:pt x="35620" y="26591"/>
                    <a:pt x="31467" y="25523"/>
                  </a:cubicBezTo>
                  <a:cubicBezTo>
                    <a:pt x="31689" y="26858"/>
                    <a:pt x="33221" y="30264"/>
                    <a:pt x="30601" y="29707"/>
                  </a:cubicBezTo>
                  <a:cubicBezTo>
                    <a:pt x="26514" y="72686"/>
                    <a:pt x="22717" y="115843"/>
                    <a:pt x="20674" y="158977"/>
                  </a:cubicBezTo>
                  <a:cubicBezTo>
                    <a:pt x="18097" y="186821"/>
                    <a:pt x="15810" y="214420"/>
                    <a:pt x="15188" y="242308"/>
                  </a:cubicBezTo>
                  <a:cubicBezTo>
                    <a:pt x="14655" y="262318"/>
                    <a:pt x="13345" y="282282"/>
                    <a:pt x="12634" y="302292"/>
                  </a:cubicBezTo>
                  <a:cubicBezTo>
                    <a:pt x="12234" y="311150"/>
                    <a:pt x="10635" y="319964"/>
                    <a:pt x="11102" y="328800"/>
                  </a:cubicBezTo>
                  <a:cubicBezTo>
                    <a:pt x="15455" y="333385"/>
                    <a:pt x="23583" y="332606"/>
                    <a:pt x="29535" y="3329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1" name="Google Shape;1651;p35"/>
            <p:cNvSpPr/>
            <p:nvPr/>
          </p:nvSpPr>
          <p:spPr>
            <a:xfrm>
              <a:off x="9921856" y="868573"/>
              <a:ext cx="111114" cy="129292"/>
            </a:xfrm>
            <a:custGeom>
              <a:avLst/>
              <a:gdLst/>
              <a:ahLst/>
              <a:cxnLst/>
              <a:rect l="l" t="t" r="r" b="b"/>
              <a:pathLst>
                <a:path w="111114" h="129292" extrusionOk="0">
                  <a:moveTo>
                    <a:pt x="32277" y="129195"/>
                  </a:moveTo>
                  <a:cubicBezTo>
                    <a:pt x="22127" y="128082"/>
                    <a:pt x="10534" y="126925"/>
                    <a:pt x="2606" y="119891"/>
                  </a:cubicBezTo>
                  <a:cubicBezTo>
                    <a:pt x="-1169" y="115707"/>
                    <a:pt x="296" y="109586"/>
                    <a:pt x="207" y="104467"/>
                  </a:cubicBezTo>
                  <a:cubicBezTo>
                    <a:pt x="1518" y="81141"/>
                    <a:pt x="2539" y="58884"/>
                    <a:pt x="5915" y="35959"/>
                  </a:cubicBezTo>
                  <a:cubicBezTo>
                    <a:pt x="7958" y="26990"/>
                    <a:pt x="5848" y="16729"/>
                    <a:pt x="11845" y="9050"/>
                  </a:cubicBezTo>
                  <a:cubicBezTo>
                    <a:pt x="28501" y="-7865"/>
                    <a:pt x="56906" y="2395"/>
                    <a:pt x="75073" y="11855"/>
                  </a:cubicBezTo>
                  <a:cubicBezTo>
                    <a:pt x="89886" y="19712"/>
                    <a:pt x="100413" y="33934"/>
                    <a:pt x="107031" y="49091"/>
                  </a:cubicBezTo>
                  <a:cubicBezTo>
                    <a:pt x="115359" y="68388"/>
                    <a:pt x="110295" y="91758"/>
                    <a:pt x="97770" y="108073"/>
                  </a:cubicBezTo>
                  <a:cubicBezTo>
                    <a:pt x="82179" y="127125"/>
                    <a:pt x="55307" y="129907"/>
                    <a:pt x="32277" y="129195"/>
                  </a:cubicBezTo>
                  <a:close/>
                  <a:moveTo>
                    <a:pt x="39850" y="118445"/>
                  </a:moveTo>
                  <a:cubicBezTo>
                    <a:pt x="57195" y="117777"/>
                    <a:pt x="76338" y="115751"/>
                    <a:pt x="88509" y="102086"/>
                  </a:cubicBezTo>
                  <a:cubicBezTo>
                    <a:pt x="98303" y="89800"/>
                    <a:pt x="103011" y="72283"/>
                    <a:pt x="98303" y="57037"/>
                  </a:cubicBezTo>
                  <a:cubicBezTo>
                    <a:pt x="92595" y="41301"/>
                    <a:pt x="81757" y="26812"/>
                    <a:pt x="66345" y="19645"/>
                  </a:cubicBezTo>
                  <a:cubicBezTo>
                    <a:pt x="54174" y="13858"/>
                    <a:pt x="40338" y="9206"/>
                    <a:pt x="26969" y="12077"/>
                  </a:cubicBezTo>
                  <a:cubicBezTo>
                    <a:pt x="17464" y="14437"/>
                    <a:pt x="15509" y="24185"/>
                    <a:pt x="14932" y="32687"/>
                  </a:cubicBezTo>
                  <a:cubicBezTo>
                    <a:pt x="14199" y="37829"/>
                    <a:pt x="13399" y="42926"/>
                    <a:pt x="13133" y="48112"/>
                  </a:cubicBezTo>
                  <a:cubicBezTo>
                    <a:pt x="12333" y="69679"/>
                    <a:pt x="10801" y="91246"/>
                    <a:pt x="10868" y="112836"/>
                  </a:cubicBezTo>
                  <a:cubicBezTo>
                    <a:pt x="19640" y="117488"/>
                    <a:pt x="30078" y="118422"/>
                    <a:pt x="39850" y="1184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2" name="Google Shape;1652;p35"/>
            <p:cNvSpPr/>
            <p:nvPr/>
          </p:nvSpPr>
          <p:spPr>
            <a:xfrm>
              <a:off x="10094224" y="825301"/>
              <a:ext cx="157616" cy="297632"/>
            </a:xfrm>
            <a:custGeom>
              <a:avLst/>
              <a:gdLst/>
              <a:ahLst/>
              <a:cxnLst/>
              <a:rect l="l" t="t" r="r" b="b"/>
              <a:pathLst>
                <a:path w="157616" h="297632" extrusionOk="0">
                  <a:moveTo>
                    <a:pt x="80373" y="297619"/>
                  </a:moveTo>
                  <a:cubicBezTo>
                    <a:pt x="66870" y="297507"/>
                    <a:pt x="53234" y="297507"/>
                    <a:pt x="39998" y="294347"/>
                  </a:cubicBezTo>
                  <a:cubicBezTo>
                    <a:pt x="29760" y="292433"/>
                    <a:pt x="18922" y="291008"/>
                    <a:pt x="10172" y="284865"/>
                  </a:cubicBezTo>
                  <a:cubicBezTo>
                    <a:pt x="178" y="277743"/>
                    <a:pt x="3442" y="262808"/>
                    <a:pt x="1599" y="252080"/>
                  </a:cubicBezTo>
                  <a:cubicBezTo>
                    <a:pt x="-622" y="218338"/>
                    <a:pt x="-866" y="184396"/>
                    <a:pt x="3043" y="150765"/>
                  </a:cubicBezTo>
                  <a:cubicBezTo>
                    <a:pt x="5730" y="124012"/>
                    <a:pt x="7751" y="97148"/>
                    <a:pt x="12281" y="70639"/>
                  </a:cubicBezTo>
                  <a:cubicBezTo>
                    <a:pt x="15346" y="52166"/>
                    <a:pt x="17611" y="33559"/>
                    <a:pt x="21676" y="15263"/>
                  </a:cubicBezTo>
                  <a:cubicBezTo>
                    <a:pt x="21809" y="11769"/>
                    <a:pt x="22142" y="8186"/>
                    <a:pt x="24052" y="5159"/>
                  </a:cubicBezTo>
                  <a:cubicBezTo>
                    <a:pt x="27294" y="-1741"/>
                    <a:pt x="35934" y="373"/>
                    <a:pt x="42107" y="106"/>
                  </a:cubicBezTo>
                  <a:cubicBezTo>
                    <a:pt x="51457" y="84"/>
                    <a:pt x="60763" y="974"/>
                    <a:pt x="70001" y="2287"/>
                  </a:cubicBezTo>
                  <a:cubicBezTo>
                    <a:pt x="88479" y="5448"/>
                    <a:pt x="149020" y="6539"/>
                    <a:pt x="156260" y="24278"/>
                  </a:cubicBezTo>
                  <a:cubicBezTo>
                    <a:pt x="159324" y="34983"/>
                    <a:pt x="157481" y="51142"/>
                    <a:pt x="147798" y="57997"/>
                  </a:cubicBezTo>
                  <a:cubicBezTo>
                    <a:pt x="140469" y="60891"/>
                    <a:pt x="131075" y="57775"/>
                    <a:pt x="123346" y="57218"/>
                  </a:cubicBezTo>
                  <a:cubicBezTo>
                    <a:pt x="102559" y="55148"/>
                    <a:pt x="80462" y="50229"/>
                    <a:pt x="59919" y="54481"/>
                  </a:cubicBezTo>
                  <a:cubicBezTo>
                    <a:pt x="58697" y="55037"/>
                    <a:pt x="56965" y="55571"/>
                    <a:pt x="56410" y="56884"/>
                  </a:cubicBezTo>
                  <a:cubicBezTo>
                    <a:pt x="55832" y="60757"/>
                    <a:pt x="55233" y="64608"/>
                    <a:pt x="54544" y="68458"/>
                  </a:cubicBezTo>
                  <a:cubicBezTo>
                    <a:pt x="52546" y="81479"/>
                    <a:pt x="51391" y="95679"/>
                    <a:pt x="55499" y="108343"/>
                  </a:cubicBezTo>
                  <a:cubicBezTo>
                    <a:pt x="67825" y="109478"/>
                    <a:pt x="80106" y="110636"/>
                    <a:pt x="92299" y="112973"/>
                  </a:cubicBezTo>
                  <a:cubicBezTo>
                    <a:pt x="106179" y="115911"/>
                    <a:pt x="127344" y="115710"/>
                    <a:pt x="136450" y="127929"/>
                  </a:cubicBezTo>
                  <a:cubicBezTo>
                    <a:pt x="138426" y="131179"/>
                    <a:pt x="138293" y="135430"/>
                    <a:pt x="138049" y="138991"/>
                  </a:cubicBezTo>
                  <a:cubicBezTo>
                    <a:pt x="137627" y="144199"/>
                    <a:pt x="137205" y="149541"/>
                    <a:pt x="135250" y="154438"/>
                  </a:cubicBezTo>
                  <a:cubicBezTo>
                    <a:pt x="132052" y="163430"/>
                    <a:pt x="125745" y="163719"/>
                    <a:pt x="117417" y="162985"/>
                  </a:cubicBezTo>
                  <a:cubicBezTo>
                    <a:pt x="108156" y="162628"/>
                    <a:pt x="98939" y="161694"/>
                    <a:pt x="89701" y="161004"/>
                  </a:cubicBezTo>
                  <a:cubicBezTo>
                    <a:pt x="78419" y="160091"/>
                    <a:pt x="66737" y="160714"/>
                    <a:pt x="55855" y="163074"/>
                  </a:cubicBezTo>
                  <a:cubicBezTo>
                    <a:pt x="51879" y="164276"/>
                    <a:pt x="46771" y="164342"/>
                    <a:pt x="43951" y="167703"/>
                  </a:cubicBezTo>
                  <a:cubicBezTo>
                    <a:pt x="43773" y="169506"/>
                    <a:pt x="43929" y="171353"/>
                    <a:pt x="43906" y="173134"/>
                  </a:cubicBezTo>
                  <a:cubicBezTo>
                    <a:pt x="43929" y="184619"/>
                    <a:pt x="43862" y="196126"/>
                    <a:pt x="43973" y="207588"/>
                  </a:cubicBezTo>
                  <a:cubicBezTo>
                    <a:pt x="44328" y="218472"/>
                    <a:pt x="43773" y="230135"/>
                    <a:pt x="47260" y="240484"/>
                  </a:cubicBezTo>
                  <a:cubicBezTo>
                    <a:pt x="62006" y="245114"/>
                    <a:pt x="76420" y="246583"/>
                    <a:pt x="91566" y="247807"/>
                  </a:cubicBezTo>
                  <a:cubicBezTo>
                    <a:pt x="101404" y="248319"/>
                    <a:pt x="111309" y="247406"/>
                    <a:pt x="121126" y="248675"/>
                  </a:cubicBezTo>
                  <a:cubicBezTo>
                    <a:pt x="127722" y="249543"/>
                    <a:pt x="136627" y="251680"/>
                    <a:pt x="137671" y="259470"/>
                  </a:cubicBezTo>
                  <a:cubicBezTo>
                    <a:pt x="139115" y="300868"/>
                    <a:pt x="112087" y="297463"/>
                    <a:pt x="80373" y="297619"/>
                  </a:cubicBezTo>
                  <a:close/>
                  <a:moveTo>
                    <a:pt x="98606" y="286490"/>
                  </a:moveTo>
                  <a:cubicBezTo>
                    <a:pt x="119171" y="286156"/>
                    <a:pt x="126611" y="283708"/>
                    <a:pt x="126900" y="261451"/>
                  </a:cubicBezTo>
                  <a:cubicBezTo>
                    <a:pt x="115507" y="257133"/>
                    <a:pt x="102715" y="259848"/>
                    <a:pt x="90833" y="258757"/>
                  </a:cubicBezTo>
                  <a:cubicBezTo>
                    <a:pt x="74221" y="257355"/>
                    <a:pt x="56987" y="255953"/>
                    <a:pt x="41352" y="249832"/>
                  </a:cubicBezTo>
                  <a:cubicBezTo>
                    <a:pt x="28871" y="241976"/>
                    <a:pt x="34201" y="186466"/>
                    <a:pt x="32980" y="170374"/>
                  </a:cubicBezTo>
                  <a:cubicBezTo>
                    <a:pt x="31803" y="151900"/>
                    <a:pt x="57254" y="151945"/>
                    <a:pt x="70246" y="150031"/>
                  </a:cubicBezTo>
                  <a:cubicBezTo>
                    <a:pt x="88235" y="148562"/>
                    <a:pt x="106224" y="152257"/>
                    <a:pt x="124190" y="152234"/>
                  </a:cubicBezTo>
                  <a:cubicBezTo>
                    <a:pt x="127011" y="146737"/>
                    <a:pt x="127277" y="140060"/>
                    <a:pt x="127166" y="134006"/>
                  </a:cubicBezTo>
                  <a:cubicBezTo>
                    <a:pt x="126012" y="131379"/>
                    <a:pt x="122392" y="130801"/>
                    <a:pt x="119993" y="129643"/>
                  </a:cubicBezTo>
                  <a:cubicBezTo>
                    <a:pt x="104314" y="125125"/>
                    <a:pt x="87924" y="123567"/>
                    <a:pt x="71845" y="120963"/>
                  </a:cubicBezTo>
                  <a:cubicBezTo>
                    <a:pt x="61162" y="118960"/>
                    <a:pt x="46882" y="122922"/>
                    <a:pt x="44017" y="108855"/>
                  </a:cubicBezTo>
                  <a:cubicBezTo>
                    <a:pt x="40642" y="93498"/>
                    <a:pt x="41575" y="77428"/>
                    <a:pt x="44595" y="62070"/>
                  </a:cubicBezTo>
                  <a:cubicBezTo>
                    <a:pt x="45528" y="57285"/>
                    <a:pt x="45306" y="51787"/>
                    <a:pt x="49303" y="48338"/>
                  </a:cubicBezTo>
                  <a:cubicBezTo>
                    <a:pt x="66737" y="33715"/>
                    <a:pt x="119749" y="47848"/>
                    <a:pt x="142668" y="48226"/>
                  </a:cubicBezTo>
                  <a:cubicBezTo>
                    <a:pt x="146554" y="42729"/>
                    <a:pt x="147643" y="34427"/>
                    <a:pt x="145888" y="28017"/>
                  </a:cubicBezTo>
                  <a:cubicBezTo>
                    <a:pt x="135917" y="20449"/>
                    <a:pt x="122614" y="20917"/>
                    <a:pt x="110999" y="18112"/>
                  </a:cubicBezTo>
                  <a:cubicBezTo>
                    <a:pt x="98340" y="16020"/>
                    <a:pt x="85570" y="15108"/>
                    <a:pt x="72822" y="13750"/>
                  </a:cubicBezTo>
                  <a:cubicBezTo>
                    <a:pt x="58608" y="11791"/>
                    <a:pt x="44173" y="10144"/>
                    <a:pt x="29848" y="11457"/>
                  </a:cubicBezTo>
                  <a:cubicBezTo>
                    <a:pt x="25074" y="15486"/>
                    <a:pt x="27294" y="22742"/>
                    <a:pt x="25940" y="28284"/>
                  </a:cubicBezTo>
                  <a:cubicBezTo>
                    <a:pt x="23919" y="48315"/>
                    <a:pt x="21387" y="68302"/>
                    <a:pt x="18700" y="88267"/>
                  </a:cubicBezTo>
                  <a:cubicBezTo>
                    <a:pt x="15280" y="131112"/>
                    <a:pt x="9394" y="173980"/>
                    <a:pt x="10927" y="216981"/>
                  </a:cubicBezTo>
                  <a:cubicBezTo>
                    <a:pt x="11015" y="231782"/>
                    <a:pt x="11926" y="246560"/>
                    <a:pt x="13214" y="261250"/>
                  </a:cubicBezTo>
                  <a:cubicBezTo>
                    <a:pt x="14391" y="266125"/>
                    <a:pt x="12392" y="272980"/>
                    <a:pt x="16945" y="276229"/>
                  </a:cubicBezTo>
                  <a:cubicBezTo>
                    <a:pt x="42085" y="288137"/>
                    <a:pt x="71378" y="286579"/>
                    <a:pt x="98606" y="28649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3" name="Google Shape;1653;p35"/>
            <p:cNvSpPr/>
            <p:nvPr/>
          </p:nvSpPr>
          <p:spPr>
            <a:xfrm>
              <a:off x="10247390" y="803577"/>
              <a:ext cx="201066" cy="337349"/>
            </a:xfrm>
            <a:custGeom>
              <a:avLst/>
              <a:gdLst/>
              <a:ahLst/>
              <a:cxnLst/>
              <a:rect l="l" t="t" r="r" b="b"/>
              <a:pathLst>
                <a:path w="201066" h="337349" extrusionOk="0">
                  <a:moveTo>
                    <a:pt x="33608" y="337349"/>
                  </a:moveTo>
                  <a:cubicBezTo>
                    <a:pt x="22570" y="336526"/>
                    <a:pt x="5181" y="335168"/>
                    <a:pt x="162" y="323639"/>
                  </a:cubicBezTo>
                  <a:cubicBezTo>
                    <a:pt x="-682" y="310551"/>
                    <a:pt x="2005" y="297353"/>
                    <a:pt x="2849" y="284266"/>
                  </a:cubicBezTo>
                  <a:cubicBezTo>
                    <a:pt x="6936" y="238772"/>
                    <a:pt x="19217" y="194747"/>
                    <a:pt x="29655" y="150433"/>
                  </a:cubicBezTo>
                  <a:cubicBezTo>
                    <a:pt x="29633" y="150544"/>
                    <a:pt x="29611" y="150678"/>
                    <a:pt x="29588" y="150789"/>
                  </a:cubicBezTo>
                  <a:cubicBezTo>
                    <a:pt x="29566" y="150856"/>
                    <a:pt x="29566" y="150900"/>
                    <a:pt x="29544" y="151056"/>
                  </a:cubicBezTo>
                  <a:cubicBezTo>
                    <a:pt x="36873" y="113508"/>
                    <a:pt x="41448" y="74536"/>
                    <a:pt x="57882" y="39592"/>
                  </a:cubicBezTo>
                  <a:cubicBezTo>
                    <a:pt x="59148" y="24101"/>
                    <a:pt x="80402" y="9990"/>
                    <a:pt x="93016" y="3068"/>
                  </a:cubicBezTo>
                  <a:cubicBezTo>
                    <a:pt x="102810" y="-1851"/>
                    <a:pt x="113937" y="152"/>
                    <a:pt x="124219" y="2155"/>
                  </a:cubicBezTo>
                  <a:cubicBezTo>
                    <a:pt x="136123" y="4336"/>
                    <a:pt x="148959" y="6384"/>
                    <a:pt x="158243" y="14820"/>
                  </a:cubicBezTo>
                  <a:cubicBezTo>
                    <a:pt x="166726" y="22988"/>
                    <a:pt x="167570" y="35474"/>
                    <a:pt x="170813" y="46180"/>
                  </a:cubicBezTo>
                  <a:cubicBezTo>
                    <a:pt x="174744" y="62784"/>
                    <a:pt x="177475" y="79343"/>
                    <a:pt x="180385" y="96103"/>
                  </a:cubicBezTo>
                  <a:cubicBezTo>
                    <a:pt x="187913" y="142264"/>
                    <a:pt x="195997" y="188804"/>
                    <a:pt x="199106" y="235478"/>
                  </a:cubicBezTo>
                  <a:cubicBezTo>
                    <a:pt x="199240" y="253573"/>
                    <a:pt x="209589" y="326554"/>
                    <a:pt x="181362" y="323616"/>
                  </a:cubicBezTo>
                  <a:cubicBezTo>
                    <a:pt x="171612" y="322726"/>
                    <a:pt x="158576" y="321791"/>
                    <a:pt x="155800" y="310307"/>
                  </a:cubicBezTo>
                  <a:cubicBezTo>
                    <a:pt x="150225" y="288272"/>
                    <a:pt x="149359" y="265169"/>
                    <a:pt x="145761" y="242734"/>
                  </a:cubicBezTo>
                  <a:cubicBezTo>
                    <a:pt x="143607" y="229090"/>
                    <a:pt x="143718" y="214356"/>
                    <a:pt x="137789" y="201736"/>
                  </a:cubicBezTo>
                  <a:cubicBezTo>
                    <a:pt x="126396" y="200801"/>
                    <a:pt x="115780" y="200245"/>
                    <a:pt x="104476" y="199332"/>
                  </a:cubicBezTo>
                  <a:cubicBezTo>
                    <a:pt x="94659" y="198820"/>
                    <a:pt x="84221" y="197997"/>
                    <a:pt x="74849" y="201446"/>
                  </a:cubicBezTo>
                  <a:cubicBezTo>
                    <a:pt x="67654" y="227487"/>
                    <a:pt x="62368" y="254686"/>
                    <a:pt x="56838" y="281038"/>
                  </a:cubicBezTo>
                  <a:cubicBezTo>
                    <a:pt x="53929" y="294816"/>
                    <a:pt x="51108" y="308660"/>
                    <a:pt x="46889" y="322103"/>
                  </a:cubicBezTo>
                  <a:cubicBezTo>
                    <a:pt x="44823" y="328468"/>
                    <a:pt x="41426" y="337149"/>
                    <a:pt x="33608" y="337349"/>
                  </a:cubicBezTo>
                  <a:close/>
                  <a:moveTo>
                    <a:pt x="32920" y="326354"/>
                  </a:moveTo>
                  <a:cubicBezTo>
                    <a:pt x="38005" y="318364"/>
                    <a:pt x="39116" y="308370"/>
                    <a:pt x="41648" y="299356"/>
                  </a:cubicBezTo>
                  <a:cubicBezTo>
                    <a:pt x="43469" y="291521"/>
                    <a:pt x="45134" y="283731"/>
                    <a:pt x="46600" y="276565"/>
                  </a:cubicBezTo>
                  <a:cubicBezTo>
                    <a:pt x="52063" y="250902"/>
                    <a:pt x="57038" y="225084"/>
                    <a:pt x="63967" y="199777"/>
                  </a:cubicBezTo>
                  <a:cubicBezTo>
                    <a:pt x="67698" y="180636"/>
                    <a:pt x="114270" y="190251"/>
                    <a:pt x="128905" y="190117"/>
                  </a:cubicBezTo>
                  <a:cubicBezTo>
                    <a:pt x="133036" y="190496"/>
                    <a:pt x="137256" y="190429"/>
                    <a:pt x="141320" y="191275"/>
                  </a:cubicBezTo>
                  <a:cubicBezTo>
                    <a:pt x="151691" y="195838"/>
                    <a:pt x="151425" y="209926"/>
                    <a:pt x="153779" y="219519"/>
                  </a:cubicBezTo>
                  <a:cubicBezTo>
                    <a:pt x="156688" y="240486"/>
                    <a:pt x="159175" y="261541"/>
                    <a:pt x="161996" y="282530"/>
                  </a:cubicBezTo>
                  <a:cubicBezTo>
                    <a:pt x="163617" y="291588"/>
                    <a:pt x="163217" y="301493"/>
                    <a:pt x="167570" y="309772"/>
                  </a:cubicBezTo>
                  <a:cubicBezTo>
                    <a:pt x="172501" y="312043"/>
                    <a:pt x="178319" y="312465"/>
                    <a:pt x="183716" y="312710"/>
                  </a:cubicBezTo>
                  <a:cubicBezTo>
                    <a:pt x="192733" y="303652"/>
                    <a:pt x="189623" y="262943"/>
                    <a:pt x="188979" y="249500"/>
                  </a:cubicBezTo>
                  <a:cubicBezTo>
                    <a:pt x="186781" y="202047"/>
                    <a:pt x="178719" y="155218"/>
                    <a:pt x="171390" y="108367"/>
                  </a:cubicBezTo>
                  <a:cubicBezTo>
                    <a:pt x="167926" y="89070"/>
                    <a:pt x="164883" y="69105"/>
                    <a:pt x="160486" y="50142"/>
                  </a:cubicBezTo>
                  <a:cubicBezTo>
                    <a:pt x="157421" y="40994"/>
                    <a:pt x="157443" y="29932"/>
                    <a:pt x="150514" y="22632"/>
                  </a:cubicBezTo>
                  <a:cubicBezTo>
                    <a:pt x="145406" y="18292"/>
                    <a:pt x="138855" y="16400"/>
                    <a:pt x="132436" y="14931"/>
                  </a:cubicBezTo>
                  <a:cubicBezTo>
                    <a:pt x="123464" y="13395"/>
                    <a:pt x="114536" y="10813"/>
                    <a:pt x="105364" y="10991"/>
                  </a:cubicBezTo>
                  <a:cubicBezTo>
                    <a:pt x="93283" y="12572"/>
                    <a:pt x="83933" y="22009"/>
                    <a:pt x="74650" y="29220"/>
                  </a:cubicBezTo>
                  <a:cubicBezTo>
                    <a:pt x="71696" y="31869"/>
                    <a:pt x="68587" y="34428"/>
                    <a:pt x="66366" y="37744"/>
                  </a:cubicBezTo>
                  <a:cubicBezTo>
                    <a:pt x="65344" y="39347"/>
                    <a:pt x="64256" y="41016"/>
                    <a:pt x="62546" y="41951"/>
                  </a:cubicBezTo>
                  <a:cubicBezTo>
                    <a:pt x="48865" y="79232"/>
                    <a:pt x="44934" y="119406"/>
                    <a:pt x="37717" y="158112"/>
                  </a:cubicBezTo>
                  <a:cubicBezTo>
                    <a:pt x="24858" y="211573"/>
                    <a:pt x="13132" y="265414"/>
                    <a:pt x="10711" y="320478"/>
                  </a:cubicBezTo>
                  <a:cubicBezTo>
                    <a:pt x="17129" y="324930"/>
                    <a:pt x="25347" y="325753"/>
                    <a:pt x="32920" y="3263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4" name="Google Shape;1654;p35"/>
            <p:cNvSpPr/>
            <p:nvPr/>
          </p:nvSpPr>
          <p:spPr>
            <a:xfrm>
              <a:off x="10321423" y="835877"/>
              <a:ext cx="72495" cy="131159"/>
            </a:xfrm>
            <a:custGeom>
              <a:avLst/>
              <a:gdLst/>
              <a:ahLst/>
              <a:cxnLst/>
              <a:rect l="l" t="t" r="r" b="b"/>
              <a:pathLst>
                <a:path w="72495" h="131159" extrusionOk="0">
                  <a:moveTo>
                    <a:pt x="42058" y="130864"/>
                  </a:moveTo>
                  <a:cubicBezTo>
                    <a:pt x="26268" y="129974"/>
                    <a:pt x="4681" y="127281"/>
                    <a:pt x="328" y="109008"/>
                  </a:cubicBezTo>
                  <a:cubicBezTo>
                    <a:pt x="-960" y="97723"/>
                    <a:pt x="1861" y="86328"/>
                    <a:pt x="3282" y="75132"/>
                  </a:cubicBezTo>
                  <a:cubicBezTo>
                    <a:pt x="5947" y="60643"/>
                    <a:pt x="9589" y="46354"/>
                    <a:pt x="13520" y="32176"/>
                  </a:cubicBezTo>
                  <a:cubicBezTo>
                    <a:pt x="16785" y="20379"/>
                    <a:pt x="23203" y="-943"/>
                    <a:pt x="38882" y="1928"/>
                  </a:cubicBezTo>
                  <a:cubicBezTo>
                    <a:pt x="43968" y="-3013"/>
                    <a:pt x="51430" y="2663"/>
                    <a:pt x="55517" y="6446"/>
                  </a:cubicBezTo>
                  <a:cubicBezTo>
                    <a:pt x="75282" y="24185"/>
                    <a:pt x="72329" y="53142"/>
                    <a:pt x="72351" y="77269"/>
                  </a:cubicBezTo>
                  <a:cubicBezTo>
                    <a:pt x="71596" y="91914"/>
                    <a:pt x="73417" y="122562"/>
                    <a:pt x="58515" y="130018"/>
                  </a:cubicBezTo>
                  <a:cubicBezTo>
                    <a:pt x="53251" y="131777"/>
                    <a:pt x="47522" y="131020"/>
                    <a:pt x="42058" y="130864"/>
                  </a:cubicBezTo>
                  <a:close/>
                  <a:moveTo>
                    <a:pt x="46633" y="120092"/>
                  </a:moveTo>
                  <a:cubicBezTo>
                    <a:pt x="49476" y="119758"/>
                    <a:pt x="53696" y="121294"/>
                    <a:pt x="55606" y="118667"/>
                  </a:cubicBezTo>
                  <a:cubicBezTo>
                    <a:pt x="59625" y="111256"/>
                    <a:pt x="59958" y="102486"/>
                    <a:pt x="60913" y="94273"/>
                  </a:cubicBezTo>
                  <a:cubicBezTo>
                    <a:pt x="61624" y="78226"/>
                    <a:pt x="61624" y="62112"/>
                    <a:pt x="61269" y="46064"/>
                  </a:cubicBezTo>
                  <a:cubicBezTo>
                    <a:pt x="59692" y="32599"/>
                    <a:pt x="55561" y="16551"/>
                    <a:pt x="42258" y="10764"/>
                  </a:cubicBezTo>
                  <a:cubicBezTo>
                    <a:pt x="40193" y="10408"/>
                    <a:pt x="38372" y="8961"/>
                    <a:pt x="37816" y="6891"/>
                  </a:cubicBezTo>
                  <a:cubicBezTo>
                    <a:pt x="23203" y="10319"/>
                    <a:pt x="19428" y="53365"/>
                    <a:pt x="15364" y="67120"/>
                  </a:cubicBezTo>
                  <a:cubicBezTo>
                    <a:pt x="13409" y="76890"/>
                    <a:pt x="12055" y="88064"/>
                    <a:pt x="11077" y="97612"/>
                  </a:cubicBezTo>
                  <a:cubicBezTo>
                    <a:pt x="6325" y="118934"/>
                    <a:pt x="32175" y="119335"/>
                    <a:pt x="46633" y="1200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5" name="Google Shape;1655;p35"/>
            <p:cNvSpPr/>
            <p:nvPr/>
          </p:nvSpPr>
          <p:spPr>
            <a:xfrm>
              <a:off x="10449710" y="806695"/>
              <a:ext cx="195365" cy="329916"/>
            </a:xfrm>
            <a:custGeom>
              <a:avLst/>
              <a:gdLst/>
              <a:ahLst/>
              <a:cxnLst/>
              <a:rect l="l" t="t" r="r" b="b"/>
              <a:pathLst>
                <a:path w="195365" h="329916" extrusionOk="0">
                  <a:moveTo>
                    <a:pt x="65411" y="329757"/>
                  </a:moveTo>
                  <a:cubicBezTo>
                    <a:pt x="55817" y="328889"/>
                    <a:pt x="47223" y="321900"/>
                    <a:pt x="42714" y="313620"/>
                  </a:cubicBezTo>
                  <a:cubicBezTo>
                    <a:pt x="40360" y="306164"/>
                    <a:pt x="42292" y="297907"/>
                    <a:pt x="41826" y="290184"/>
                  </a:cubicBezTo>
                  <a:cubicBezTo>
                    <a:pt x="42203" y="269329"/>
                    <a:pt x="44380" y="248540"/>
                    <a:pt x="46001" y="227752"/>
                  </a:cubicBezTo>
                  <a:cubicBezTo>
                    <a:pt x="48644" y="200910"/>
                    <a:pt x="49799" y="173066"/>
                    <a:pt x="51242" y="146691"/>
                  </a:cubicBezTo>
                  <a:cubicBezTo>
                    <a:pt x="52752" y="126415"/>
                    <a:pt x="54773" y="106161"/>
                    <a:pt x="56661" y="85907"/>
                  </a:cubicBezTo>
                  <a:cubicBezTo>
                    <a:pt x="57305" y="75958"/>
                    <a:pt x="59793" y="65719"/>
                    <a:pt x="57638" y="55815"/>
                  </a:cubicBezTo>
                  <a:cubicBezTo>
                    <a:pt x="44580" y="53656"/>
                    <a:pt x="31765" y="50251"/>
                    <a:pt x="19107" y="46400"/>
                  </a:cubicBezTo>
                  <a:cubicBezTo>
                    <a:pt x="3561" y="41704"/>
                    <a:pt x="-3102" y="37163"/>
                    <a:pt x="1362" y="19870"/>
                  </a:cubicBezTo>
                  <a:cubicBezTo>
                    <a:pt x="473" y="14862"/>
                    <a:pt x="3116" y="8696"/>
                    <a:pt x="5426" y="4267"/>
                  </a:cubicBezTo>
                  <a:cubicBezTo>
                    <a:pt x="13732" y="-2655"/>
                    <a:pt x="27102" y="662"/>
                    <a:pt x="37007" y="1774"/>
                  </a:cubicBezTo>
                  <a:cubicBezTo>
                    <a:pt x="52220" y="3933"/>
                    <a:pt x="67610" y="5402"/>
                    <a:pt x="82934" y="6315"/>
                  </a:cubicBezTo>
                  <a:cubicBezTo>
                    <a:pt x="102322" y="6070"/>
                    <a:pt x="120822" y="12146"/>
                    <a:pt x="140010" y="13793"/>
                  </a:cubicBezTo>
                  <a:cubicBezTo>
                    <a:pt x="154290" y="15218"/>
                    <a:pt x="166971" y="17733"/>
                    <a:pt x="180430" y="21606"/>
                  </a:cubicBezTo>
                  <a:cubicBezTo>
                    <a:pt x="184738" y="22941"/>
                    <a:pt x="189358" y="24321"/>
                    <a:pt x="192578" y="27660"/>
                  </a:cubicBezTo>
                  <a:cubicBezTo>
                    <a:pt x="195110" y="30264"/>
                    <a:pt x="195709" y="34025"/>
                    <a:pt x="195198" y="37519"/>
                  </a:cubicBezTo>
                  <a:cubicBezTo>
                    <a:pt x="194554" y="42950"/>
                    <a:pt x="193977" y="48559"/>
                    <a:pt x="191756" y="53634"/>
                  </a:cubicBezTo>
                  <a:cubicBezTo>
                    <a:pt x="186337" y="66877"/>
                    <a:pt x="178475" y="65697"/>
                    <a:pt x="166372" y="63449"/>
                  </a:cubicBezTo>
                  <a:cubicBezTo>
                    <a:pt x="148960" y="62002"/>
                    <a:pt x="131504" y="54457"/>
                    <a:pt x="113982" y="58107"/>
                  </a:cubicBezTo>
                  <a:cubicBezTo>
                    <a:pt x="110228" y="122609"/>
                    <a:pt x="104610" y="186888"/>
                    <a:pt x="95571" y="250877"/>
                  </a:cubicBezTo>
                  <a:cubicBezTo>
                    <a:pt x="93794" y="264855"/>
                    <a:pt x="91884" y="278810"/>
                    <a:pt x="90196" y="292810"/>
                  </a:cubicBezTo>
                  <a:cubicBezTo>
                    <a:pt x="88486" y="308167"/>
                    <a:pt x="86221" y="332094"/>
                    <a:pt x="65411" y="329757"/>
                  </a:cubicBezTo>
                  <a:close/>
                  <a:moveTo>
                    <a:pt x="66278" y="318851"/>
                  </a:moveTo>
                  <a:cubicBezTo>
                    <a:pt x="74162" y="320008"/>
                    <a:pt x="75761" y="312374"/>
                    <a:pt x="77160" y="306320"/>
                  </a:cubicBezTo>
                  <a:cubicBezTo>
                    <a:pt x="79558" y="292320"/>
                    <a:pt x="80802" y="278165"/>
                    <a:pt x="82823" y="264098"/>
                  </a:cubicBezTo>
                  <a:cubicBezTo>
                    <a:pt x="91329" y="203558"/>
                    <a:pt x="97680" y="142462"/>
                    <a:pt x="101634" y="81522"/>
                  </a:cubicBezTo>
                  <a:cubicBezTo>
                    <a:pt x="102366" y="72552"/>
                    <a:pt x="102322" y="63494"/>
                    <a:pt x="103499" y="54569"/>
                  </a:cubicBezTo>
                  <a:cubicBezTo>
                    <a:pt x="105587" y="47112"/>
                    <a:pt x="114626" y="46467"/>
                    <a:pt x="121111" y="46155"/>
                  </a:cubicBezTo>
                  <a:cubicBezTo>
                    <a:pt x="135280" y="45688"/>
                    <a:pt x="148916" y="50162"/>
                    <a:pt x="162863" y="51898"/>
                  </a:cubicBezTo>
                  <a:cubicBezTo>
                    <a:pt x="168148" y="52410"/>
                    <a:pt x="173700" y="54079"/>
                    <a:pt x="178875" y="53812"/>
                  </a:cubicBezTo>
                  <a:cubicBezTo>
                    <a:pt x="183406" y="48804"/>
                    <a:pt x="183761" y="41437"/>
                    <a:pt x="184405" y="35027"/>
                  </a:cubicBezTo>
                  <a:cubicBezTo>
                    <a:pt x="163174" y="25456"/>
                    <a:pt x="139144" y="25923"/>
                    <a:pt x="116602" y="21561"/>
                  </a:cubicBezTo>
                  <a:cubicBezTo>
                    <a:pt x="99368" y="16820"/>
                    <a:pt x="81424" y="17889"/>
                    <a:pt x="63812" y="15841"/>
                  </a:cubicBezTo>
                  <a:cubicBezTo>
                    <a:pt x="55595" y="14928"/>
                    <a:pt x="47334" y="14439"/>
                    <a:pt x="39161" y="13215"/>
                  </a:cubicBezTo>
                  <a:cubicBezTo>
                    <a:pt x="29278" y="11590"/>
                    <a:pt x="19195" y="9854"/>
                    <a:pt x="9424" y="12881"/>
                  </a:cubicBezTo>
                  <a:cubicBezTo>
                    <a:pt x="8180" y="13059"/>
                    <a:pt x="7425" y="14283"/>
                    <a:pt x="6714" y="15218"/>
                  </a:cubicBezTo>
                  <a:cubicBezTo>
                    <a:pt x="8246" y="20070"/>
                    <a:pt x="7558" y="25234"/>
                    <a:pt x="8557" y="30152"/>
                  </a:cubicBezTo>
                  <a:cubicBezTo>
                    <a:pt x="8691" y="31977"/>
                    <a:pt x="10312" y="32690"/>
                    <a:pt x="11733" y="33469"/>
                  </a:cubicBezTo>
                  <a:cubicBezTo>
                    <a:pt x="26924" y="39389"/>
                    <a:pt x="43181" y="42683"/>
                    <a:pt x="59237" y="45310"/>
                  </a:cubicBezTo>
                  <a:cubicBezTo>
                    <a:pt x="75250" y="47046"/>
                    <a:pt x="67632" y="76314"/>
                    <a:pt x="67432" y="87264"/>
                  </a:cubicBezTo>
                  <a:cubicBezTo>
                    <a:pt x="61947" y="135540"/>
                    <a:pt x="61036" y="184083"/>
                    <a:pt x="56550" y="232426"/>
                  </a:cubicBezTo>
                  <a:cubicBezTo>
                    <a:pt x="55107" y="252101"/>
                    <a:pt x="52975" y="271755"/>
                    <a:pt x="52775" y="291341"/>
                  </a:cubicBezTo>
                  <a:cubicBezTo>
                    <a:pt x="53263" y="297528"/>
                    <a:pt x="51487" y="304339"/>
                    <a:pt x="53308" y="310215"/>
                  </a:cubicBezTo>
                  <a:cubicBezTo>
                    <a:pt x="56750" y="314422"/>
                    <a:pt x="61347" y="318740"/>
                    <a:pt x="67055" y="318918"/>
                  </a:cubicBezTo>
                  <a:cubicBezTo>
                    <a:pt x="67033" y="318918"/>
                    <a:pt x="66278" y="318851"/>
                    <a:pt x="66278" y="3188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6" name="Google Shape;1656;p35"/>
            <p:cNvSpPr/>
            <p:nvPr/>
          </p:nvSpPr>
          <p:spPr>
            <a:xfrm>
              <a:off x="10627106" y="828874"/>
              <a:ext cx="101163" cy="227421"/>
            </a:xfrm>
            <a:custGeom>
              <a:avLst/>
              <a:gdLst/>
              <a:ahLst/>
              <a:cxnLst/>
              <a:rect l="l" t="t" r="r" b="b"/>
              <a:pathLst>
                <a:path w="101163" h="227421" extrusionOk="0">
                  <a:moveTo>
                    <a:pt x="25242" y="227297"/>
                  </a:moveTo>
                  <a:cubicBezTo>
                    <a:pt x="14448" y="226718"/>
                    <a:pt x="-498" y="221799"/>
                    <a:pt x="13" y="208667"/>
                  </a:cubicBezTo>
                  <a:cubicBezTo>
                    <a:pt x="213" y="192598"/>
                    <a:pt x="5432" y="177151"/>
                    <a:pt x="8408" y="161504"/>
                  </a:cubicBezTo>
                  <a:cubicBezTo>
                    <a:pt x="8363" y="161771"/>
                    <a:pt x="8297" y="162061"/>
                    <a:pt x="8252" y="162283"/>
                  </a:cubicBezTo>
                  <a:cubicBezTo>
                    <a:pt x="16203" y="127384"/>
                    <a:pt x="25708" y="92796"/>
                    <a:pt x="36479" y="58654"/>
                  </a:cubicBezTo>
                  <a:cubicBezTo>
                    <a:pt x="40965" y="42606"/>
                    <a:pt x="44896" y="26336"/>
                    <a:pt x="51848" y="11135"/>
                  </a:cubicBezTo>
                  <a:cubicBezTo>
                    <a:pt x="49649" y="7240"/>
                    <a:pt x="53957" y="3812"/>
                    <a:pt x="56756" y="1675"/>
                  </a:cubicBezTo>
                  <a:cubicBezTo>
                    <a:pt x="59798" y="-439"/>
                    <a:pt x="63596" y="-39"/>
                    <a:pt x="67083" y="184"/>
                  </a:cubicBezTo>
                  <a:cubicBezTo>
                    <a:pt x="73967" y="696"/>
                    <a:pt x="80919" y="1297"/>
                    <a:pt x="87537" y="3344"/>
                  </a:cubicBezTo>
                  <a:cubicBezTo>
                    <a:pt x="106148" y="8864"/>
                    <a:pt x="101417" y="18301"/>
                    <a:pt x="97930" y="33303"/>
                  </a:cubicBezTo>
                  <a:cubicBezTo>
                    <a:pt x="93378" y="53601"/>
                    <a:pt x="88025" y="73789"/>
                    <a:pt x="81230" y="93464"/>
                  </a:cubicBezTo>
                  <a:cubicBezTo>
                    <a:pt x="70747" y="120484"/>
                    <a:pt x="61397" y="147861"/>
                    <a:pt x="53336" y="175704"/>
                  </a:cubicBezTo>
                  <a:cubicBezTo>
                    <a:pt x="48583" y="189259"/>
                    <a:pt x="44807" y="203192"/>
                    <a:pt x="39122" y="216391"/>
                  </a:cubicBezTo>
                  <a:cubicBezTo>
                    <a:pt x="36746" y="222111"/>
                    <a:pt x="32193" y="228387"/>
                    <a:pt x="25242" y="227297"/>
                  </a:cubicBezTo>
                  <a:close/>
                  <a:moveTo>
                    <a:pt x="26508" y="216413"/>
                  </a:moveTo>
                  <a:cubicBezTo>
                    <a:pt x="26508" y="216413"/>
                    <a:pt x="26530" y="216413"/>
                    <a:pt x="26508" y="216413"/>
                  </a:cubicBezTo>
                  <a:cubicBezTo>
                    <a:pt x="33192" y="205863"/>
                    <a:pt x="35546" y="193132"/>
                    <a:pt x="39922" y="181514"/>
                  </a:cubicBezTo>
                  <a:cubicBezTo>
                    <a:pt x="44541" y="168271"/>
                    <a:pt x="48228" y="154716"/>
                    <a:pt x="52358" y="141295"/>
                  </a:cubicBezTo>
                  <a:cubicBezTo>
                    <a:pt x="58155" y="123489"/>
                    <a:pt x="64973" y="106039"/>
                    <a:pt x="71436" y="88478"/>
                  </a:cubicBezTo>
                  <a:cubicBezTo>
                    <a:pt x="79209" y="64952"/>
                    <a:pt x="85627" y="40915"/>
                    <a:pt x="90335" y="16588"/>
                  </a:cubicBezTo>
                  <a:cubicBezTo>
                    <a:pt x="81518" y="11246"/>
                    <a:pt x="70325" y="11424"/>
                    <a:pt x="60664" y="10867"/>
                  </a:cubicBezTo>
                  <a:cubicBezTo>
                    <a:pt x="59310" y="11624"/>
                    <a:pt x="58288" y="13093"/>
                    <a:pt x="56667" y="13316"/>
                  </a:cubicBezTo>
                  <a:cubicBezTo>
                    <a:pt x="51159" y="31099"/>
                    <a:pt x="47361" y="49328"/>
                    <a:pt x="42675" y="67334"/>
                  </a:cubicBezTo>
                  <a:cubicBezTo>
                    <a:pt x="33748" y="96580"/>
                    <a:pt x="27329" y="126471"/>
                    <a:pt x="19889" y="156118"/>
                  </a:cubicBezTo>
                  <a:cubicBezTo>
                    <a:pt x="17558" y="169383"/>
                    <a:pt x="14115" y="182894"/>
                    <a:pt x="11806" y="195847"/>
                  </a:cubicBezTo>
                  <a:cubicBezTo>
                    <a:pt x="9496" y="211850"/>
                    <a:pt x="9474" y="214655"/>
                    <a:pt x="26508" y="2164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7" name="Google Shape;1657;p35"/>
            <p:cNvSpPr/>
            <p:nvPr/>
          </p:nvSpPr>
          <p:spPr>
            <a:xfrm>
              <a:off x="10604732" y="1079901"/>
              <a:ext cx="58703" cy="54471"/>
            </a:xfrm>
            <a:custGeom>
              <a:avLst/>
              <a:gdLst/>
              <a:ahLst/>
              <a:cxnLst/>
              <a:rect l="l" t="t" r="r" b="b"/>
              <a:pathLst>
                <a:path w="58703" h="54471" extrusionOk="0">
                  <a:moveTo>
                    <a:pt x="25674" y="53970"/>
                  </a:moveTo>
                  <a:cubicBezTo>
                    <a:pt x="5398" y="52189"/>
                    <a:pt x="-7350" y="29798"/>
                    <a:pt x="4643" y="12326"/>
                  </a:cubicBezTo>
                  <a:cubicBezTo>
                    <a:pt x="18012" y="-8017"/>
                    <a:pt x="53302" y="-2052"/>
                    <a:pt x="58410" y="21941"/>
                  </a:cubicBezTo>
                  <a:cubicBezTo>
                    <a:pt x="61075" y="41417"/>
                    <a:pt x="45284" y="57553"/>
                    <a:pt x="25674" y="53970"/>
                  </a:cubicBezTo>
                  <a:close/>
                  <a:moveTo>
                    <a:pt x="32781" y="43331"/>
                  </a:moveTo>
                  <a:cubicBezTo>
                    <a:pt x="43685" y="43286"/>
                    <a:pt x="51059" y="29598"/>
                    <a:pt x="46239" y="20183"/>
                  </a:cubicBezTo>
                  <a:cubicBezTo>
                    <a:pt x="41842" y="12683"/>
                    <a:pt x="29649" y="8253"/>
                    <a:pt x="21743" y="11659"/>
                  </a:cubicBezTo>
                  <a:cubicBezTo>
                    <a:pt x="20611" y="12215"/>
                    <a:pt x="19322" y="12171"/>
                    <a:pt x="18190" y="11725"/>
                  </a:cubicBezTo>
                  <a:cubicBezTo>
                    <a:pt x="1622" y="24635"/>
                    <a:pt x="13215" y="45601"/>
                    <a:pt x="32781" y="433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8" name="Google Shape;1658;p35"/>
            <p:cNvSpPr/>
            <p:nvPr/>
          </p:nvSpPr>
          <p:spPr>
            <a:xfrm>
              <a:off x="9628905" y="805216"/>
              <a:ext cx="208566" cy="330122"/>
            </a:xfrm>
            <a:custGeom>
              <a:avLst/>
              <a:gdLst/>
              <a:ahLst/>
              <a:cxnLst/>
              <a:rect l="l" t="t" r="r" b="b"/>
              <a:pathLst>
                <a:path w="208566" h="330122" extrusionOk="0">
                  <a:moveTo>
                    <a:pt x="207900" y="20725"/>
                  </a:moveTo>
                  <a:cubicBezTo>
                    <a:pt x="208366" y="28070"/>
                    <a:pt x="205013" y="35037"/>
                    <a:pt x="201926" y="41536"/>
                  </a:cubicBezTo>
                  <a:cubicBezTo>
                    <a:pt x="195374" y="53355"/>
                    <a:pt x="192154" y="58118"/>
                    <a:pt x="178940" y="50483"/>
                  </a:cubicBezTo>
                  <a:cubicBezTo>
                    <a:pt x="168124" y="45364"/>
                    <a:pt x="156598" y="40913"/>
                    <a:pt x="144495" y="40445"/>
                  </a:cubicBezTo>
                  <a:cubicBezTo>
                    <a:pt x="122552" y="39622"/>
                    <a:pt x="100299" y="46321"/>
                    <a:pt x="82111" y="58563"/>
                  </a:cubicBezTo>
                  <a:cubicBezTo>
                    <a:pt x="57059" y="76814"/>
                    <a:pt x="44445" y="106816"/>
                    <a:pt x="41913" y="137086"/>
                  </a:cubicBezTo>
                  <a:cubicBezTo>
                    <a:pt x="40403" y="153245"/>
                    <a:pt x="40647" y="169782"/>
                    <a:pt x="42868" y="185874"/>
                  </a:cubicBezTo>
                  <a:cubicBezTo>
                    <a:pt x="44512" y="194042"/>
                    <a:pt x="47687" y="201766"/>
                    <a:pt x="50397" y="209623"/>
                  </a:cubicBezTo>
                  <a:cubicBezTo>
                    <a:pt x="55549" y="224980"/>
                    <a:pt x="61945" y="239892"/>
                    <a:pt x="71317" y="253180"/>
                  </a:cubicBezTo>
                  <a:cubicBezTo>
                    <a:pt x="75937" y="260080"/>
                    <a:pt x="80578" y="267224"/>
                    <a:pt x="87374" y="272165"/>
                  </a:cubicBezTo>
                  <a:cubicBezTo>
                    <a:pt x="114979" y="291462"/>
                    <a:pt x="143295" y="293555"/>
                    <a:pt x="163394" y="263129"/>
                  </a:cubicBezTo>
                  <a:cubicBezTo>
                    <a:pt x="172633" y="249686"/>
                    <a:pt x="174432" y="233126"/>
                    <a:pt x="177719" y="217524"/>
                  </a:cubicBezTo>
                  <a:cubicBezTo>
                    <a:pt x="178896" y="209511"/>
                    <a:pt x="181916" y="198116"/>
                    <a:pt x="174676" y="192240"/>
                  </a:cubicBezTo>
                  <a:cubicBezTo>
                    <a:pt x="155488" y="186008"/>
                    <a:pt x="133524" y="192930"/>
                    <a:pt x="114824" y="184450"/>
                  </a:cubicBezTo>
                  <a:cubicBezTo>
                    <a:pt x="115446" y="179330"/>
                    <a:pt x="116978" y="174300"/>
                    <a:pt x="119088" y="169604"/>
                  </a:cubicBezTo>
                  <a:cubicBezTo>
                    <a:pt x="119932" y="168091"/>
                    <a:pt x="120798" y="166221"/>
                    <a:pt x="122708" y="165976"/>
                  </a:cubicBezTo>
                  <a:cubicBezTo>
                    <a:pt x="130170" y="165976"/>
                    <a:pt x="136833" y="166822"/>
                    <a:pt x="144783" y="167312"/>
                  </a:cubicBezTo>
                  <a:cubicBezTo>
                    <a:pt x="165970" y="169960"/>
                    <a:pt x="187468" y="169070"/>
                    <a:pt x="208566" y="172253"/>
                  </a:cubicBezTo>
                  <a:cubicBezTo>
                    <a:pt x="206745" y="211581"/>
                    <a:pt x="204369" y="251755"/>
                    <a:pt x="193065" y="289860"/>
                  </a:cubicBezTo>
                  <a:cubicBezTo>
                    <a:pt x="182183" y="320842"/>
                    <a:pt x="140897" y="328320"/>
                    <a:pt x="111804" y="330101"/>
                  </a:cubicBezTo>
                  <a:cubicBezTo>
                    <a:pt x="88618" y="330613"/>
                    <a:pt x="72339" y="322155"/>
                    <a:pt x="54705" y="307999"/>
                  </a:cubicBezTo>
                  <a:cubicBezTo>
                    <a:pt x="41402" y="298963"/>
                    <a:pt x="30920" y="286788"/>
                    <a:pt x="24213" y="272121"/>
                  </a:cubicBezTo>
                  <a:cubicBezTo>
                    <a:pt x="-927" y="230433"/>
                    <a:pt x="-4214" y="180176"/>
                    <a:pt x="4047" y="133058"/>
                  </a:cubicBezTo>
                  <a:cubicBezTo>
                    <a:pt x="8089" y="112870"/>
                    <a:pt x="16573" y="93907"/>
                    <a:pt x="24857" y="75189"/>
                  </a:cubicBezTo>
                  <a:cubicBezTo>
                    <a:pt x="33629" y="59342"/>
                    <a:pt x="46310" y="45943"/>
                    <a:pt x="59436" y="33657"/>
                  </a:cubicBezTo>
                  <a:cubicBezTo>
                    <a:pt x="65432" y="28582"/>
                    <a:pt x="72694" y="25333"/>
                    <a:pt x="79379" y="21282"/>
                  </a:cubicBezTo>
                  <a:cubicBezTo>
                    <a:pt x="93015" y="13269"/>
                    <a:pt x="107073" y="5301"/>
                    <a:pt x="122819" y="2497"/>
                  </a:cubicBezTo>
                  <a:cubicBezTo>
                    <a:pt x="145716" y="-174"/>
                    <a:pt x="183182" y="-4292"/>
                    <a:pt x="201504" y="12201"/>
                  </a:cubicBezTo>
                  <a:cubicBezTo>
                    <a:pt x="204014" y="14627"/>
                    <a:pt x="206701" y="17387"/>
                    <a:pt x="207900" y="20725"/>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9" name="Google Shape;1659;p35"/>
            <p:cNvSpPr/>
            <p:nvPr/>
          </p:nvSpPr>
          <p:spPr>
            <a:xfrm>
              <a:off x="9879627" y="833714"/>
              <a:ext cx="191293" cy="321971"/>
            </a:xfrm>
            <a:custGeom>
              <a:avLst/>
              <a:gdLst/>
              <a:ahLst/>
              <a:cxnLst/>
              <a:rect l="l" t="t" r="r" b="b"/>
              <a:pathLst>
                <a:path w="191293" h="321971" extrusionOk="0">
                  <a:moveTo>
                    <a:pt x="139976" y="142931"/>
                  </a:moveTo>
                  <a:cubicBezTo>
                    <a:pt x="152502" y="126617"/>
                    <a:pt x="157565" y="103224"/>
                    <a:pt x="149237" y="83950"/>
                  </a:cubicBezTo>
                  <a:cubicBezTo>
                    <a:pt x="142619" y="68792"/>
                    <a:pt x="132092" y="54570"/>
                    <a:pt x="117279" y="46713"/>
                  </a:cubicBezTo>
                  <a:cubicBezTo>
                    <a:pt x="99090" y="37254"/>
                    <a:pt x="70708" y="26993"/>
                    <a:pt x="54051" y="43909"/>
                  </a:cubicBezTo>
                  <a:cubicBezTo>
                    <a:pt x="48055" y="51610"/>
                    <a:pt x="50165" y="61870"/>
                    <a:pt x="48122" y="70818"/>
                  </a:cubicBezTo>
                  <a:cubicBezTo>
                    <a:pt x="44746" y="93743"/>
                    <a:pt x="43747" y="116000"/>
                    <a:pt x="42436" y="139326"/>
                  </a:cubicBezTo>
                  <a:cubicBezTo>
                    <a:pt x="42503" y="144445"/>
                    <a:pt x="41059" y="150565"/>
                    <a:pt x="44835" y="154750"/>
                  </a:cubicBezTo>
                  <a:cubicBezTo>
                    <a:pt x="52763" y="161783"/>
                    <a:pt x="64356" y="162940"/>
                    <a:pt x="74505" y="164053"/>
                  </a:cubicBezTo>
                  <a:cubicBezTo>
                    <a:pt x="97536" y="164766"/>
                    <a:pt x="124408" y="161983"/>
                    <a:pt x="139976" y="142931"/>
                  </a:cubicBezTo>
                  <a:close/>
                  <a:moveTo>
                    <a:pt x="191256" y="92519"/>
                  </a:moveTo>
                  <a:cubicBezTo>
                    <a:pt x="191789" y="114420"/>
                    <a:pt x="186659" y="136432"/>
                    <a:pt x="175288" y="155262"/>
                  </a:cubicBezTo>
                  <a:cubicBezTo>
                    <a:pt x="167781" y="166435"/>
                    <a:pt x="156366" y="173691"/>
                    <a:pt x="144951" y="180257"/>
                  </a:cubicBezTo>
                  <a:cubicBezTo>
                    <a:pt x="137755" y="184352"/>
                    <a:pt x="138288" y="192810"/>
                    <a:pt x="139243" y="199954"/>
                  </a:cubicBezTo>
                  <a:cubicBezTo>
                    <a:pt x="140021" y="210170"/>
                    <a:pt x="141287" y="220297"/>
                    <a:pt x="142464" y="230469"/>
                  </a:cubicBezTo>
                  <a:cubicBezTo>
                    <a:pt x="144418" y="246205"/>
                    <a:pt x="145306" y="262074"/>
                    <a:pt x="145440" y="277966"/>
                  </a:cubicBezTo>
                  <a:cubicBezTo>
                    <a:pt x="144884" y="289673"/>
                    <a:pt x="146328" y="302248"/>
                    <a:pt x="142419" y="313399"/>
                  </a:cubicBezTo>
                  <a:cubicBezTo>
                    <a:pt x="136867" y="314401"/>
                    <a:pt x="131026" y="315113"/>
                    <a:pt x="125452" y="313822"/>
                  </a:cubicBezTo>
                  <a:cubicBezTo>
                    <a:pt x="123520" y="300000"/>
                    <a:pt x="120122" y="286490"/>
                    <a:pt x="117857" y="272735"/>
                  </a:cubicBezTo>
                  <a:cubicBezTo>
                    <a:pt x="114969" y="255375"/>
                    <a:pt x="112704" y="237947"/>
                    <a:pt x="109284" y="220676"/>
                  </a:cubicBezTo>
                  <a:cubicBezTo>
                    <a:pt x="106930" y="211550"/>
                    <a:pt x="106575" y="194991"/>
                    <a:pt x="94093" y="194924"/>
                  </a:cubicBezTo>
                  <a:cubicBezTo>
                    <a:pt x="85565" y="194991"/>
                    <a:pt x="77037" y="195035"/>
                    <a:pt x="68531" y="195659"/>
                  </a:cubicBezTo>
                  <a:cubicBezTo>
                    <a:pt x="59826" y="196972"/>
                    <a:pt x="49543" y="195814"/>
                    <a:pt x="42147" y="201178"/>
                  </a:cubicBezTo>
                  <a:cubicBezTo>
                    <a:pt x="39105" y="204161"/>
                    <a:pt x="39993" y="208879"/>
                    <a:pt x="39083" y="212730"/>
                  </a:cubicBezTo>
                  <a:cubicBezTo>
                    <a:pt x="35041" y="236412"/>
                    <a:pt x="33531" y="260383"/>
                    <a:pt x="30155" y="284153"/>
                  </a:cubicBezTo>
                  <a:cubicBezTo>
                    <a:pt x="28911" y="290497"/>
                    <a:pt x="26713" y="323393"/>
                    <a:pt x="18518" y="321924"/>
                  </a:cubicBezTo>
                  <a:cubicBezTo>
                    <a:pt x="12566" y="321568"/>
                    <a:pt x="4415" y="322347"/>
                    <a:pt x="84" y="317762"/>
                  </a:cubicBezTo>
                  <a:cubicBezTo>
                    <a:pt x="-382" y="308926"/>
                    <a:pt x="1217" y="300112"/>
                    <a:pt x="1617" y="291231"/>
                  </a:cubicBezTo>
                  <a:cubicBezTo>
                    <a:pt x="2328" y="271244"/>
                    <a:pt x="3638" y="251257"/>
                    <a:pt x="4171" y="231248"/>
                  </a:cubicBezTo>
                  <a:cubicBezTo>
                    <a:pt x="4793" y="203360"/>
                    <a:pt x="7058" y="175761"/>
                    <a:pt x="9656" y="147917"/>
                  </a:cubicBezTo>
                  <a:cubicBezTo>
                    <a:pt x="11677" y="104805"/>
                    <a:pt x="15497" y="61648"/>
                    <a:pt x="19584" y="18647"/>
                  </a:cubicBezTo>
                  <a:cubicBezTo>
                    <a:pt x="22204" y="19203"/>
                    <a:pt x="20672" y="15798"/>
                    <a:pt x="20450" y="14462"/>
                  </a:cubicBezTo>
                  <a:cubicBezTo>
                    <a:pt x="24580" y="15553"/>
                    <a:pt x="27290" y="11280"/>
                    <a:pt x="30333" y="9277"/>
                  </a:cubicBezTo>
                  <a:cubicBezTo>
                    <a:pt x="39727" y="2777"/>
                    <a:pt x="51142" y="707"/>
                    <a:pt x="62357" y="285"/>
                  </a:cubicBezTo>
                  <a:cubicBezTo>
                    <a:pt x="91673" y="-1652"/>
                    <a:pt x="122343" y="6361"/>
                    <a:pt x="147305" y="22252"/>
                  </a:cubicBezTo>
                  <a:cubicBezTo>
                    <a:pt x="155167" y="27950"/>
                    <a:pt x="163384" y="35117"/>
                    <a:pt x="170136" y="42373"/>
                  </a:cubicBezTo>
                  <a:cubicBezTo>
                    <a:pt x="181373" y="56662"/>
                    <a:pt x="189302" y="74334"/>
                    <a:pt x="191256" y="92519"/>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0" name="Google Shape;1660;p35"/>
            <p:cNvSpPr/>
            <p:nvPr/>
          </p:nvSpPr>
          <p:spPr>
            <a:xfrm>
              <a:off x="10104857" y="836310"/>
              <a:ext cx="136069" cy="275597"/>
            </a:xfrm>
            <a:custGeom>
              <a:avLst/>
              <a:gdLst/>
              <a:ahLst/>
              <a:cxnLst/>
              <a:rect l="l" t="t" r="r" b="b"/>
              <a:pathLst>
                <a:path w="136069" h="275597" extrusionOk="0">
                  <a:moveTo>
                    <a:pt x="135256" y="17031"/>
                  </a:moveTo>
                  <a:cubicBezTo>
                    <a:pt x="137010" y="23418"/>
                    <a:pt x="135922" y="31720"/>
                    <a:pt x="132035" y="37240"/>
                  </a:cubicBezTo>
                  <a:cubicBezTo>
                    <a:pt x="109116" y="36862"/>
                    <a:pt x="56104" y="22728"/>
                    <a:pt x="38648" y="37351"/>
                  </a:cubicBezTo>
                  <a:cubicBezTo>
                    <a:pt x="34651" y="40779"/>
                    <a:pt x="34873" y="46299"/>
                    <a:pt x="33940" y="51062"/>
                  </a:cubicBezTo>
                  <a:cubicBezTo>
                    <a:pt x="30942" y="66397"/>
                    <a:pt x="30009" y="82489"/>
                    <a:pt x="33363" y="97847"/>
                  </a:cubicBezTo>
                  <a:cubicBezTo>
                    <a:pt x="36228" y="111913"/>
                    <a:pt x="50508" y="107929"/>
                    <a:pt x="61190" y="109955"/>
                  </a:cubicBezTo>
                  <a:cubicBezTo>
                    <a:pt x="77269" y="112559"/>
                    <a:pt x="93659" y="114139"/>
                    <a:pt x="109338" y="118635"/>
                  </a:cubicBezTo>
                  <a:cubicBezTo>
                    <a:pt x="111737" y="119770"/>
                    <a:pt x="115334" y="120371"/>
                    <a:pt x="116512" y="122997"/>
                  </a:cubicBezTo>
                  <a:cubicBezTo>
                    <a:pt x="116623" y="129073"/>
                    <a:pt x="116378" y="135751"/>
                    <a:pt x="113536" y="141248"/>
                  </a:cubicBezTo>
                  <a:cubicBezTo>
                    <a:pt x="95569" y="141248"/>
                    <a:pt x="77580" y="137576"/>
                    <a:pt x="59591" y="139022"/>
                  </a:cubicBezTo>
                  <a:cubicBezTo>
                    <a:pt x="46599" y="140937"/>
                    <a:pt x="21148" y="140914"/>
                    <a:pt x="22325" y="159366"/>
                  </a:cubicBezTo>
                  <a:cubicBezTo>
                    <a:pt x="23546" y="175458"/>
                    <a:pt x="18194" y="230967"/>
                    <a:pt x="30698" y="238824"/>
                  </a:cubicBezTo>
                  <a:cubicBezTo>
                    <a:pt x="46355" y="244945"/>
                    <a:pt x="63566" y="246325"/>
                    <a:pt x="80178" y="247749"/>
                  </a:cubicBezTo>
                  <a:cubicBezTo>
                    <a:pt x="92038" y="248840"/>
                    <a:pt x="104852" y="246124"/>
                    <a:pt x="116245" y="250442"/>
                  </a:cubicBezTo>
                  <a:cubicBezTo>
                    <a:pt x="115956" y="272699"/>
                    <a:pt x="108516" y="275148"/>
                    <a:pt x="87951" y="275482"/>
                  </a:cubicBezTo>
                  <a:cubicBezTo>
                    <a:pt x="60724" y="275571"/>
                    <a:pt x="31430" y="277151"/>
                    <a:pt x="6268" y="265265"/>
                  </a:cubicBezTo>
                  <a:cubicBezTo>
                    <a:pt x="1715" y="262016"/>
                    <a:pt x="3714" y="255138"/>
                    <a:pt x="2537" y="250264"/>
                  </a:cubicBezTo>
                  <a:cubicBezTo>
                    <a:pt x="1271" y="235574"/>
                    <a:pt x="338" y="220796"/>
                    <a:pt x="250" y="205994"/>
                  </a:cubicBezTo>
                  <a:cubicBezTo>
                    <a:pt x="-1283" y="162994"/>
                    <a:pt x="4603" y="120126"/>
                    <a:pt x="8023" y="77281"/>
                  </a:cubicBezTo>
                  <a:cubicBezTo>
                    <a:pt x="10710" y="57316"/>
                    <a:pt x="13242" y="37329"/>
                    <a:pt x="15263" y="17298"/>
                  </a:cubicBezTo>
                  <a:cubicBezTo>
                    <a:pt x="16640" y="11756"/>
                    <a:pt x="14396" y="4500"/>
                    <a:pt x="19194" y="471"/>
                  </a:cubicBezTo>
                  <a:cubicBezTo>
                    <a:pt x="33518" y="-842"/>
                    <a:pt x="47954" y="805"/>
                    <a:pt x="62167" y="2764"/>
                  </a:cubicBezTo>
                  <a:cubicBezTo>
                    <a:pt x="74915" y="4144"/>
                    <a:pt x="87685" y="5056"/>
                    <a:pt x="100344" y="7126"/>
                  </a:cubicBezTo>
                  <a:cubicBezTo>
                    <a:pt x="111981" y="9931"/>
                    <a:pt x="125284" y="9463"/>
                    <a:pt x="135256" y="17031"/>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1" name="Google Shape;1661;p35"/>
            <p:cNvSpPr/>
            <p:nvPr/>
          </p:nvSpPr>
          <p:spPr>
            <a:xfrm>
              <a:off x="10258101" y="814560"/>
              <a:ext cx="179333" cy="315393"/>
            </a:xfrm>
            <a:custGeom>
              <a:avLst/>
              <a:gdLst/>
              <a:ahLst/>
              <a:cxnLst/>
              <a:rect l="l" t="t" r="r" b="b"/>
              <a:pathLst>
                <a:path w="179333" h="315393" extrusionOk="0">
                  <a:moveTo>
                    <a:pt x="135672" y="98586"/>
                  </a:moveTo>
                  <a:cubicBezTo>
                    <a:pt x="135650" y="74459"/>
                    <a:pt x="138604" y="45503"/>
                    <a:pt x="118838" y="27764"/>
                  </a:cubicBezTo>
                  <a:cubicBezTo>
                    <a:pt x="114774" y="23980"/>
                    <a:pt x="107312" y="18304"/>
                    <a:pt x="102204" y="23245"/>
                  </a:cubicBezTo>
                  <a:cubicBezTo>
                    <a:pt x="86547" y="20374"/>
                    <a:pt x="80106" y="41697"/>
                    <a:pt x="76842" y="53493"/>
                  </a:cubicBezTo>
                  <a:cubicBezTo>
                    <a:pt x="72933" y="67671"/>
                    <a:pt x="69291" y="81982"/>
                    <a:pt x="66604" y="96449"/>
                  </a:cubicBezTo>
                  <a:cubicBezTo>
                    <a:pt x="65182" y="107645"/>
                    <a:pt x="62362" y="119040"/>
                    <a:pt x="63650" y="130325"/>
                  </a:cubicBezTo>
                  <a:cubicBezTo>
                    <a:pt x="68003" y="148598"/>
                    <a:pt x="89589" y="151269"/>
                    <a:pt x="105380" y="152181"/>
                  </a:cubicBezTo>
                  <a:cubicBezTo>
                    <a:pt x="110843" y="152337"/>
                    <a:pt x="116573" y="153072"/>
                    <a:pt x="121836" y="151336"/>
                  </a:cubicBezTo>
                  <a:cubicBezTo>
                    <a:pt x="136738" y="143857"/>
                    <a:pt x="134917" y="113231"/>
                    <a:pt x="135672" y="98586"/>
                  </a:cubicBezTo>
                  <a:close/>
                  <a:moveTo>
                    <a:pt x="178313" y="238495"/>
                  </a:moveTo>
                  <a:cubicBezTo>
                    <a:pt x="178935" y="251938"/>
                    <a:pt x="182044" y="292647"/>
                    <a:pt x="173027" y="301706"/>
                  </a:cubicBezTo>
                  <a:cubicBezTo>
                    <a:pt x="167630" y="301461"/>
                    <a:pt x="161834" y="301060"/>
                    <a:pt x="156881" y="298790"/>
                  </a:cubicBezTo>
                  <a:cubicBezTo>
                    <a:pt x="152529" y="290510"/>
                    <a:pt x="152928" y="280606"/>
                    <a:pt x="151307" y="271547"/>
                  </a:cubicBezTo>
                  <a:cubicBezTo>
                    <a:pt x="148464" y="250558"/>
                    <a:pt x="145977" y="229503"/>
                    <a:pt x="143068" y="208537"/>
                  </a:cubicBezTo>
                  <a:cubicBezTo>
                    <a:pt x="140736" y="198966"/>
                    <a:pt x="140980" y="184855"/>
                    <a:pt x="130609" y="180292"/>
                  </a:cubicBezTo>
                  <a:cubicBezTo>
                    <a:pt x="126522" y="179447"/>
                    <a:pt x="122325" y="179491"/>
                    <a:pt x="118172" y="179135"/>
                  </a:cubicBezTo>
                  <a:cubicBezTo>
                    <a:pt x="103559" y="179291"/>
                    <a:pt x="56965" y="169653"/>
                    <a:pt x="53234" y="188817"/>
                  </a:cubicBezTo>
                  <a:cubicBezTo>
                    <a:pt x="46305" y="214123"/>
                    <a:pt x="41308" y="239942"/>
                    <a:pt x="35867" y="265604"/>
                  </a:cubicBezTo>
                  <a:cubicBezTo>
                    <a:pt x="34423" y="272771"/>
                    <a:pt x="32735" y="280561"/>
                    <a:pt x="30914" y="288396"/>
                  </a:cubicBezTo>
                  <a:cubicBezTo>
                    <a:pt x="28383" y="297410"/>
                    <a:pt x="27250" y="307403"/>
                    <a:pt x="22164" y="315394"/>
                  </a:cubicBezTo>
                  <a:cubicBezTo>
                    <a:pt x="14591" y="314815"/>
                    <a:pt x="6374" y="313969"/>
                    <a:pt x="0" y="309473"/>
                  </a:cubicBezTo>
                  <a:cubicBezTo>
                    <a:pt x="2421" y="254409"/>
                    <a:pt x="14147" y="200546"/>
                    <a:pt x="27006" y="147107"/>
                  </a:cubicBezTo>
                  <a:cubicBezTo>
                    <a:pt x="34223" y="108401"/>
                    <a:pt x="38132" y="68227"/>
                    <a:pt x="51835" y="30946"/>
                  </a:cubicBezTo>
                  <a:cubicBezTo>
                    <a:pt x="53545" y="30011"/>
                    <a:pt x="54655" y="28342"/>
                    <a:pt x="55655" y="26740"/>
                  </a:cubicBezTo>
                  <a:cubicBezTo>
                    <a:pt x="57876" y="23423"/>
                    <a:pt x="60985" y="20864"/>
                    <a:pt x="63939" y="18215"/>
                  </a:cubicBezTo>
                  <a:cubicBezTo>
                    <a:pt x="73222" y="11026"/>
                    <a:pt x="82549" y="1589"/>
                    <a:pt x="94653" y="9"/>
                  </a:cubicBezTo>
                  <a:cubicBezTo>
                    <a:pt x="103803" y="-169"/>
                    <a:pt x="112753" y="2413"/>
                    <a:pt x="121703" y="3948"/>
                  </a:cubicBezTo>
                  <a:cubicBezTo>
                    <a:pt x="128121" y="5395"/>
                    <a:pt x="134673" y="7309"/>
                    <a:pt x="139781" y="11649"/>
                  </a:cubicBezTo>
                  <a:cubicBezTo>
                    <a:pt x="146710" y="18927"/>
                    <a:pt x="146688" y="30011"/>
                    <a:pt x="149752" y="39159"/>
                  </a:cubicBezTo>
                  <a:cubicBezTo>
                    <a:pt x="154150" y="58100"/>
                    <a:pt x="157192" y="78087"/>
                    <a:pt x="160657" y="97384"/>
                  </a:cubicBezTo>
                  <a:cubicBezTo>
                    <a:pt x="168052" y="144191"/>
                    <a:pt x="176114" y="191043"/>
                    <a:pt x="178313" y="238495"/>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2" name="Google Shape;1662;p35"/>
            <p:cNvSpPr/>
            <p:nvPr/>
          </p:nvSpPr>
          <p:spPr>
            <a:xfrm>
              <a:off x="10456446" y="817896"/>
              <a:ext cx="177690" cy="307732"/>
            </a:xfrm>
            <a:custGeom>
              <a:avLst/>
              <a:gdLst/>
              <a:ahLst/>
              <a:cxnLst/>
              <a:rect l="l" t="t" r="r" b="b"/>
              <a:pathLst>
                <a:path w="177690" h="307732" extrusionOk="0">
                  <a:moveTo>
                    <a:pt x="177691" y="23849"/>
                  </a:moveTo>
                  <a:cubicBezTo>
                    <a:pt x="177047" y="30259"/>
                    <a:pt x="176691" y="37626"/>
                    <a:pt x="172161" y="42634"/>
                  </a:cubicBezTo>
                  <a:cubicBezTo>
                    <a:pt x="166986" y="42878"/>
                    <a:pt x="161434" y="41209"/>
                    <a:pt x="156149" y="40697"/>
                  </a:cubicBezTo>
                  <a:cubicBezTo>
                    <a:pt x="142202" y="38961"/>
                    <a:pt x="128566" y="34487"/>
                    <a:pt x="114396" y="34955"/>
                  </a:cubicBezTo>
                  <a:cubicBezTo>
                    <a:pt x="107911" y="35266"/>
                    <a:pt x="98873" y="35912"/>
                    <a:pt x="96785" y="43368"/>
                  </a:cubicBezTo>
                  <a:cubicBezTo>
                    <a:pt x="95630" y="52293"/>
                    <a:pt x="95652" y="61352"/>
                    <a:pt x="94919" y="70322"/>
                  </a:cubicBezTo>
                  <a:cubicBezTo>
                    <a:pt x="90966" y="131284"/>
                    <a:pt x="84615" y="192380"/>
                    <a:pt x="76109" y="252898"/>
                  </a:cubicBezTo>
                  <a:cubicBezTo>
                    <a:pt x="74088" y="266964"/>
                    <a:pt x="72844" y="281142"/>
                    <a:pt x="70446" y="295120"/>
                  </a:cubicBezTo>
                  <a:cubicBezTo>
                    <a:pt x="69069" y="301040"/>
                    <a:pt x="67514" y="308474"/>
                    <a:pt x="60030" y="307673"/>
                  </a:cubicBezTo>
                  <a:cubicBezTo>
                    <a:pt x="60119" y="307673"/>
                    <a:pt x="60207" y="307673"/>
                    <a:pt x="60296" y="307673"/>
                  </a:cubicBezTo>
                  <a:lnTo>
                    <a:pt x="59563" y="307628"/>
                  </a:lnTo>
                  <a:lnTo>
                    <a:pt x="59563" y="307628"/>
                  </a:lnTo>
                  <a:cubicBezTo>
                    <a:pt x="54189" y="307116"/>
                    <a:pt x="49858" y="303021"/>
                    <a:pt x="46571" y="298992"/>
                  </a:cubicBezTo>
                  <a:cubicBezTo>
                    <a:pt x="44773" y="293117"/>
                    <a:pt x="46527" y="286306"/>
                    <a:pt x="46038" y="280118"/>
                  </a:cubicBezTo>
                  <a:cubicBezTo>
                    <a:pt x="46238" y="260532"/>
                    <a:pt x="48393" y="240879"/>
                    <a:pt x="49814" y="221203"/>
                  </a:cubicBezTo>
                  <a:cubicBezTo>
                    <a:pt x="54322" y="172883"/>
                    <a:pt x="55211" y="124318"/>
                    <a:pt x="60696" y="76042"/>
                  </a:cubicBezTo>
                  <a:cubicBezTo>
                    <a:pt x="60918" y="65113"/>
                    <a:pt x="68536" y="35823"/>
                    <a:pt x="52501" y="34087"/>
                  </a:cubicBezTo>
                  <a:cubicBezTo>
                    <a:pt x="36444" y="31483"/>
                    <a:pt x="20188" y="28189"/>
                    <a:pt x="4997" y="22268"/>
                  </a:cubicBezTo>
                  <a:cubicBezTo>
                    <a:pt x="3576" y="21467"/>
                    <a:pt x="1977" y="20777"/>
                    <a:pt x="1843" y="18930"/>
                  </a:cubicBezTo>
                  <a:cubicBezTo>
                    <a:pt x="844" y="14033"/>
                    <a:pt x="1532" y="8847"/>
                    <a:pt x="0" y="3995"/>
                  </a:cubicBezTo>
                  <a:cubicBezTo>
                    <a:pt x="711" y="3060"/>
                    <a:pt x="1444" y="1836"/>
                    <a:pt x="2709" y="1658"/>
                  </a:cubicBezTo>
                  <a:cubicBezTo>
                    <a:pt x="12481" y="-1369"/>
                    <a:pt x="22564" y="367"/>
                    <a:pt x="32447" y="1992"/>
                  </a:cubicBezTo>
                  <a:cubicBezTo>
                    <a:pt x="40620" y="3238"/>
                    <a:pt x="48903" y="3728"/>
                    <a:pt x="57098" y="4618"/>
                  </a:cubicBezTo>
                  <a:cubicBezTo>
                    <a:pt x="74710" y="6666"/>
                    <a:pt x="92654" y="5598"/>
                    <a:pt x="109888" y="10338"/>
                  </a:cubicBezTo>
                  <a:cubicBezTo>
                    <a:pt x="132408" y="14723"/>
                    <a:pt x="156459" y="14278"/>
                    <a:pt x="177691" y="23849"/>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3" name="Google Shape;1663;p35"/>
            <p:cNvSpPr/>
            <p:nvPr/>
          </p:nvSpPr>
          <p:spPr>
            <a:xfrm>
              <a:off x="10637846" y="839786"/>
              <a:ext cx="79595" cy="205500"/>
            </a:xfrm>
            <a:custGeom>
              <a:avLst/>
              <a:gdLst/>
              <a:ahLst/>
              <a:cxnLst/>
              <a:rect l="l" t="t" r="r" b="b"/>
              <a:pathLst>
                <a:path w="79595" h="205500" extrusionOk="0">
                  <a:moveTo>
                    <a:pt x="79596" y="5698"/>
                  </a:moveTo>
                  <a:cubicBezTo>
                    <a:pt x="74888" y="30025"/>
                    <a:pt x="68469" y="54063"/>
                    <a:pt x="60696" y="77589"/>
                  </a:cubicBezTo>
                  <a:cubicBezTo>
                    <a:pt x="54234" y="95150"/>
                    <a:pt x="47416" y="112599"/>
                    <a:pt x="41619" y="130405"/>
                  </a:cubicBezTo>
                  <a:cubicBezTo>
                    <a:pt x="37466" y="143804"/>
                    <a:pt x="33802" y="157359"/>
                    <a:pt x="29182" y="170624"/>
                  </a:cubicBezTo>
                  <a:cubicBezTo>
                    <a:pt x="24807" y="182220"/>
                    <a:pt x="22475" y="194951"/>
                    <a:pt x="15791" y="205501"/>
                  </a:cubicBezTo>
                  <a:lnTo>
                    <a:pt x="15791" y="205501"/>
                  </a:lnTo>
                  <a:cubicBezTo>
                    <a:pt x="-1243" y="203743"/>
                    <a:pt x="-1221" y="200938"/>
                    <a:pt x="1066" y="184958"/>
                  </a:cubicBezTo>
                  <a:cubicBezTo>
                    <a:pt x="3376" y="171982"/>
                    <a:pt x="6818" y="158494"/>
                    <a:pt x="9150" y="145228"/>
                  </a:cubicBezTo>
                  <a:cubicBezTo>
                    <a:pt x="16590" y="115582"/>
                    <a:pt x="23008" y="85690"/>
                    <a:pt x="31936" y="56467"/>
                  </a:cubicBezTo>
                  <a:cubicBezTo>
                    <a:pt x="36622" y="38460"/>
                    <a:pt x="40420" y="20232"/>
                    <a:pt x="45928" y="2448"/>
                  </a:cubicBezTo>
                  <a:cubicBezTo>
                    <a:pt x="47549" y="2226"/>
                    <a:pt x="48548" y="757"/>
                    <a:pt x="49925" y="0"/>
                  </a:cubicBezTo>
                  <a:cubicBezTo>
                    <a:pt x="59564" y="534"/>
                    <a:pt x="70757" y="356"/>
                    <a:pt x="79596" y="5698"/>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4" name="Google Shape;1664;p35"/>
            <p:cNvSpPr/>
            <p:nvPr/>
          </p:nvSpPr>
          <p:spPr>
            <a:xfrm>
              <a:off x="10614993" y="1090401"/>
              <a:ext cx="37472" cy="33003"/>
            </a:xfrm>
            <a:custGeom>
              <a:avLst/>
              <a:gdLst/>
              <a:ahLst/>
              <a:cxnLst/>
              <a:rect l="l" t="t" r="r" b="b"/>
              <a:pathLst>
                <a:path w="37472" h="33003" extrusionOk="0">
                  <a:moveTo>
                    <a:pt x="35978" y="9683"/>
                  </a:moveTo>
                  <a:cubicBezTo>
                    <a:pt x="40775" y="19098"/>
                    <a:pt x="33424" y="32786"/>
                    <a:pt x="22520" y="32830"/>
                  </a:cubicBezTo>
                  <a:cubicBezTo>
                    <a:pt x="2954" y="35123"/>
                    <a:pt x="-8639" y="14134"/>
                    <a:pt x="7928" y="1225"/>
                  </a:cubicBezTo>
                  <a:cubicBezTo>
                    <a:pt x="9061" y="1670"/>
                    <a:pt x="10371" y="1715"/>
                    <a:pt x="11482" y="1158"/>
                  </a:cubicBezTo>
                  <a:cubicBezTo>
                    <a:pt x="19410" y="-2225"/>
                    <a:pt x="31581" y="2160"/>
                    <a:pt x="35978" y="9683"/>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677" name="Google Shape;1677;p35"/>
          <p:cNvSpPr/>
          <p:nvPr/>
        </p:nvSpPr>
        <p:spPr>
          <a:xfrm>
            <a:off x="12809587" y="5143542"/>
            <a:ext cx="1198922" cy="1342620"/>
          </a:xfrm>
          <a:custGeom>
            <a:avLst/>
            <a:gdLst/>
            <a:ahLst/>
            <a:cxnLst/>
            <a:rect l="l" t="t" r="r" b="b"/>
            <a:pathLst>
              <a:path w="1198922" h="1342620" extrusionOk="0">
                <a:moveTo>
                  <a:pt x="1197514" y="975305"/>
                </a:moveTo>
                <a:cubicBezTo>
                  <a:pt x="1197434" y="974606"/>
                  <a:pt x="1197273" y="973962"/>
                  <a:pt x="1197031" y="973344"/>
                </a:cubicBezTo>
                <a:cubicBezTo>
                  <a:pt x="1197084" y="970525"/>
                  <a:pt x="1196628" y="967651"/>
                  <a:pt x="1195956" y="964912"/>
                </a:cubicBezTo>
                <a:cubicBezTo>
                  <a:pt x="1192301" y="950599"/>
                  <a:pt x="1185313" y="937468"/>
                  <a:pt x="1178540" y="924444"/>
                </a:cubicBezTo>
                <a:cubicBezTo>
                  <a:pt x="1170505" y="908627"/>
                  <a:pt x="1163329" y="892381"/>
                  <a:pt x="1155669" y="876376"/>
                </a:cubicBezTo>
                <a:cubicBezTo>
                  <a:pt x="1130971" y="824146"/>
                  <a:pt x="1104552" y="772910"/>
                  <a:pt x="1076226" y="722532"/>
                </a:cubicBezTo>
                <a:cubicBezTo>
                  <a:pt x="1051124" y="674384"/>
                  <a:pt x="1027044" y="625296"/>
                  <a:pt x="1002399" y="576852"/>
                </a:cubicBezTo>
                <a:cubicBezTo>
                  <a:pt x="950126" y="478622"/>
                  <a:pt x="902691" y="377357"/>
                  <a:pt x="847569" y="280550"/>
                </a:cubicBezTo>
                <a:cubicBezTo>
                  <a:pt x="815588" y="218492"/>
                  <a:pt x="785568" y="155467"/>
                  <a:pt x="750925" y="94804"/>
                </a:cubicBezTo>
                <a:cubicBezTo>
                  <a:pt x="735257" y="66420"/>
                  <a:pt x="720368" y="37687"/>
                  <a:pt x="707280" y="7987"/>
                </a:cubicBezTo>
                <a:cubicBezTo>
                  <a:pt x="697443" y="-10676"/>
                  <a:pt x="676373" y="8309"/>
                  <a:pt x="664306" y="15130"/>
                </a:cubicBezTo>
                <a:cubicBezTo>
                  <a:pt x="622515" y="40104"/>
                  <a:pt x="577740" y="59626"/>
                  <a:pt x="533826" y="80518"/>
                </a:cubicBezTo>
                <a:cubicBezTo>
                  <a:pt x="440622" y="130520"/>
                  <a:pt x="342311" y="170209"/>
                  <a:pt x="245479" y="212638"/>
                </a:cubicBezTo>
                <a:cubicBezTo>
                  <a:pt x="206268" y="227783"/>
                  <a:pt x="169019" y="246930"/>
                  <a:pt x="131474" y="265647"/>
                </a:cubicBezTo>
                <a:cubicBezTo>
                  <a:pt x="97557" y="278268"/>
                  <a:pt x="69956" y="301738"/>
                  <a:pt x="40473" y="322012"/>
                </a:cubicBezTo>
                <a:cubicBezTo>
                  <a:pt x="36200" y="325315"/>
                  <a:pt x="28971" y="329826"/>
                  <a:pt x="24026" y="332861"/>
                </a:cubicBezTo>
                <a:cubicBezTo>
                  <a:pt x="19941" y="335117"/>
                  <a:pt x="18919" y="340246"/>
                  <a:pt x="20532" y="344247"/>
                </a:cubicBezTo>
                <a:cubicBezTo>
                  <a:pt x="19753" y="356089"/>
                  <a:pt x="18221" y="367502"/>
                  <a:pt x="14888" y="379210"/>
                </a:cubicBezTo>
                <a:cubicBezTo>
                  <a:pt x="13249" y="384742"/>
                  <a:pt x="8089" y="394033"/>
                  <a:pt x="10481" y="399807"/>
                </a:cubicBezTo>
                <a:cubicBezTo>
                  <a:pt x="4837" y="408319"/>
                  <a:pt x="1101" y="417987"/>
                  <a:pt x="80" y="427788"/>
                </a:cubicBezTo>
                <a:cubicBezTo>
                  <a:pt x="-1237" y="454400"/>
                  <a:pt x="13786" y="479589"/>
                  <a:pt x="43430" y="474218"/>
                </a:cubicBezTo>
                <a:cubicBezTo>
                  <a:pt x="44585" y="474110"/>
                  <a:pt x="45634" y="473735"/>
                  <a:pt x="46547" y="473224"/>
                </a:cubicBezTo>
                <a:cubicBezTo>
                  <a:pt x="48321" y="476769"/>
                  <a:pt x="50095" y="480287"/>
                  <a:pt x="51815" y="483858"/>
                </a:cubicBezTo>
                <a:cubicBezTo>
                  <a:pt x="48321" y="487591"/>
                  <a:pt x="45204" y="491726"/>
                  <a:pt x="42624" y="496238"/>
                </a:cubicBezTo>
                <a:cubicBezTo>
                  <a:pt x="32142" y="513558"/>
                  <a:pt x="31282" y="539955"/>
                  <a:pt x="48294" y="553490"/>
                </a:cubicBezTo>
                <a:cubicBezTo>
                  <a:pt x="59931" y="563076"/>
                  <a:pt x="76433" y="568769"/>
                  <a:pt x="91376" y="565063"/>
                </a:cubicBezTo>
                <a:cubicBezTo>
                  <a:pt x="91779" y="565842"/>
                  <a:pt x="92182" y="566648"/>
                  <a:pt x="92612" y="567453"/>
                </a:cubicBezTo>
                <a:cubicBezTo>
                  <a:pt x="97853" y="577335"/>
                  <a:pt x="102986" y="587298"/>
                  <a:pt x="108038" y="597261"/>
                </a:cubicBezTo>
                <a:cubicBezTo>
                  <a:pt x="91859" y="626907"/>
                  <a:pt x="99788" y="668960"/>
                  <a:pt x="145422" y="673203"/>
                </a:cubicBezTo>
                <a:cubicBezTo>
                  <a:pt x="152652" y="688160"/>
                  <a:pt x="159854" y="703144"/>
                  <a:pt x="167137" y="718075"/>
                </a:cubicBezTo>
                <a:cubicBezTo>
                  <a:pt x="141606" y="754488"/>
                  <a:pt x="155581" y="811901"/>
                  <a:pt x="211831" y="812760"/>
                </a:cubicBezTo>
                <a:cubicBezTo>
                  <a:pt x="212772" y="812787"/>
                  <a:pt x="213686" y="812572"/>
                  <a:pt x="214546" y="812277"/>
                </a:cubicBezTo>
                <a:cubicBezTo>
                  <a:pt x="222528" y="827825"/>
                  <a:pt x="230429" y="843427"/>
                  <a:pt x="237927" y="859190"/>
                </a:cubicBezTo>
                <a:cubicBezTo>
                  <a:pt x="237551" y="859539"/>
                  <a:pt x="237148" y="859888"/>
                  <a:pt x="236772" y="860264"/>
                </a:cubicBezTo>
                <a:cubicBezTo>
                  <a:pt x="218201" y="881156"/>
                  <a:pt x="213175" y="920470"/>
                  <a:pt x="238787" y="937951"/>
                </a:cubicBezTo>
                <a:cubicBezTo>
                  <a:pt x="250854" y="945981"/>
                  <a:pt x="265931" y="950384"/>
                  <a:pt x="280229" y="946813"/>
                </a:cubicBezTo>
                <a:cubicBezTo>
                  <a:pt x="283938" y="954413"/>
                  <a:pt x="287647" y="962012"/>
                  <a:pt x="291356" y="969612"/>
                </a:cubicBezTo>
                <a:cubicBezTo>
                  <a:pt x="282890" y="977936"/>
                  <a:pt x="276601" y="988302"/>
                  <a:pt x="274075" y="999876"/>
                </a:cubicBezTo>
                <a:cubicBezTo>
                  <a:pt x="266980" y="1033684"/>
                  <a:pt x="292511" y="1067305"/>
                  <a:pt x="328336" y="1062793"/>
                </a:cubicBezTo>
                <a:cubicBezTo>
                  <a:pt x="331400" y="1062337"/>
                  <a:pt x="333469" y="1060726"/>
                  <a:pt x="334679" y="1058631"/>
                </a:cubicBezTo>
                <a:cubicBezTo>
                  <a:pt x="339919" y="1069480"/>
                  <a:pt x="345133" y="1080329"/>
                  <a:pt x="350320" y="1091204"/>
                </a:cubicBezTo>
                <a:cubicBezTo>
                  <a:pt x="346558" y="1096360"/>
                  <a:pt x="343870" y="1102349"/>
                  <a:pt x="342392" y="1108659"/>
                </a:cubicBezTo>
                <a:cubicBezTo>
                  <a:pt x="335646" y="1136265"/>
                  <a:pt x="353680" y="1176464"/>
                  <a:pt x="385231" y="1176733"/>
                </a:cubicBezTo>
                <a:cubicBezTo>
                  <a:pt x="386683" y="1176572"/>
                  <a:pt x="387919" y="1176035"/>
                  <a:pt x="388967" y="1175283"/>
                </a:cubicBezTo>
                <a:cubicBezTo>
                  <a:pt x="393267" y="1184708"/>
                  <a:pt x="397567" y="1194107"/>
                  <a:pt x="401867" y="1203533"/>
                </a:cubicBezTo>
                <a:cubicBezTo>
                  <a:pt x="400174" y="1206648"/>
                  <a:pt x="398804" y="1209951"/>
                  <a:pt x="397809" y="1213468"/>
                </a:cubicBezTo>
                <a:cubicBezTo>
                  <a:pt x="385850" y="1241584"/>
                  <a:pt x="403802" y="1284765"/>
                  <a:pt x="437988" y="1280844"/>
                </a:cubicBezTo>
                <a:cubicBezTo>
                  <a:pt x="447367" y="1300447"/>
                  <a:pt x="456935" y="1319943"/>
                  <a:pt x="466772" y="1339331"/>
                </a:cubicBezTo>
                <a:cubicBezTo>
                  <a:pt x="470319" y="1344165"/>
                  <a:pt x="477710" y="1343332"/>
                  <a:pt x="481069" y="1339036"/>
                </a:cubicBezTo>
                <a:cubicBezTo>
                  <a:pt x="506547" y="1329878"/>
                  <a:pt x="530359" y="1316559"/>
                  <a:pt x="554762" y="1304985"/>
                </a:cubicBezTo>
                <a:cubicBezTo>
                  <a:pt x="601632" y="1283664"/>
                  <a:pt x="647831" y="1260596"/>
                  <a:pt x="696449" y="1243491"/>
                </a:cubicBezTo>
                <a:cubicBezTo>
                  <a:pt x="728054" y="1232508"/>
                  <a:pt x="759956" y="1217523"/>
                  <a:pt x="790997" y="1204473"/>
                </a:cubicBezTo>
                <a:cubicBezTo>
                  <a:pt x="822952" y="1191610"/>
                  <a:pt x="854826" y="1178586"/>
                  <a:pt x="886297" y="1164622"/>
                </a:cubicBezTo>
                <a:cubicBezTo>
                  <a:pt x="986462" y="1123993"/>
                  <a:pt x="1085336" y="1080194"/>
                  <a:pt x="1185179" y="1038813"/>
                </a:cubicBezTo>
                <a:cubicBezTo>
                  <a:pt x="1194666" y="1036155"/>
                  <a:pt x="1198482" y="1029361"/>
                  <a:pt x="1198778" y="1019881"/>
                </a:cubicBezTo>
                <a:cubicBezTo>
                  <a:pt x="1199396" y="1005005"/>
                  <a:pt x="1197864" y="990155"/>
                  <a:pt x="1197514" y="975305"/>
                </a:cubicBezTo>
                <a:close/>
                <a:moveTo>
                  <a:pt x="29643" y="455716"/>
                </a:moveTo>
                <a:cubicBezTo>
                  <a:pt x="22951" y="453353"/>
                  <a:pt x="20639" y="445726"/>
                  <a:pt x="19108" y="439469"/>
                </a:cubicBezTo>
                <a:cubicBezTo>
                  <a:pt x="17710" y="434045"/>
                  <a:pt x="17791" y="428674"/>
                  <a:pt x="18973" y="423492"/>
                </a:cubicBezTo>
                <a:cubicBezTo>
                  <a:pt x="19108" y="423760"/>
                  <a:pt x="19269" y="424029"/>
                  <a:pt x="19430" y="424297"/>
                </a:cubicBezTo>
                <a:cubicBezTo>
                  <a:pt x="25988" y="434743"/>
                  <a:pt x="32035" y="445404"/>
                  <a:pt x="37813" y="456253"/>
                </a:cubicBezTo>
                <a:cubicBezTo>
                  <a:pt x="35045" y="456468"/>
                  <a:pt x="32250" y="456683"/>
                  <a:pt x="29643" y="455716"/>
                </a:cubicBezTo>
                <a:close/>
                <a:moveTo>
                  <a:pt x="69042" y="545004"/>
                </a:moveTo>
                <a:cubicBezTo>
                  <a:pt x="48939" y="537485"/>
                  <a:pt x="50659" y="516969"/>
                  <a:pt x="60442" y="501608"/>
                </a:cubicBezTo>
                <a:cubicBezTo>
                  <a:pt x="67779" y="516996"/>
                  <a:pt x="75008" y="532436"/>
                  <a:pt x="82587" y="547716"/>
                </a:cubicBezTo>
                <a:cubicBezTo>
                  <a:pt x="77938" y="547635"/>
                  <a:pt x="73315" y="547206"/>
                  <a:pt x="69042" y="545004"/>
                </a:cubicBezTo>
                <a:close/>
                <a:moveTo>
                  <a:pt x="128302" y="649115"/>
                </a:moveTo>
                <a:cubicBezTo>
                  <a:pt x="119729" y="641703"/>
                  <a:pt x="117525" y="630317"/>
                  <a:pt x="119192" y="619361"/>
                </a:cubicBezTo>
                <a:cubicBezTo>
                  <a:pt x="124674" y="630398"/>
                  <a:pt x="130103" y="641462"/>
                  <a:pt x="135478" y="652552"/>
                </a:cubicBezTo>
                <a:cubicBezTo>
                  <a:pt x="132952" y="651693"/>
                  <a:pt x="130506" y="650619"/>
                  <a:pt x="128302" y="649115"/>
                </a:cubicBezTo>
                <a:close/>
                <a:moveTo>
                  <a:pt x="197077" y="792029"/>
                </a:moveTo>
                <a:cubicBezTo>
                  <a:pt x="173157" y="784000"/>
                  <a:pt x="168159" y="758194"/>
                  <a:pt x="176705" y="737409"/>
                </a:cubicBezTo>
                <a:cubicBezTo>
                  <a:pt x="177807" y="739611"/>
                  <a:pt x="178882" y="741813"/>
                  <a:pt x="179957" y="744015"/>
                </a:cubicBezTo>
                <a:cubicBezTo>
                  <a:pt x="188073" y="760718"/>
                  <a:pt x="196539" y="777233"/>
                  <a:pt x="205059" y="793721"/>
                </a:cubicBezTo>
                <a:cubicBezTo>
                  <a:pt x="202156" y="793399"/>
                  <a:pt x="199334" y="793023"/>
                  <a:pt x="197077" y="792029"/>
                </a:cubicBezTo>
                <a:close/>
                <a:moveTo>
                  <a:pt x="244055" y="918026"/>
                </a:moveTo>
                <a:cubicBezTo>
                  <a:pt x="235589" y="905620"/>
                  <a:pt x="239459" y="889159"/>
                  <a:pt x="246447" y="876833"/>
                </a:cubicBezTo>
                <a:cubicBezTo>
                  <a:pt x="254886" y="894449"/>
                  <a:pt x="263378" y="912038"/>
                  <a:pt x="271898" y="929600"/>
                </a:cubicBezTo>
                <a:cubicBezTo>
                  <a:pt x="261631" y="930191"/>
                  <a:pt x="250586" y="925840"/>
                  <a:pt x="244055" y="918026"/>
                </a:cubicBezTo>
                <a:close/>
                <a:moveTo>
                  <a:pt x="326966" y="1044721"/>
                </a:moveTo>
                <a:cubicBezTo>
                  <a:pt x="317317" y="1045204"/>
                  <a:pt x="306997" y="1043029"/>
                  <a:pt x="300144" y="1035725"/>
                </a:cubicBezTo>
                <a:cubicBezTo>
                  <a:pt x="286733" y="1018780"/>
                  <a:pt x="289367" y="1000735"/>
                  <a:pt x="299875" y="986905"/>
                </a:cubicBezTo>
                <a:cubicBezTo>
                  <a:pt x="309308" y="1006213"/>
                  <a:pt x="318742" y="1025521"/>
                  <a:pt x="328121" y="1044855"/>
                </a:cubicBezTo>
                <a:cubicBezTo>
                  <a:pt x="327745" y="1044801"/>
                  <a:pt x="327369" y="1044721"/>
                  <a:pt x="326966" y="1044721"/>
                </a:cubicBezTo>
                <a:close/>
                <a:moveTo>
                  <a:pt x="367682" y="1147355"/>
                </a:moveTo>
                <a:cubicBezTo>
                  <a:pt x="359404" y="1133633"/>
                  <a:pt x="357469" y="1121495"/>
                  <a:pt x="360130" y="1111828"/>
                </a:cubicBezTo>
                <a:cubicBezTo>
                  <a:pt x="367144" y="1127188"/>
                  <a:pt x="374159" y="1142548"/>
                  <a:pt x="381146" y="1157935"/>
                </a:cubicBezTo>
                <a:cubicBezTo>
                  <a:pt x="375852" y="1155545"/>
                  <a:pt x="370907" y="1152672"/>
                  <a:pt x="367682" y="1147355"/>
                </a:cubicBezTo>
                <a:close/>
                <a:moveTo>
                  <a:pt x="420976" y="1257079"/>
                </a:moveTo>
                <a:cubicBezTo>
                  <a:pt x="413612" y="1247411"/>
                  <a:pt x="411247" y="1236751"/>
                  <a:pt x="412671" y="1226788"/>
                </a:cubicBezTo>
                <a:cubicBezTo>
                  <a:pt x="418100" y="1238496"/>
                  <a:pt x="423556" y="1250177"/>
                  <a:pt x="429065" y="1261859"/>
                </a:cubicBezTo>
                <a:cubicBezTo>
                  <a:pt x="426028" y="1261133"/>
                  <a:pt x="423206" y="1259818"/>
                  <a:pt x="420976" y="12570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678" name="Google Shape;1678;p35"/>
          <p:cNvGrpSpPr/>
          <p:nvPr/>
        </p:nvGrpSpPr>
        <p:grpSpPr>
          <a:xfrm>
            <a:off x="12809587" y="5143542"/>
            <a:ext cx="1198922" cy="1342620"/>
            <a:chOff x="12809587" y="5143542"/>
            <a:chExt cx="1198922" cy="1342620"/>
          </a:xfrm>
        </p:grpSpPr>
        <p:sp>
          <p:nvSpPr>
            <p:cNvPr id="1679" name="Google Shape;1679;p35"/>
            <p:cNvSpPr/>
            <p:nvPr/>
          </p:nvSpPr>
          <p:spPr>
            <a:xfrm>
              <a:off x="12839391" y="5163103"/>
              <a:ext cx="1148870" cy="1250702"/>
            </a:xfrm>
            <a:custGeom>
              <a:avLst/>
              <a:gdLst/>
              <a:ahLst/>
              <a:cxnLst/>
              <a:rect l="l" t="t" r="r" b="b"/>
              <a:pathLst>
                <a:path w="1148870" h="1250702" extrusionOk="0">
                  <a:moveTo>
                    <a:pt x="1045454" y="948762"/>
                  </a:moveTo>
                  <a:cubicBezTo>
                    <a:pt x="1053114" y="939148"/>
                    <a:pt x="1044782" y="927091"/>
                    <a:pt x="1040186" y="917961"/>
                  </a:cubicBezTo>
                  <a:cubicBezTo>
                    <a:pt x="1034408" y="908669"/>
                    <a:pt x="1028523" y="898948"/>
                    <a:pt x="1021239" y="890624"/>
                  </a:cubicBezTo>
                  <a:cubicBezTo>
                    <a:pt x="1016187" y="879856"/>
                    <a:pt x="1010516" y="869410"/>
                    <a:pt x="1005490" y="858615"/>
                  </a:cubicBezTo>
                  <a:cubicBezTo>
                    <a:pt x="983883" y="811379"/>
                    <a:pt x="961979" y="764278"/>
                    <a:pt x="940989" y="716747"/>
                  </a:cubicBezTo>
                  <a:cubicBezTo>
                    <a:pt x="894844" y="611643"/>
                    <a:pt x="849559" y="506216"/>
                    <a:pt x="798980" y="403125"/>
                  </a:cubicBezTo>
                  <a:cubicBezTo>
                    <a:pt x="759392" y="316012"/>
                    <a:pt x="716338" y="230564"/>
                    <a:pt x="673579" y="144982"/>
                  </a:cubicBezTo>
                  <a:cubicBezTo>
                    <a:pt x="665355" y="129112"/>
                    <a:pt x="659254" y="111603"/>
                    <a:pt x="648558" y="97263"/>
                  </a:cubicBezTo>
                  <a:cubicBezTo>
                    <a:pt x="648289" y="92376"/>
                    <a:pt x="643908" y="87757"/>
                    <a:pt x="638426" y="88697"/>
                  </a:cubicBezTo>
                  <a:cubicBezTo>
                    <a:pt x="620312" y="94900"/>
                    <a:pt x="602574" y="102822"/>
                    <a:pt x="584890" y="110287"/>
                  </a:cubicBezTo>
                  <a:cubicBezTo>
                    <a:pt x="540680" y="129139"/>
                    <a:pt x="497169" y="149574"/>
                    <a:pt x="452340" y="166921"/>
                  </a:cubicBezTo>
                  <a:cubicBezTo>
                    <a:pt x="418477" y="180563"/>
                    <a:pt x="383969" y="192540"/>
                    <a:pt x="350778" y="207819"/>
                  </a:cubicBezTo>
                  <a:cubicBezTo>
                    <a:pt x="296812" y="229839"/>
                    <a:pt x="249565" y="264534"/>
                    <a:pt x="196674" y="288729"/>
                  </a:cubicBezTo>
                  <a:cubicBezTo>
                    <a:pt x="180495" y="296355"/>
                    <a:pt x="164639" y="304787"/>
                    <a:pt x="148514" y="312548"/>
                  </a:cubicBezTo>
                  <a:cubicBezTo>
                    <a:pt x="143515" y="315368"/>
                    <a:pt x="137092" y="316630"/>
                    <a:pt x="133221" y="321034"/>
                  </a:cubicBezTo>
                  <a:cubicBezTo>
                    <a:pt x="133168" y="321302"/>
                    <a:pt x="133141" y="321571"/>
                    <a:pt x="133141" y="321839"/>
                  </a:cubicBezTo>
                  <a:cubicBezTo>
                    <a:pt x="133114" y="321813"/>
                    <a:pt x="133114" y="321813"/>
                    <a:pt x="133087" y="321813"/>
                  </a:cubicBezTo>
                  <a:cubicBezTo>
                    <a:pt x="131448" y="321168"/>
                    <a:pt x="129405" y="321947"/>
                    <a:pt x="128733" y="323719"/>
                  </a:cubicBezTo>
                  <a:cubicBezTo>
                    <a:pt x="127605" y="329949"/>
                    <a:pt x="131609" y="335964"/>
                    <a:pt x="133437" y="341872"/>
                  </a:cubicBezTo>
                  <a:cubicBezTo>
                    <a:pt x="160151" y="408872"/>
                    <a:pt x="199899" y="469588"/>
                    <a:pt x="232956" y="533499"/>
                  </a:cubicBezTo>
                  <a:cubicBezTo>
                    <a:pt x="284450" y="627110"/>
                    <a:pt x="335567" y="720936"/>
                    <a:pt x="385877" y="815192"/>
                  </a:cubicBezTo>
                  <a:cubicBezTo>
                    <a:pt x="426137" y="891725"/>
                    <a:pt x="462929" y="970835"/>
                    <a:pt x="498969" y="1049489"/>
                  </a:cubicBezTo>
                  <a:cubicBezTo>
                    <a:pt x="510687" y="1073282"/>
                    <a:pt x="522216" y="1097181"/>
                    <a:pt x="534875" y="1120517"/>
                  </a:cubicBezTo>
                  <a:cubicBezTo>
                    <a:pt x="537535" y="1125700"/>
                    <a:pt x="540760" y="1131715"/>
                    <a:pt x="543636" y="1137139"/>
                  </a:cubicBezTo>
                  <a:cubicBezTo>
                    <a:pt x="545571" y="1140979"/>
                    <a:pt x="547479" y="1145464"/>
                    <a:pt x="552129" y="1146538"/>
                  </a:cubicBezTo>
                  <a:cubicBezTo>
                    <a:pt x="556483" y="1147773"/>
                    <a:pt x="560568" y="1145276"/>
                    <a:pt x="562422" y="1141624"/>
                  </a:cubicBezTo>
                  <a:cubicBezTo>
                    <a:pt x="564008" y="1141785"/>
                    <a:pt x="565647" y="1141624"/>
                    <a:pt x="567098" y="1141355"/>
                  </a:cubicBezTo>
                  <a:cubicBezTo>
                    <a:pt x="592334" y="1135609"/>
                    <a:pt x="616200" y="1125055"/>
                    <a:pt x="640119" y="1115361"/>
                  </a:cubicBezTo>
                  <a:cubicBezTo>
                    <a:pt x="673928" y="1103357"/>
                    <a:pt x="707388" y="1090146"/>
                    <a:pt x="740606" y="1076558"/>
                  </a:cubicBezTo>
                  <a:cubicBezTo>
                    <a:pt x="826151" y="1048657"/>
                    <a:pt x="907341" y="1007839"/>
                    <a:pt x="990816" y="974407"/>
                  </a:cubicBezTo>
                  <a:cubicBezTo>
                    <a:pt x="1009522" y="967237"/>
                    <a:pt x="1029383" y="960792"/>
                    <a:pt x="1045454" y="948762"/>
                  </a:cubicBezTo>
                  <a:close/>
                  <a:moveTo>
                    <a:pt x="1117776" y="882568"/>
                  </a:moveTo>
                  <a:cubicBezTo>
                    <a:pt x="1127397" y="906092"/>
                    <a:pt x="1142931" y="927494"/>
                    <a:pt x="1148871" y="952387"/>
                  </a:cubicBezTo>
                  <a:cubicBezTo>
                    <a:pt x="1042148" y="1003597"/>
                    <a:pt x="932013" y="1047287"/>
                    <a:pt x="821098" y="1088481"/>
                  </a:cubicBezTo>
                  <a:cubicBezTo>
                    <a:pt x="746196" y="1121027"/>
                    <a:pt x="671563" y="1154379"/>
                    <a:pt x="596984" y="1187731"/>
                  </a:cubicBezTo>
                  <a:cubicBezTo>
                    <a:pt x="575860" y="1197613"/>
                    <a:pt x="554521" y="1206985"/>
                    <a:pt x="533746" y="1217592"/>
                  </a:cubicBezTo>
                  <a:cubicBezTo>
                    <a:pt x="508913" y="1229408"/>
                    <a:pt x="484618" y="1244849"/>
                    <a:pt x="457554" y="1250703"/>
                  </a:cubicBezTo>
                  <a:cubicBezTo>
                    <a:pt x="445245" y="1223903"/>
                    <a:pt x="432802" y="1197184"/>
                    <a:pt x="420224" y="1170491"/>
                  </a:cubicBezTo>
                  <a:cubicBezTo>
                    <a:pt x="423879" y="1169954"/>
                    <a:pt x="427722" y="1169820"/>
                    <a:pt x="431673" y="1170223"/>
                  </a:cubicBezTo>
                  <a:cubicBezTo>
                    <a:pt x="435382" y="1169927"/>
                    <a:pt x="439306" y="1171324"/>
                    <a:pt x="443095" y="1172022"/>
                  </a:cubicBezTo>
                  <a:cubicBezTo>
                    <a:pt x="444036" y="1174412"/>
                    <a:pt x="445702" y="1176694"/>
                    <a:pt x="448282" y="1178628"/>
                  </a:cubicBezTo>
                  <a:cubicBezTo>
                    <a:pt x="464165" y="1189128"/>
                    <a:pt x="478221" y="1165980"/>
                    <a:pt x="462983" y="1155426"/>
                  </a:cubicBezTo>
                  <a:cubicBezTo>
                    <a:pt x="455001" y="1150432"/>
                    <a:pt x="447503" y="1153869"/>
                    <a:pt x="444063" y="1159830"/>
                  </a:cubicBezTo>
                  <a:cubicBezTo>
                    <a:pt x="434441" y="1155722"/>
                    <a:pt x="423745" y="1154675"/>
                    <a:pt x="413452" y="1156232"/>
                  </a:cubicBezTo>
                  <a:cubicBezTo>
                    <a:pt x="399530" y="1126828"/>
                    <a:pt x="385447" y="1097477"/>
                    <a:pt x="371284" y="1068179"/>
                  </a:cubicBezTo>
                  <a:cubicBezTo>
                    <a:pt x="376068" y="1068314"/>
                    <a:pt x="381067" y="1069012"/>
                    <a:pt x="386254" y="1070220"/>
                  </a:cubicBezTo>
                  <a:cubicBezTo>
                    <a:pt x="388565" y="1070784"/>
                    <a:pt x="391252" y="1072342"/>
                    <a:pt x="393913" y="1073228"/>
                  </a:cubicBezTo>
                  <a:cubicBezTo>
                    <a:pt x="395687" y="1077095"/>
                    <a:pt x="399584" y="1079861"/>
                    <a:pt x="405577" y="1079028"/>
                  </a:cubicBezTo>
                  <a:cubicBezTo>
                    <a:pt x="419902" y="1078706"/>
                    <a:pt x="419095" y="1054967"/>
                    <a:pt x="404556" y="1056095"/>
                  </a:cubicBezTo>
                  <a:cubicBezTo>
                    <a:pt x="400283" y="1056095"/>
                    <a:pt x="397192" y="1057894"/>
                    <a:pt x="395257" y="1060446"/>
                  </a:cubicBezTo>
                  <a:cubicBezTo>
                    <a:pt x="385931" y="1054565"/>
                    <a:pt x="374885" y="1052524"/>
                    <a:pt x="363866" y="1052873"/>
                  </a:cubicBezTo>
                  <a:cubicBezTo>
                    <a:pt x="346317" y="1016647"/>
                    <a:pt x="328606" y="980503"/>
                    <a:pt x="310895" y="944358"/>
                  </a:cubicBezTo>
                  <a:cubicBezTo>
                    <a:pt x="316082" y="943740"/>
                    <a:pt x="321349" y="943901"/>
                    <a:pt x="326456" y="944922"/>
                  </a:cubicBezTo>
                  <a:cubicBezTo>
                    <a:pt x="327719" y="945083"/>
                    <a:pt x="329009" y="945459"/>
                    <a:pt x="330326" y="945781"/>
                  </a:cubicBezTo>
                  <a:cubicBezTo>
                    <a:pt x="330756" y="946506"/>
                    <a:pt x="331240" y="947177"/>
                    <a:pt x="331777" y="947822"/>
                  </a:cubicBezTo>
                  <a:cubicBezTo>
                    <a:pt x="332906" y="952226"/>
                    <a:pt x="336131" y="956388"/>
                    <a:pt x="340458" y="958107"/>
                  </a:cubicBezTo>
                  <a:cubicBezTo>
                    <a:pt x="352579" y="963397"/>
                    <a:pt x="363544" y="948815"/>
                    <a:pt x="358679" y="937752"/>
                  </a:cubicBezTo>
                  <a:cubicBezTo>
                    <a:pt x="357551" y="934852"/>
                    <a:pt x="355508" y="932113"/>
                    <a:pt x="352632" y="930743"/>
                  </a:cubicBezTo>
                  <a:cubicBezTo>
                    <a:pt x="350214" y="927655"/>
                    <a:pt x="346908" y="925372"/>
                    <a:pt x="342957" y="924889"/>
                  </a:cubicBezTo>
                  <a:cubicBezTo>
                    <a:pt x="336964" y="924083"/>
                    <a:pt x="332342" y="927574"/>
                    <a:pt x="330111" y="932327"/>
                  </a:cubicBezTo>
                  <a:cubicBezTo>
                    <a:pt x="321645" y="929320"/>
                    <a:pt x="312615" y="928541"/>
                    <a:pt x="303719" y="929615"/>
                  </a:cubicBezTo>
                  <a:cubicBezTo>
                    <a:pt x="288212" y="898035"/>
                    <a:pt x="272678" y="866456"/>
                    <a:pt x="257198" y="834849"/>
                  </a:cubicBezTo>
                  <a:cubicBezTo>
                    <a:pt x="260665" y="834419"/>
                    <a:pt x="264132" y="834285"/>
                    <a:pt x="267572" y="834393"/>
                  </a:cubicBezTo>
                  <a:cubicBezTo>
                    <a:pt x="270179" y="834500"/>
                    <a:pt x="272759" y="834903"/>
                    <a:pt x="275285" y="835520"/>
                  </a:cubicBezTo>
                  <a:cubicBezTo>
                    <a:pt x="276333" y="842556"/>
                    <a:pt x="281413" y="848732"/>
                    <a:pt x="290281" y="847524"/>
                  </a:cubicBezTo>
                  <a:cubicBezTo>
                    <a:pt x="307724" y="843738"/>
                    <a:pt x="306676" y="820778"/>
                    <a:pt x="288750" y="817958"/>
                  </a:cubicBezTo>
                  <a:cubicBezTo>
                    <a:pt x="284208" y="817824"/>
                    <a:pt x="280848" y="819569"/>
                    <a:pt x="278591" y="822308"/>
                  </a:cubicBezTo>
                  <a:cubicBezTo>
                    <a:pt x="269534" y="818925"/>
                    <a:pt x="259536" y="818442"/>
                    <a:pt x="249834" y="819811"/>
                  </a:cubicBezTo>
                  <a:cubicBezTo>
                    <a:pt x="240589" y="800906"/>
                    <a:pt x="231371" y="782001"/>
                    <a:pt x="222152" y="763070"/>
                  </a:cubicBezTo>
                  <a:cubicBezTo>
                    <a:pt x="209440" y="737398"/>
                    <a:pt x="196755" y="711699"/>
                    <a:pt x="184097" y="686000"/>
                  </a:cubicBezTo>
                  <a:cubicBezTo>
                    <a:pt x="191729" y="684308"/>
                    <a:pt x="199711" y="684577"/>
                    <a:pt x="207129" y="687423"/>
                  </a:cubicBezTo>
                  <a:cubicBezTo>
                    <a:pt x="207613" y="687665"/>
                    <a:pt x="208096" y="687880"/>
                    <a:pt x="208580" y="688148"/>
                  </a:cubicBezTo>
                  <a:cubicBezTo>
                    <a:pt x="205328" y="695936"/>
                    <a:pt x="208070" y="706516"/>
                    <a:pt x="219142" y="708235"/>
                  </a:cubicBezTo>
                  <a:cubicBezTo>
                    <a:pt x="234918" y="710302"/>
                    <a:pt x="240911" y="684147"/>
                    <a:pt x="224920" y="680200"/>
                  </a:cubicBezTo>
                  <a:cubicBezTo>
                    <a:pt x="221803" y="679367"/>
                    <a:pt x="219035" y="679501"/>
                    <a:pt x="216643" y="680307"/>
                  </a:cubicBezTo>
                  <a:cubicBezTo>
                    <a:pt x="206403" y="671338"/>
                    <a:pt x="191192" y="669458"/>
                    <a:pt x="177270" y="672144"/>
                  </a:cubicBezTo>
                  <a:cubicBezTo>
                    <a:pt x="159452" y="636079"/>
                    <a:pt x="141634" y="600042"/>
                    <a:pt x="123654" y="564058"/>
                  </a:cubicBezTo>
                  <a:cubicBezTo>
                    <a:pt x="128035" y="563172"/>
                    <a:pt x="132576" y="562796"/>
                    <a:pt x="137038" y="562850"/>
                  </a:cubicBezTo>
                  <a:cubicBezTo>
                    <a:pt x="139618" y="568596"/>
                    <a:pt x="145074" y="572893"/>
                    <a:pt x="151954" y="572034"/>
                  </a:cubicBezTo>
                  <a:cubicBezTo>
                    <a:pt x="161817" y="570772"/>
                    <a:pt x="166332" y="560084"/>
                    <a:pt x="165123" y="551142"/>
                  </a:cubicBezTo>
                  <a:cubicBezTo>
                    <a:pt x="164478" y="545556"/>
                    <a:pt x="159586" y="542119"/>
                    <a:pt x="155206" y="539326"/>
                  </a:cubicBezTo>
                  <a:cubicBezTo>
                    <a:pt x="148191" y="535620"/>
                    <a:pt x="141069" y="541179"/>
                    <a:pt x="137763" y="547248"/>
                  </a:cubicBezTo>
                  <a:cubicBezTo>
                    <a:pt x="137333" y="547946"/>
                    <a:pt x="136930" y="548671"/>
                    <a:pt x="136635" y="549423"/>
                  </a:cubicBezTo>
                  <a:cubicBezTo>
                    <a:pt x="129351" y="548080"/>
                    <a:pt x="122525" y="548107"/>
                    <a:pt x="116263" y="549262"/>
                  </a:cubicBezTo>
                  <a:cubicBezTo>
                    <a:pt x="109222" y="535191"/>
                    <a:pt x="102154" y="521146"/>
                    <a:pt x="95058" y="507129"/>
                  </a:cubicBezTo>
                  <a:cubicBezTo>
                    <a:pt x="86512" y="490560"/>
                    <a:pt x="78127" y="473938"/>
                    <a:pt x="69661" y="457289"/>
                  </a:cubicBezTo>
                  <a:cubicBezTo>
                    <a:pt x="76729" y="456026"/>
                    <a:pt x="83959" y="456161"/>
                    <a:pt x="90893" y="458309"/>
                  </a:cubicBezTo>
                  <a:cubicBezTo>
                    <a:pt x="93016" y="464136"/>
                    <a:pt x="97961" y="468862"/>
                    <a:pt x="104626" y="468325"/>
                  </a:cubicBezTo>
                  <a:cubicBezTo>
                    <a:pt x="109759" y="468299"/>
                    <a:pt x="113602" y="464673"/>
                    <a:pt x="116075" y="460511"/>
                  </a:cubicBezTo>
                  <a:cubicBezTo>
                    <a:pt x="124971" y="447380"/>
                    <a:pt x="112474" y="435859"/>
                    <a:pt x="98687" y="439270"/>
                  </a:cubicBezTo>
                  <a:cubicBezTo>
                    <a:pt x="95462" y="440156"/>
                    <a:pt x="93150" y="441982"/>
                    <a:pt x="91699" y="444318"/>
                  </a:cubicBezTo>
                  <a:cubicBezTo>
                    <a:pt x="84066" y="441499"/>
                    <a:pt x="75144" y="440156"/>
                    <a:pt x="71462" y="440962"/>
                  </a:cubicBezTo>
                  <a:cubicBezTo>
                    <a:pt x="68290" y="441230"/>
                    <a:pt x="65146" y="441687"/>
                    <a:pt x="62055" y="442331"/>
                  </a:cubicBezTo>
                  <a:cubicBezTo>
                    <a:pt x="49182" y="417116"/>
                    <a:pt x="36094" y="392035"/>
                    <a:pt x="22145" y="367437"/>
                  </a:cubicBezTo>
                  <a:cubicBezTo>
                    <a:pt x="25263" y="366416"/>
                    <a:pt x="28515" y="365879"/>
                    <a:pt x="31874" y="366094"/>
                  </a:cubicBezTo>
                  <a:cubicBezTo>
                    <a:pt x="32600" y="366121"/>
                    <a:pt x="33406" y="366228"/>
                    <a:pt x="34266" y="366416"/>
                  </a:cubicBezTo>
                  <a:cubicBezTo>
                    <a:pt x="35287" y="369692"/>
                    <a:pt x="37733" y="372619"/>
                    <a:pt x="42006" y="374204"/>
                  </a:cubicBezTo>
                  <a:cubicBezTo>
                    <a:pt x="55767" y="379655"/>
                    <a:pt x="66329" y="357447"/>
                    <a:pt x="50714" y="352963"/>
                  </a:cubicBezTo>
                  <a:cubicBezTo>
                    <a:pt x="44748" y="349230"/>
                    <a:pt x="39695" y="350707"/>
                    <a:pt x="36685" y="354278"/>
                  </a:cubicBezTo>
                  <a:cubicBezTo>
                    <a:pt x="33084" y="352640"/>
                    <a:pt x="28730" y="351996"/>
                    <a:pt x="25424" y="352157"/>
                  </a:cubicBezTo>
                  <a:cubicBezTo>
                    <a:pt x="21688" y="352426"/>
                    <a:pt x="18033" y="353124"/>
                    <a:pt x="14486" y="354198"/>
                  </a:cubicBezTo>
                  <a:cubicBezTo>
                    <a:pt x="9783" y="346142"/>
                    <a:pt x="4972" y="338140"/>
                    <a:pt x="0" y="330218"/>
                  </a:cubicBezTo>
                  <a:cubicBezTo>
                    <a:pt x="10777" y="326888"/>
                    <a:pt x="19028" y="318322"/>
                    <a:pt x="28569" y="312253"/>
                  </a:cubicBezTo>
                  <a:cubicBezTo>
                    <a:pt x="46333" y="300679"/>
                    <a:pt x="64394" y="285453"/>
                    <a:pt x="83179" y="274765"/>
                  </a:cubicBezTo>
                  <a:cubicBezTo>
                    <a:pt x="115349" y="261097"/>
                    <a:pt x="144187" y="244528"/>
                    <a:pt x="176195" y="229812"/>
                  </a:cubicBezTo>
                  <a:cubicBezTo>
                    <a:pt x="223335" y="209887"/>
                    <a:pt x="270179" y="189290"/>
                    <a:pt x="317318" y="169338"/>
                  </a:cubicBezTo>
                  <a:cubicBezTo>
                    <a:pt x="387006" y="139236"/>
                    <a:pt x="455297" y="107683"/>
                    <a:pt x="522566" y="72343"/>
                  </a:cubicBezTo>
                  <a:cubicBezTo>
                    <a:pt x="570592" y="50807"/>
                    <a:pt x="618054" y="27740"/>
                    <a:pt x="662829" y="0"/>
                  </a:cubicBezTo>
                  <a:cubicBezTo>
                    <a:pt x="686613" y="53626"/>
                    <a:pt x="716660" y="104192"/>
                    <a:pt x="744557" y="155697"/>
                  </a:cubicBezTo>
                  <a:cubicBezTo>
                    <a:pt x="761058" y="189022"/>
                    <a:pt x="777211" y="222562"/>
                    <a:pt x="794464" y="255511"/>
                  </a:cubicBezTo>
                  <a:cubicBezTo>
                    <a:pt x="828569" y="319503"/>
                    <a:pt x="863561" y="380917"/>
                    <a:pt x="895086" y="446735"/>
                  </a:cubicBezTo>
                  <a:cubicBezTo>
                    <a:pt x="923520" y="503235"/>
                    <a:pt x="953029" y="558097"/>
                    <a:pt x="981195" y="614919"/>
                  </a:cubicBezTo>
                  <a:cubicBezTo>
                    <a:pt x="1025109" y="704932"/>
                    <a:pt x="1076173" y="791293"/>
                    <a:pt x="1117776" y="882568"/>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0" name="Google Shape;1680;p35"/>
            <p:cNvSpPr/>
            <p:nvPr/>
          </p:nvSpPr>
          <p:spPr>
            <a:xfrm>
              <a:off x="13022574" y="5328708"/>
              <a:ext cx="775651" cy="912267"/>
            </a:xfrm>
            <a:custGeom>
              <a:avLst/>
              <a:gdLst/>
              <a:ahLst/>
              <a:cxnLst/>
              <a:rect l="l" t="t" r="r" b="b"/>
              <a:pathLst>
                <a:path w="775651" h="912267" extrusionOk="0">
                  <a:moveTo>
                    <a:pt x="632701" y="580842"/>
                  </a:moveTo>
                  <a:cubicBezTo>
                    <a:pt x="637243" y="578801"/>
                    <a:pt x="639393" y="573403"/>
                    <a:pt x="637378" y="568811"/>
                  </a:cubicBezTo>
                  <a:cubicBezTo>
                    <a:pt x="635254" y="563924"/>
                    <a:pt x="629127" y="561964"/>
                    <a:pt x="624477" y="564515"/>
                  </a:cubicBezTo>
                  <a:cubicBezTo>
                    <a:pt x="614883" y="568838"/>
                    <a:pt x="605530" y="573672"/>
                    <a:pt x="595855" y="577834"/>
                  </a:cubicBezTo>
                  <a:cubicBezTo>
                    <a:pt x="528048" y="606057"/>
                    <a:pt x="456802" y="627970"/>
                    <a:pt x="393080" y="665430"/>
                  </a:cubicBezTo>
                  <a:cubicBezTo>
                    <a:pt x="387812" y="668035"/>
                    <a:pt x="383297" y="675849"/>
                    <a:pt x="392086" y="676601"/>
                  </a:cubicBezTo>
                  <a:cubicBezTo>
                    <a:pt x="405523" y="674990"/>
                    <a:pt x="417510" y="667229"/>
                    <a:pt x="429926" y="662208"/>
                  </a:cubicBezTo>
                  <a:cubicBezTo>
                    <a:pt x="486391" y="635838"/>
                    <a:pt x="546082" y="618463"/>
                    <a:pt x="603488" y="594268"/>
                  </a:cubicBezTo>
                  <a:cubicBezTo>
                    <a:pt x="613324" y="590052"/>
                    <a:pt x="622892" y="585165"/>
                    <a:pt x="632701" y="580842"/>
                  </a:cubicBezTo>
                  <a:close/>
                  <a:moveTo>
                    <a:pt x="661834" y="655494"/>
                  </a:moveTo>
                  <a:cubicBezTo>
                    <a:pt x="666403" y="653534"/>
                    <a:pt x="668472" y="648002"/>
                    <a:pt x="666484" y="643491"/>
                  </a:cubicBezTo>
                  <a:cubicBezTo>
                    <a:pt x="659738" y="631246"/>
                    <a:pt x="645978" y="644001"/>
                    <a:pt x="636571" y="646123"/>
                  </a:cubicBezTo>
                  <a:cubicBezTo>
                    <a:pt x="616657" y="654340"/>
                    <a:pt x="596581" y="662208"/>
                    <a:pt x="576559" y="670210"/>
                  </a:cubicBezTo>
                  <a:cubicBezTo>
                    <a:pt x="526866" y="692901"/>
                    <a:pt x="479377" y="720265"/>
                    <a:pt x="430464" y="744541"/>
                  </a:cubicBezTo>
                  <a:cubicBezTo>
                    <a:pt x="427588" y="745991"/>
                    <a:pt x="424497" y="747468"/>
                    <a:pt x="422294" y="749885"/>
                  </a:cubicBezTo>
                  <a:cubicBezTo>
                    <a:pt x="419310" y="754342"/>
                    <a:pt x="424793" y="756034"/>
                    <a:pt x="428260" y="754879"/>
                  </a:cubicBezTo>
                  <a:cubicBezTo>
                    <a:pt x="447207" y="750341"/>
                    <a:pt x="464784" y="741372"/>
                    <a:pt x="482387" y="733262"/>
                  </a:cubicBezTo>
                  <a:cubicBezTo>
                    <a:pt x="512380" y="719030"/>
                    <a:pt x="542561" y="705120"/>
                    <a:pt x="572393" y="690565"/>
                  </a:cubicBezTo>
                  <a:cubicBezTo>
                    <a:pt x="602010" y="678401"/>
                    <a:pt x="632271" y="667874"/>
                    <a:pt x="661834" y="655494"/>
                  </a:cubicBezTo>
                  <a:close/>
                  <a:moveTo>
                    <a:pt x="770008" y="722011"/>
                  </a:moveTo>
                  <a:cubicBezTo>
                    <a:pt x="771486" y="725609"/>
                    <a:pt x="772669" y="731463"/>
                    <a:pt x="775652" y="735223"/>
                  </a:cubicBezTo>
                  <a:cubicBezTo>
                    <a:pt x="735097" y="752113"/>
                    <a:pt x="695402" y="771233"/>
                    <a:pt x="655089" y="788715"/>
                  </a:cubicBezTo>
                  <a:cubicBezTo>
                    <a:pt x="593490" y="815944"/>
                    <a:pt x="531058" y="841536"/>
                    <a:pt x="471099" y="872229"/>
                  </a:cubicBezTo>
                  <a:cubicBezTo>
                    <a:pt x="446938" y="885656"/>
                    <a:pt x="421729" y="897606"/>
                    <a:pt x="398294" y="912268"/>
                  </a:cubicBezTo>
                  <a:cubicBezTo>
                    <a:pt x="397488" y="909744"/>
                    <a:pt x="396063" y="907327"/>
                    <a:pt x="395015" y="904883"/>
                  </a:cubicBezTo>
                  <a:cubicBezTo>
                    <a:pt x="390231" y="894920"/>
                    <a:pt x="385259" y="885092"/>
                    <a:pt x="380690" y="875022"/>
                  </a:cubicBezTo>
                  <a:cubicBezTo>
                    <a:pt x="363329" y="836272"/>
                    <a:pt x="346586" y="797200"/>
                    <a:pt x="328498" y="758773"/>
                  </a:cubicBezTo>
                  <a:cubicBezTo>
                    <a:pt x="307213" y="709470"/>
                    <a:pt x="280902" y="662664"/>
                    <a:pt x="255747" y="615268"/>
                  </a:cubicBezTo>
                  <a:cubicBezTo>
                    <a:pt x="222690" y="548671"/>
                    <a:pt x="185467" y="484438"/>
                    <a:pt x="145934" y="421493"/>
                  </a:cubicBezTo>
                  <a:cubicBezTo>
                    <a:pt x="98687" y="348505"/>
                    <a:pt x="58158" y="271516"/>
                    <a:pt x="9084" y="199710"/>
                  </a:cubicBezTo>
                  <a:cubicBezTo>
                    <a:pt x="5509" y="194070"/>
                    <a:pt x="2473" y="189774"/>
                    <a:pt x="0" y="186659"/>
                  </a:cubicBezTo>
                  <a:cubicBezTo>
                    <a:pt x="8143" y="184833"/>
                    <a:pt x="16179" y="181825"/>
                    <a:pt x="24242" y="179757"/>
                  </a:cubicBezTo>
                  <a:cubicBezTo>
                    <a:pt x="55981" y="169634"/>
                    <a:pt x="86216" y="155482"/>
                    <a:pt x="116209" y="141169"/>
                  </a:cubicBezTo>
                  <a:cubicBezTo>
                    <a:pt x="146471" y="126722"/>
                    <a:pt x="177324" y="113590"/>
                    <a:pt x="207747" y="99465"/>
                  </a:cubicBezTo>
                  <a:cubicBezTo>
                    <a:pt x="232687" y="87704"/>
                    <a:pt x="256822" y="74169"/>
                    <a:pt x="282246" y="63482"/>
                  </a:cubicBezTo>
                  <a:cubicBezTo>
                    <a:pt x="336373" y="43100"/>
                    <a:pt x="390822" y="22933"/>
                    <a:pt x="444305" y="671"/>
                  </a:cubicBezTo>
                  <a:cubicBezTo>
                    <a:pt x="444761" y="457"/>
                    <a:pt x="445165" y="242"/>
                    <a:pt x="445541" y="0"/>
                  </a:cubicBezTo>
                  <a:cubicBezTo>
                    <a:pt x="456694" y="44631"/>
                    <a:pt x="476044" y="87167"/>
                    <a:pt x="496443" y="128279"/>
                  </a:cubicBezTo>
                  <a:cubicBezTo>
                    <a:pt x="517863" y="176267"/>
                    <a:pt x="542615" y="222750"/>
                    <a:pt x="563551" y="270979"/>
                  </a:cubicBezTo>
                  <a:cubicBezTo>
                    <a:pt x="604240" y="365450"/>
                    <a:pt x="650170" y="457530"/>
                    <a:pt x="691854" y="551544"/>
                  </a:cubicBezTo>
                  <a:cubicBezTo>
                    <a:pt x="709216" y="590267"/>
                    <a:pt x="726416" y="629071"/>
                    <a:pt x="744369" y="667498"/>
                  </a:cubicBezTo>
                  <a:cubicBezTo>
                    <a:pt x="754124" y="685033"/>
                    <a:pt x="763611" y="702622"/>
                    <a:pt x="770008" y="722011"/>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1" name="Google Shape;1681;p35"/>
            <p:cNvSpPr/>
            <p:nvPr/>
          </p:nvSpPr>
          <p:spPr>
            <a:xfrm>
              <a:off x="12976778" y="5268986"/>
              <a:ext cx="892156" cy="1025025"/>
            </a:xfrm>
            <a:custGeom>
              <a:avLst/>
              <a:gdLst/>
              <a:ahLst/>
              <a:cxnLst/>
              <a:rect l="l" t="t" r="r" b="b"/>
              <a:pathLst>
                <a:path w="892156" h="1025025" extrusionOk="0">
                  <a:moveTo>
                    <a:pt x="839588" y="807136"/>
                  </a:moveTo>
                  <a:cubicBezTo>
                    <a:pt x="850231" y="803753"/>
                    <a:pt x="846683" y="789306"/>
                    <a:pt x="837277" y="789225"/>
                  </a:cubicBezTo>
                  <a:cubicBezTo>
                    <a:pt x="837304" y="788285"/>
                    <a:pt x="837170" y="787372"/>
                    <a:pt x="836901" y="786459"/>
                  </a:cubicBezTo>
                  <a:cubicBezTo>
                    <a:pt x="829537" y="763822"/>
                    <a:pt x="819808" y="741694"/>
                    <a:pt x="807580" y="721098"/>
                  </a:cubicBezTo>
                  <a:cubicBezTo>
                    <a:pt x="792906" y="690377"/>
                    <a:pt x="779549" y="659039"/>
                    <a:pt x="765170" y="628184"/>
                  </a:cubicBezTo>
                  <a:cubicBezTo>
                    <a:pt x="731146" y="550041"/>
                    <a:pt x="693870" y="473374"/>
                    <a:pt x="658045" y="396089"/>
                  </a:cubicBezTo>
                  <a:cubicBezTo>
                    <a:pt x="636518" y="348559"/>
                    <a:pt x="616469" y="300276"/>
                    <a:pt x="592415" y="253954"/>
                  </a:cubicBezTo>
                  <a:cubicBezTo>
                    <a:pt x="567286" y="202019"/>
                    <a:pt x="539954" y="151158"/>
                    <a:pt x="516653" y="98364"/>
                  </a:cubicBezTo>
                  <a:cubicBezTo>
                    <a:pt x="515121" y="96082"/>
                    <a:pt x="502463" y="62998"/>
                    <a:pt x="495314" y="54271"/>
                  </a:cubicBezTo>
                  <a:cubicBezTo>
                    <a:pt x="496712" y="47934"/>
                    <a:pt x="490611" y="40441"/>
                    <a:pt x="482710" y="43691"/>
                  </a:cubicBezTo>
                  <a:cubicBezTo>
                    <a:pt x="450271" y="57467"/>
                    <a:pt x="417241" y="69819"/>
                    <a:pt x="384560" y="82951"/>
                  </a:cubicBezTo>
                  <a:cubicBezTo>
                    <a:pt x="364458" y="91033"/>
                    <a:pt x="343925" y="97774"/>
                    <a:pt x="323795" y="105857"/>
                  </a:cubicBezTo>
                  <a:cubicBezTo>
                    <a:pt x="298022" y="116544"/>
                    <a:pt x="273699" y="130374"/>
                    <a:pt x="248598" y="142485"/>
                  </a:cubicBezTo>
                  <a:cubicBezTo>
                    <a:pt x="208016" y="161578"/>
                    <a:pt x="166950" y="179677"/>
                    <a:pt x="127255" y="200623"/>
                  </a:cubicBezTo>
                  <a:cubicBezTo>
                    <a:pt x="100192" y="215312"/>
                    <a:pt x="70199" y="224119"/>
                    <a:pt x="43108" y="238379"/>
                  </a:cubicBezTo>
                  <a:cubicBezTo>
                    <a:pt x="42383" y="238862"/>
                    <a:pt x="41388" y="239668"/>
                    <a:pt x="40474" y="240608"/>
                  </a:cubicBezTo>
                  <a:cubicBezTo>
                    <a:pt x="33514" y="235049"/>
                    <a:pt x="36658" y="249335"/>
                    <a:pt x="46817" y="267166"/>
                  </a:cubicBezTo>
                  <a:cubicBezTo>
                    <a:pt x="78530" y="324203"/>
                    <a:pt x="110377" y="381159"/>
                    <a:pt x="143407" y="437444"/>
                  </a:cubicBezTo>
                  <a:cubicBezTo>
                    <a:pt x="179474" y="497247"/>
                    <a:pt x="217825" y="555734"/>
                    <a:pt x="251070" y="617174"/>
                  </a:cubicBezTo>
                  <a:cubicBezTo>
                    <a:pt x="281144" y="677461"/>
                    <a:pt x="314496" y="734766"/>
                    <a:pt x="343764" y="795670"/>
                  </a:cubicBezTo>
                  <a:cubicBezTo>
                    <a:pt x="358411" y="827921"/>
                    <a:pt x="373568" y="859957"/>
                    <a:pt x="387732" y="892423"/>
                  </a:cubicBezTo>
                  <a:cubicBezTo>
                    <a:pt x="399100" y="918310"/>
                    <a:pt x="410280" y="944304"/>
                    <a:pt x="422965" y="969573"/>
                  </a:cubicBezTo>
                  <a:cubicBezTo>
                    <a:pt x="425519" y="974138"/>
                    <a:pt x="426540" y="979966"/>
                    <a:pt x="431028" y="983107"/>
                  </a:cubicBezTo>
                  <a:cubicBezTo>
                    <a:pt x="433716" y="985148"/>
                    <a:pt x="437183" y="985121"/>
                    <a:pt x="439924" y="983725"/>
                  </a:cubicBezTo>
                  <a:cubicBezTo>
                    <a:pt x="442101" y="984477"/>
                    <a:pt x="445138" y="984235"/>
                    <a:pt x="448013" y="982678"/>
                  </a:cubicBezTo>
                  <a:lnTo>
                    <a:pt x="447261" y="982946"/>
                  </a:lnTo>
                  <a:cubicBezTo>
                    <a:pt x="480022" y="969734"/>
                    <a:pt x="510418" y="951393"/>
                    <a:pt x="542454" y="936597"/>
                  </a:cubicBezTo>
                  <a:cubicBezTo>
                    <a:pt x="640952" y="892316"/>
                    <a:pt x="740687" y="850693"/>
                    <a:pt x="839588" y="807136"/>
                  </a:cubicBezTo>
                  <a:close/>
                  <a:moveTo>
                    <a:pt x="877268" y="801175"/>
                  </a:moveTo>
                  <a:cubicBezTo>
                    <a:pt x="881917" y="811513"/>
                    <a:pt x="886943" y="821664"/>
                    <a:pt x="892157" y="831707"/>
                  </a:cubicBezTo>
                  <a:cubicBezTo>
                    <a:pt x="871221" y="843926"/>
                    <a:pt x="849532" y="849726"/>
                    <a:pt x="826903" y="859339"/>
                  </a:cubicBezTo>
                  <a:cubicBezTo>
                    <a:pt x="771943" y="883561"/>
                    <a:pt x="716848" y="907380"/>
                    <a:pt x="661431" y="930501"/>
                  </a:cubicBezTo>
                  <a:cubicBezTo>
                    <a:pt x="638157" y="941028"/>
                    <a:pt x="613647" y="948225"/>
                    <a:pt x="589808" y="957328"/>
                  </a:cubicBezTo>
                  <a:cubicBezTo>
                    <a:pt x="562019" y="968929"/>
                    <a:pt x="534418" y="980879"/>
                    <a:pt x="506011" y="990976"/>
                  </a:cubicBezTo>
                  <a:cubicBezTo>
                    <a:pt x="478624" y="1002603"/>
                    <a:pt x="451453" y="1014553"/>
                    <a:pt x="423584" y="1025026"/>
                  </a:cubicBezTo>
                  <a:cubicBezTo>
                    <a:pt x="417564" y="1013318"/>
                    <a:pt x="411275" y="1001717"/>
                    <a:pt x="405120" y="990089"/>
                  </a:cubicBezTo>
                  <a:cubicBezTo>
                    <a:pt x="385044" y="950749"/>
                    <a:pt x="365425" y="909770"/>
                    <a:pt x="347419" y="869275"/>
                  </a:cubicBezTo>
                  <a:cubicBezTo>
                    <a:pt x="274532" y="710168"/>
                    <a:pt x="187375" y="558070"/>
                    <a:pt x="103014" y="404871"/>
                  </a:cubicBezTo>
                  <a:cubicBezTo>
                    <a:pt x="72617" y="346974"/>
                    <a:pt x="35449" y="292891"/>
                    <a:pt x="7014" y="233948"/>
                  </a:cubicBezTo>
                  <a:cubicBezTo>
                    <a:pt x="4515" y="229786"/>
                    <a:pt x="2849" y="224495"/>
                    <a:pt x="0" y="220360"/>
                  </a:cubicBezTo>
                  <a:cubicBezTo>
                    <a:pt x="13115" y="221756"/>
                    <a:pt x="52085" y="201536"/>
                    <a:pt x="59233" y="199038"/>
                  </a:cubicBezTo>
                  <a:cubicBezTo>
                    <a:pt x="111694" y="178066"/>
                    <a:pt x="157544" y="144203"/>
                    <a:pt x="209601" y="122425"/>
                  </a:cubicBezTo>
                  <a:cubicBezTo>
                    <a:pt x="264938" y="97210"/>
                    <a:pt x="323016" y="78788"/>
                    <a:pt x="378648" y="54190"/>
                  </a:cubicBezTo>
                  <a:cubicBezTo>
                    <a:pt x="411651" y="39958"/>
                    <a:pt x="444466" y="25189"/>
                    <a:pt x="477657" y="11440"/>
                  </a:cubicBezTo>
                  <a:cubicBezTo>
                    <a:pt x="486553" y="7089"/>
                    <a:pt x="496900" y="5102"/>
                    <a:pt x="505366" y="0"/>
                  </a:cubicBezTo>
                  <a:cubicBezTo>
                    <a:pt x="506656" y="4780"/>
                    <a:pt x="508913" y="10204"/>
                    <a:pt x="510176" y="13588"/>
                  </a:cubicBezTo>
                  <a:cubicBezTo>
                    <a:pt x="517916" y="33459"/>
                    <a:pt x="526382" y="53009"/>
                    <a:pt x="535520" y="72290"/>
                  </a:cubicBezTo>
                  <a:cubicBezTo>
                    <a:pt x="577849" y="158275"/>
                    <a:pt x="618457" y="245092"/>
                    <a:pt x="658394" y="332205"/>
                  </a:cubicBezTo>
                  <a:cubicBezTo>
                    <a:pt x="717440" y="452079"/>
                    <a:pt x="766433" y="576491"/>
                    <a:pt x="822737" y="697628"/>
                  </a:cubicBezTo>
                  <a:cubicBezTo>
                    <a:pt x="834616" y="722951"/>
                    <a:pt x="845635" y="748757"/>
                    <a:pt x="858052" y="773838"/>
                  </a:cubicBezTo>
                  <a:cubicBezTo>
                    <a:pt x="861653" y="781142"/>
                    <a:pt x="865201" y="788419"/>
                    <a:pt x="868775" y="795724"/>
                  </a:cubicBezTo>
                  <a:cubicBezTo>
                    <a:pt x="869877" y="797926"/>
                    <a:pt x="871543" y="799644"/>
                    <a:pt x="873855" y="800557"/>
                  </a:cubicBezTo>
                  <a:cubicBezTo>
                    <a:pt x="874983" y="800987"/>
                    <a:pt x="876139" y="801202"/>
                    <a:pt x="877268" y="80117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2" name="Google Shape;1682;p35"/>
            <p:cNvSpPr/>
            <p:nvPr/>
          </p:nvSpPr>
          <p:spPr>
            <a:xfrm>
              <a:off x="12937513" y="5732021"/>
              <a:ext cx="63936" cy="115711"/>
            </a:xfrm>
            <a:custGeom>
              <a:avLst/>
              <a:gdLst/>
              <a:ahLst/>
              <a:cxnLst/>
              <a:rect l="l" t="t" r="r" b="b"/>
              <a:pathLst>
                <a:path w="63936" h="115711" extrusionOk="0">
                  <a:moveTo>
                    <a:pt x="63937" y="108300"/>
                  </a:moveTo>
                  <a:cubicBezTo>
                    <a:pt x="59690" y="110422"/>
                    <a:pt x="55793" y="112946"/>
                    <a:pt x="52273" y="115712"/>
                  </a:cubicBezTo>
                  <a:cubicBezTo>
                    <a:pt x="49370" y="109750"/>
                    <a:pt x="46468" y="103789"/>
                    <a:pt x="43619" y="97801"/>
                  </a:cubicBezTo>
                  <a:cubicBezTo>
                    <a:pt x="40340" y="90765"/>
                    <a:pt x="37007" y="83783"/>
                    <a:pt x="33675" y="76828"/>
                  </a:cubicBezTo>
                  <a:cubicBezTo>
                    <a:pt x="33997" y="73444"/>
                    <a:pt x="32627" y="69900"/>
                    <a:pt x="29455" y="68101"/>
                  </a:cubicBezTo>
                  <a:cubicBezTo>
                    <a:pt x="19861" y="48417"/>
                    <a:pt x="10025" y="28975"/>
                    <a:pt x="0" y="9587"/>
                  </a:cubicBezTo>
                  <a:cubicBezTo>
                    <a:pt x="3279" y="5559"/>
                    <a:pt x="7229" y="2390"/>
                    <a:pt x="11664" y="0"/>
                  </a:cubicBezTo>
                  <a:cubicBezTo>
                    <a:pt x="29106" y="36091"/>
                    <a:pt x="46521" y="72182"/>
                    <a:pt x="63937" y="1083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3" name="Google Shape;1683;p35"/>
            <p:cNvSpPr/>
            <p:nvPr/>
          </p:nvSpPr>
          <p:spPr>
            <a:xfrm>
              <a:off x="12880994" y="5623990"/>
              <a:ext cx="60845" cy="101748"/>
            </a:xfrm>
            <a:custGeom>
              <a:avLst/>
              <a:gdLst/>
              <a:ahLst/>
              <a:cxnLst/>
              <a:rect l="l" t="t" r="r" b="b"/>
              <a:pathLst>
                <a:path w="60845" h="101748" extrusionOk="0">
                  <a:moveTo>
                    <a:pt x="60846" y="92913"/>
                  </a:moveTo>
                  <a:cubicBezTo>
                    <a:pt x="56197" y="95249"/>
                    <a:pt x="51950" y="98257"/>
                    <a:pt x="48241" y="101748"/>
                  </a:cubicBezTo>
                  <a:cubicBezTo>
                    <a:pt x="39184" y="84427"/>
                    <a:pt x="29993" y="67080"/>
                    <a:pt x="20694" y="49598"/>
                  </a:cubicBezTo>
                  <a:cubicBezTo>
                    <a:pt x="13733" y="36279"/>
                    <a:pt x="6988" y="22557"/>
                    <a:pt x="0" y="8942"/>
                  </a:cubicBezTo>
                  <a:cubicBezTo>
                    <a:pt x="1048" y="8137"/>
                    <a:pt x="2123" y="7385"/>
                    <a:pt x="3198" y="6713"/>
                  </a:cubicBezTo>
                  <a:cubicBezTo>
                    <a:pt x="7149" y="4109"/>
                    <a:pt x="11395" y="1826"/>
                    <a:pt x="15830" y="0"/>
                  </a:cubicBezTo>
                  <a:cubicBezTo>
                    <a:pt x="30826" y="30962"/>
                    <a:pt x="45849" y="61924"/>
                    <a:pt x="60846" y="929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4" name="Google Shape;1684;p35"/>
            <p:cNvSpPr/>
            <p:nvPr/>
          </p:nvSpPr>
          <p:spPr>
            <a:xfrm>
              <a:off x="12832403" y="5534406"/>
              <a:ext cx="57029" cy="83111"/>
            </a:xfrm>
            <a:custGeom>
              <a:avLst/>
              <a:gdLst/>
              <a:ahLst/>
              <a:cxnLst/>
              <a:rect l="l" t="t" r="r" b="b"/>
              <a:pathLst>
                <a:path w="57029" h="83111" extrusionOk="0">
                  <a:moveTo>
                    <a:pt x="57030" y="74438"/>
                  </a:moveTo>
                  <a:cubicBezTo>
                    <a:pt x="51171" y="76640"/>
                    <a:pt x="45581" y="79567"/>
                    <a:pt x="40474" y="83112"/>
                  </a:cubicBezTo>
                  <a:cubicBezTo>
                    <a:pt x="31901" y="67322"/>
                    <a:pt x="22629" y="51935"/>
                    <a:pt x="11745" y="37783"/>
                  </a:cubicBezTo>
                  <a:cubicBezTo>
                    <a:pt x="7740" y="32869"/>
                    <a:pt x="4246" y="27176"/>
                    <a:pt x="0" y="22315"/>
                  </a:cubicBezTo>
                  <a:cubicBezTo>
                    <a:pt x="4112" y="14420"/>
                    <a:pt x="10455" y="7438"/>
                    <a:pt x="17362" y="2229"/>
                  </a:cubicBezTo>
                  <a:cubicBezTo>
                    <a:pt x="18463" y="1450"/>
                    <a:pt x="19592" y="698"/>
                    <a:pt x="20775" y="0"/>
                  </a:cubicBezTo>
                  <a:cubicBezTo>
                    <a:pt x="32869" y="24786"/>
                    <a:pt x="44963" y="49598"/>
                    <a:pt x="57030" y="7443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5" name="Google Shape;1685;p35"/>
            <p:cNvSpPr/>
            <p:nvPr/>
          </p:nvSpPr>
          <p:spPr>
            <a:xfrm>
              <a:off x="12834392" y="5499013"/>
              <a:ext cx="11744" cy="28598"/>
            </a:xfrm>
            <a:custGeom>
              <a:avLst/>
              <a:gdLst/>
              <a:ahLst/>
              <a:cxnLst/>
              <a:rect l="l" t="t" r="r" b="b"/>
              <a:pathLst>
                <a:path w="11744" h="28598" extrusionOk="0">
                  <a:moveTo>
                    <a:pt x="2043" y="0"/>
                  </a:moveTo>
                  <a:cubicBezTo>
                    <a:pt x="5026" y="7170"/>
                    <a:pt x="8305" y="14313"/>
                    <a:pt x="11745" y="21187"/>
                  </a:cubicBezTo>
                  <a:cubicBezTo>
                    <a:pt x="7579" y="23175"/>
                    <a:pt x="3655" y="25672"/>
                    <a:pt x="0" y="28599"/>
                  </a:cubicBezTo>
                  <a:cubicBezTo>
                    <a:pt x="161" y="26666"/>
                    <a:pt x="215" y="24920"/>
                    <a:pt x="215" y="23577"/>
                  </a:cubicBezTo>
                  <a:cubicBezTo>
                    <a:pt x="376" y="15951"/>
                    <a:pt x="1720" y="7895"/>
                    <a:pt x="2043"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6" name="Google Shape;1686;p35"/>
            <p:cNvSpPr/>
            <p:nvPr/>
          </p:nvSpPr>
          <p:spPr>
            <a:xfrm>
              <a:off x="13232282" y="6134905"/>
              <a:ext cx="758009" cy="334567"/>
            </a:xfrm>
            <a:custGeom>
              <a:avLst/>
              <a:gdLst/>
              <a:ahLst/>
              <a:cxnLst/>
              <a:rect l="l" t="t" r="r" b="b"/>
              <a:pathLst>
                <a:path w="758009" h="334567" extrusionOk="0">
                  <a:moveTo>
                    <a:pt x="757135" y="0"/>
                  </a:moveTo>
                  <a:cubicBezTo>
                    <a:pt x="757699" y="9882"/>
                    <a:pt x="758478" y="19791"/>
                    <a:pt x="757645" y="29646"/>
                  </a:cubicBezTo>
                  <a:cubicBezTo>
                    <a:pt x="694085" y="54969"/>
                    <a:pt x="632137" y="84105"/>
                    <a:pt x="568738" y="109831"/>
                  </a:cubicBezTo>
                  <a:cubicBezTo>
                    <a:pt x="472497" y="149843"/>
                    <a:pt x="376686" y="190848"/>
                    <a:pt x="280526" y="231101"/>
                  </a:cubicBezTo>
                  <a:cubicBezTo>
                    <a:pt x="207613" y="257096"/>
                    <a:pt x="138650" y="292677"/>
                    <a:pt x="70091" y="328311"/>
                  </a:cubicBezTo>
                  <a:cubicBezTo>
                    <a:pt x="65925" y="330433"/>
                    <a:pt x="61706" y="332447"/>
                    <a:pt x="57540" y="334568"/>
                  </a:cubicBezTo>
                  <a:cubicBezTo>
                    <a:pt x="53724" y="326995"/>
                    <a:pt x="50230" y="319261"/>
                    <a:pt x="46548" y="311608"/>
                  </a:cubicBezTo>
                  <a:cubicBezTo>
                    <a:pt x="32116" y="282365"/>
                    <a:pt x="18678" y="252638"/>
                    <a:pt x="4461" y="223314"/>
                  </a:cubicBezTo>
                  <a:cubicBezTo>
                    <a:pt x="2956" y="220118"/>
                    <a:pt x="1478" y="216923"/>
                    <a:pt x="0" y="213727"/>
                  </a:cubicBezTo>
                  <a:cubicBezTo>
                    <a:pt x="3010" y="210209"/>
                    <a:pt x="6638" y="207121"/>
                    <a:pt x="10750" y="204651"/>
                  </a:cubicBezTo>
                  <a:cubicBezTo>
                    <a:pt x="23758" y="233572"/>
                    <a:pt x="35825" y="262977"/>
                    <a:pt x="50714" y="290877"/>
                  </a:cubicBezTo>
                  <a:cubicBezTo>
                    <a:pt x="65495" y="306640"/>
                    <a:pt x="92075" y="288246"/>
                    <a:pt x="108308" y="282257"/>
                  </a:cubicBezTo>
                  <a:cubicBezTo>
                    <a:pt x="181517" y="245334"/>
                    <a:pt x="256445" y="212089"/>
                    <a:pt x="331589" y="179301"/>
                  </a:cubicBezTo>
                  <a:cubicBezTo>
                    <a:pt x="396036" y="149628"/>
                    <a:pt x="461344" y="122103"/>
                    <a:pt x="528317" y="98552"/>
                  </a:cubicBezTo>
                  <a:cubicBezTo>
                    <a:pt x="591098" y="74438"/>
                    <a:pt x="652589" y="47101"/>
                    <a:pt x="714322" y="20462"/>
                  </a:cubicBezTo>
                  <a:cubicBezTo>
                    <a:pt x="728620" y="14501"/>
                    <a:pt x="742353" y="7331"/>
                    <a:pt x="756221" y="456"/>
                  </a:cubicBezTo>
                  <a:cubicBezTo>
                    <a:pt x="756516" y="295"/>
                    <a:pt x="756839" y="161"/>
                    <a:pt x="75713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7" name="Google Shape;1687;p35"/>
            <p:cNvSpPr/>
            <p:nvPr/>
          </p:nvSpPr>
          <p:spPr>
            <a:xfrm>
              <a:off x="13181972" y="6233726"/>
              <a:ext cx="54154" cy="97961"/>
            </a:xfrm>
            <a:custGeom>
              <a:avLst/>
              <a:gdLst/>
              <a:ahLst/>
              <a:cxnLst/>
              <a:rect l="l" t="t" r="r" b="b"/>
              <a:pathLst>
                <a:path w="54154" h="97961" extrusionOk="0">
                  <a:moveTo>
                    <a:pt x="47650" y="77150"/>
                  </a:moveTo>
                  <a:cubicBezTo>
                    <a:pt x="49854" y="81635"/>
                    <a:pt x="52031" y="86146"/>
                    <a:pt x="54154" y="90684"/>
                  </a:cubicBezTo>
                  <a:cubicBezTo>
                    <a:pt x="49988" y="92645"/>
                    <a:pt x="46064" y="95088"/>
                    <a:pt x="42517" y="97962"/>
                  </a:cubicBezTo>
                  <a:cubicBezTo>
                    <a:pt x="28300" y="66946"/>
                    <a:pt x="14378" y="35796"/>
                    <a:pt x="0" y="4834"/>
                  </a:cubicBezTo>
                  <a:cubicBezTo>
                    <a:pt x="2929" y="2820"/>
                    <a:pt x="6262" y="1208"/>
                    <a:pt x="9944" y="0"/>
                  </a:cubicBezTo>
                  <a:cubicBezTo>
                    <a:pt x="22441" y="25753"/>
                    <a:pt x="35019" y="51478"/>
                    <a:pt x="47650" y="7715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8" name="Google Shape;1688;p35"/>
            <p:cNvSpPr/>
            <p:nvPr/>
          </p:nvSpPr>
          <p:spPr>
            <a:xfrm>
              <a:off x="13123625" y="6112294"/>
              <a:ext cx="60899" cy="109992"/>
            </a:xfrm>
            <a:custGeom>
              <a:avLst/>
              <a:gdLst/>
              <a:ahLst/>
              <a:cxnLst/>
              <a:rect l="l" t="t" r="r" b="b"/>
              <a:pathLst>
                <a:path w="60899" h="109992" extrusionOk="0">
                  <a:moveTo>
                    <a:pt x="60900" y="106340"/>
                  </a:moveTo>
                  <a:cubicBezTo>
                    <a:pt x="59852" y="106582"/>
                    <a:pt x="58830" y="106877"/>
                    <a:pt x="57809" y="107172"/>
                  </a:cubicBezTo>
                  <a:cubicBezTo>
                    <a:pt x="55310" y="107898"/>
                    <a:pt x="52945" y="108837"/>
                    <a:pt x="50714" y="109992"/>
                  </a:cubicBezTo>
                  <a:cubicBezTo>
                    <a:pt x="43377" y="94444"/>
                    <a:pt x="35906" y="79003"/>
                    <a:pt x="28139" y="63670"/>
                  </a:cubicBezTo>
                  <a:cubicBezTo>
                    <a:pt x="19028" y="43986"/>
                    <a:pt x="9568" y="24490"/>
                    <a:pt x="0" y="5048"/>
                  </a:cubicBezTo>
                  <a:cubicBezTo>
                    <a:pt x="2903" y="3115"/>
                    <a:pt x="5966" y="1423"/>
                    <a:pt x="9191" y="0"/>
                  </a:cubicBezTo>
                  <a:cubicBezTo>
                    <a:pt x="26392" y="35447"/>
                    <a:pt x="43619" y="70920"/>
                    <a:pt x="60900" y="10634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9" name="Google Shape;1689;p35"/>
            <p:cNvSpPr/>
            <p:nvPr/>
          </p:nvSpPr>
          <p:spPr>
            <a:xfrm>
              <a:off x="13069794" y="6002221"/>
              <a:ext cx="55739" cy="99572"/>
            </a:xfrm>
            <a:custGeom>
              <a:avLst/>
              <a:gdLst/>
              <a:ahLst/>
              <a:cxnLst/>
              <a:rect l="l" t="t" r="r" b="b"/>
              <a:pathLst>
                <a:path w="55739" h="99572" extrusionOk="0">
                  <a:moveTo>
                    <a:pt x="55740" y="94981"/>
                  </a:moveTo>
                  <a:cubicBezTo>
                    <a:pt x="52461" y="96270"/>
                    <a:pt x="49263" y="97827"/>
                    <a:pt x="46172" y="99573"/>
                  </a:cubicBezTo>
                  <a:cubicBezTo>
                    <a:pt x="30611" y="68154"/>
                    <a:pt x="14916" y="36762"/>
                    <a:pt x="0" y="5022"/>
                  </a:cubicBezTo>
                  <a:cubicBezTo>
                    <a:pt x="3091" y="3034"/>
                    <a:pt x="6369" y="1370"/>
                    <a:pt x="9783" y="0"/>
                  </a:cubicBezTo>
                  <a:cubicBezTo>
                    <a:pt x="25075" y="31660"/>
                    <a:pt x="40394" y="63321"/>
                    <a:pt x="55740" y="9498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0" name="Google Shape;1690;p35"/>
            <p:cNvSpPr/>
            <p:nvPr/>
          </p:nvSpPr>
          <p:spPr>
            <a:xfrm>
              <a:off x="12997660" y="5855010"/>
              <a:ext cx="74606" cy="136711"/>
            </a:xfrm>
            <a:custGeom>
              <a:avLst/>
              <a:gdLst/>
              <a:ahLst/>
              <a:cxnLst/>
              <a:rect l="l" t="t" r="r" b="b"/>
              <a:pathLst>
                <a:path w="74606" h="136711" extrusionOk="0">
                  <a:moveTo>
                    <a:pt x="10885" y="0"/>
                  </a:moveTo>
                  <a:cubicBezTo>
                    <a:pt x="32116" y="44040"/>
                    <a:pt x="53348" y="88053"/>
                    <a:pt x="74606" y="132066"/>
                  </a:cubicBezTo>
                  <a:cubicBezTo>
                    <a:pt x="71193" y="133328"/>
                    <a:pt x="67914" y="134885"/>
                    <a:pt x="64743" y="136711"/>
                  </a:cubicBezTo>
                  <a:cubicBezTo>
                    <a:pt x="43780" y="93853"/>
                    <a:pt x="21366" y="51639"/>
                    <a:pt x="0" y="8727"/>
                  </a:cubicBezTo>
                  <a:cubicBezTo>
                    <a:pt x="3171" y="5371"/>
                    <a:pt x="6853" y="2417"/>
                    <a:pt x="1088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691" name="Google Shape;1691;p35"/>
            <p:cNvGrpSpPr/>
            <p:nvPr/>
          </p:nvGrpSpPr>
          <p:grpSpPr>
            <a:xfrm>
              <a:off x="12809587" y="5143542"/>
              <a:ext cx="1198922" cy="1342620"/>
              <a:chOff x="12809587" y="5143542"/>
              <a:chExt cx="1198922" cy="1342620"/>
            </a:xfrm>
          </p:grpSpPr>
          <p:sp>
            <p:nvSpPr>
              <p:cNvPr id="1692" name="Google Shape;1692;p35"/>
              <p:cNvSpPr/>
              <p:nvPr/>
            </p:nvSpPr>
            <p:spPr>
              <a:xfrm>
                <a:off x="12809587" y="5143542"/>
                <a:ext cx="1198922" cy="1342620"/>
              </a:xfrm>
              <a:custGeom>
                <a:avLst/>
                <a:gdLst/>
                <a:ahLst/>
                <a:cxnLst/>
                <a:rect l="l" t="t" r="r" b="b"/>
                <a:pathLst>
                  <a:path w="1198922" h="1342620" extrusionOk="0">
                    <a:moveTo>
                      <a:pt x="1197514" y="975305"/>
                    </a:moveTo>
                    <a:cubicBezTo>
                      <a:pt x="1197434" y="974606"/>
                      <a:pt x="1197273" y="973962"/>
                      <a:pt x="1197031" y="973344"/>
                    </a:cubicBezTo>
                    <a:cubicBezTo>
                      <a:pt x="1197084" y="970525"/>
                      <a:pt x="1196628" y="967651"/>
                      <a:pt x="1195956" y="964912"/>
                    </a:cubicBezTo>
                    <a:cubicBezTo>
                      <a:pt x="1192301" y="950599"/>
                      <a:pt x="1185313" y="937468"/>
                      <a:pt x="1178540" y="924444"/>
                    </a:cubicBezTo>
                    <a:cubicBezTo>
                      <a:pt x="1170505" y="908627"/>
                      <a:pt x="1163329" y="892381"/>
                      <a:pt x="1155669" y="876376"/>
                    </a:cubicBezTo>
                    <a:cubicBezTo>
                      <a:pt x="1130971" y="824146"/>
                      <a:pt x="1104552" y="772910"/>
                      <a:pt x="1076226" y="722532"/>
                    </a:cubicBezTo>
                    <a:cubicBezTo>
                      <a:pt x="1051124" y="674384"/>
                      <a:pt x="1027044" y="625296"/>
                      <a:pt x="1002399" y="576852"/>
                    </a:cubicBezTo>
                    <a:cubicBezTo>
                      <a:pt x="950126" y="478622"/>
                      <a:pt x="902691" y="377357"/>
                      <a:pt x="847569" y="280550"/>
                    </a:cubicBezTo>
                    <a:cubicBezTo>
                      <a:pt x="815588" y="218492"/>
                      <a:pt x="785568" y="155467"/>
                      <a:pt x="750925" y="94804"/>
                    </a:cubicBezTo>
                    <a:cubicBezTo>
                      <a:pt x="735257" y="66420"/>
                      <a:pt x="720368" y="37687"/>
                      <a:pt x="707280" y="7987"/>
                    </a:cubicBezTo>
                    <a:cubicBezTo>
                      <a:pt x="697443" y="-10676"/>
                      <a:pt x="676373" y="8309"/>
                      <a:pt x="664306" y="15130"/>
                    </a:cubicBezTo>
                    <a:cubicBezTo>
                      <a:pt x="622515" y="40104"/>
                      <a:pt x="577740" y="59626"/>
                      <a:pt x="533826" y="80518"/>
                    </a:cubicBezTo>
                    <a:cubicBezTo>
                      <a:pt x="440622" y="130520"/>
                      <a:pt x="342311" y="170209"/>
                      <a:pt x="245479" y="212638"/>
                    </a:cubicBezTo>
                    <a:cubicBezTo>
                      <a:pt x="206268" y="227783"/>
                      <a:pt x="169019" y="246930"/>
                      <a:pt x="131474" y="265647"/>
                    </a:cubicBezTo>
                    <a:cubicBezTo>
                      <a:pt x="97557" y="278268"/>
                      <a:pt x="69956" y="301738"/>
                      <a:pt x="40473" y="322012"/>
                    </a:cubicBezTo>
                    <a:cubicBezTo>
                      <a:pt x="36200" y="325315"/>
                      <a:pt x="28971" y="329826"/>
                      <a:pt x="24026" y="332861"/>
                    </a:cubicBezTo>
                    <a:cubicBezTo>
                      <a:pt x="19941" y="335117"/>
                      <a:pt x="18919" y="340246"/>
                      <a:pt x="20532" y="344247"/>
                    </a:cubicBezTo>
                    <a:cubicBezTo>
                      <a:pt x="19753" y="356089"/>
                      <a:pt x="18221" y="367502"/>
                      <a:pt x="14888" y="379210"/>
                    </a:cubicBezTo>
                    <a:cubicBezTo>
                      <a:pt x="13249" y="384742"/>
                      <a:pt x="8089" y="394033"/>
                      <a:pt x="10481" y="399807"/>
                    </a:cubicBezTo>
                    <a:cubicBezTo>
                      <a:pt x="4837" y="408319"/>
                      <a:pt x="1101" y="417987"/>
                      <a:pt x="80" y="427788"/>
                    </a:cubicBezTo>
                    <a:cubicBezTo>
                      <a:pt x="-1237" y="454400"/>
                      <a:pt x="13786" y="479589"/>
                      <a:pt x="43430" y="474218"/>
                    </a:cubicBezTo>
                    <a:cubicBezTo>
                      <a:pt x="44585" y="474110"/>
                      <a:pt x="45634" y="473735"/>
                      <a:pt x="46547" y="473224"/>
                    </a:cubicBezTo>
                    <a:cubicBezTo>
                      <a:pt x="48321" y="476769"/>
                      <a:pt x="50095" y="480287"/>
                      <a:pt x="51815" y="483858"/>
                    </a:cubicBezTo>
                    <a:cubicBezTo>
                      <a:pt x="48321" y="487591"/>
                      <a:pt x="45204" y="491726"/>
                      <a:pt x="42624" y="496238"/>
                    </a:cubicBezTo>
                    <a:cubicBezTo>
                      <a:pt x="32142" y="513558"/>
                      <a:pt x="31282" y="539955"/>
                      <a:pt x="48294" y="553490"/>
                    </a:cubicBezTo>
                    <a:cubicBezTo>
                      <a:pt x="59931" y="563076"/>
                      <a:pt x="76433" y="568769"/>
                      <a:pt x="91376" y="565063"/>
                    </a:cubicBezTo>
                    <a:cubicBezTo>
                      <a:pt x="91779" y="565842"/>
                      <a:pt x="92182" y="566648"/>
                      <a:pt x="92612" y="567453"/>
                    </a:cubicBezTo>
                    <a:cubicBezTo>
                      <a:pt x="97853" y="577335"/>
                      <a:pt x="102986" y="587298"/>
                      <a:pt x="108038" y="597261"/>
                    </a:cubicBezTo>
                    <a:cubicBezTo>
                      <a:pt x="91859" y="626907"/>
                      <a:pt x="99788" y="668960"/>
                      <a:pt x="145422" y="673203"/>
                    </a:cubicBezTo>
                    <a:cubicBezTo>
                      <a:pt x="152652" y="688160"/>
                      <a:pt x="159854" y="703144"/>
                      <a:pt x="167137" y="718075"/>
                    </a:cubicBezTo>
                    <a:cubicBezTo>
                      <a:pt x="141606" y="754488"/>
                      <a:pt x="155581" y="811901"/>
                      <a:pt x="211831" y="812760"/>
                    </a:cubicBezTo>
                    <a:cubicBezTo>
                      <a:pt x="212772" y="812787"/>
                      <a:pt x="213686" y="812572"/>
                      <a:pt x="214546" y="812277"/>
                    </a:cubicBezTo>
                    <a:cubicBezTo>
                      <a:pt x="222528" y="827825"/>
                      <a:pt x="230429" y="843427"/>
                      <a:pt x="237927" y="859190"/>
                    </a:cubicBezTo>
                    <a:cubicBezTo>
                      <a:pt x="237551" y="859539"/>
                      <a:pt x="237148" y="859888"/>
                      <a:pt x="236772" y="860264"/>
                    </a:cubicBezTo>
                    <a:cubicBezTo>
                      <a:pt x="218201" y="881156"/>
                      <a:pt x="213175" y="920470"/>
                      <a:pt x="238787" y="937951"/>
                    </a:cubicBezTo>
                    <a:cubicBezTo>
                      <a:pt x="250854" y="945981"/>
                      <a:pt x="265931" y="950384"/>
                      <a:pt x="280229" y="946813"/>
                    </a:cubicBezTo>
                    <a:cubicBezTo>
                      <a:pt x="283938" y="954413"/>
                      <a:pt x="287647" y="962012"/>
                      <a:pt x="291356" y="969612"/>
                    </a:cubicBezTo>
                    <a:cubicBezTo>
                      <a:pt x="282890" y="977936"/>
                      <a:pt x="276601" y="988302"/>
                      <a:pt x="274075" y="999876"/>
                    </a:cubicBezTo>
                    <a:cubicBezTo>
                      <a:pt x="266980" y="1033684"/>
                      <a:pt x="292511" y="1067305"/>
                      <a:pt x="328336" y="1062793"/>
                    </a:cubicBezTo>
                    <a:cubicBezTo>
                      <a:pt x="331400" y="1062337"/>
                      <a:pt x="333469" y="1060726"/>
                      <a:pt x="334679" y="1058631"/>
                    </a:cubicBezTo>
                    <a:cubicBezTo>
                      <a:pt x="339919" y="1069480"/>
                      <a:pt x="345133" y="1080329"/>
                      <a:pt x="350320" y="1091204"/>
                    </a:cubicBezTo>
                    <a:cubicBezTo>
                      <a:pt x="346558" y="1096360"/>
                      <a:pt x="343870" y="1102349"/>
                      <a:pt x="342392" y="1108659"/>
                    </a:cubicBezTo>
                    <a:cubicBezTo>
                      <a:pt x="335646" y="1136265"/>
                      <a:pt x="353680" y="1176464"/>
                      <a:pt x="385231" y="1176733"/>
                    </a:cubicBezTo>
                    <a:cubicBezTo>
                      <a:pt x="386683" y="1176572"/>
                      <a:pt x="387919" y="1176035"/>
                      <a:pt x="388967" y="1175283"/>
                    </a:cubicBezTo>
                    <a:cubicBezTo>
                      <a:pt x="393267" y="1184708"/>
                      <a:pt x="397567" y="1194107"/>
                      <a:pt x="401867" y="1203533"/>
                    </a:cubicBezTo>
                    <a:cubicBezTo>
                      <a:pt x="400174" y="1206648"/>
                      <a:pt x="398804" y="1209951"/>
                      <a:pt x="397809" y="1213468"/>
                    </a:cubicBezTo>
                    <a:cubicBezTo>
                      <a:pt x="385850" y="1241584"/>
                      <a:pt x="403802" y="1284765"/>
                      <a:pt x="437988" y="1280844"/>
                    </a:cubicBezTo>
                    <a:cubicBezTo>
                      <a:pt x="447367" y="1300447"/>
                      <a:pt x="456935" y="1319943"/>
                      <a:pt x="466772" y="1339331"/>
                    </a:cubicBezTo>
                    <a:cubicBezTo>
                      <a:pt x="470319" y="1344165"/>
                      <a:pt x="477710" y="1343332"/>
                      <a:pt x="481069" y="1339036"/>
                    </a:cubicBezTo>
                    <a:cubicBezTo>
                      <a:pt x="506547" y="1329878"/>
                      <a:pt x="530359" y="1316559"/>
                      <a:pt x="554762" y="1304985"/>
                    </a:cubicBezTo>
                    <a:cubicBezTo>
                      <a:pt x="601632" y="1283664"/>
                      <a:pt x="647831" y="1260596"/>
                      <a:pt x="696449" y="1243491"/>
                    </a:cubicBezTo>
                    <a:cubicBezTo>
                      <a:pt x="728054" y="1232508"/>
                      <a:pt x="759956" y="1217523"/>
                      <a:pt x="790997" y="1204473"/>
                    </a:cubicBezTo>
                    <a:cubicBezTo>
                      <a:pt x="822952" y="1191610"/>
                      <a:pt x="854826" y="1178586"/>
                      <a:pt x="886297" y="1164622"/>
                    </a:cubicBezTo>
                    <a:cubicBezTo>
                      <a:pt x="986462" y="1123993"/>
                      <a:pt x="1085336" y="1080194"/>
                      <a:pt x="1185179" y="1038813"/>
                    </a:cubicBezTo>
                    <a:cubicBezTo>
                      <a:pt x="1194666" y="1036155"/>
                      <a:pt x="1198482" y="1029361"/>
                      <a:pt x="1198778" y="1019881"/>
                    </a:cubicBezTo>
                    <a:cubicBezTo>
                      <a:pt x="1199396" y="1005005"/>
                      <a:pt x="1197864" y="990155"/>
                      <a:pt x="1197514" y="975305"/>
                    </a:cubicBezTo>
                    <a:close/>
                    <a:moveTo>
                      <a:pt x="58238" y="331760"/>
                    </a:moveTo>
                    <a:cubicBezTo>
                      <a:pt x="76003" y="320186"/>
                      <a:pt x="94063" y="304960"/>
                      <a:pt x="112849" y="294272"/>
                    </a:cubicBezTo>
                    <a:cubicBezTo>
                      <a:pt x="145019" y="280604"/>
                      <a:pt x="173856" y="264035"/>
                      <a:pt x="205865" y="249320"/>
                    </a:cubicBezTo>
                    <a:cubicBezTo>
                      <a:pt x="253004" y="229394"/>
                      <a:pt x="299875" y="208798"/>
                      <a:pt x="346988" y="188846"/>
                    </a:cubicBezTo>
                    <a:cubicBezTo>
                      <a:pt x="416676" y="158743"/>
                      <a:pt x="484966" y="127190"/>
                      <a:pt x="552235" y="91851"/>
                    </a:cubicBezTo>
                    <a:cubicBezTo>
                      <a:pt x="600289" y="70314"/>
                      <a:pt x="647724" y="47247"/>
                      <a:pt x="692525" y="19534"/>
                    </a:cubicBezTo>
                    <a:cubicBezTo>
                      <a:pt x="716310" y="73161"/>
                      <a:pt x="746357" y="123699"/>
                      <a:pt x="774253" y="175231"/>
                    </a:cubicBezTo>
                    <a:cubicBezTo>
                      <a:pt x="790755" y="208556"/>
                      <a:pt x="806907" y="242096"/>
                      <a:pt x="824161" y="275045"/>
                    </a:cubicBezTo>
                    <a:cubicBezTo>
                      <a:pt x="858266" y="339037"/>
                      <a:pt x="893258" y="400451"/>
                      <a:pt x="924756" y="466242"/>
                    </a:cubicBezTo>
                    <a:cubicBezTo>
                      <a:pt x="953190" y="522742"/>
                      <a:pt x="982699" y="577631"/>
                      <a:pt x="1010891" y="634453"/>
                    </a:cubicBezTo>
                    <a:cubicBezTo>
                      <a:pt x="1054913" y="724493"/>
                      <a:pt x="1106004" y="810881"/>
                      <a:pt x="1147580" y="902156"/>
                    </a:cubicBezTo>
                    <a:cubicBezTo>
                      <a:pt x="1157174" y="925706"/>
                      <a:pt x="1172735" y="947082"/>
                      <a:pt x="1178675" y="971975"/>
                    </a:cubicBezTo>
                    <a:cubicBezTo>
                      <a:pt x="1071952" y="1023184"/>
                      <a:pt x="961817" y="1066875"/>
                      <a:pt x="850902" y="1108042"/>
                    </a:cubicBezTo>
                    <a:cubicBezTo>
                      <a:pt x="775973" y="1140588"/>
                      <a:pt x="701367" y="1173967"/>
                      <a:pt x="626788" y="1207292"/>
                    </a:cubicBezTo>
                    <a:cubicBezTo>
                      <a:pt x="605664" y="1217174"/>
                      <a:pt x="584325" y="1226546"/>
                      <a:pt x="563550" y="1237153"/>
                    </a:cubicBezTo>
                    <a:cubicBezTo>
                      <a:pt x="538717" y="1248969"/>
                      <a:pt x="514422" y="1264410"/>
                      <a:pt x="487358" y="1270264"/>
                    </a:cubicBezTo>
                    <a:cubicBezTo>
                      <a:pt x="475076" y="1243464"/>
                      <a:pt x="462579" y="1216745"/>
                      <a:pt x="449974" y="1190079"/>
                    </a:cubicBezTo>
                    <a:cubicBezTo>
                      <a:pt x="453656" y="1189515"/>
                      <a:pt x="457499" y="1189381"/>
                      <a:pt x="461450" y="1189757"/>
                    </a:cubicBezTo>
                    <a:cubicBezTo>
                      <a:pt x="465159" y="1189461"/>
                      <a:pt x="469083" y="1190858"/>
                      <a:pt x="472872" y="1191556"/>
                    </a:cubicBezTo>
                    <a:cubicBezTo>
                      <a:pt x="473813" y="1193946"/>
                      <a:pt x="475506" y="1196229"/>
                      <a:pt x="478086" y="1198135"/>
                    </a:cubicBezTo>
                    <a:cubicBezTo>
                      <a:pt x="493969" y="1208635"/>
                      <a:pt x="508025" y="1185487"/>
                      <a:pt x="492787" y="1174934"/>
                    </a:cubicBezTo>
                    <a:cubicBezTo>
                      <a:pt x="484805" y="1169939"/>
                      <a:pt x="477307" y="1173376"/>
                      <a:pt x="473893" y="1179338"/>
                    </a:cubicBezTo>
                    <a:cubicBezTo>
                      <a:pt x="464245" y="1175229"/>
                      <a:pt x="453549" y="1174155"/>
                      <a:pt x="443229" y="1175766"/>
                    </a:cubicBezTo>
                    <a:cubicBezTo>
                      <a:pt x="429307" y="1146362"/>
                      <a:pt x="415278" y="1116984"/>
                      <a:pt x="401088" y="1087687"/>
                    </a:cubicBezTo>
                    <a:cubicBezTo>
                      <a:pt x="405872" y="1087821"/>
                      <a:pt x="410871" y="1088492"/>
                      <a:pt x="416058" y="1089727"/>
                    </a:cubicBezTo>
                    <a:cubicBezTo>
                      <a:pt x="418369" y="1090291"/>
                      <a:pt x="421083" y="1091876"/>
                      <a:pt x="423744" y="1092735"/>
                    </a:cubicBezTo>
                    <a:cubicBezTo>
                      <a:pt x="425518" y="1096602"/>
                      <a:pt x="429388" y="1099368"/>
                      <a:pt x="435381" y="1098535"/>
                    </a:cubicBezTo>
                    <a:cubicBezTo>
                      <a:pt x="449706" y="1098213"/>
                      <a:pt x="448899" y="1074475"/>
                      <a:pt x="434360" y="1075603"/>
                    </a:cubicBezTo>
                    <a:cubicBezTo>
                      <a:pt x="430087" y="1075603"/>
                      <a:pt x="426996" y="1077402"/>
                      <a:pt x="425061" y="1079980"/>
                    </a:cubicBezTo>
                    <a:cubicBezTo>
                      <a:pt x="415735" y="1074099"/>
                      <a:pt x="404689" y="1072031"/>
                      <a:pt x="393643" y="1072380"/>
                    </a:cubicBezTo>
                    <a:cubicBezTo>
                      <a:pt x="376067" y="1036182"/>
                      <a:pt x="358410" y="1000010"/>
                      <a:pt x="340672" y="963865"/>
                    </a:cubicBezTo>
                    <a:cubicBezTo>
                      <a:pt x="345859" y="963274"/>
                      <a:pt x="351127" y="963408"/>
                      <a:pt x="356233" y="964429"/>
                    </a:cubicBezTo>
                    <a:cubicBezTo>
                      <a:pt x="357496" y="964617"/>
                      <a:pt x="358813" y="964966"/>
                      <a:pt x="360130" y="965315"/>
                    </a:cubicBezTo>
                    <a:cubicBezTo>
                      <a:pt x="360533" y="966040"/>
                      <a:pt x="360990" y="966711"/>
                      <a:pt x="361554" y="967383"/>
                    </a:cubicBezTo>
                    <a:cubicBezTo>
                      <a:pt x="362683" y="971787"/>
                      <a:pt x="365908" y="975949"/>
                      <a:pt x="370208" y="977668"/>
                    </a:cubicBezTo>
                    <a:cubicBezTo>
                      <a:pt x="382329" y="982958"/>
                      <a:pt x="393294" y="968376"/>
                      <a:pt x="388430" y="957313"/>
                    </a:cubicBezTo>
                    <a:cubicBezTo>
                      <a:pt x="387274" y="954413"/>
                      <a:pt x="385258" y="951673"/>
                      <a:pt x="382356" y="950331"/>
                    </a:cubicBezTo>
                    <a:cubicBezTo>
                      <a:pt x="379937" y="947243"/>
                      <a:pt x="376631" y="944933"/>
                      <a:pt x="372681" y="944477"/>
                    </a:cubicBezTo>
                    <a:cubicBezTo>
                      <a:pt x="366687" y="943671"/>
                      <a:pt x="362065" y="947162"/>
                      <a:pt x="359807" y="951942"/>
                    </a:cubicBezTo>
                    <a:cubicBezTo>
                      <a:pt x="351342" y="948934"/>
                      <a:pt x="342338" y="948156"/>
                      <a:pt x="333416" y="949203"/>
                    </a:cubicBezTo>
                    <a:cubicBezTo>
                      <a:pt x="317909" y="917596"/>
                      <a:pt x="302375" y="886017"/>
                      <a:pt x="286894" y="854410"/>
                    </a:cubicBezTo>
                    <a:cubicBezTo>
                      <a:pt x="290361" y="854007"/>
                      <a:pt x="293828" y="853846"/>
                      <a:pt x="297268" y="853953"/>
                    </a:cubicBezTo>
                    <a:cubicBezTo>
                      <a:pt x="299902" y="854061"/>
                      <a:pt x="302482" y="854491"/>
                      <a:pt x="305008" y="855108"/>
                    </a:cubicBezTo>
                    <a:cubicBezTo>
                      <a:pt x="306083" y="862117"/>
                      <a:pt x="311109" y="868293"/>
                      <a:pt x="319978" y="867058"/>
                    </a:cubicBezTo>
                    <a:cubicBezTo>
                      <a:pt x="337420" y="863272"/>
                      <a:pt x="336372" y="840312"/>
                      <a:pt x="318446" y="837492"/>
                    </a:cubicBezTo>
                    <a:cubicBezTo>
                      <a:pt x="313904" y="837358"/>
                      <a:pt x="310545" y="839130"/>
                      <a:pt x="308260" y="841843"/>
                    </a:cubicBezTo>
                    <a:cubicBezTo>
                      <a:pt x="299203" y="838459"/>
                      <a:pt x="289232" y="837976"/>
                      <a:pt x="279530" y="839318"/>
                    </a:cubicBezTo>
                    <a:cubicBezTo>
                      <a:pt x="270285" y="820413"/>
                      <a:pt x="261040" y="801509"/>
                      <a:pt x="251849" y="782577"/>
                    </a:cubicBezTo>
                    <a:cubicBezTo>
                      <a:pt x="239137" y="756932"/>
                      <a:pt x="226478" y="731233"/>
                      <a:pt x="213793" y="705561"/>
                    </a:cubicBezTo>
                    <a:cubicBezTo>
                      <a:pt x="221426" y="703869"/>
                      <a:pt x="229408" y="704111"/>
                      <a:pt x="236798" y="706930"/>
                    </a:cubicBezTo>
                    <a:cubicBezTo>
                      <a:pt x="237309" y="707172"/>
                      <a:pt x="237766" y="707441"/>
                      <a:pt x="238250" y="707709"/>
                    </a:cubicBezTo>
                    <a:cubicBezTo>
                      <a:pt x="235025" y="715497"/>
                      <a:pt x="237793" y="726023"/>
                      <a:pt x="248839" y="727742"/>
                    </a:cubicBezTo>
                    <a:cubicBezTo>
                      <a:pt x="264641" y="729810"/>
                      <a:pt x="270608" y="703654"/>
                      <a:pt x="254617" y="699707"/>
                    </a:cubicBezTo>
                    <a:cubicBezTo>
                      <a:pt x="251472" y="698874"/>
                      <a:pt x="248677" y="699036"/>
                      <a:pt x="246286" y="699841"/>
                    </a:cubicBezTo>
                    <a:cubicBezTo>
                      <a:pt x="236046" y="690899"/>
                      <a:pt x="220861" y="688992"/>
                      <a:pt x="206967" y="691678"/>
                    </a:cubicBezTo>
                    <a:cubicBezTo>
                      <a:pt x="189148" y="655613"/>
                      <a:pt x="171330" y="619576"/>
                      <a:pt x="153350" y="583592"/>
                    </a:cubicBezTo>
                    <a:cubicBezTo>
                      <a:pt x="157758" y="582706"/>
                      <a:pt x="162273" y="582303"/>
                      <a:pt x="166761" y="582384"/>
                    </a:cubicBezTo>
                    <a:cubicBezTo>
                      <a:pt x="169341" y="588131"/>
                      <a:pt x="174770" y="592427"/>
                      <a:pt x="181623" y="591541"/>
                    </a:cubicBezTo>
                    <a:cubicBezTo>
                      <a:pt x="191487" y="590279"/>
                      <a:pt x="196002" y="579591"/>
                      <a:pt x="194792" y="570676"/>
                    </a:cubicBezTo>
                    <a:cubicBezTo>
                      <a:pt x="194147" y="565063"/>
                      <a:pt x="189256" y="561626"/>
                      <a:pt x="184848" y="558860"/>
                    </a:cubicBezTo>
                    <a:cubicBezTo>
                      <a:pt x="177834" y="555154"/>
                      <a:pt x="170685" y="560713"/>
                      <a:pt x="167406" y="566782"/>
                    </a:cubicBezTo>
                    <a:cubicBezTo>
                      <a:pt x="166949" y="567480"/>
                      <a:pt x="166600" y="568205"/>
                      <a:pt x="166277" y="568957"/>
                    </a:cubicBezTo>
                    <a:cubicBezTo>
                      <a:pt x="158994" y="567614"/>
                      <a:pt x="152141" y="567641"/>
                      <a:pt x="145852" y="568796"/>
                    </a:cubicBezTo>
                    <a:cubicBezTo>
                      <a:pt x="138811" y="554725"/>
                      <a:pt x="131769" y="540680"/>
                      <a:pt x="124674" y="526636"/>
                    </a:cubicBezTo>
                    <a:cubicBezTo>
                      <a:pt x="116128" y="510067"/>
                      <a:pt x="107743" y="493445"/>
                      <a:pt x="99304" y="476823"/>
                    </a:cubicBezTo>
                    <a:cubicBezTo>
                      <a:pt x="106372" y="475561"/>
                      <a:pt x="113575" y="475749"/>
                      <a:pt x="120508" y="477870"/>
                    </a:cubicBezTo>
                    <a:cubicBezTo>
                      <a:pt x="122659" y="483670"/>
                      <a:pt x="127604" y="488397"/>
                      <a:pt x="134242" y="487859"/>
                    </a:cubicBezTo>
                    <a:cubicBezTo>
                      <a:pt x="139375" y="487833"/>
                      <a:pt x="143218" y="484234"/>
                      <a:pt x="145691" y="480045"/>
                    </a:cubicBezTo>
                    <a:cubicBezTo>
                      <a:pt x="154587" y="466914"/>
                      <a:pt x="142089" y="455394"/>
                      <a:pt x="128302" y="458804"/>
                    </a:cubicBezTo>
                    <a:cubicBezTo>
                      <a:pt x="125050" y="459690"/>
                      <a:pt x="122793" y="461516"/>
                      <a:pt x="121315" y="463852"/>
                    </a:cubicBezTo>
                    <a:cubicBezTo>
                      <a:pt x="113655" y="461033"/>
                      <a:pt x="104733" y="459690"/>
                      <a:pt x="101051" y="460469"/>
                    </a:cubicBezTo>
                    <a:cubicBezTo>
                      <a:pt x="97879" y="460737"/>
                      <a:pt x="94735" y="461194"/>
                      <a:pt x="91644" y="461838"/>
                    </a:cubicBezTo>
                    <a:cubicBezTo>
                      <a:pt x="78771" y="436650"/>
                      <a:pt x="65683" y="411569"/>
                      <a:pt x="51734" y="386971"/>
                    </a:cubicBezTo>
                    <a:cubicBezTo>
                      <a:pt x="54852" y="385950"/>
                      <a:pt x="58104" y="385360"/>
                      <a:pt x="61463" y="385574"/>
                    </a:cubicBezTo>
                    <a:cubicBezTo>
                      <a:pt x="62189" y="385601"/>
                      <a:pt x="63022" y="385709"/>
                      <a:pt x="63855" y="385870"/>
                    </a:cubicBezTo>
                    <a:cubicBezTo>
                      <a:pt x="64876" y="389146"/>
                      <a:pt x="67322" y="392073"/>
                      <a:pt x="71568" y="393657"/>
                    </a:cubicBezTo>
                    <a:cubicBezTo>
                      <a:pt x="85329" y="399109"/>
                      <a:pt x="95891" y="376901"/>
                      <a:pt x="80303" y="372443"/>
                    </a:cubicBezTo>
                    <a:cubicBezTo>
                      <a:pt x="74310" y="368710"/>
                      <a:pt x="69284" y="370214"/>
                      <a:pt x="66274" y="373759"/>
                    </a:cubicBezTo>
                    <a:cubicBezTo>
                      <a:pt x="62673" y="372121"/>
                      <a:pt x="58319" y="371476"/>
                      <a:pt x="55013" y="371611"/>
                    </a:cubicBezTo>
                    <a:cubicBezTo>
                      <a:pt x="51277" y="371879"/>
                      <a:pt x="47649" y="372604"/>
                      <a:pt x="44102" y="373678"/>
                    </a:cubicBezTo>
                    <a:cubicBezTo>
                      <a:pt x="39372" y="365622"/>
                      <a:pt x="34561" y="357593"/>
                      <a:pt x="29616" y="349671"/>
                    </a:cubicBezTo>
                    <a:cubicBezTo>
                      <a:pt x="40473" y="346395"/>
                      <a:pt x="48697" y="337802"/>
                      <a:pt x="58238" y="331760"/>
                    </a:cubicBezTo>
                    <a:close/>
                    <a:moveTo>
                      <a:pt x="372358" y="1095044"/>
                    </a:moveTo>
                    <a:cubicBezTo>
                      <a:pt x="375288" y="1093030"/>
                      <a:pt x="378647" y="1091419"/>
                      <a:pt x="382329" y="1090211"/>
                    </a:cubicBezTo>
                    <a:cubicBezTo>
                      <a:pt x="394880" y="1115936"/>
                      <a:pt x="407431" y="1141635"/>
                      <a:pt x="420035" y="1167334"/>
                    </a:cubicBezTo>
                    <a:cubicBezTo>
                      <a:pt x="422239" y="1171819"/>
                      <a:pt x="424416" y="1176357"/>
                      <a:pt x="426512" y="1180895"/>
                    </a:cubicBezTo>
                    <a:cubicBezTo>
                      <a:pt x="422346" y="1182855"/>
                      <a:pt x="418423" y="1185272"/>
                      <a:pt x="414875" y="1188146"/>
                    </a:cubicBezTo>
                    <a:cubicBezTo>
                      <a:pt x="400658" y="1157130"/>
                      <a:pt x="386736" y="1125980"/>
                      <a:pt x="372358" y="1095044"/>
                    </a:cubicBezTo>
                    <a:close/>
                    <a:moveTo>
                      <a:pt x="157328" y="656553"/>
                    </a:moveTo>
                    <a:cubicBezTo>
                      <a:pt x="147760" y="636897"/>
                      <a:pt x="137924" y="617481"/>
                      <a:pt x="127899" y="598120"/>
                    </a:cubicBezTo>
                    <a:cubicBezTo>
                      <a:pt x="131178" y="594092"/>
                      <a:pt x="135156" y="590923"/>
                      <a:pt x="139563" y="588533"/>
                    </a:cubicBezTo>
                    <a:cubicBezTo>
                      <a:pt x="157005" y="624624"/>
                      <a:pt x="174447" y="660716"/>
                      <a:pt x="191863" y="696807"/>
                    </a:cubicBezTo>
                    <a:cubicBezTo>
                      <a:pt x="187616" y="698928"/>
                      <a:pt x="183746" y="701452"/>
                      <a:pt x="180226" y="704245"/>
                    </a:cubicBezTo>
                    <a:cubicBezTo>
                      <a:pt x="177296" y="698284"/>
                      <a:pt x="174394" y="692295"/>
                      <a:pt x="171545" y="686280"/>
                    </a:cubicBezTo>
                    <a:cubicBezTo>
                      <a:pt x="168266" y="679245"/>
                      <a:pt x="164934" y="672236"/>
                      <a:pt x="161574" y="665281"/>
                    </a:cubicBezTo>
                    <a:cubicBezTo>
                      <a:pt x="161897" y="661870"/>
                      <a:pt x="160526" y="658352"/>
                      <a:pt x="157328" y="656553"/>
                    </a:cubicBezTo>
                    <a:close/>
                    <a:moveTo>
                      <a:pt x="92101" y="530046"/>
                    </a:moveTo>
                    <a:cubicBezTo>
                      <a:pt x="85114" y="516727"/>
                      <a:pt x="78395" y="503005"/>
                      <a:pt x="71407" y="489390"/>
                    </a:cubicBezTo>
                    <a:cubicBezTo>
                      <a:pt x="72455" y="488585"/>
                      <a:pt x="73503" y="487833"/>
                      <a:pt x="74605" y="487134"/>
                    </a:cubicBezTo>
                    <a:cubicBezTo>
                      <a:pt x="78529" y="484530"/>
                      <a:pt x="82802" y="482247"/>
                      <a:pt x="87237" y="480421"/>
                    </a:cubicBezTo>
                    <a:cubicBezTo>
                      <a:pt x="102287" y="511383"/>
                      <a:pt x="117283" y="542372"/>
                      <a:pt x="132280" y="573361"/>
                    </a:cubicBezTo>
                    <a:cubicBezTo>
                      <a:pt x="127630" y="575697"/>
                      <a:pt x="123384" y="578678"/>
                      <a:pt x="119648" y="582169"/>
                    </a:cubicBezTo>
                    <a:cubicBezTo>
                      <a:pt x="110565" y="564875"/>
                      <a:pt x="101373" y="547528"/>
                      <a:pt x="92101" y="530046"/>
                    </a:cubicBezTo>
                    <a:close/>
                    <a:moveTo>
                      <a:pt x="34534" y="428647"/>
                    </a:moveTo>
                    <a:cubicBezTo>
                      <a:pt x="30530" y="423733"/>
                      <a:pt x="27036" y="418040"/>
                      <a:pt x="22789" y="413180"/>
                    </a:cubicBezTo>
                    <a:cubicBezTo>
                      <a:pt x="26901" y="405285"/>
                      <a:pt x="33244" y="398303"/>
                      <a:pt x="40124" y="393093"/>
                    </a:cubicBezTo>
                    <a:cubicBezTo>
                      <a:pt x="41226" y="392315"/>
                      <a:pt x="42382" y="391590"/>
                      <a:pt x="43537" y="390891"/>
                    </a:cubicBezTo>
                    <a:cubicBezTo>
                      <a:pt x="55658" y="415704"/>
                      <a:pt x="67725" y="440517"/>
                      <a:pt x="79792" y="465329"/>
                    </a:cubicBezTo>
                    <a:cubicBezTo>
                      <a:pt x="73933" y="467531"/>
                      <a:pt x="68343" y="470458"/>
                      <a:pt x="63237" y="474030"/>
                    </a:cubicBezTo>
                    <a:cubicBezTo>
                      <a:pt x="54691" y="458186"/>
                      <a:pt x="45419" y="442799"/>
                      <a:pt x="34534" y="428647"/>
                    </a:cubicBezTo>
                    <a:close/>
                    <a:moveTo>
                      <a:pt x="25020" y="379049"/>
                    </a:moveTo>
                    <a:cubicBezTo>
                      <a:pt x="25181" y="371396"/>
                      <a:pt x="26525" y="363340"/>
                      <a:pt x="26848" y="355418"/>
                    </a:cubicBezTo>
                    <a:cubicBezTo>
                      <a:pt x="29831" y="362615"/>
                      <a:pt x="33136" y="369758"/>
                      <a:pt x="36603" y="376686"/>
                    </a:cubicBezTo>
                    <a:cubicBezTo>
                      <a:pt x="32438" y="378673"/>
                      <a:pt x="28460" y="381170"/>
                      <a:pt x="24805" y="384124"/>
                    </a:cubicBezTo>
                    <a:cubicBezTo>
                      <a:pt x="24939" y="382191"/>
                      <a:pt x="24993" y="380419"/>
                      <a:pt x="25020" y="379049"/>
                    </a:cubicBezTo>
                    <a:close/>
                    <a:moveTo>
                      <a:pt x="29643" y="455716"/>
                    </a:moveTo>
                    <a:cubicBezTo>
                      <a:pt x="22951" y="453353"/>
                      <a:pt x="20639" y="445726"/>
                      <a:pt x="19108" y="439469"/>
                    </a:cubicBezTo>
                    <a:cubicBezTo>
                      <a:pt x="17710" y="434045"/>
                      <a:pt x="17791" y="428674"/>
                      <a:pt x="18973" y="423492"/>
                    </a:cubicBezTo>
                    <a:cubicBezTo>
                      <a:pt x="19108" y="423760"/>
                      <a:pt x="19269" y="424029"/>
                      <a:pt x="19430" y="424297"/>
                    </a:cubicBezTo>
                    <a:cubicBezTo>
                      <a:pt x="25988" y="434743"/>
                      <a:pt x="32035" y="445404"/>
                      <a:pt x="37813" y="456253"/>
                    </a:cubicBezTo>
                    <a:cubicBezTo>
                      <a:pt x="35045" y="456468"/>
                      <a:pt x="32250" y="456683"/>
                      <a:pt x="29643" y="455716"/>
                    </a:cubicBezTo>
                    <a:close/>
                    <a:moveTo>
                      <a:pt x="69042" y="545004"/>
                    </a:moveTo>
                    <a:cubicBezTo>
                      <a:pt x="48939" y="537485"/>
                      <a:pt x="50659" y="516969"/>
                      <a:pt x="60442" y="501608"/>
                    </a:cubicBezTo>
                    <a:cubicBezTo>
                      <a:pt x="67779" y="516996"/>
                      <a:pt x="75008" y="532436"/>
                      <a:pt x="82587" y="547716"/>
                    </a:cubicBezTo>
                    <a:cubicBezTo>
                      <a:pt x="77938" y="547635"/>
                      <a:pt x="73315" y="547206"/>
                      <a:pt x="69042" y="545004"/>
                    </a:cubicBezTo>
                    <a:close/>
                    <a:moveTo>
                      <a:pt x="128302" y="649115"/>
                    </a:moveTo>
                    <a:cubicBezTo>
                      <a:pt x="119729" y="641703"/>
                      <a:pt x="117525" y="630317"/>
                      <a:pt x="119192" y="619361"/>
                    </a:cubicBezTo>
                    <a:cubicBezTo>
                      <a:pt x="124674" y="630398"/>
                      <a:pt x="130103" y="641462"/>
                      <a:pt x="135478" y="652552"/>
                    </a:cubicBezTo>
                    <a:cubicBezTo>
                      <a:pt x="132952" y="651693"/>
                      <a:pt x="130506" y="650619"/>
                      <a:pt x="128302" y="649115"/>
                    </a:cubicBezTo>
                    <a:close/>
                    <a:moveTo>
                      <a:pt x="197077" y="792029"/>
                    </a:moveTo>
                    <a:cubicBezTo>
                      <a:pt x="173157" y="784000"/>
                      <a:pt x="168159" y="758194"/>
                      <a:pt x="176705" y="737409"/>
                    </a:cubicBezTo>
                    <a:cubicBezTo>
                      <a:pt x="177807" y="739611"/>
                      <a:pt x="178882" y="741813"/>
                      <a:pt x="179957" y="744015"/>
                    </a:cubicBezTo>
                    <a:cubicBezTo>
                      <a:pt x="188073" y="760718"/>
                      <a:pt x="196539" y="777233"/>
                      <a:pt x="205059" y="793721"/>
                    </a:cubicBezTo>
                    <a:cubicBezTo>
                      <a:pt x="202156" y="793399"/>
                      <a:pt x="199334" y="793023"/>
                      <a:pt x="197077" y="792029"/>
                    </a:cubicBezTo>
                    <a:close/>
                    <a:moveTo>
                      <a:pt x="188127" y="720169"/>
                    </a:moveTo>
                    <a:cubicBezTo>
                      <a:pt x="191272" y="716813"/>
                      <a:pt x="194953" y="713886"/>
                      <a:pt x="198985" y="711469"/>
                    </a:cubicBezTo>
                    <a:cubicBezTo>
                      <a:pt x="220216" y="755482"/>
                      <a:pt x="241475" y="799521"/>
                      <a:pt x="262733" y="843534"/>
                    </a:cubicBezTo>
                    <a:cubicBezTo>
                      <a:pt x="259320" y="844823"/>
                      <a:pt x="256041" y="846381"/>
                      <a:pt x="252870" y="848180"/>
                    </a:cubicBezTo>
                    <a:cubicBezTo>
                      <a:pt x="231853" y="805349"/>
                      <a:pt x="209493" y="763108"/>
                      <a:pt x="188127" y="720169"/>
                    </a:cubicBezTo>
                    <a:close/>
                    <a:moveTo>
                      <a:pt x="244055" y="918026"/>
                    </a:moveTo>
                    <a:cubicBezTo>
                      <a:pt x="235589" y="905620"/>
                      <a:pt x="239459" y="889159"/>
                      <a:pt x="246447" y="876833"/>
                    </a:cubicBezTo>
                    <a:cubicBezTo>
                      <a:pt x="254886" y="894449"/>
                      <a:pt x="263378" y="912038"/>
                      <a:pt x="271898" y="929600"/>
                    </a:cubicBezTo>
                    <a:cubicBezTo>
                      <a:pt x="261631" y="930191"/>
                      <a:pt x="250586" y="925840"/>
                      <a:pt x="244055" y="918026"/>
                    </a:cubicBezTo>
                    <a:close/>
                    <a:moveTo>
                      <a:pt x="260234" y="863675"/>
                    </a:moveTo>
                    <a:cubicBezTo>
                      <a:pt x="263325" y="861714"/>
                      <a:pt x="266603" y="860049"/>
                      <a:pt x="270016" y="858680"/>
                    </a:cubicBezTo>
                    <a:cubicBezTo>
                      <a:pt x="285309" y="890340"/>
                      <a:pt x="300628" y="922000"/>
                      <a:pt x="315947" y="953661"/>
                    </a:cubicBezTo>
                    <a:cubicBezTo>
                      <a:pt x="312668" y="954977"/>
                      <a:pt x="309470" y="956507"/>
                      <a:pt x="306379" y="958279"/>
                    </a:cubicBezTo>
                    <a:cubicBezTo>
                      <a:pt x="290818" y="926834"/>
                      <a:pt x="275150" y="895442"/>
                      <a:pt x="260234" y="863675"/>
                    </a:cubicBezTo>
                    <a:close/>
                    <a:moveTo>
                      <a:pt x="326966" y="1044721"/>
                    </a:moveTo>
                    <a:cubicBezTo>
                      <a:pt x="317317" y="1045204"/>
                      <a:pt x="306997" y="1043029"/>
                      <a:pt x="300144" y="1035725"/>
                    </a:cubicBezTo>
                    <a:cubicBezTo>
                      <a:pt x="286733" y="1018780"/>
                      <a:pt x="289367" y="1000735"/>
                      <a:pt x="299875" y="986905"/>
                    </a:cubicBezTo>
                    <a:cubicBezTo>
                      <a:pt x="309308" y="1006213"/>
                      <a:pt x="318742" y="1025521"/>
                      <a:pt x="328121" y="1044855"/>
                    </a:cubicBezTo>
                    <a:cubicBezTo>
                      <a:pt x="327745" y="1044801"/>
                      <a:pt x="327369" y="1044721"/>
                      <a:pt x="326966" y="1044721"/>
                    </a:cubicBezTo>
                    <a:close/>
                    <a:moveTo>
                      <a:pt x="314012" y="973774"/>
                    </a:moveTo>
                    <a:cubicBezTo>
                      <a:pt x="316914" y="971841"/>
                      <a:pt x="320005" y="970149"/>
                      <a:pt x="323230" y="968725"/>
                    </a:cubicBezTo>
                    <a:cubicBezTo>
                      <a:pt x="340430" y="1004199"/>
                      <a:pt x="357657" y="1039646"/>
                      <a:pt x="374911" y="1075092"/>
                    </a:cubicBezTo>
                    <a:cubicBezTo>
                      <a:pt x="373863" y="1075361"/>
                      <a:pt x="372842" y="1075629"/>
                      <a:pt x="371821" y="1075925"/>
                    </a:cubicBezTo>
                    <a:cubicBezTo>
                      <a:pt x="369321" y="1076623"/>
                      <a:pt x="366956" y="1077617"/>
                      <a:pt x="364726" y="1078771"/>
                    </a:cubicBezTo>
                    <a:cubicBezTo>
                      <a:pt x="357389" y="1063250"/>
                      <a:pt x="349890" y="1047782"/>
                      <a:pt x="342150" y="1032422"/>
                    </a:cubicBezTo>
                    <a:cubicBezTo>
                      <a:pt x="333066" y="1012738"/>
                      <a:pt x="323579" y="993216"/>
                      <a:pt x="314012" y="973774"/>
                    </a:cubicBezTo>
                    <a:close/>
                    <a:moveTo>
                      <a:pt x="367682" y="1147355"/>
                    </a:moveTo>
                    <a:cubicBezTo>
                      <a:pt x="359404" y="1133633"/>
                      <a:pt x="357469" y="1121495"/>
                      <a:pt x="360130" y="1111828"/>
                    </a:cubicBezTo>
                    <a:cubicBezTo>
                      <a:pt x="367144" y="1127188"/>
                      <a:pt x="374159" y="1142548"/>
                      <a:pt x="381146" y="1157935"/>
                    </a:cubicBezTo>
                    <a:cubicBezTo>
                      <a:pt x="375852" y="1155545"/>
                      <a:pt x="370907" y="1152672"/>
                      <a:pt x="367682" y="1147355"/>
                    </a:cubicBezTo>
                    <a:close/>
                    <a:moveTo>
                      <a:pt x="420976" y="1257079"/>
                    </a:moveTo>
                    <a:cubicBezTo>
                      <a:pt x="413612" y="1247411"/>
                      <a:pt x="411247" y="1236751"/>
                      <a:pt x="412671" y="1226788"/>
                    </a:cubicBezTo>
                    <a:cubicBezTo>
                      <a:pt x="418100" y="1238496"/>
                      <a:pt x="423556" y="1250177"/>
                      <a:pt x="429065" y="1261859"/>
                    </a:cubicBezTo>
                    <a:cubicBezTo>
                      <a:pt x="426028" y="1261133"/>
                      <a:pt x="423206" y="1259818"/>
                      <a:pt x="420976" y="1257079"/>
                    </a:cubicBezTo>
                    <a:close/>
                    <a:moveTo>
                      <a:pt x="1180341" y="1021036"/>
                    </a:moveTo>
                    <a:cubicBezTo>
                      <a:pt x="1116781" y="1046359"/>
                      <a:pt x="1054860" y="1075495"/>
                      <a:pt x="991434" y="1101221"/>
                    </a:cubicBezTo>
                    <a:cubicBezTo>
                      <a:pt x="895193" y="1141233"/>
                      <a:pt x="799382" y="1182238"/>
                      <a:pt x="703248" y="1222491"/>
                    </a:cubicBezTo>
                    <a:cubicBezTo>
                      <a:pt x="630335" y="1248485"/>
                      <a:pt x="561373" y="1284093"/>
                      <a:pt x="492814" y="1319701"/>
                    </a:cubicBezTo>
                    <a:cubicBezTo>
                      <a:pt x="488675" y="1321849"/>
                      <a:pt x="484429" y="1323863"/>
                      <a:pt x="480263" y="1325958"/>
                    </a:cubicBezTo>
                    <a:cubicBezTo>
                      <a:pt x="476420" y="1318385"/>
                      <a:pt x="472953" y="1310651"/>
                      <a:pt x="469271" y="1302998"/>
                    </a:cubicBezTo>
                    <a:cubicBezTo>
                      <a:pt x="454839" y="1273755"/>
                      <a:pt x="441401" y="1244055"/>
                      <a:pt x="427184" y="1214704"/>
                    </a:cubicBezTo>
                    <a:cubicBezTo>
                      <a:pt x="425679" y="1211508"/>
                      <a:pt x="424201" y="1208286"/>
                      <a:pt x="422723" y="1205090"/>
                    </a:cubicBezTo>
                    <a:cubicBezTo>
                      <a:pt x="425760" y="1201572"/>
                      <a:pt x="429361" y="1198484"/>
                      <a:pt x="433446" y="1196014"/>
                    </a:cubicBezTo>
                    <a:cubicBezTo>
                      <a:pt x="446427" y="1224935"/>
                      <a:pt x="458521" y="1254340"/>
                      <a:pt x="473383" y="1282240"/>
                    </a:cubicBezTo>
                    <a:cubicBezTo>
                      <a:pt x="488164" y="1298003"/>
                      <a:pt x="514744" y="1279609"/>
                      <a:pt x="530977" y="1273620"/>
                    </a:cubicBezTo>
                    <a:cubicBezTo>
                      <a:pt x="604186" y="1236697"/>
                      <a:pt x="679114" y="1203452"/>
                      <a:pt x="754285" y="1170664"/>
                    </a:cubicBezTo>
                    <a:cubicBezTo>
                      <a:pt x="818732" y="1140991"/>
                      <a:pt x="884039" y="1113466"/>
                      <a:pt x="951013" y="1089915"/>
                    </a:cubicBezTo>
                    <a:cubicBezTo>
                      <a:pt x="1013821" y="1065801"/>
                      <a:pt x="1075285" y="1038464"/>
                      <a:pt x="1137045" y="1011825"/>
                    </a:cubicBezTo>
                    <a:cubicBezTo>
                      <a:pt x="1151342" y="1005837"/>
                      <a:pt x="1165076" y="998694"/>
                      <a:pt x="1178943" y="991819"/>
                    </a:cubicBezTo>
                    <a:cubicBezTo>
                      <a:pt x="1179239" y="991658"/>
                      <a:pt x="1179562" y="991524"/>
                      <a:pt x="1179857" y="991390"/>
                    </a:cubicBezTo>
                    <a:cubicBezTo>
                      <a:pt x="1180422" y="1001299"/>
                      <a:pt x="1181174" y="1011181"/>
                      <a:pt x="1180341" y="10210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3" name="Google Shape;1693;p35"/>
              <p:cNvSpPr/>
              <p:nvPr/>
            </p:nvSpPr>
            <p:spPr>
              <a:xfrm>
                <a:off x="12967927" y="5251651"/>
                <a:ext cx="920028" cy="1058235"/>
              </a:xfrm>
              <a:custGeom>
                <a:avLst/>
                <a:gdLst/>
                <a:ahLst/>
                <a:cxnLst/>
                <a:rect l="l" t="t" r="r" b="b"/>
                <a:pathLst>
                  <a:path w="920028" h="1058235" extrusionOk="0">
                    <a:moveTo>
                      <a:pt x="104393" y="444897"/>
                    </a:moveTo>
                    <a:cubicBezTo>
                      <a:pt x="155887" y="538508"/>
                      <a:pt x="206977" y="632334"/>
                      <a:pt x="257314" y="726563"/>
                    </a:cubicBezTo>
                    <a:cubicBezTo>
                      <a:pt x="297574" y="803096"/>
                      <a:pt x="334339" y="882206"/>
                      <a:pt x="370406" y="960860"/>
                    </a:cubicBezTo>
                    <a:cubicBezTo>
                      <a:pt x="382097" y="984653"/>
                      <a:pt x="393653" y="1008552"/>
                      <a:pt x="406312" y="1031888"/>
                    </a:cubicBezTo>
                    <a:cubicBezTo>
                      <a:pt x="408972" y="1037071"/>
                      <a:pt x="412224" y="1043086"/>
                      <a:pt x="415073" y="1048510"/>
                    </a:cubicBezTo>
                    <a:cubicBezTo>
                      <a:pt x="417008" y="1052350"/>
                      <a:pt x="418916" y="1056835"/>
                      <a:pt x="423539" y="1057909"/>
                    </a:cubicBezTo>
                    <a:cubicBezTo>
                      <a:pt x="427893" y="1059171"/>
                      <a:pt x="432005" y="1056620"/>
                      <a:pt x="433832" y="1052968"/>
                    </a:cubicBezTo>
                    <a:cubicBezTo>
                      <a:pt x="435418" y="1053129"/>
                      <a:pt x="437084" y="1052995"/>
                      <a:pt x="438535" y="1052700"/>
                    </a:cubicBezTo>
                    <a:cubicBezTo>
                      <a:pt x="463771" y="1046953"/>
                      <a:pt x="487637" y="1036399"/>
                      <a:pt x="511556" y="1026705"/>
                    </a:cubicBezTo>
                    <a:cubicBezTo>
                      <a:pt x="545365" y="1014702"/>
                      <a:pt x="578825" y="1001490"/>
                      <a:pt x="612043" y="987902"/>
                    </a:cubicBezTo>
                    <a:cubicBezTo>
                      <a:pt x="697641" y="959974"/>
                      <a:pt x="778886" y="919130"/>
                      <a:pt x="862442" y="885697"/>
                    </a:cubicBezTo>
                    <a:cubicBezTo>
                      <a:pt x="862442" y="885697"/>
                      <a:pt x="861904" y="885912"/>
                      <a:pt x="861555" y="886020"/>
                    </a:cubicBezTo>
                    <a:cubicBezTo>
                      <a:pt x="880475" y="878850"/>
                      <a:pt x="900658" y="872378"/>
                      <a:pt x="916918" y="860213"/>
                    </a:cubicBezTo>
                    <a:cubicBezTo>
                      <a:pt x="924578" y="850573"/>
                      <a:pt x="916246" y="838543"/>
                      <a:pt x="911650" y="829412"/>
                    </a:cubicBezTo>
                    <a:cubicBezTo>
                      <a:pt x="905899" y="820148"/>
                      <a:pt x="899986" y="810481"/>
                      <a:pt x="892703" y="802156"/>
                    </a:cubicBezTo>
                    <a:cubicBezTo>
                      <a:pt x="887624" y="791361"/>
                      <a:pt x="881980" y="780861"/>
                      <a:pt x="876927" y="770039"/>
                    </a:cubicBezTo>
                    <a:cubicBezTo>
                      <a:pt x="855320" y="722804"/>
                      <a:pt x="833416" y="675703"/>
                      <a:pt x="812426" y="628172"/>
                    </a:cubicBezTo>
                    <a:cubicBezTo>
                      <a:pt x="766308" y="523067"/>
                      <a:pt x="720969" y="417641"/>
                      <a:pt x="670417" y="314550"/>
                    </a:cubicBezTo>
                    <a:cubicBezTo>
                      <a:pt x="630829" y="227437"/>
                      <a:pt x="587775" y="141989"/>
                      <a:pt x="545016" y="56407"/>
                    </a:cubicBezTo>
                    <a:cubicBezTo>
                      <a:pt x="536819" y="40537"/>
                      <a:pt x="530691" y="23055"/>
                      <a:pt x="519995" y="8715"/>
                    </a:cubicBezTo>
                    <a:cubicBezTo>
                      <a:pt x="519726" y="3828"/>
                      <a:pt x="515345" y="-818"/>
                      <a:pt x="509863" y="122"/>
                    </a:cubicBezTo>
                    <a:cubicBezTo>
                      <a:pt x="491776" y="6325"/>
                      <a:pt x="474011" y="14274"/>
                      <a:pt x="456327" y="21712"/>
                    </a:cubicBezTo>
                    <a:cubicBezTo>
                      <a:pt x="412117" y="40563"/>
                      <a:pt x="368606" y="60999"/>
                      <a:pt x="323777" y="78346"/>
                    </a:cubicBezTo>
                    <a:cubicBezTo>
                      <a:pt x="289941" y="91988"/>
                      <a:pt x="255406" y="103965"/>
                      <a:pt x="222242" y="119244"/>
                    </a:cubicBezTo>
                    <a:cubicBezTo>
                      <a:pt x="168276" y="141264"/>
                      <a:pt x="121029" y="175959"/>
                      <a:pt x="68138" y="200154"/>
                    </a:cubicBezTo>
                    <a:cubicBezTo>
                      <a:pt x="51932" y="207780"/>
                      <a:pt x="36103" y="216185"/>
                      <a:pt x="19951" y="223973"/>
                    </a:cubicBezTo>
                    <a:cubicBezTo>
                      <a:pt x="14952" y="226793"/>
                      <a:pt x="8529" y="228055"/>
                      <a:pt x="4659" y="232459"/>
                    </a:cubicBezTo>
                    <a:cubicBezTo>
                      <a:pt x="4605" y="232754"/>
                      <a:pt x="4605" y="232996"/>
                      <a:pt x="4605" y="233291"/>
                    </a:cubicBezTo>
                    <a:cubicBezTo>
                      <a:pt x="4578" y="233264"/>
                      <a:pt x="4551" y="233264"/>
                      <a:pt x="4524" y="233237"/>
                    </a:cubicBezTo>
                    <a:cubicBezTo>
                      <a:pt x="2885" y="232620"/>
                      <a:pt x="842" y="233372"/>
                      <a:pt x="197" y="235144"/>
                    </a:cubicBezTo>
                    <a:cubicBezTo>
                      <a:pt x="-932" y="241374"/>
                      <a:pt x="3073" y="247389"/>
                      <a:pt x="4900" y="253297"/>
                    </a:cubicBezTo>
                    <a:cubicBezTo>
                      <a:pt x="31615" y="320270"/>
                      <a:pt x="71336" y="380985"/>
                      <a:pt x="104393" y="444897"/>
                    </a:cubicBezTo>
                    <a:close/>
                    <a:moveTo>
                      <a:pt x="68085" y="216347"/>
                    </a:moveTo>
                    <a:cubicBezTo>
                      <a:pt x="120519" y="195374"/>
                      <a:pt x="166395" y="161485"/>
                      <a:pt x="218453" y="139707"/>
                    </a:cubicBezTo>
                    <a:cubicBezTo>
                      <a:pt x="273789" y="114491"/>
                      <a:pt x="331867" y="96070"/>
                      <a:pt x="387472" y="71472"/>
                    </a:cubicBezTo>
                    <a:cubicBezTo>
                      <a:pt x="420448" y="57239"/>
                      <a:pt x="453290" y="42470"/>
                      <a:pt x="486481" y="28721"/>
                    </a:cubicBezTo>
                    <a:cubicBezTo>
                      <a:pt x="495404" y="24398"/>
                      <a:pt x="505751" y="22384"/>
                      <a:pt x="514217" y="17281"/>
                    </a:cubicBezTo>
                    <a:cubicBezTo>
                      <a:pt x="515507" y="22061"/>
                      <a:pt x="517764" y="27486"/>
                      <a:pt x="519027" y="30869"/>
                    </a:cubicBezTo>
                    <a:cubicBezTo>
                      <a:pt x="526767" y="50741"/>
                      <a:pt x="535233" y="70290"/>
                      <a:pt x="544371" y="89571"/>
                    </a:cubicBezTo>
                    <a:cubicBezTo>
                      <a:pt x="586700" y="175556"/>
                      <a:pt x="627282" y="262373"/>
                      <a:pt x="667245" y="349486"/>
                    </a:cubicBezTo>
                    <a:cubicBezTo>
                      <a:pt x="726264" y="469360"/>
                      <a:pt x="775285" y="593773"/>
                      <a:pt x="831589" y="714909"/>
                    </a:cubicBezTo>
                    <a:cubicBezTo>
                      <a:pt x="843467" y="740232"/>
                      <a:pt x="854460" y="766038"/>
                      <a:pt x="866876" y="791119"/>
                    </a:cubicBezTo>
                    <a:cubicBezTo>
                      <a:pt x="870477" y="798397"/>
                      <a:pt x="874052" y="805701"/>
                      <a:pt x="877599" y="813005"/>
                    </a:cubicBezTo>
                    <a:cubicBezTo>
                      <a:pt x="878486" y="814804"/>
                      <a:pt x="879776" y="816254"/>
                      <a:pt x="881469" y="817221"/>
                    </a:cubicBezTo>
                    <a:cubicBezTo>
                      <a:pt x="885044" y="829171"/>
                      <a:pt x="889881" y="840986"/>
                      <a:pt x="894800" y="852426"/>
                    </a:cubicBezTo>
                    <a:cubicBezTo>
                      <a:pt x="875799" y="862389"/>
                      <a:pt x="856153" y="868001"/>
                      <a:pt x="835781" y="876648"/>
                    </a:cubicBezTo>
                    <a:cubicBezTo>
                      <a:pt x="780821" y="900870"/>
                      <a:pt x="725726" y="924689"/>
                      <a:pt x="670309" y="947810"/>
                    </a:cubicBezTo>
                    <a:cubicBezTo>
                      <a:pt x="647035" y="958336"/>
                      <a:pt x="622525" y="965533"/>
                      <a:pt x="598686" y="974636"/>
                    </a:cubicBezTo>
                    <a:cubicBezTo>
                      <a:pt x="570897" y="986237"/>
                      <a:pt x="543296" y="998214"/>
                      <a:pt x="514889" y="1008284"/>
                    </a:cubicBezTo>
                    <a:cubicBezTo>
                      <a:pt x="487502" y="1019884"/>
                      <a:pt x="460305" y="1031861"/>
                      <a:pt x="432462" y="1042361"/>
                    </a:cubicBezTo>
                    <a:cubicBezTo>
                      <a:pt x="426442" y="1030653"/>
                      <a:pt x="420180" y="1019052"/>
                      <a:pt x="413998" y="1007424"/>
                    </a:cubicBezTo>
                    <a:cubicBezTo>
                      <a:pt x="393922" y="968084"/>
                      <a:pt x="374303" y="927106"/>
                      <a:pt x="356297" y="886610"/>
                    </a:cubicBezTo>
                    <a:cubicBezTo>
                      <a:pt x="283411" y="727503"/>
                      <a:pt x="196253" y="575405"/>
                      <a:pt x="111892" y="422206"/>
                    </a:cubicBezTo>
                    <a:cubicBezTo>
                      <a:pt x="81495" y="364309"/>
                      <a:pt x="44327" y="310200"/>
                      <a:pt x="15866" y="251283"/>
                    </a:cubicBezTo>
                    <a:cubicBezTo>
                      <a:pt x="13366" y="247121"/>
                      <a:pt x="11646" y="241831"/>
                      <a:pt x="8824" y="237695"/>
                    </a:cubicBezTo>
                    <a:cubicBezTo>
                      <a:pt x="21913" y="239091"/>
                      <a:pt x="60963" y="218871"/>
                      <a:pt x="68085" y="2163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4" name="Google Shape;1694;p35"/>
              <p:cNvSpPr/>
              <p:nvPr/>
            </p:nvSpPr>
            <p:spPr>
              <a:xfrm>
                <a:off x="13013458" y="5311863"/>
                <a:ext cx="809372" cy="941864"/>
              </a:xfrm>
              <a:custGeom>
                <a:avLst/>
                <a:gdLst/>
                <a:ahLst/>
                <a:cxnLst/>
                <a:rect l="l" t="t" r="r" b="b"/>
                <a:pathLst>
                  <a:path w="809372" h="941864" extrusionOk="0">
                    <a:moveTo>
                      <a:pt x="106700" y="394593"/>
                    </a:moveTo>
                    <a:cubicBezTo>
                      <a:pt x="142767" y="454396"/>
                      <a:pt x="181118" y="512883"/>
                      <a:pt x="214363" y="574324"/>
                    </a:cubicBezTo>
                    <a:cubicBezTo>
                      <a:pt x="244437" y="634610"/>
                      <a:pt x="277789" y="691916"/>
                      <a:pt x="307056" y="752819"/>
                    </a:cubicBezTo>
                    <a:cubicBezTo>
                      <a:pt x="321704" y="785044"/>
                      <a:pt x="336861" y="817107"/>
                      <a:pt x="351025" y="849573"/>
                    </a:cubicBezTo>
                    <a:cubicBezTo>
                      <a:pt x="362393" y="875459"/>
                      <a:pt x="373546" y="901454"/>
                      <a:pt x="386232" y="926723"/>
                    </a:cubicBezTo>
                    <a:cubicBezTo>
                      <a:pt x="388785" y="931288"/>
                      <a:pt x="389806" y="937142"/>
                      <a:pt x="394294" y="940257"/>
                    </a:cubicBezTo>
                    <a:cubicBezTo>
                      <a:pt x="396982" y="942298"/>
                      <a:pt x="400449" y="942271"/>
                      <a:pt x="403190" y="940875"/>
                    </a:cubicBezTo>
                    <a:cubicBezTo>
                      <a:pt x="405367" y="941627"/>
                      <a:pt x="408404" y="941385"/>
                      <a:pt x="411253" y="939827"/>
                    </a:cubicBezTo>
                    <a:lnTo>
                      <a:pt x="410500" y="940096"/>
                    </a:lnTo>
                    <a:cubicBezTo>
                      <a:pt x="443261" y="926884"/>
                      <a:pt x="473657" y="908543"/>
                      <a:pt x="505693" y="893747"/>
                    </a:cubicBezTo>
                    <a:cubicBezTo>
                      <a:pt x="604218" y="849438"/>
                      <a:pt x="703980" y="807815"/>
                      <a:pt x="802854" y="764259"/>
                    </a:cubicBezTo>
                    <a:cubicBezTo>
                      <a:pt x="811750" y="761439"/>
                      <a:pt x="810729" y="750913"/>
                      <a:pt x="804655" y="747476"/>
                    </a:cubicBezTo>
                    <a:cubicBezTo>
                      <a:pt x="804064" y="746482"/>
                      <a:pt x="803553" y="745623"/>
                      <a:pt x="803311" y="745086"/>
                    </a:cubicBezTo>
                    <a:cubicBezTo>
                      <a:pt x="800570" y="741138"/>
                      <a:pt x="798850" y="736385"/>
                      <a:pt x="796270" y="732438"/>
                    </a:cubicBezTo>
                    <a:cubicBezTo>
                      <a:pt x="789470" y="713694"/>
                      <a:pt x="781005" y="695434"/>
                      <a:pt x="770819" y="678247"/>
                    </a:cubicBezTo>
                    <a:cubicBezTo>
                      <a:pt x="756145" y="647527"/>
                      <a:pt x="742788" y="616189"/>
                      <a:pt x="728409" y="585307"/>
                    </a:cubicBezTo>
                    <a:cubicBezTo>
                      <a:pt x="694385" y="507190"/>
                      <a:pt x="657109" y="430497"/>
                      <a:pt x="621284" y="353212"/>
                    </a:cubicBezTo>
                    <a:cubicBezTo>
                      <a:pt x="599757" y="305681"/>
                      <a:pt x="579681" y="257426"/>
                      <a:pt x="555654" y="211077"/>
                    </a:cubicBezTo>
                    <a:cubicBezTo>
                      <a:pt x="530526" y="159169"/>
                      <a:pt x="503193" y="108281"/>
                      <a:pt x="479892" y="55487"/>
                    </a:cubicBezTo>
                    <a:cubicBezTo>
                      <a:pt x="478360" y="53205"/>
                      <a:pt x="465648" y="19987"/>
                      <a:pt x="458526" y="11340"/>
                    </a:cubicBezTo>
                    <a:cubicBezTo>
                      <a:pt x="459870" y="5003"/>
                      <a:pt x="453823" y="-2463"/>
                      <a:pt x="445949" y="787"/>
                    </a:cubicBezTo>
                    <a:cubicBezTo>
                      <a:pt x="413510" y="14562"/>
                      <a:pt x="380480" y="26915"/>
                      <a:pt x="347800" y="40046"/>
                    </a:cubicBezTo>
                    <a:cubicBezTo>
                      <a:pt x="327697" y="48102"/>
                      <a:pt x="307164" y="54870"/>
                      <a:pt x="287034" y="62952"/>
                    </a:cubicBezTo>
                    <a:cubicBezTo>
                      <a:pt x="261261" y="73640"/>
                      <a:pt x="236938" y="87443"/>
                      <a:pt x="211864" y="99581"/>
                    </a:cubicBezTo>
                    <a:cubicBezTo>
                      <a:pt x="171282" y="118674"/>
                      <a:pt x="130216" y="136800"/>
                      <a:pt x="90521" y="157745"/>
                    </a:cubicBezTo>
                    <a:cubicBezTo>
                      <a:pt x="63458" y="172434"/>
                      <a:pt x="33465" y="181242"/>
                      <a:pt x="6374" y="195501"/>
                    </a:cubicBezTo>
                    <a:cubicBezTo>
                      <a:pt x="5649" y="195985"/>
                      <a:pt x="4654" y="196817"/>
                      <a:pt x="3714" y="197757"/>
                    </a:cubicBezTo>
                    <a:cubicBezTo>
                      <a:pt x="-3220" y="192225"/>
                      <a:pt x="-76" y="206485"/>
                      <a:pt x="10083" y="224288"/>
                    </a:cubicBezTo>
                    <a:cubicBezTo>
                      <a:pt x="41823" y="281325"/>
                      <a:pt x="73670" y="338282"/>
                      <a:pt x="106700" y="394593"/>
                    </a:cubicBezTo>
                    <a:close/>
                    <a:moveTo>
                      <a:pt x="125298" y="157987"/>
                    </a:moveTo>
                    <a:cubicBezTo>
                      <a:pt x="155560" y="143540"/>
                      <a:pt x="186440" y="130409"/>
                      <a:pt x="216836" y="116284"/>
                    </a:cubicBezTo>
                    <a:cubicBezTo>
                      <a:pt x="241776" y="104522"/>
                      <a:pt x="265910" y="90988"/>
                      <a:pt x="291334" y="80300"/>
                    </a:cubicBezTo>
                    <a:cubicBezTo>
                      <a:pt x="345461" y="59918"/>
                      <a:pt x="399911" y="39751"/>
                      <a:pt x="453393" y="17489"/>
                    </a:cubicBezTo>
                    <a:cubicBezTo>
                      <a:pt x="453850" y="17275"/>
                      <a:pt x="454226" y="17006"/>
                      <a:pt x="454629" y="16764"/>
                    </a:cubicBezTo>
                    <a:cubicBezTo>
                      <a:pt x="465810" y="61422"/>
                      <a:pt x="485106" y="103931"/>
                      <a:pt x="505505" y="145071"/>
                    </a:cubicBezTo>
                    <a:cubicBezTo>
                      <a:pt x="526924" y="193058"/>
                      <a:pt x="551703" y="239541"/>
                      <a:pt x="572639" y="287770"/>
                    </a:cubicBezTo>
                    <a:cubicBezTo>
                      <a:pt x="613356" y="382241"/>
                      <a:pt x="659259" y="474322"/>
                      <a:pt x="700943" y="568336"/>
                    </a:cubicBezTo>
                    <a:cubicBezTo>
                      <a:pt x="718304" y="607032"/>
                      <a:pt x="735505" y="645862"/>
                      <a:pt x="753457" y="684289"/>
                    </a:cubicBezTo>
                    <a:cubicBezTo>
                      <a:pt x="763240" y="701851"/>
                      <a:pt x="772727" y="719440"/>
                      <a:pt x="779123" y="738829"/>
                    </a:cubicBezTo>
                    <a:cubicBezTo>
                      <a:pt x="780602" y="742427"/>
                      <a:pt x="781784" y="748281"/>
                      <a:pt x="784767" y="752041"/>
                    </a:cubicBezTo>
                    <a:cubicBezTo>
                      <a:pt x="744212" y="768932"/>
                      <a:pt x="704517" y="788024"/>
                      <a:pt x="664204" y="805506"/>
                    </a:cubicBezTo>
                    <a:cubicBezTo>
                      <a:pt x="602606" y="832735"/>
                      <a:pt x="540174" y="858327"/>
                      <a:pt x="480215" y="889021"/>
                    </a:cubicBezTo>
                    <a:cubicBezTo>
                      <a:pt x="456054" y="902447"/>
                      <a:pt x="430845" y="914424"/>
                      <a:pt x="407409" y="929113"/>
                    </a:cubicBezTo>
                    <a:cubicBezTo>
                      <a:pt x="406603" y="926562"/>
                      <a:pt x="405179" y="924145"/>
                      <a:pt x="404131" y="921674"/>
                    </a:cubicBezTo>
                    <a:cubicBezTo>
                      <a:pt x="399347" y="911712"/>
                      <a:pt x="394375" y="901857"/>
                      <a:pt x="389779" y="891813"/>
                    </a:cubicBezTo>
                    <a:cubicBezTo>
                      <a:pt x="372418" y="853064"/>
                      <a:pt x="355674" y="813992"/>
                      <a:pt x="337587" y="775591"/>
                    </a:cubicBezTo>
                    <a:cubicBezTo>
                      <a:pt x="316302" y="726288"/>
                      <a:pt x="289991" y="679483"/>
                      <a:pt x="264835" y="632113"/>
                    </a:cubicBezTo>
                    <a:cubicBezTo>
                      <a:pt x="231778" y="565489"/>
                      <a:pt x="194529" y="501282"/>
                      <a:pt x="154995" y="438311"/>
                    </a:cubicBezTo>
                    <a:cubicBezTo>
                      <a:pt x="107775" y="365323"/>
                      <a:pt x="67220" y="288334"/>
                      <a:pt x="18146" y="216528"/>
                    </a:cubicBezTo>
                    <a:cubicBezTo>
                      <a:pt x="14544" y="210889"/>
                      <a:pt x="11534" y="206592"/>
                      <a:pt x="9062" y="203450"/>
                    </a:cubicBezTo>
                    <a:cubicBezTo>
                      <a:pt x="17205" y="201624"/>
                      <a:pt x="25268" y="198643"/>
                      <a:pt x="33330" y="196549"/>
                    </a:cubicBezTo>
                    <a:cubicBezTo>
                      <a:pt x="65043" y="186452"/>
                      <a:pt x="95278" y="172300"/>
                      <a:pt x="125298" y="1579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5" name="Google Shape;1695;p35"/>
              <p:cNvSpPr/>
              <p:nvPr/>
            </p:nvSpPr>
            <p:spPr>
              <a:xfrm>
                <a:off x="13409678" y="5892102"/>
                <a:ext cx="250993" cy="113234"/>
              </a:xfrm>
              <a:custGeom>
                <a:avLst/>
                <a:gdLst/>
                <a:ahLst/>
                <a:cxnLst/>
                <a:rect l="l" t="t" r="r" b="b"/>
                <a:pathLst>
                  <a:path w="250993" h="113234" extrusionOk="0">
                    <a:moveTo>
                      <a:pt x="4954" y="113234"/>
                    </a:moveTo>
                    <a:cubicBezTo>
                      <a:pt x="18392" y="111596"/>
                      <a:pt x="30378" y="103862"/>
                      <a:pt x="42795" y="98814"/>
                    </a:cubicBezTo>
                    <a:cubicBezTo>
                      <a:pt x="99260" y="72444"/>
                      <a:pt x="158977" y="55069"/>
                      <a:pt x="216356" y="30874"/>
                    </a:cubicBezTo>
                    <a:cubicBezTo>
                      <a:pt x="226220" y="26658"/>
                      <a:pt x="235787" y="21798"/>
                      <a:pt x="245570" y="17448"/>
                    </a:cubicBezTo>
                    <a:cubicBezTo>
                      <a:pt x="250112" y="15407"/>
                      <a:pt x="252262" y="9982"/>
                      <a:pt x="250219" y="5417"/>
                    </a:cubicBezTo>
                    <a:cubicBezTo>
                      <a:pt x="248096" y="530"/>
                      <a:pt x="241969" y="-1430"/>
                      <a:pt x="237346" y="1121"/>
                    </a:cubicBezTo>
                    <a:cubicBezTo>
                      <a:pt x="227752" y="5444"/>
                      <a:pt x="218372" y="10251"/>
                      <a:pt x="208724" y="14413"/>
                    </a:cubicBezTo>
                    <a:cubicBezTo>
                      <a:pt x="140917" y="42636"/>
                      <a:pt x="69697" y="64549"/>
                      <a:pt x="5949" y="102009"/>
                    </a:cubicBezTo>
                    <a:cubicBezTo>
                      <a:pt x="681" y="104641"/>
                      <a:pt x="-3807" y="112455"/>
                      <a:pt x="4954" y="113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6" name="Google Shape;1696;p35"/>
              <p:cNvSpPr/>
              <p:nvPr/>
            </p:nvSpPr>
            <p:spPr>
              <a:xfrm>
                <a:off x="13444009" y="5966983"/>
                <a:ext cx="245788" cy="116996"/>
              </a:xfrm>
              <a:custGeom>
                <a:avLst/>
                <a:gdLst/>
                <a:ahLst/>
                <a:cxnLst/>
                <a:rect l="l" t="t" r="r" b="b"/>
                <a:pathLst>
                  <a:path w="245788" h="116996" extrusionOk="0">
                    <a:moveTo>
                      <a:pt x="155123" y="31962"/>
                    </a:moveTo>
                    <a:cubicBezTo>
                      <a:pt x="105430" y="54653"/>
                      <a:pt x="57941" y="82017"/>
                      <a:pt x="9028" y="106292"/>
                    </a:cubicBezTo>
                    <a:cubicBezTo>
                      <a:pt x="6152" y="107769"/>
                      <a:pt x="3062" y="109219"/>
                      <a:pt x="858" y="111663"/>
                    </a:cubicBezTo>
                    <a:cubicBezTo>
                      <a:pt x="-2125" y="116094"/>
                      <a:pt x="3357" y="117786"/>
                      <a:pt x="6824" y="116658"/>
                    </a:cubicBezTo>
                    <a:cubicBezTo>
                      <a:pt x="25771" y="112120"/>
                      <a:pt x="43348" y="103151"/>
                      <a:pt x="60951" y="95041"/>
                    </a:cubicBezTo>
                    <a:cubicBezTo>
                      <a:pt x="90944" y="80782"/>
                      <a:pt x="121125" y="66898"/>
                      <a:pt x="150957" y="52344"/>
                    </a:cubicBezTo>
                    <a:cubicBezTo>
                      <a:pt x="180574" y="40152"/>
                      <a:pt x="210836" y="29626"/>
                      <a:pt x="240372" y="17246"/>
                    </a:cubicBezTo>
                    <a:cubicBezTo>
                      <a:pt x="244941" y="15286"/>
                      <a:pt x="247037" y="9754"/>
                      <a:pt x="245021" y="5243"/>
                    </a:cubicBezTo>
                    <a:cubicBezTo>
                      <a:pt x="238275" y="-7003"/>
                      <a:pt x="224515" y="5753"/>
                      <a:pt x="215109" y="7901"/>
                    </a:cubicBezTo>
                    <a:cubicBezTo>
                      <a:pt x="195221" y="16091"/>
                      <a:pt x="175145" y="23986"/>
                      <a:pt x="155123" y="319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1697" name="Google Shape;1697;p35"/>
          <p:cNvSpPr/>
          <p:nvPr/>
        </p:nvSpPr>
        <p:spPr>
          <a:xfrm>
            <a:off x="7245850" y="6834682"/>
            <a:ext cx="990775" cy="1415440"/>
          </a:xfrm>
          <a:custGeom>
            <a:avLst/>
            <a:gdLst/>
            <a:ahLst/>
            <a:cxnLst/>
            <a:rect l="l" t="t" r="r" b="b"/>
            <a:pathLst>
              <a:path w="990775" h="1415440" extrusionOk="0">
                <a:moveTo>
                  <a:pt x="970110" y="990403"/>
                </a:moveTo>
                <a:cubicBezTo>
                  <a:pt x="955107" y="926031"/>
                  <a:pt x="942708" y="860952"/>
                  <a:pt x="922553" y="797910"/>
                </a:cubicBezTo>
                <a:cubicBezTo>
                  <a:pt x="901294" y="734217"/>
                  <a:pt x="887225" y="668515"/>
                  <a:pt x="868089" y="604199"/>
                </a:cubicBezTo>
                <a:cubicBezTo>
                  <a:pt x="855294" y="559926"/>
                  <a:pt x="840800" y="516162"/>
                  <a:pt x="828882" y="471662"/>
                </a:cubicBezTo>
                <a:cubicBezTo>
                  <a:pt x="817389" y="426822"/>
                  <a:pt x="807567" y="381530"/>
                  <a:pt x="795706" y="336775"/>
                </a:cubicBezTo>
                <a:cubicBezTo>
                  <a:pt x="789931" y="314497"/>
                  <a:pt x="783250" y="292473"/>
                  <a:pt x="776456" y="270506"/>
                </a:cubicBezTo>
                <a:cubicBezTo>
                  <a:pt x="763180" y="227337"/>
                  <a:pt x="754235" y="182893"/>
                  <a:pt x="739826" y="140064"/>
                </a:cubicBezTo>
                <a:cubicBezTo>
                  <a:pt x="725898" y="102584"/>
                  <a:pt x="715198" y="62500"/>
                  <a:pt x="702827" y="23888"/>
                </a:cubicBezTo>
                <a:cubicBezTo>
                  <a:pt x="706168" y="20576"/>
                  <a:pt x="707074" y="15084"/>
                  <a:pt x="703054" y="10980"/>
                </a:cubicBezTo>
                <a:cubicBezTo>
                  <a:pt x="699261" y="7611"/>
                  <a:pt x="693627" y="7130"/>
                  <a:pt x="688872" y="5771"/>
                </a:cubicBezTo>
                <a:cubicBezTo>
                  <a:pt x="684569" y="5318"/>
                  <a:pt x="679926" y="4554"/>
                  <a:pt x="675426" y="4611"/>
                </a:cubicBezTo>
                <a:cubicBezTo>
                  <a:pt x="674321" y="2657"/>
                  <a:pt x="672708" y="1950"/>
                  <a:pt x="670245" y="4044"/>
                </a:cubicBezTo>
                <a:cubicBezTo>
                  <a:pt x="667754" y="704"/>
                  <a:pt x="663140" y="-1079"/>
                  <a:pt x="658922" y="704"/>
                </a:cubicBezTo>
                <a:cubicBezTo>
                  <a:pt x="604741" y="23917"/>
                  <a:pt x="552626" y="50639"/>
                  <a:pt x="498530" y="74842"/>
                </a:cubicBezTo>
                <a:cubicBezTo>
                  <a:pt x="422976" y="110680"/>
                  <a:pt x="348413" y="146688"/>
                  <a:pt x="273001" y="183431"/>
                </a:cubicBezTo>
                <a:cubicBezTo>
                  <a:pt x="201099" y="217939"/>
                  <a:pt x="132820" y="259098"/>
                  <a:pt x="65476" y="301617"/>
                </a:cubicBezTo>
                <a:cubicBezTo>
                  <a:pt x="46906" y="311864"/>
                  <a:pt x="30912" y="325820"/>
                  <a:pt x="13616" y="337907"/>
                </a:cubicBezTo>
                <a:cubicBezTo>
                  <a:pt x="11776" y="339634"/>
                  <a:pt x="8068" y="341078"/>
                  <a:pt x="5209" y="342861"/>
                </a:cubicBezTo>
                <a:cubicBezTo>
                  <a:pt x="3199" y="341729"/>
                  <a:pt x="368" y="341757"/>
                  <a:pt x="0" y="344333"/>
                </a:cubicBezTo>
                <a:cubicBezTo>
                  <a:pt x="538" y="349797"/>
                  <a:pt x="3057" y="354977"/>
                  <a:pt x="4331" y="360384"/>
                </a:cubicBezTo>
                <a:cubicBezTo>
                  <a:pt x="22307" y="423142"/>
                  <a:pt x="32611" y="487628"/>
                  <a:pt x="46142" y="551377"/>
                </a:cubicBezTo>
                <a:cubicBezTo>
                  <a:pt x="61626" y="609351"/>
                  <a:pt x="79205" y="666760"/>
                  <a:pt x="93473" y="725074"/>
                </a:cubicBezTo>
                <a:cubicBezTo>
                  <a:pt x="104088" y="766262"/>
                  <a:pt x="111759" y="808186"/>
                  <a:pt x="123649" y="849034"/>
                </a:cubicBezTo>
                <a:cubicBezTo>
                  <a:pt x="136217" y="891354"/>
                  <a:pt x="151362" y="932910"/>
                  <a:pt x="161581" y="975938"/>
                </a:cubicBezTo>
                <a:cubicBezTo>
                  <a:pt x="172565" y="1017183"/>
                  <a:pt x="181312" y="1058993"/>
                  <a:pt x="193116" y="1100012"/>
                </a:cubicBezTo>
                <a:cubicBezTo>
                  <a:pt x="212564" y="1161440"/>
                  <a:pt x="227907" y="1224028"/>
                  <a:pt x="242513" y="1286787"/>
                </a:cubicBezTo>
                <a:cubicBezTo>
                  <a:pt x="245825" y="1304083"/>
                  <a:pt x="249590" y="1323870"/>
                  <a:pt x="254827" y="1341676"/>
                </a:cubicBezTo>
                <a:cubicBezTo>
                  <a:pt x="254799" y="1341761"/>
                  <a:pt x="254742" y="1341817"/>
                  <a:pt x="254714" y="1341902"/>
                </a:cubicBezTo>
                <a:cubicBezTo>
                  <a:pt x="247807" y="1355858"/>
                  <a:pt x="300884" y="1393111"/>
                  <a:pt x="317558" y="1407407"/>
                </a:cubicBezTo>
                <a:cubicBezTo>
                  <a:pt x="317671" y="1408596"/>
                  <a:pt x="318039" y="1409784"/>
                  <a:pt x="318746" y="1410775"/>
                </a:cubicBezTo>
                <a:cubicBezTo>
                  <a:pt x="320502" y="1413266"/>
                  <a:pt x="323870" y="1413493"/>
                  <a:pt x="326588" y="1413889"/>
                </a:cubicBezTo>
                <a:cubicBezTo>
                  <a:pt x="335392" y="1415050"/>
                  <a:pt x="344280" y="1415135"/>
                  <a:pt x="353141" y="1415418"/>
                </a:cubicBezTo>
                <a:cubicBezTo>
                  <a:pt x="400075" y="1415786"/>
                  <a:pt x="446868" y="1411625"/>
                  <a:pt x="493802" y="1411143"/>
                </a:cubicBezTo>
                <a:cubicBezTo>
                  <a:pt x="545238" y="1411200"/>
                  <a:pt x="596616" y="1410407"/>
                  <a:pt x="648023" y="1408907"/>
                </a:cubicBezTo>
                <a:cubicBezTo>
                  <a:pt x="721992" y="1404123"/>
                  <a:pt x="796725" y="1399792"/>
                  <a:pt x="871203" y="1396536"/>
                </a:cubicBezTo>
                <a:cubicBezTo>
                  <a:pt x="882271" y="1395064"/>
                  <a:pt x="892264" y="1392885"/>
                  <a:pt x="903728" y="1393309"/>
                </a:cubicBezTo>
                <a:cubicBezTo>
                  <a:pt x="907833" y="1393338"/>
                  <a:pt x="911966" y="1393338"/>
                  <a:pt x="916071" y="1392998"/>
                </a:cubicBezTo>
                <a:cubicBezTo>
                  <a:pt x="923940" y="1392319"/>
                  <a:pt x="926856" y="1381561"/>
                  <a:pt x="921166" y="1376636"/>
                </a:cubicBezTo>
                <a:cubicBezTo>
                  <a:pt x="923119" y="1370974"/>
                  <a:pt x="924280" y="1364435"/>
                  <a:pt x="925978" y="1360755"/>
                </a:cubicBezTo>
                <a:cubicBezTo>
                  <a:pt x="926799" y="1358179"/>
                  <a:pt x="927733" y="1355632"/>
                  <a:pt x="928696" y="1353112"/>
                </a:cubicBezTo>
                <a:cubicBezTo>
                  <a:pt x="929687" y="1352886"/>
                  <a:pt x="930677" y="1352688"/>
                  <a:pt x="931640" y="1352404"/>
                </a:cubicBezTo>
                <a:cubicBezTo>
                  <a:pt x="936056" y="1349970"/>
                  <a:pt x="936594" y="1344195"/>
                  <a:pt x="933905" y="1340543"/>
                </a:cubicBezTo>
                <a:cubicBezTo>
                  <a:pt x="936509" y="1334542"/>
                  <a:pt x="939113" y="1328541"/>
                  <a:pt x="941236" y="1322398"/>
                </a:cubicBezTo>
                <a:lnTo>
                  <a:pt x="941208" y="1322398"/>
                </a:lnTo>
                <a:cubicBezTo>
                  <a:pt x="940698" y="1321181"/>
                  <a:pt x="940047" y="1320473"/>
                  <a:pt x="939311" y="1320162"/>
                </a:cubicBezTo>
                <a:cubicBezTo>
                  <a:pt x="952333" y="1306291"/>
                  <a:pt x="929092" y="1262952"/>
                  <a:pt x="924167" y="1248911"/>
                </a:cubicBezTo>
                <a:cubicBezTo>
                  <a:pt x="915646" y="1228218"/>
                  <a:pt x="908654" y="1207015"/>
                  <a:pt x="902256" y="1185586"/>
                </a:cubicBezTo>
                <a:cubicBezTo>
                  <a:pt x="901464" y="1183237"/>
                  <a:pt x="900784" y="1180802"/>
                  <a:pt x="899595" y="1178594"/>
                </a:cubicBezTo>
                <a:cubicBezTo>
                  <a:pt x="898944" y="1177377"/>
                  <a:pt x="898095" y="1176443"/>
                  <a:pt x="897133" y="1175707"/>
                </a:cubicBezTo>
                <a:cubicBezTo>
                  <a:pt x="926743" y="1152438"/>
                  <a:pt x="952729" y="1124498"/>
                  <a:pt x="976168" y="1094888"/>
                </a:cubicBezTo>
                <a:cubicBezTo>
                  <a:pt x="976961" y="1093954"/>
                  <a:pt x="979424" y="1090840"/>
                  <a:pt x="981518" y="1087528"/>
                </a:cubicBezTo>
                <a:cubicBezTo>
                  <a:pt x="986529" y="1085037"/>
                  <a:pt x="990152" y="1080904"/>
                  <a:pt x="990775" y="1073940"/>
                </a:cubicBezTo>
                <a:cubicBezTo>
                  <a:pt x="985142" y="1045887"/>
                  <a:pt x="976140" y="1018457"/>
                  <a:pt x="970110" y="99040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38" name="Google Shape;1738;p35"/>
          <p:cNvSpPr/>
          <p:nvPr/>
        </p:nvSpPr>
        <p:spPr>
          <a:xfrm>
            <a:off x="15969870" y="3929581"/>
            <a:ext cx="917840" cy="806249"/>
          </a:xfrm>
          <a:custGeom>
            <a:avLst/>
            <a:gdLst/>
            <a:ahLst/>
            <a:cxnLst/>
            <a:rect l="l" t="t" r="r" b="b"/>
            <a:pathLst>
              <a:path w="917840" h="806249" extrusionOk="0">
                <a:moveTo>
                  <a:pt x="917841" y="741512"/>
                </a:moveTo>
                <a:cubicBezTo>
                  <a:pt x="914849" y="717992"/>
                  <a:pt x="911196" y="694490"/>
                  <a:pt x="908938" y="670860"/>
                </a:cubicBezTo>
                <a:cubicBezTo>
                  <a:pt x="903265" y="613299"/>
                  <a:pt x="898144" y="555665"/>
                  <a:pt x="889277" y="498471"/>
                </a:cubicBezTo>
                <a:cubicBezTo>
                  <a:pt x="882834" y="449411"/>
                  <a:pt x="874959" y="400572"/>
                  <a:pt x="869819" y="351328"/>
                </a:cubicBezTo>
                <a:cubicBezTo>
                  <a:pt x="861852" y="294116"/>
                  <a:pt x="852968" y="236996"/>
                  <a:pt x="844835" y="179802"/>
                </a:cubicBezTo>
                <a:cubicBezTo>
                  <a:pt x="839090" y="150958"/>
                  <a:pt x="837713" y="121526"/>
                  <a:pt x="833564" y="92461"/>
                </a:cubicBezTo>
                <a:cubicBezTo>
                  <a:pt x="830076" y="66774"/>
                  <a:pt x="822385" y="41932"/>
                  <a:pt x="818787" y="16300"/>
                </a:cubicBezTo>
                <a:cubicBezTo>
                  <a:pt x="816033" y="-22"/>
                  <a:pt x="805900" y="5523"/>
                  <a:pt x="794097" y="4458"/>
                </a:cubicBezTo>
                <a:cubicBezTo>
                  <a:pt x="776015" y="4182"/>
                  <a:pt x="757897" y="4568"/>
                  <a:pt x="739852" y="3264"/>
                </a:cubicBezTo>
                <a:cubicBezTo>
                  <a:pt x="707361" y="363"/>
                  <a:pt x="673474" y="1447"/>
                  <a:pt x="640707" y="731"/>
                </a:cubicBezTo>
                <a:cubicBezTo>
                  <a:pt x="590721" y="-1050"/>
                  <a:pt x="540735" y="988"/>
                  <a:pt x="490731" y="969"/>
                </a:cubicBezTo>
                <a:cubicBezTo>
                  <a:pt x="462021" y="804"/>
                  <a:pt x="433347" y="2603"/>
                  <a:pt x="404655" y="3154"/>
                </a:cubicBezTo>
                <a:cubicBezTo>
                  <a:pt x="350557" y="4091"/>
                  <a:pt x="296405" y="1832"/>
                  <a:pt x="242325" y="4182"/>
                </a:cubicBezTo>
                <a:cubicBezTo>
                  <a:pt x="187603" y="5468"/>
                  <a:pt x="134203" y="17898"/>
                  <a:pt x="80105" y="24765"/>
                </a:cubicBezTo>
                <a:cubicBezTo>
                  <a:pt x="65824" y="26454"/>
                  <a:pt x="51468" y="27537"/>
                  <a:pt x="37077" y="28033"/>
                </a:cubicBezTo>
                <a:cubicBezTo>
                  <a:pt x="30542" y="28161"/>
                  <a:pt x="23988" y="28290"/>
                  <a:pt x="17435" y="28180"/>
                </a:cubicBezTo>
                <a:cubicBezTo>
                  <a:pt x="12735" y="28327"/>
                  <a:pt x="7651" y="27464"/>
                  <a:pt x="3282" y="29502"/>
                </a:cubicBezTo>
                <a:cubicBezTo>
                  <a:pt x="2914" y="29740"/>
                  <a:pt x="2566" y="29979"/>
                  <a:pt x="2235" y="30236"/>
                </a:cubicBezTo>
                <a:cubicBezTo>
                  <a:pt x="1226" y="30310"/>
                  <a:pt x="510" y="31797"/>
                  <a:pt x="473" y="32880"/>
                </a:cubicBezTo>
                <a:cubicBezTo>
                  <a:pt x="-1289" y="61174"/>
                  <a:pt x="2345" y="89101"/>
                  <a:pt x="3649" y="117394"/>
                </a:cubicBezTo>
                <a:cubicBezTo>
                  <a:pt x="4126" y="144330"/>
                  <a:pt x="6788" y="171008"/>
                  <a:pt x="11946" y="197447"/>
                </a:cubicBezTo>
                <a:cubicBezTo>
                  <a:pt x="15122" y="217699"/>
                  <a:pt x="15269" y="238336"/>
                  <a:pt x="18848" y="258533"/>
                </a:cubicBezTo>
                <a:cubicBezTo>
                  <a:pt x="24851" y="291509"/>
                  <a:pt x="30064" y="324613"/>
                  <a:pt x="34727" y="357828"/>
                </a:cubicBezTo>
                <a:cubicBezTo>
                  <a:pt x="46420" y="459161"/>
                  <a:pt x="55177" y="560879"/>
                  <a:pt x="69954" y="661826"/>
                </a:cubicBezTo>
                <a:cubicBezTo>
                  <a:pt x="70174" y="662671"/>
                  <a:pt x="70615" y="663405"/>
                  <a:pt x="71147" y="664048"/>
                </a:cubicBezTo>
                <a:cubicBezTo>
                  <a:pt x="71496" y="668766"/>
                  <a:pt x="75938" y="673210"/>
                  <a:pt x="80546" y="674679"/>
                </a:cubicBezTo>
                <a:cubicBezTo>
                  <a:pt x="83813" y="678075"/>
                  <a:pt x="91285" y="682170"/>
                  <a:pt x="93726" y="684557"/>
                </a:cubicBezTo>
                <a:cubicBezTo>
                  <a:pt x="110559" y="698548"/>
                  <a:pt x="129045" y="710317"/>
                  <a:pt x="148870" y="719626"/>
                </a:cubicBezTo>
                <a:cubicBezTo>
                  <a:pt x="163097" y="727025"/>
                  <a:pt x="178333" y="732405"/>
                  <a:pt x="192174" y="740557"/>
                </a:cubicBezTo>
                <a:cubicBezTo>
                  <a:pt x="215414" y="754070"/>
                  <a:pt x="239480" y="766188"/>
                  <a:pt x="263564" y="778104"/>
                </a:cubicBezTo>
                <a:cubicBezTo>
                  <a:pt x="281682" y="786954"/>
                  <a:pt x="299232" y="798301"/>
                  <a:pt x="318708" y="803773"/>
                </a:cubicBezTo>
                <a:cubicBezTo>
                  <a:pt x="342682" y="805535"/>
                  <a:pt x="366822" y="802708"/>
                  <a:pt x="390851" y="803699"/>
                </a:cubicBezTo>
                <a:cubicBezTo>
                  <a:pt x="442232" y="805315"/>
                  <a:pt x="493594" y="805535"/>
                  <a:pt x="544994" y="806160"/>
                </a:cubicBezTo>
                <a:cubicBezTo>
                  <a:pt x="587912" y="806894"/>
                  <a:pt x="630665" y="802965"/>
                  <a:pt x="673419" y="799880"/>
                </a:cubicBezTo>
                <a:cubicBezTo>
                  <a:pt x="719311" y="796943"/>
                  <a:pt x="766305" y="794170"/>
                  <a:pt x="812087" y="788166"/>
                </a:cubicBezTo>
                <a:cubicBezTo>
                  <a:pt x="828241" y="786183"/>
                  <a:pt x="844376" y="784108"/>
                  <a:pt x="860567" y="782419"/>
                </a:cubicBezTo>
                <a:cubicBezTo>
                  <a:pt x="876134" y="780032"/>
                  <a:pt x="890856" y="777792"/>
                  <a:pt x="906863" y="778160"/>
                </a:cubicBezTo>
                <a:cubicBezTo>
                  <a:pt x="916464" y="776507"/>
                  <a:pt x="915987" y="759413"/>
                  <a:pt x="915601" y="746175"/>
                </a:cubicBezTo>
                <a:cubicBezTo>
                  <a:pt x="916960" y="745055"/>
                  <a:pt x="917822" y="743384"/>
                  <a:pt x="917841" y="7415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739" name="Google Shape;1739;p35"/>
          <p:cNvGrpSpPr/>
          <p:nvPr/>
        </p:nvGrpSpPr>
        <p:grpSpPr>
          <a:xfrm>
            <a:off x="15969870" y="3929581"/>
            <a:ext cx="917840" cy="806249"/>
            <a:chOff x="15969870" y="3929581"/>
            <a:chExt cx="917840" cy="806249"/>
          </a:xfrm>
        </p:grpSpPr>
        <p:sp>
          <p:nvSpPr>
            <p:cNvPr id="1740" name="Google Shape;1740;p35"/>
            <p:cNvSpPr/>
            <p:nvPr/>
          </p:nvSpPr>
          <p:spPr>
            <a:xfrm>
              <a:off x="15969870" y="3959809"/>
              <a:ext cx="81672" cy="635968"/>
            </a:xfrm>
            <a:custGeom>
              <a:avLst/>
              <a:gdLst/>
              <a:ahLst/>
              <a:cxnLst/>
              <a:rect l="l" t="t" r="r" b="b"/>
              <a:pathLst>
                <a:path w="81672" h="635968" extrusionOk="0">
                  <a:moveTo>
                    <a:pt x="69954" y="631599"/>
                  </a:moveTo>
                  <a:cubicBezTo>
                    <a:pt x="55177" y="530652"/>
                    <a:pt x="46420" y="428933"/>
                    <a:pt x="34727" y="327601"/>
                  </a:cubicBezTo>
                  <a:cubicBezTo>
                    <a:pt x="30064" y="294386"/>
                    <a:pt x="24851" y="261282"/>
                    <a:pt x="18848" y="228306"/>
                  </a:cubicBezTo>
                  <a:cubicBezTo>
                    <a:pt x="15269" y="208109"/>
                    <a:pt x="15122" y="187472"/>
                    <a:pt x="11946" y="167220"/>
                  </a:cubicBezTo>
                  <a:cubicBezTo>
                    <a:pt x="6788" y="140780"/>
                    <a:pt x="4126" y="114102"/>
                    <a:pt x="3649" y="87167"/>
                  </a:cubicBezTo>
                  <a:cubicBezTo>
                    <a:pt x="2345" y="58873"/>
                    <a:pt x="-1289" y="30947"/>
                    <a:pt x="473" y="2653"/>
                  </a:cubicBezTo>
                  <a:cubicBezTo>
                    <a:pt x="528" y="1257"/>
                    <a:pt x="1703" y="-891"/>
                    <a:pt x="3245" y="394"/>
                  </a:cubicBezTo>
                  <a:cubicBezTo>
                    <a:pt x="6274" y="5572"/>
                    <a:pt x="5668" y="12384"/>
                    <a:pt x="6568" y="18223"/>
                  </a:cubicBezTo>
                  <a:cubicBezTo>
                    <a:pt x="7889" y="38419"/>
                    <a:pt x="10771" y="58451"/>
                    <a:pt x="12368" y="78611"/>
                  </a:cubicBezTo>
                  <a:cubicBezTo>
                    <a:pt x="13984" y="96476"/>
                    <a:pt x="14039" y="114488"/>
                    <a:pt x="16645" y="132261"/>
                  </a:cubicBezTo>
                  <a:cubicBezTo>
                    <a:pt x="21804" y="159104"/>
                    <a:pt x="25806" y="186040"/>
                    <a:pt x="28119" y="213305"/>
                  </a:cubicBezTo>
                  <a:cubicBezTo>
                    <a:pt x="32047" y="239983"/>
                    <a:pt x="37995" y="266349"/>
                    <a:pt x="41537" y="293119"/>
                  </a:cubicBezTo>
                  <a:cubicBezTo>
                    <a:pt x="49413" y="340104"/>
                    <a:pt x="53414" y="387622"/>
                    <a:pt x="58352" y="434974"/>
                  </a:cubicBezTo>
                  <a:cubicBezTo>
                    <a:pt x="61785" y="461524"/>
                    <a:pt x="64685" y="488110"/>
                    <a:pt x="67182" y="514770"/>
                  </a:cubicBezTo>
                  <a:cubicBezTo>
                    <a:pt x="70082" y="542090"/>
                    <a:pt x="73790" y="569319"/>
                    <a:pt x="77590" y="596530"/>
                  </a:cubicBezTo>
                  <a:cubicBezTo>
                    <a:pt x="78985" y="605986"/>
                    <a:pt x="80197" y="615460"/>
                    <a:pt x="81280" y="624971"/>
                  </a:cubicBezTo>
                  <a:cubicBezTo>
                    <a:pt x="82161" y="629249"/>
                    <a:pt x="81941" y="635179"/>
                    <a:pt x="76526" y="635914"/>
                  </a:cubicBezTo>
                  <a:cubicBezTo>
                    <a:pt x="73644" y="636318"/>
                    <a:pt x="70725" y="634463"/>
                    <a:pt x="69954" y="6315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1" name="Google Shape;1741;p35"/>
            <p:cNvSpPr/>
            <p:nvPr/>
          </p:nvSpPr>
          <p:spPr>
            <a:xfrm>
              <a:off x="15970966" y="3929581"/>
              <a:ext cx="916744" cy="747644"/>
            </a:xfrm>
            <a:custGeom>
              <a:avLst/>
              <a:gdLst/>
              <a:ahLst/>
              <a:cxnLst/>
              <a:rect l="l" t="t" r="r" b="b"/>
              <a:pathLst>
                <a:path w="916744" h="747644" extrusionOk="0">
                  <a:moveTo>
                    <a:pt x="904483" y="741530"/>
                  </a:moveTo>
                  <a:cubicBezTo>
                    <a:pt x="894515" y="676441"/>
                    <a:pt x="890531" y="610618"/>
                    <a:pt x="882436" y="545291"/>
                  </a:cubicBezTo>
                  <a:cubicBezTo>
                    <a:pt x="875515" y="496616"/>
                    <a:pt x="868852" y="447924"/>
                    <a:pt x="861968" y="399250"/>
                  </a:cubicBezTo>
                  <a:cubicBezTo>
                    <a:pt x="857654" y="360050"/>
                    <a:pt x="852533" y="320941"/>
                    <a:pt x="846218" y="282017"/>
                  </a:cubicBezTo>
                  <a:cubicBezTo>
                    <a:pt x="841720" y="253851"/>
                    <a:pt x="838086" y="225557"/>
                    <a:pt x="834047" y="197337"/>
                  </a:cubicBezTo>
                  <a:cubicBezTo>
                    <a:pt x="829825" y="170898"/>
                    <a:pt x="825181" y="144532"/>
                    <a:pt x="823253" y="117798"/>
                  </a:cubicBezTo>
                  <a:cubicBezTo>
                    <a:pt x="820445" y="83372"/>
                    <a:pt x="810752" y="50525"/>
                    <a:pt x="805153" y="16814"/>
                  </a:cubicBezTo>
                  <a:cubicBezTo>
                    <a:pt x="786411" y="16594"/>
                    <a:pt x="767650" y="16759"/>
                    <a:pt x="748908" y="16080"/>
                  </a:cubicBezTo>
                  <a:cubicBezTo>
                    <a:pt x="731065" y="15125"/>
                    <a:pt x="713259" y="13436"/>
                    <a:pt x="695379" y="13436"/>
                  </a:cubicBezTo>
                  <a:cubicBezTo>
                    <a:pt x="656481" y="13491"/>
                    <a:pt x="617619" y="11875"/>
                    <a:pt x="578739" y="12114"/>
                  </a:cubicBezTo>
                  <a:cubicBezTo>
                    <a:pt x="529580" y="13142"/>
                    <a:pt x="480365" y="12243"/>
                    <a:pt x="431205" y="14299"/>
                  </a:cubicBezTo>
                  <a:cubicBezTo>
                    <a:pt x="362073" y="17053"/>
                    <a:pt x="292500" y="12334"/>
                    <a:pt x="223460" y="16447"/>
                  </a:cubicBezTo>
                  <a:cubicBezTo>
                    <a:pt x="170060" y="18761"/>
                    <a:pt x="117963" y="32201"/>
                    <a:pt x="64728" y="35965"/>
                  </a:cubicBezTo>
                  <a:cubicBezTo>
                    <a:pt x="44076" y="36901"/>
                    <a:pt x="22837" y="38609"/>
                    <a:pt x="2498" y="34422"/>
                  </a:cubicBezTo>
                  <a:cubicBezTo>
                    <a:pt x="1580" y="34018"/>
                    <a:pt x="-54" y="33468"/>
                    <a:pt x="1" y="32201"/>
                  </a:cubicBezTo>
                  <a:cubicBezTo>
                    <a:pt x="56" y="30860"/>
                    <a:pt x="1139" y="30163"/>
                    <a:pt x="2186" y="29502"/>
                  </a:cubicBezTo>
                  <a:cubicBezTo>
                    <a:pt x="6555" y="27464"/>
                    <a:pt x="11640" y="28327"/>
                    <a:pt x="16339" y="28180"/>
                  </a:cubicBezTo>
                  <a:cubicBezTo>
                    <a:pt x="22892" y="28290"/>
                    <a:pt x="29446" y="28161"/>
                    <a:pt x="35981" y="28033"/>
                  </a:cubicBezTo>
                  <a:cubicBezTo>
                    <a:pt x="50373" y="27537"/>
                    <a:pt x="64728" y="26454"/>
                    <a:pt x="79009" y="24765"/>
                  </a:cubicBezTo>
                  <a:cubicBezTo>
                    <a:pt x="133107" y="17898"/>
                    <a:pt x="186507" y="5468"/>
                    <a:pt x="241229" y="4182"/>
                  </a:cubicBezTo>
                  <a:cubicBezTo>
                    <a:pt x="295309" y="1832"/>
                    <a:pt x="349462" y="4091"/>
                    <a:pt x="403559" y="3154"/>
                  </a:cubicBezTo>
                  <a:cubicBezTo>
                    <a:pt x="432251" y="2603"/>
                    <a:pt x="460925" y="804"/>
                    <a:pt x="489635" y="969"/>
                  </a:cubicBezTo>
                  <a:cubicBezTo>
                    <a:pt x="539639" y="988"/>
                    <a:pt x="589625" y="-1050"/>
                    <a:pt x="639611" y="731"/>
                  </a:cubicBezTo>
                  <a:cubicBezTo>
                    <a:pt x="672378" y="1447"/>
                    <a:pt x="706265" y="363"/>
                    <a:pt x="738756" y="3264"/>
                  </a:cubicBezTo>
                  <a:cubicBezTo>
                    <a:pt x="756801" y="4568"/>
                    <a:pt x="774920" y="4182"/>
                    <a:pt x="793001" y="4458"/>
                  </a:cubicBezTo>
                  <a:cubicBezTo>
                    <a:pt x="804805" y="5523"/>
                    <a:pt x="814938" y="-22"/>
                    <a:pt x="817691" y="16300"/>
                  </a:cubicBezTo>
                  <a:cubicBezTo>
                    <a:pt x="821289" y="41932"/>
                    <a:pt x="828981" y="66774"/>
                    <a:pt x="832468" y="92461"/>
                  </a:cubicBezTo>
                  <a:cubicBezTo>
                    <a:pt x="836617" y="121526"/>
                    <a:pt x="837994" y="150958"/>
                    <a:pt x="843740" y="179802"/>
                  </a:cubicBezTo>
                  <a:cubicBezTo>
                    <a:pt x="851872" y="236996"/>
                    <a:pt x="860756" y="294116"/>
                    <a:pt x="868723" y="351328"/>
                  </a:cubicBezTo>
                  <a:cubicBezTo>
                    <a:pt x="873863" y="400572"/>
                    <a:pt x="881738" y="449411"/>
                    <a:pt x="888182" y="498471"/>
                  </a:cubicBezTo>
                  <a:cubicBezTo>
                    <a:pt x="897048" y="555665"/>
                    <a:pt x="902170" y="613299"/>
                    <a:pt x="907842" y="670860"/>
                  </a:cubicBezTo>
                  <a:cubicBezTo>
                    <a:pt x="910100" y="694490"/>
                    <a:pt x="913753" y="717992"/>
                    <a:pt x="916745" y="741512"/>
                  </a:cubicBezTo>
                  <a:cubicBezTo>
                    <a:pt x="916727" y="744853"/>
                    <a:pt x="913973" y="747644"/>
                    <a:pt x="910614" y="747644"/>
                  </a:cubicBezTo>
                  <a:cubicBezTo>
                    <a:pt x="907273" y="747662"/>
                    <a:pt x="904501" y="744872"/>
                    <a:pt x="904483" y="7415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2" name="Google Shape;1742;p35"/>
            <p:cNvSpPr/>
            <p:nvPr/>
          </p:nvSpPr>
          <p:spPr>
            <a:xfrm>
              <a:off x="16040976" y="4511842"/>
              <a:ext cx="268944" cy="209557"/>
            </a:xfrm>
            <a:custGeom>
              <a:avLst/>
              <a:gdLst/>
              <a:ahLst/>
              <a:cxnLst/>
              <a:rect l="l" t="t" r="r" b="b"/>
              <a:pathLst>
                <a:path w="268944" h="209557" extrusionOk="0">
                  <a:moveTo>
                    <a:pt x="257533" y="206567"/>
                  </a:moveTo>
                  <a:cubicBezTo>
                    <a:pt x="250392" y="192962"/>
                    <a:pt x="244004" y="179632"/>
                    <a:pt x="237285" y="166045"/>
                  </a:cubicBezTo>
                  <a:cubicBezTo>
                    <a:pt x="227042" y="146454"/>
                    <a:pt x="215385" y="127634"/>
                    <a:pt x="204206" y="108576"/>
                  </a:cubicBezTo>
                  <a:cubicBezTo>
                    <a:pt x="185610" y="75912"/>
                    <a:pt x="166813" y="43083"/>
                    <a:pt x="144381" y="12880"/>
                  </a:cubicBezTo>
                  <a:cubicBezTo>
                    <a:pt x="126611" y="25677"/>
                    <a:pt x="109906" y="39815"/>
                    <a:pt x="91917" y="52355"/>
                  </a:cubicBezTo>
                  <a:cubicBezTo>
                    <a:pt x="69962" y="68146"/>
                    <a:pt x="39856" y="98422"/>
                    <a:pt x="10963" y="92804"/>
                  </a:cubicBezTo>
                  <a:cubicBezTo>
                    <a:pt x="4281" y="91666"/>
                    <a:pt x="-2989" y="83587"/>
                    <a:pt x="1270" y="76940"/>
                  </a:cubicBezTo>
                  <a:cubicBezTo>
                    <a:pt x="2776" y="75068"/>
                    <a:pt x="5841" y="74902"/>
                    <a:pt x="7291" y="76940"/>
                  </a:cubicBezTo>
                  <a:cubicBezTo>
                    <a:pt x="7787" y="76977"/>
                    <a:pt x="7989" y="77418"/>
                    <a:pt x="7952" y="77822"/>
                  </a:cubicBezTo>
                  <a:cubicBezTo>
                    <a:pt x="23684" y="96935"/>
                    <a:pt x="73101" y="50464"/>
                    <a:pt x="87860" y="40292"/>
                  </a:cubicBezTo>
                  <a:cubicBezTo>
                    <a:pt x="103243" y="29588"/>
                    <a:pt x="117616" y="17617"/>
                    <a:pt x="132540" y="6325"/>
                  </a:cubicBezTo>
                  <a:cubicBezTo>
                    <a:pt x="136506" y="3791"/>
                    <a:pt x="140269" y="-377"/>
                    <a:pt x="145335" y="27"/>
                  </a:cubicBezTo>
                  <a:cubicBezTo>
                    <a:pt x="149374" y="376"/>
                    <a:pt x="152439" y="3332"/>
                    <a:pt x="154918" y="6288"/>
                  </a:cubicBezTo>
                  <a:cubicBezTo>
                    <a:pt x="159250" y="11576"/>
                    <a:pt x="162829" y="17470"/>
                    <a:pt x="166593" y="23162"/>
                  </a:cubicBezTo>
                  <a:cubicBezTo>
                    <a:pt x="178708" y="41908"/>
                    <a:pt x="191411" y="60306"/>
                    <a:pt x="201985" y="79988"/>
                  </a:cubicBezTo>
                  <a:cubicBezTo>
                    <a:pt x="216413" y="106171"/>
                    <a:pt x="232677" y="131306"/>
                    <a:pt x="246757" y="157672"/>
                  </a:cubicBezTo>
                  <a:cubicBezTo>
                    <a:pt x="253953" y="172177"/>
                    <a:pt x="261094" y="186737"/>
                    <a:pt x="268418" y="201095"/>
                  </a:cubicBezTo>
                  <a:cubicBezTo>
                    <a:pt x="271337" y="207852"/>
                    <a:pt x="261332" y="213103"/>
                    <a:pt x="257533" y="2065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3" name="Google Shape;1743;p35"/>
            <p:cNvSpPr/>
            <p:nvPr/>
          </p:nvSpPr>
          <p:spPr>
            <a:xfrm>
              <a:off x="16048848" y="4599687"/>
              <a:ext cx="836788" cy="136143"/>
            </a:xfrm>
            <a:custGeom>
              <a:avLst/>
              <a:gdLst/>
              <a:ahLst/>
              <a:cxnLst/>
              <a:rect l="l" t="t" r="r" b="b"/>
              <a:pathLst>
                <a:path w="836788" h="136143" extrusionOk="0">
                  <a:moveTo>
                    <a:pt x="466016" y="136054"/>
                  </a:moveTo>
                  <a:cubicBezTo>
                    <a:pt x="414616" y="135430"/>
                    <a:pt x="363254" y="135209"/>
                    <a:pt x="311873" y="133594"/>
                  </a:cubicBezTo>
                  <a:cubicBezTo>
                    <a:pt x="287844" y="132602"/>
                    <a:pt x="263704" y="135430"/>
                    <a:pt x="239730" y="133667"/>
                  </a:cubicBezTo>
                  <a:cubicBezTo>
                    <a:pt x="220253" y="128196"/>
                    <a:pt x="202704" y="116849"/>
                    <a:pt x="184586" y="107999"/>
                  </a:cubicBezTo>
                  <a:cubicBezTo>
                    <a:pt x="160502" y="96083"/>
                    <a:pt x="136436" y="83965"/>
                    <a:pt x="113196" y="70451"/>
                  </a:cubicBezTo>
                  <a:cubicBezTo>
                    <a:pt x="99355" y="62299"/>
                    <a:pt x="84119" y="56919"/>
                    <a:pt x="69892" y="49520"/>
                  </a:cubicBezTo>
                  <a:cubicBezTo>
                    <a:pt x="50067" y="40211"/>
                    <a:pt x="31581" y="28442"/>
                    <a:pt x="14748" y="14451"/>
                  </a:cubicBezTo>
                  <a:cubicBezTo>
                    <a:pt x="11058" y="10852"/>
                    <a:pt x="-4013" y="3380"/>
                    <a:pt x="1017" y="277"/>
                  </a:cubicBezTo>
                  <a:cubicBezTo>
                    <a:pt x="4009" y="-660"/>
                    <a:pt x="6928" y="993"/>
                    <a:pt x="9626" y="2094"/>
                  </a:cubicBezTo>
                  <a:cubicBezTo>
                    <a:pt x="18658" y="6299"/>
                    <a:pt x="27322" y="13203"/>
                    <a:pt x="35418" y="18601"/>
                  </a:cubicBezTo>
                  <a:cubicBezTo>
                    <a:pt x="51480" y="29305"/>
                    <a:pt x="68625" y="37310"/>
                    <a:pt x="86009" y="45150"/>
                  </a:cubicBezTo>
                  <a:cubicBezTo>
                    <a:pt x="121530" y="59930"/>
                    <a:pt x="154958" y="81339"/>
                    <a:pt x="190570" y="97570"/>
                  </a:cubicBezTo>
                  <a:cubicBezTo>
                    <a:pt x="203218" y="104125"/>
                    <a:pt x="214379" y="110165"/>
                    <a:pt x="227082" y="115802"/>
                  </a:cubicBezTo>
                  <a:cubicBezTo>
                    <a:pt x="232901" y="118189"/>
                    <a:pt x="238390" y="121916"/>
                    <a:pt x="244888" y="121898"/>
                  </a:cubicBezTo>
                  <a:cubicBezTo>
                    <a:pt x="277784" y="121880"/>
                    <a:pt x="310716" y="120649"/>
                    <a:pt x="343630" y="122247"/>
                  </a:cubicBezTo>
                  <a:cubicBezTo>
                    <a:pt x="409146" y="122724"/>
                    <a:pt x="475341" y="125919"/>
                    <a:pt x="540710" y="121567"/>
                  </a:cubicBezTo>
                  <a:cubicBezTo>
                    <a:pt x="601012" y="116353"/>
                    <a:pt x="661370" y="114480"/>
                    <a:pt x="721378" y="107136"/>
                  </a:cubicBezTo>
                  <a:cubicBezTo>
                    <a:pt x="741039" y="104896"/>
                    <a:pt x="760644" y="102142"/>
                    <a:pt x="780341" y="100140"/>
                  </a:cubicBezTo>
                  <a:cubicBezTo>
                    <a:pt x="794696" y="98066"/>
                    <a:pt x="809014" y="95514"/>
                    <a:pt x="823608" y="95917"/>
                  </a:cubicBezTo>
                  <a:cubicBezTo>
                    <a:pt x="824985" y="85305"/>
                    <a:pt x="824030" y="74509"/>
                    <a:pt x="824544" y="63841"/>
                  </a:cubicBezTo>
                  <a:cubicBezTo>
                    <a:pt x="824618" y="60500"/>
                    <a:pt x="827279" y="57709"/>
                    <a:pt x="830675" y="57709"/>
                  </a:cubicBezTo>
                  <a:cubicBezTo>
                    <a:pt x="833980" y="57709"/>
                    <a:pt x="836825" y="60500"/>
                    <a:pt x="836788" y="63841"/>
                  </a:cubicBezTo>
                  <a:cubicBezTo>
                    <a:pt x="835228" y="74289"/>
                    <a:pt x="841084" y="105777"/>
                    <a:pt x="827885" y="108054"/>
                  </a:cubicBezTo>
                  <a:cubicBezTo>
                    <a:pt x="811878" y="107687"/>
                    <a:pt x="797156" y="109927"/>
                    <a:pt x="781589" y="112314"/>
                  </a:cubicBezTo>
                  <a:cubicBezTo>
                    <a:pt x="765398" y="114003"/>
                    <a:pt x="749263" y="116078"/>
                    <a:pt x="733109" y="118060"/>
                  </a:cubicBezTo>
                  <a:cubicBezTo>
                    <a:pt x="687326" y="124064"/>
                    <a:pt x="640333" y="126837"/>
                    <a:pt x="594441" y="129775"/>
                  </a:cubicBezTo>
                  <a:cubicBezTo>
                    <a:pt x="551687" y="132859"/>
                    <a:pt x="508934" y="136788"/>
                    <a:pt x="466016" y="1360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4" name="Google Shape;1744;p35"/>
            <p:cNvSpPr/>
            <p:nvPr/>
          </p:nvSpPr>
          <p:spPr>
            <a:xfrm>
              <a:off x="15977619" y="4022107"/>
              <a:ext cx="824441" cy="21930"/>
            </a:xfrm>
            <a:custGeom>
              <a:avLst/>
              <a:gdLst/>
              <a:ahLst/>
              <a:cxnLst/>
              <a:rect l="l" t="t" r="r" b="b"/>
              <a:pathLst>
                <a:path w="824441" h="21930" extrusionOk="0">
                  <a:moveTo>
                    <a:pt x="96128" y="21931"/>
                  </a:moveTo>
                  <a:cubicBezTo>
                    <a:pt x="64536" y="20719"/>
                    <a:pt x="32778" y="21821"/>
                    <a:pt x="1259" y="19819"/>
                  </a:cubicBezTo>
                  <a:cubicBezTo>
                    <a:pt x="195" y="19526"/>
                    <a:pt x="-338" y="18240"/>
                    <a:pt x="231" y="17286"/>
                  </a:cubicBezTo>
                  <a:cubicBezTo>
                    <a:pt x="1149" y="15743"/>
                    <a:pt x="2967" y="15431"/>
                    <a:pt x="4600" y="15101"/>
                  </a:cubicBezTo>
                  <a:cubicBezTo>
                    <a:pt x="48602" y="10272"/>
                    <a:pt x="93044" y="14348"/>
                    <a:pt x="137064" y="9372"/>
                  </a:cubicBezTo>
                  <a:cubicBezTo>
                    <a:pt x="163259" y="7371"/>
                    <a:pt x="189528" y="7591"/>
                    <a:pt x="215760" y="8950"/>
                  </a:cubicBezTo>
                  <a:cubicBezTo>
                    <a:pt x="241973" y="9758"/>
                    <a:pt x="268206" y="8436"/>
                    <a:pt x="294438" y="8362"/>
                  </a:cubicBezTo>
                  <a:cubicBezTo>
                    <a:pt x="320559" y="8546"/>
                    <a:pt x="346626" y="10676"/>
                    <a:pt x="372766" y="9905"/>
                  </a:cubicBezTo>
                  <a:cubicBezTo>
                    <a:pt x="399090" y="9170"/>
                    <a:pt x="425359" y="6361"/>
                    <a:pt x="451683" y="5682"/>
                  </a:cubicBezTo>
                  <a:cubicBezTo>
                    <a:pt x="478410" y="5149"/>
                    <a:pt x="505120" y="4396"/>
                    <a:pt x="531792" y="2524"/>
                  </a:cubicBezTo>
                  <a:cubicBezTo>
                    <a:pt x="557584" y="889"/>
                    <a:pt x="583430" y="1642"/>
                    <a:pt x="609258" y="1073"/>
                  </a:cubicBezTo>
                  <a:cubicBezTo>
                    <a:pt x="639327" y="-781"/>
                    <a:pt x="669432" y="339"/>
                    <a:pt x="699538" y="302"/>
                  </a:cubicBezTo>
                  <a:cubicBezTo>
                    <a:pt x="726082" y="1165"/>
                    <a:pt x="752626" y="926"/>
                    <a:pt x="779170" y="669"/>
                  </a:cubicBezTo>
                  <a:cubicBezTo>
                    <a:pt x="789138" y="614"/>
                    <a:pt x="799105" y="853"/>
                    <a:pt x="809055" y="1477"/>
                  </a:cubicBezTo>
                  <a:cubicBezTo>
                    <a:pt x="814929" y="2156"/>
                    <a:pt x="824970" y="926"/>
                    <a:pt x="824420" y="9354"/>
                  </a:cubicBezTo>
                  <a:cubicBezTo>
                    <a:pt x="822969" y="16955"/>
                    <a:pt x="814580" y="14054"/>
                    <a:pt x="809147" y="13742"/>
                  </a:cubicBezTo>
                  <a:cubicBezTo>
                    <a:pt x="786274" y="12273"/>
                    <a:pt x="763365" y="13301"/>
                    <a:pt x="740473" y="13154"/>
                  </a:cubicBezTo>
                  <a:cubicBezTo>
                    <a:pt x="706623" y="13063"/>
                    <a:pt x="672755" y="12016"/>
                    <a:pt x="638905" y="12200"/>
                  </a:cubicBezTo>
                  <a:cubicBezTo>
                    <a:pt x="612709" y="13338"/>
                    <a:pt x="586496" y="13632"/>
                    <a:pt x="560282" y="13632"/>
                  </a:cubicBezTo>
                  <a:cubicBezTo>
                    <a:pt x="542696" y="13889"/>
                    <a:pt x="525147" y="15027"/>
                    <a:pt x="507579" y="16055"/>
                  </a:cubicBezTo>
                  <a:cubicBezTo>
                    <a:pt x="490287" y="17065"/>
                    <a:pt x="472995" y="17084"/>
                    <a:pt x="455685" y="17598"/>
                  </a:cubicBezTo>
                  <a:cubicBezTo>
                    <a:pt x="420091" y="18442"/>
                    <a:pt x="384607" y="22665"/>
                    <a:pt x="348976" y="21747"/>
                  </a:cubicBezTo>
                  <a:cubicBezTo>
                    <a:pt x="331390" y="21600"/>
                    <a:pt x="313841" y="20095"/>
                    <a:pt x="296255" y="19911"/>
                  </a:cubicBezTo>
                  <a:cubicBezTo>
                    <a:pt x="270096" y="19709"/>
                    <a:pt x="243956" y="21086"/>
                    <a:pt x="217816" y="20132"/>
                  </a:cubicBezTo>
                  <a:cubicBezTo>
                    <a:pt x="199092" y="19452"/>
                    <a:pt x="180331" y="17947"/>
                    <a:pt x="161589" y="18699"/>
                  </a:cubicBezTo>
                  <a:cubicBezTo>
                    <a:pt x="139670" y="18791"/>
                    <a:pt x="117954" y="21802"/>
                    <a:pt x="96128" y="219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5" name="Google Shape;1745;p35"/>
            <p:cNvSpPr/>
            <p:nvPr/>
          </p:nvSpPr>
          <p:spPr>
            <a:xfrm>
              <a:off x="15982550" y="4034318"/>
              <a:ext cx="891392" cy="689167"/>
            </a:xfrm>
            <a:custGeom>
              <a:avLst/>
              <a:gdLst/>
              <a:ahLst/>
              <a:cxnLst/>
              <a:rect l="l" t="t" r="r" b="b"/>
              <a:pathLst>
                <a:path w="891392" h="689167" extrusionOk="0">
                  <a:moveTo>
                    <a:pt x="891393" y="626713"/>
                  </a:moveTo>
                  <a:cubicBezTo>
                    <a:pt x="891044" y="627485"/>
                    <a:pt x="890860" y="628311"/>
                    <a:pt x="890824" y="629192"/>
                  </a:cubicBezTo>
                  <a:cubicBezTo>
                    <a:pt x="890328" y="639860"/>
                    <a:pt x="891264" y="650656"/>
                    <a:pt x="889887" y="661268"/>
                  </a:cubicBezTo>
                  <a:cubicBezTo>
                    <a:pt x="875312" y="660846"/>
                    <a:pt x="860994" y="663398"/>
                    <a:pt x="846620" y="665491"/>
                  </a:cubicBezTo>
                  <a:cubicBezTo>
                    <a:pt x="826923" y="667493"/>
                    <a:pt x="807336" y="670228"/>
                    <a:pt x="787658" y="672487"/>
                  </a:cubicBezTo>
                  <a:cubicBezTo>
                    <a:pt x="727649" y="679831"/>
                    <a:pt x="667292" y="681704"/>
                    <a:pt x="606989" y="686918"/>
                  </a:cubicBezTo>
                  <a:cubicBezTo>
                    <a:pt x="541620" y="691251"/>
                    <a:pt x="475444" y="688075"/>
                    <a:pt x="409910" y="687598"/>
                  </a:cubicBezTo>
                  <a:cubicBezTo>
                    <a:pt x="376996" y="686000"/>
                    <a:pt x="344082" y="687230"/>
                    <a:pt x="311186" y="687249"/>
                  </a:cubicBezTo>
                  <a:cubicBezTo>
                    <a:pt x="304688" y="687267"/>
                    <a:pt x="299199" y="683540"/>
                    <a:pt x="293380" y="681171"/>
                  </a:cubicBezTo>
                  <a:cubicBezTo>
                    <a:pt x="280677" y="675535"/>
                    <a:pt x="269516" y="669476"/>
                    <a:pt x="256868" y="662921"/>
                  </a:cubicBezTo>
                  <a:cubicBezTo>
                    <a:pt x="221256" y="646708"/>
                    <a:pt x="187846" y="625281"/>
                    <a:pt x="152307" y="610501"/>
                  </a:cubicBezTo>
                  <a:cubicBezTo>
                    <a:pt x="134923" y="602679"/>
                    <a:pt x="117778" y="594656"/>
                    <a:pt x="101716" y="583970"/>
                  </a:cubicBezTo>
                  <a:cubicBezTo>
                    <a:pt x="95438" y="579784"/>
                    <a:pt x="88829" y="574698"/>
                    <a:pt x="81964" y="570677"/>
                  </a:cubicBezTo>
                  <a:cubicBezTo>
                    <a:pt x="106819" y="567519"/>
                    <a:pt x="131564" y="543393"/>
                    <a:pt x="150325" y="529897"/>
                  </a:cubicBezTo>
                  <a:cubicBezTo>
                    <a:pt x="168314" y="517375"/>
                    <a:pt x="185019" y="503238"/>
                    <a:pt x="202807" y="490422"/>
                  </a:cubicBezTo>
                  <a:cubicBezTo>
                    <a:pt x="225239" y="520625"/>
                    <a:pt x="244037" y="553454"/>
                    <a:pt x="262632" y="586118"/>
                  </a:cubicBezTo>
                  <a:cubicBezTo>
                    <a:pt x="273793" y="605195"/>
                    <a:pt x="285468" y="624014"/>
                    <a:pt x="295711" y="643605"/>
                  </a:cubicBezTo>
                  <a:cubicBezTo>
                    <a:pt x="302430" y="657192"/>
                    <a:pt x="308818" y="670504"/>
                    <a:pt x="315959" y="684127"/>
                  </a:cubicBezTo>
                  <a:cubicBezTo>
                    <a:pt x="319759" y="690664"/>
                    <a:pt x="329763" y="685413"/>
                    <a:pt x="326863" y="678674"/>
                  </a:cubicBezTo>
                  <a:cubicBezTo>
                    <a:pt x="319539" y="664316"/>
                    <a:pt x="312398" y="649738"/>
                    <a:pt x="305202" y="635251"/>
                  </a:cubicBezTo>
                  <a:cubicBezTo>
                    <a:pt x="291122" y="608885"/>
                    <a:pt x="274858" y="583749"/>
                    <a:pt x="260429" y="557567"/>
                  </a:cubicBezTo>
                  <a:cubicBezTo>
                    <a:pt x="249837" y="537903"/>
                    <a:pt x="237153" y="519487"/>
                    <a:pt x="225037" y="500741"/>
                  </a:cubicBezTo>
                  <a:cubicBezTo>
                    <a:pt x="221256" y="495049"/>
                    <a:pt x="217694" y="489155"/>
                    <a:pt x="213362" y="483867"/>
                  </a:cubicBezTo>
                  <a:cubicBezTo>
                    <a:pt x="210884" y="480911"/>
                    <a:pt x="207818" y="477955"/>
                    <a:pt x="203780" y="477606"/>
                  </a:cubicBezTo>
                  <a:cubicBezTo>
                    <a:pt x="198713" y="477202"/>
                    <a:pt x="194932" y="481352"/>
                    <a:pt x="190985" y="483904"/>
                  </a:cubicBezTo>
                  <a:cubicBezTo>
                    <a:pt x="176061" y="495196"/>
                    <a:pt x="161688" y="507167"/>
                    <a:pt x="146305" y="517871"/>
                  </a:cubicBezTo>
                  <a:cubicBezTo>
                    <a:pt x="132151" y="527602"/>
                    <a:pt x="86222" y="570658"/>
                    <a:pt x="68545" y="557457"/>
                  </a:cubicBezTo>
                  <a:cubicBezTo>
                    <a:pt x="69224" y="555327"/>
                    <a:pt x="69040" y="552720"/>
                    <a:pt x="68600" y="550535"/>
                  </a:cubicBezTo>
                  <a:cubicBezTo>
                    <a:pt x="67517" y="541042"/>
                    <a:pt x="66305" y="531550"/>
                    <a:pt x="64910" y="522094"/>
                  </a:cubicBezTo>
                  <a:cubicBezTo>
                    <a:pt x="61110" y="494884"/>
                    <a:pt x="57420" y="467655"/>
                    <a:pt x="54502" y="440334"/>
                  </a:cubicBezTo>
                  <a:cubicBezTo>
                    <a:pt x="52005" y="413674"/>
                    <a:pt x="49105" y="387088"/>
                    <a:pt x="45672" y="360538"/>
                  </a:cubicBezTo>
                  <a:cubicBezTo>
                    <a:pt x="40734" y="313186"/>
                    <a:pt x="36732" y="265687"/>
                    <a:pt x="28857" y="218683"/>
                  </a:cubicBezTo>
                  <a:cubicBezTo>
                    <a:pt x="25314" y="191914"/>
                    <a:pt x="19367" y="165548"/>
                    <a:pt x="15438" y="138869"/>
                  </a:cubicBezTo>
                  <a:cubicBezTo>
                    <a:pt x="13125" y="111604"/>
                    <a:pt x="9105" y="84669"/>
                    <a:pt x="3965" y="57825"/>
                  </a:cubicBezTo>
                  <a:cubicBezTo>
                    <a:pt x="1542" y="41301"/>
                    <a:pt x="1322" y="24519"/>
                    <a:pt x="0" y="7884"/>
                  </a:cubicBezTo>
                  <a:cubicBezTo>
                    <a:pt x="30307" y="9592"/>
                    <a:pt x="60816" y="8619"/>
                    <a:pt x="91179" y="9794"/>
                  </a:cubicBezTo>
                  <a:cubicBezTo>
                    <a:pt x="113005" y="9665"/>
                    <a:pt x="134721" y="6636"/>
                    <a:pt x="156603" y="6525"/>
                  </a:cubicBezTo>
                  <a:cubicBezTo>
                    <a:pt x="175363" y="5791"/>
                    <a:pt x="194106" y="7278"/>
                    <a:pt x="212830" y="7958"/>
                  </a:cubicBezTo>
                  <a:cubicBezTo>
                    <a:pt x="238970" y="8894"/>
                    <a:pt x="265110" y="7535"/>
                    <a:pt x="291269" y="7737"/>
                  </a:cubicBezTo>
                  <a:cubicBezTo>
                    <a:pt x="308855" y="7921"/>
                    <a:pt x="326404" y="9426"/>
                    <a:pt x="343990" y="9573"/>
                  </a:cubicBezTo>
                  <a:cubicBezTo>
                    <a:pt x="379621" y="10491"/>
                    <a:pt x="415105" y="6250"/>
                    <a:pt x="450699" y="5424"/>
                  </a:cubicBezTo>
                  <a:cubicBezTo>
                    <a:pt x="468009" y="4928"/>
                    <a:pt x="485301" y="4910"/>
                    <a:pt x="502594" y="3882"/>
                  </a:cubicBezTo>
                  <a:cubicBezTo>
                    <a:pt x="520161" y="2835"/>
                    <a:pt x="537710" y="1715"/>
                    <a:pt x="555296" y="1458"/>
                  </a:cubicBezTo>
                  <a:cubicBezTo>
                    <a:pt x="581510" y="1458"/>
                    <a:pt x="607705" y="1164"/>
                    <a:pt x="633919" y="26"/>
                  </a:cubicBezTo>
                  <a:cubicBezTo>
                    <a:pt x="667787" y="-176"/>
                    <a:pt x="701619" y="870"/>
                    <a:pt x="735488" y="981"/>
                  </a:cubicBezTo>
                  <a:cubicBezTo>
                    <a:pt x="758379" y="1109"/>
                    <a:pt x="781306" y="99"/>
                    <a:pt x="804161" y="1550"/>
                  </a:cubicBezTo>
                  <a:cubicBezTo>
                    <a:pt x="806070" y="1660"/>
                    <a:pt x="808346" y="2082"/>
                    <a:pt x="810549" y="2266"/>
                  </a:cubicBezTo>
                  <a:cubicBezTo>
                    <a:pt x="810971" y="5865"/>
                    <a:pt x="811357" y="9463"/>
                    <a:pt x="811650" y="13099"/>
                  </a:cubicBezTo>
                  <a:cubicBezTo>
                    <a:pt x="813559" y="39832"/>
                    <a:pt x="818222" y="66198"/>
                    <a:pt x="822444" y="92637"/>
                  </a:cubicBezTo>
                  <a:cubicBezTo>
                    <a:pt x="826483" y="120876"/>
                    <a:pt x="830117" y="149151"/>
                    <a:pt x="834615" y="177317"/>
                  </a:cubicBezTo>
                  <a:cubicBezTo>
                    <a:pt x="840911" y="216260"/>
                    <a:pt x="846051" y="255350"/>
                    <a:pt x="850365" y="294550"/>
                  </a:cubicBezTo>
                  <a:cubicBezTo>
                    <a:pt x="857249" y="343224"/>
                    <a:pt x="863912" y="391935"/>
                    <a:pt x="870833" y="440591"/>
                  </a:cubicBezTo>
                  <a:cubicBezTo>
                    <a:pt x="878543" y="502503"/>
                    <a:pt x="882508" y="564930"/>
                    <a:pt x="891393" y="62671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6" name="Google Shape;1746;p35"/>
            <p:cNvSpPr/>
            <p:nvPr/>
          </p:nvSpPr>
          <p:spPr>
            <a:xfrm>
              <a:off x="15974767" y="3941635"/>
              <a:ext cx="816569" cy="95554"/>
            </a:xfrm>
            <a:custGeom>
              <a:avLst/>
              <a:gdLst/>
              <a:ahLst/>
              <a:cxnLst/>
              <a:rect l="l" t="t" r="r" b="b"/>
              <a:pathLst>
                <a:path w="816569" h="95554" extrusionOk="0">
                  <a:moveTo>
                    <a:pt x="816570" y="82225"/>
                  </a:moveTo>
                  <a:cubicBezTo>
                    <a:pt x="814900" y="82133"/>
                    <a:pt x="813284" y="82078"/>
                    <a:pt x="811889" y="81913"/>
                  </a:cubicBezTo>
                  <a:cubicBezTo>
                    <a:pt x="801940" y="81289"/>
                    <a:pt x="791972" y="81050"/>
                    <a:pt x="782004" y="81105"/>
                  </a:cubicBezTo>
                  <a:cubicBezTo>
                    <a:pt x="755442" y="81362"/>
                    <a:pt x="728897" y="81601"/>
                    <a:pt x="702372" y="80738"/>
                  </a:cubicBezTo>
                  <a:cubicBezTo>
                    <a:pt x="672266" y="80793"/>
                    <a:pt x="642179" y="79654"/>
                    <a:pt x="612092" y="81509"/>
                  </a:cubicBezTo>
                  <a:cubicBezTo>
                    <a:pt x="586264" y="82078"/>
                    <a:pt x="560436" y="81325"/>
                    <a:pt x="534626" y="82959"/>
                  </a:cubicBezTo>
                  <a:cubicBezTo>
                    <a:pt x="507972" y="84832"/>
                    <a:pt x="481244" y="85585"/>
                    <a:pt x="454517" y="86117"/>
                  </a:cubicBezTo>
                  <a:cubicBezTo>
                    <a:pt x="428193" y="86797"/>
                    <a:pt x="401924" y="89606"/>
                    <a:pt x="375601" y="90340"/>
                  </a:cubicBezTo>
                  <a:cubicBezTo>
                    <a:pt x="349460" y="91112"/>
                    <a:pt x="323394" y="88982"/>
                    <a:pt x="297272" y="88798"/>
                  </a:cubicBezTo>
                  <a:cubicBezTo>
                    <a:pt x="271058" y="88872"/>
                    <a:pt x="244826" y="90194"/>
                    <a:pt x="218594" y="89386"/>
                  </a:cubicBezTo>
                  <a:cubicBezTo>
                    <a:pt x="192380" y="88027"/>
                    <a:pt x="166093" y="87788"/>
                    <a:pt x="139898" y="89808"/>
                  </a:cubicBezTo>
                  <a:cubicBezTo>
                    <a:pt x="95878" y="94784"/>
                    <a:pt x="51436" y="90708"/>
                    <a:pt x="7435" y="95536"/>
                  </a:cubicBezTo>
                  <a:cubicBezTo>
                    <a:pt x="7416" y="95536"/>
                    <a:pt x="7379" y="95555"/>
                    <a:pt x="7361" y="95555"/>
                  </a:cubicBezTo>
                  <a:cubicBezTo>
                    <a:pt x="5764" y="75817"/>
                    <a:pt x="2992" y="56189"/>
                    <a:pt x="1689" y="36397"/>
                  </a:cubicBezTo>
                  <a:cubicBezTo>
                    <a:pt x="1010" y="31972"/>
                    <a:pt x="1193" y="26996"/>
                    <a:pt x="0" y="22589"/>
                  </a:cubicBezTo>
                  <a:cubicBezTo>
                    <a:pt x="19954" y="26463"/>
                    <a:pt x="40734" y="24793"/>
                    <a:pt x="60945" y="23875"/>
                  </a:cubicBezTo>
                  <a:cubicBezTo>
                    <a:pt x="114180" y="20111"/>
                    <a:pt x="166277" y="6689"/>
                    <a:pt x="219677" y="4357"/>
                  </a:cubicBezTo>
                  <a:cubicBezTo>
                    <a:pt x="288736" y="244"/>
                    <a:pt x="358290" y="4963"/>
                    <a:pt x="427422" y="2209"/>
                  </a:cubicBezTo>
                  <a:cubicBezTo>
                    <a:pt x="476563" y="153"/>
                    <a:pt x="525778" y="1052"/>
                    <a:pt x="574957" y="24"/>
                  </a:cubicBezTo>
                  <a:cubicBezTo>
                    <a:pt x="613836" y="-215"/>
                    <a:pt x="652698" y="1401"/>
                    <a:pt x="691596" y="1346"/>
                  </a:cubicBezTo>
                  <a:cubicBezTo>
                    <a:pt x="709476" y="1328"/>
                    <a:pt x="727282" y="3017"/>
                    <a:pt x="745125" y="3990"/>
                  </a:cubicBezTo>
                  <a:cubicBezTo>
                    <a:pt x="763849" y="4669"/>
                    <a:pt x="782610" y="4486"/>
                    <a:pt x="801371" y="4724"/>
                  </a:cubicBezTo>
                  <a:cubicBezTo>
                    <a:pt x="805666" y="30705"/>
                    <a:pt x="812403" y="56171"/>
                    <a:pt x="816570" y="8222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7" name="Google Shape;1747;p35"/>
            <p:cNvSpPr/>
            <p:nvPr/>
          </p:nvSpPr>
          <p:spPr>
            <a:xfrm>
              <a:off x="16301222" y="4711536"/>
              <a:ext cx="13216" cy="14568"/>
            </a:xfrm>
            <a:custGeom>
              <a:avLst/>
              <a:gdLst/>
              <a:ahLst/>
              <a:cxnLst/>
              <a:rect l="l" t="t" r="r" b="b"/>
              <a:pathLst>
                <a:path w="13216" h="14568" extrusionOk="0">
                  <a:moveTo>
                    <a:pt x="4557" y="13281"/>
                  </a:moveTo>
                  <a:cubicBezTo>
                    <a:pt x="2868" y="10398"/>
                    <a:pt x="1326" y="7093"/>
                    <a:pt x="133" y="3917"/>
                  </a:cubicBezTo>
                  <a:cubicBezTo>
                    <a:pt x="-767" y="961"/>
                    <a:pt x="3125" y="-1316"/>
                    <a:pt x="5291" y="869"/>
                  </a:cubicBezTo>
                  <a:cubicBezTo>
                    <a:pt x="8760" y="-49"/>
                    <a:pt x="11367" y="3219"/>
                    <a:pt x="12230" y="6230"/>
                  </a:cubicBezTo>
                  <a:cubicBezTo>
                    <a:pt x="14323" y="9499"/>
                    <a:pt x="13093" y="14511"/>
                    <a:pt x="8485" y="13336"/>
                  </a:cubicBezTo>
                  <a:cubicBezTo>
                    <a:pt x="7787" y="14988"/>
                    <a:pt x="5199" y="14988"/>
                    <a:pt x="4557" y="132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8" name="Google Shape;1748;p35"/>
            <p:cNvSpPr/>
            <p:nvPr/>
          </p:nvSpPr>
          <p:spPr>
            <a:xfrm>
              <a:off x="16297869" y="4711089"/>
              <a:ext cx="6127" cy="12956"/>
            </a:xfrm>
            <a:custGeom>
              <a:avLst/>
              <a:gdLst/>
              <a:ahLst/>
              <a:cxnLst/>
              <a:rect l="l" t="t" r="r" b="b"/>
              <a:pathLst>
                <a:path w="6127" h="12956" extrusionOk="0">
                  <a:moveTo>
                    <a:pt x="2017" y="12571"/>
                  </a:moveTo>
                  <a:cubicBezTo>
                    <a:pt x="-828" y="10092"/>
                    <a:pt x="218" y="5539"/>
                    <a:pt x="71" y="2124"/>
                  </a:cubicBezTo>
                  <a:cubicBezTo>
                    <a:pt x="291" y="-153"/>
                    <a:pt x="3632" y="-814"/>
                    <a:pt x="4715" y="1206"/>
                  </a:cubicBezTo>
                  <a:cubicBezTo>
                    <a:pt x="5541" y="3391"/>
                    <a:pt x="5083" y="5888"/>
                    <a:pt x="5780" y="8164"/>
                  </a:cubicBezTo>
                  <a:cubicBezTo>
                    <a:pt x="6955" y="10790"/>
                    <a:pt x="5009" y="14095"/>
                    <a:pt x="2017" y="125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796" name="Google Shape;1796;p35"/>
          <p:cNvSpPr/>
          <p:nvPr/>
        </p:nvSpPr>
        <p:spPr>
          <a:xfrm>
            <a:off x="10568900" y="3993986"/>
            <a:ext cx="992117" cy="796928"/>
          </a:xfrm>
          <a:custGeom>
            <a:avLst/>
            <a:gdLst/>
            <a:ahLst/>
            <a:cxnLst/>
            <a:rect l="l" t="t" r="r" b="b"/>
            <a:pathLst>
              <a:path w="992117" h="796928" extrusionOk="0">
                <a:moveTo>
                  <a:pt x="984606" y="357253"/>
                </a:moveTo>
                <a:cubicBezTo>
                  <a:pt x="983792" y="327622"/>
                  <a:pt x="979983" y="298151"/>
                  <a:pt x="976828" y="268719"/>
                </a:cubicBezTo>
                <a:cubicBezTo>
                  <a:pt x="973494" y="234130"/>
                  <a:pt x="970320" y="199918"/>
                  <a:pt x="968296" y="165171"/>
                </a:cubicBezTo>
                <a:cubicBezTo>
                  <a:pt x="965042" y="136493"/>
                  <a:pt x="966986" y="106485"/>
                  <a:pt x="958077" y="78581"/>
                </a:cubicBezTo>
                <a:cubicBezTo>
                  <a:pt x="953553" y="66423"/>
                  <a:pt x="947720" y="54107"/>
                  <a:pt x="938791" y="44508"/>
                </a:cubicBezTo>
                <a:cubicBezTo>
                  <a:pt x="929683" y="34770"/>
                  <a:pt x="917719" y="28145"/>
                  <a:pt x="904445" y="26400"/>
                </a:cubicBezTo>
                <a:cubicBezTo>
                  <a:pt x="890277" y="24457"/>
                  <a:pt x="876011" y="22890"/>
                  <a:pt x="861784" y="21244"/>
                </a:cubicBezTo>
                <a:cubicBezTo>
                  <a:pt x="827974" y="19439"/>
                  <a:pt x="794163" y="21700"/>
                  <a:pt x="760393" y="23048"/>
                </a:cubicBezTo>
                <a:cubicBezTo>
                  <a:pt x="740551" y="23624"/>
                  <a:pt x="720729" y="22354"/>
                  <a:pt x="700887" y="22017"/>
                </a:cubicBezTo>
                <a:cubicBezTo>
                  <a:pt x="614197" y="20411"/>
                  <a:pt x="527806" y="17079"/>
                  <a:pt x="441335" y="10157"/>
                </a:cubicBezTo>
                <a:cubicBezTo>
                  <a:pt x="412247" y="8412"/>
                  <a:pt x="383079" y="8015"/>
                  <a:pt x="353951" y="7162"/>
                </a:cubicBezTo>
                <a:cubicBezTo>
                  <a:pt x="323812" y="5734"/>
                  <a:pt x="293672" y="4068"/>
                  <a:pt x="263472" y="3473"/>
                </a:cubicBezTo>
                <a:cubicBezTo>
                  <a:pt x="233075" y="3513"/>
                  <a:pt x="202816" y="201"/>
                  <a:pt x="172418" y="122"/>
                </a:cubicBezTo>
                <a:cubicBezTo>
                  <a:pt x="155652" y="-454"/>
                  <a:pt x="138905" y="1193"/>
                  <a:pt x="122159" y="1312"/>
                </a:cubicBezTo>
                <a:cubicBezTo>
                  <a:pt x="116166" y="1371"/>
                  <a:pt x="110174" y="1470"/>
                  <a:pt x="104182" y="1292"/>
                </a:cubicBezTo>
                <a:cubicBezTo>
                  <a:pt x="102753" y="1609"/>
                  <a:pt x="101305" y="1926"/>
                  <a:pt x="99876" y="2264"/>
                </a:cubicBezTo>
                <a:cubicBezTo>
                  <a:pt x="84142" y="776"/>
                  <a:pt x="68189" y="3731"/>
                  <a:pt x="52871" y="7142"/>
                </a:cubicBezTo>
                <a:cubicBezTo>
                  <a:pt x="46422" y="8154"/>
                  <a:pt x="40271" y="10355"/>
                  <a:pt x="34676" y="13509"/>
                </a:cubicBezTo>
                <a:cubicBezTo>
                  <a:pt x="34219" y="13588"/>
                  <a:pt x="33743" y="13667"/>
                  <a:pt x="33287" y="13747"/>
                </a:cubicBezTo>
                <a:cubicBezTo>
                  <a:pt x="33049" y="14044"/>
                  <a:pt x="32751" y="14322"/>
                  <a:pt x="32414" y="14540"/>
                </a:cubicBezTo>
                <a:cubicBezTo>
                  <a:pt x="31481" y="15155"/>
                  <a:pt x="30529" y="15770"/>
                  <a:pt x="29616" y="16404"/>
                </a:cubicBezTo>
                <a:cubicBezTo>
                  <a:pt x="29457" y="16523"/>
                  <a:pt x="29318" y="16642"/>
                  <a:pt x="29160" y="16742"/>
                </a:cubicBezTo>
                <a:cubicBezTo>
                  <a:pt x="28624" y="17158"/>
                  <a:pt x="28088" y="17555"/>
                  <a:pt x="27592" y="17991"/>
                </a:cubicBezTo>
                <a:cubicBezTo>
                  <a:pt x="27295" y="18249"/>
                  <a:pt x="26977" y="18507"/>
                  <a:pt x="26679" y="18764"/>
                </a:cubicBezTo>
                <a:cubicBezTo>
                  <a:pt x="26144" y="19221"/>
                  <a:pt x="25588" y="19558"/>
                  <a:pt x="24933" y="19816"/>
                </a:cubicBezTo>
                <a:cubicBezTo>
                  <a:pt x="24933" y="19816"/>
                  <a:pt x="24913" y="19816"/>
                  <a:pt x="24913" y="19835"/>
                </a:cubicBezTo>
                <a:cubicBezTo>
                  <a:pt x="24616" y="20351"/>
                  <a:pt x="24378" y="20867"/>
                  <a:pt x="24100" y="21402"/>
                </a:cubicBezTo>
                <a:cubicBezTo>
                  <a:pt x="20171" y="25171"/>
                  <a:pt x="16798" y="29554"/>
                  <a:pt x="14199" y="34452"/>
                </a:cubicBezTo>
                <a:cubicBezTo>
                  <a:pt x="12989" y="37070"/>
                  <a:pt x="9318" y="44527"/>
                  <a:pt x="6421" y="52282"/>
                </a:cubicBezTo>
                <a:cubicBezTo>
                  <a:pt x="6203" y="53690"/>
                  <a:pt x="6004" y="55098"/>
                  <a:pt x="5806" y="56487"/>
                </a:cubicBezTo>
                <a:cubicBezTo>
                  <a:pt x="5885" y="57340"/>
                  <a:pt x="5746" y="58212"/>
                  <a:pt x="5667" y="59085"/>
                </a:cubicBezTo>
                <a:cubicBezTo>
                  <a:pt x="5588" y="59759"/>
                  <a:pt x="5508" y="60453"/>
                  <a:pt x="5429" y="61128"/>
                </a:cubicBezTo>
                <a:cubicBezTo>
                  <a:pt x="5270" y="62397"/>
                  <a:pt x="5091" y="63686"/>
                  <a:pt x="4933" y="64936"/>
                </a:cubicBezTo>
                <a:cubicBezTo>
                  <a:pt x="4714" y="66185"/>
                  <a:pt x="4556" y="67434"/>
                  <a:pt x="4417" y="68664"/>
                </a:cubicBezTo>
                <a:cubicBezTo>
                  <a:pt x="4337" y="69239"/>
                  <a:pt x="4278" y="69814"/>
                  <a:pt x="4199" y="70390"/>
                </a:cubicBezTo>
                <a:cubicBezTo>
                  <a:pt x="4099" y="71143"/>
                  <a:pt x="4040" y="71917"/>
                  <a:pt x="3782" y="72631"/>
                </a:cubicBezTo>
                <a:cubicBezTo>
                  <a:pt x="3841" y="72710"/>
                  <a:pt x="3921" y="72789"/>
                  <a:pt x="4000" y="72869"/>
                </a:cubicBezTo>
                <a:cubicBezTo>
                  <a:pt x="3445" y="76835"/>
                  <a:pt x="3028" y="80822"/>
                  <a:pt x="2710" y="84788"/>
                </a:cubicBezTo>
                <a:cubicBezTo>
                  <a:pt x="568" y="103709"/>
                  <a:pt x="329" y="122748"/>
                  <a:pt x="210" y="141768"/>
                </a:cubicBezTo>
                <a:cubicBezTo>
                  <a:pt x="-881" y="192580"/>
                  <a:pt x="2512" y="243293"/>
                  <a:pt x="4913" y="294006"/>
                </a:cubicBezTo>
                <a:cubicBezTo>
                  <a:pt x="5905" y="358443"/>
                  <a:pt x="12413" y="422880"/>
                  <a:pt x="13762" y="487396"/>
                </a:cubicBezTo>
                <a:cubicBezTo>
                  <a:pt x="13881" y="501855"/>
                  <a:pt x="14973" y="516293"/>
                  <a:pt x="16620" y="530652"/>
                </a:cubicBezTo>
                <a:cubicBezTo>
                  <a:pt x="18564" y="548819"/>
                  <a:pt x="18782" y="567878"/>
                  <a:pt x="27314" y="584478"/>
                </a:cubicBezTo>
                <a:cubicBezTo>
                  <a:pt x="35390" y="602348"/>
                  <a:pt x="53783" y="611352"/>
                  <a:pt x="69359" y="621725"/>
                </a:cubicBezTo>
                <a:cubicBezTo>
                  <a:pt x="90173" y="632990"/>
                  <a:pt x="113865" y="636540"/>
                  <a:pt x="137060" y="639416"/>
                </a:cubicBezTo>
                <a:cubicBezTo>
                  <a:pt x="155235" y="642172"/>
                  <a:pt x="173529" y="643739"/>
                  <a:pt x="191903" y="644612"/>
                </a:cubicBezTo>
                <a:cubicBezTo>
                  <a:pt x="238531" y="648618"/>
                  <a:pt x="285715" y="648360"/>
                  <a:pt x="332483" y="652763"/>
                </a:cubicBezTo>
                <a:cubicBezTo>
                  <a:pt x="345122" y="653834"/>
                  <a:pt x="357761" y="654905"/>
                  <a:pt x="370400" y="655857"/>
                </a:cubicBezTo>
                <a:cubicBezTo>
                  <a:pt x="371690" y="655738"/>
                  <a:pt x="372305" y="657563"/>
                  <a:pt x="373238" y="658158"/>
                </a:cubicBezTo>
                <a:cubicBezTo>
                  <a:pt x="393675" y="680708"/>
                  <a:pt x="412842" y="704825"/>
                  <a:pt x="433795" y="727077"/>
                </a:cubicBezTo>
                <a:cubicBezTo>
                  <a:pt x="446454" y="743023"/>
                  <a:pt x="458855" y="759246"/>
                  <a:pt x="473201" y="773803"/>
                </a:cubicBezTo>
                <a:cubicBezTo>
                  <a:pt x="478658" y="780051"/>
                  <a:pt x="483559" y="786774"/>
                  <a:pt x="488598" y="793339"/>
                </a:cubicBezTo>
                <a:cubicBezTo>
                  <a:pt x="489868" y="795044"/>
                  <a:pt x="491555" y="796631"/>
                  <a:pt x="493757" y="796929"/>
                </a:cubicBezTo>
                <a:cubicBezTo>
                  <a:pt x="493856" y="796929"/>
                  <a:pt x="493936" y="796929"/>
                  <a:pt x="494015" y="796929"/>
                </a:cubicBezTo>
                <a:cubicBezTo>
                  <a:pt x="502686" y="796929"/>
                  <a:pt x="508837" y="783422"/>
                  <a:pt x="513262" y="777076"/>
                </a:cubicBezTo>
                <a:cubicBezTo>
                  <a:pt x="517865" y="769579"/>
                  <a:pt x="522984" y="762419"/>
                  <a:pt x="527350" y="754764"/>
                </a:cubicBezTo>
                <a:cubicBezTo>
                  <a:pt x="543441" y="726641"/>
                  <a:pt x="561120" y="699351"/>
                  <a:pt x="575665" y="670375"/>
                </a:cubicBezTo>
                <a:cubicBezTo>
                  <a:pt x="585843" y="668511"/>
                  <a:pt x="596320" y="668649"/>
                  <a:pt x="606757" y="668768"/>
                </a:cubicBezTo>
                <a:cubicBezTo>
                  <a:pt x="611975" y="668828"/>
                  <a:pt x="617174" y="668887"/>
                  <a:pt x="622333" y="668709"/>
                </a:cubicBezTo>
                <a:cubicBezTo>
                  <a:pt x="631321" y="668788"/>
                  <a:pt x="640329" y="668669"/>
                  <a:pt x="649318" y="668550"/>
                </a:cubicBezTo>
                <a:cubicBezTo>
                  <a:pt x="661084" y="668392"/>
                  <a:pt x="672850" y="668233"/>
                  <a:pt x="684636" y="668530"/>
                </a:cubicBezTo>
                <a:cubicBezTo>
                  <a:pt x="722435" y="669105"/>
                  <a:pt x="760194" y="674599"/>
                  <a:pt x="797993" y="676463"/>
                </a:cubicBezTo>
                <a:cubicBezTo>
                  <a:pt x="826565" y="677614"/>
                  <a:pt x="855018" y="679895"/>
                  <a:pt x="883591" y="681541"/>
                </a:cubicBezTo>
                <a:cubicBezTo>
                  <a:pt x="911627" y="685012"/>
                  <a:pt x="941767" y="679657"/>
                  <a:pt x="962522" y="658951"/>
                </a:cubicBezTo>
                <a:cubicBezTo>
                  <a:pt x="974308" y="644076"/>
                  <a:pt x="982086" y="626128"/>
                  <a:pt x="987483" y="608020"/>
                </a:cubicBezTo>
                <a:cubicBezTo>
                  <a:pt x="992324" y="584915"/>
                  <a:pt x="991927" y="561036"/>
                  <a:pt x="992086" y="537514"/>
                </a:cubicBezTo>
                <a:cubicBezTo>
                  <a:pt x="992582" y="477381"/>
                  <a:pt x="986987" y="417346"/>
                  <a:pt x="984606" y="3572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797" name="Google Shape;1797;p35"/>
          <p:cNvGrpSpPr/>
          <p:nvPr/>
        </p:nvGrpSpPr>
        <p:grpSpPr>
          <a:xfrm>
            <a:off x="10568900" y="3993986"/>
            <a:ext cx="992117" cy="796928"/>
            <a:chOff x="10568900" y="3993986"/>
            <a:chExt cx="992117" cy="796928"/>
          </a:xfrm>
        </p:grpSpPr>
        <p:sp>
          <p:nvSpPr>
            <p:cNvPr id="1798" name="Google Shape;1798;p35"/>
            <p:cNvSpPr/>
            <p:nvPr/>
          </p:nvSpPr>
          <p:spPr>
            <a:xfrm>
              <a:off x="10568900" y="3993986"/>
              <a:ext cx="992117" cy="796928"/>
            </a:xfrm>
            <a:custGeom>
              <a:avLst/>
              <a:gdLst/>
              <a:ahLst/>
              <a:cxnLst/>
              <a:rect l="l" t="t" r="r" b="b"/>
              <a:pathLst>
                <a:path w="992117" h="796928" extrusionOk="0">
                  <a:moveTo>
                    <a:pt x="984606" y="357253"/>
                  </a:moveTo>
                  <a:cubicBezTo>
                    <a:pt x="983792" y="327622"/>
                    <a:pt x="979983" y="298151"/>
                    <a:pt x="976828" y="268719"/>
                  </a:cubicBezTo>
                  <a:cubicBezTo>
                    <a:pt x="973494" y="234130"/>
                    <a:pt x="970320" y="199918"/>
                    <a:pt x="968296" y="165171"/>
                  </a:cubicBezTo>
                  <a:cubicBezTo>
                    <a:pt x="965042" y="136493"/>
                    <a:pt x="966986" y="106485"/>
                    <a:pt x="958077" y="78581"/>
                  </a:cubicBezTo>
                  <a:cubicBezTo>
                    <a:pt x="953553" y="66423"/>
                    <a:pt x="947720" y="54107"/>
                    <a:pt x="938791" y="44508"/>
                  </a:cubicBezTo>
                  <a:cubicBezTo>
                    <a:pt x="929683" y="34770"/>
                    <a:pt x="917719" y="28145"/>
                    <a:pt x="904445" y="26400"/>
                  </a:cubicBezTo>
                  <a:cubicBezTo>
                    <a:pt x="890277" y="24457"/>
                    <a:pt x="876011" y="22890"/>
                    <a:pt x="861784" y="21244"/>
                  </a:cubicBezTo>
                  <a:cubicBezTo>
                    <a:pt x="827974" y="19439"/>
                    <a:pt x="794163" y="21700"/>
                    <a:pt x="760393" y="23048"/>
                  </a:cubicBezTo>
                  <a:cubicBezTo>
                    <a:pt x="740551" y="23624"/>
                    <a:pt x="720729" y="22354"/>
                    <a:pt x="700887" y="22017"/>
                  </a:cubicBezTo>
                  <a:cubicBezTo>
                    <a:pt x="614197" y="20411"/>
                    <a:pt x="527806" y="17079"/>
                    <a:pt x="441335" y="10157"/>
                  </a:cubicBezTo>
                  <a:cubicBezTo>
                    <a:pt x="412247" y="8412"/>
                    <a:pt x="383079" y="8015"/>
                    <a:pt x="353951" y="7162"/>
                  </a:cubicBezTo>
                  <a:cubicBezTo>
                    <a:pt x="323812" y="5734"/>
                    <a:pt x="293672" y="4068"/>
                    <a:pt x="263472" y="3473"/>
                  </a:cubicBezTo>
                  <a:cubicBezTo>
                    <a:pt x="233075" y="3513"/>
                    <a:pt x="202816" y="201"/>
                    <a:pt x="172418" y="122"/>
                  </a:cubicBezTo>
                  <a:cubicBezTo>
                    <a:pt x="155652" y="-454"/>
                    <a:pt x="138905" y="1193"/>
                    <a:pt x="122159" y="1312"/>
                  </a:cubicBezTo>
                  <a:cubicBezTo>
                    <a:pt x="116166" y="1371"/>
                    <a:pt x="110174" y="1470"/>
                    <a:pt x="104182" y="1292"/>
                  </a:cubicBezTo>
                  <a:cubicBezTo>
                    <a:pt x="102753" y="1609"/>
                    <a:pt x="101305" y="1926"/>
                    <a:pt x="99876" y="2264"/>
                  </a:cubicBezTo>
                  <a:cubicBezTo>
                    <a:pt x="84142" y="776"/>
                    <a:pt x="68189" y="3731"/>
                    <a:pt x="52871" y="7142"/>
                  </a:cubicBezTo>
                  <a:cubicBezTo>
                    <a:pt x="46422" y="8154"/>
                    <a:pt x="40271" y="10355"/>
                    <a:pt x="34676" y="13509"/>
                  </a:cubicBezTo>
                  <a:cubicBezTo>
                    <a:pt x="34219" y="13588"/>
                    <a:pt x="33743" y="13667"/>
                    <a:pt x="33287" y="13747"/>
                  </a:cubicBezTo>
                  <a:cubicBezTo>
                    <a:pt x="33049" y="14044"/>
                    <a:pt x="32751" y="14322"/>
                    <a:pt x="32414" y="14540"/>
                  </a:cubicBezTo>
                  <a:cubicBezTo>
                    <a:pt x="31481" y="15155"/>
                    <a:pt x="30529" y="15770"/>
                    <a:pt x="29616" y="16404"/>
                  </a:cubicBezTo>
                  <a:cubicBezTo>
                    <a:pt x="29457" y="16523"/>
                    <a:pt x="29318" y="16642"/>
                    <a:pt x="29160" y="16742"/>
                  </a:cubicBezTo>
                  <a:cubicBezTo>
                    <a:pt x="28624" y="17158"/>
                    <a:pt x="28088" y="17555"/>
                    <a:pt x="27592" y="17991"/>
                  </a:cubicBezTo>
                  <a:cubicBezTo>
                    <a:pt x="27295" y="18249"/>
                    <a:pt x="26977" y="18507"/>
                    <a:pt x="26679" y="18764"/>
                  </a:cubicBezTo>
                  <a:cubicBezTo>
                    <a:pt x="26144" y="19221"/>
                    <a:pt x="25588" y="19558"/>
                    <a:pt x="24933" y="19816"/>
                  </a:cubicBezTo>
                  <a:cubicBezTo>
                    <a:pt x="24933" y="19816"/>
                    <a:pt x="24913" y="19816"/>
                    <a:pt x="24913" y="19835"/>
                  </a:cubicBezTo>
                  <a:cubicBezTo>
                    <a:pt x="24616" y="20351"/>
                    <a:pt x="24378" y="20867"/>
                    <a:pt x="24100" y="21402"/>
                  </a:cubicBezTo>
                  <a:cubicBezTo>
                    <a:pt x="20171" y="25171"/>
                    <a:pt x="16798" y="29554"/>
                    <a:pt x="14199" y="34452"/>
                  </a:cubicBezTo>
                  <a:cubicBezTo>
                    <a:pt x="12989" y="37070"/>
                    <a:pt x="9318" y="44527"/>
                    <a:pt x="6421" y="52282"/>
                  </a:cubicBezTo>
                  <a:cubicBezTo>
                    <a:pt x="6203" y="53690"/>
                    <a:pt x="6004" y="55098"/>
                    <a:pt x="5806" y="56487"/>
                  </a:cubicBezTo>
                  <a:cubicBezTo>
                    <a:pt x="5885" y="57340"/>
                    <a:pt x="5746" y="58212"/>
                    <a:pt x="5667" y="59085"/>
                  </a:cubicBezTo>
                  <a:cubicBezTo>
                    <a:pt x="5588" y="59759"/>
                    <a:pt x="5508" y="60453"/>
                    <a:pt x="5429" y="61128"/>
                  </a:cubicBezTo>
                  <a:cubicBezTo>
                    <a:pt x="5270" y="62397"/>
                    <a:pt x="5091" y="63686"/>
                    <a:pt x="4933" y="64936"/>
                  </a:cubicBezTo>
                  <a:cubicBezTo>
                    <a:pt x="4714" y="66185"/>
                    <a:pt x="4556" y="67434"/>
                    <a:pt x="4417" y="68664"/>
                  </a:cubicBezTo>
                  <a:cubicBezTo>
                    <a:pt x="4337" y="69239"/>
                    <a:pt x="4278" y="69814"/>
                    <a:pt x="4199" y="70390"/>
                  </a:cubicBezTo>
                  <a:cubicBezTo>
                    <a:pt x="4099" y="71143"/>
                    <a:pt x="4040" y="71917"/>
                    <a:pt x="3782" y="72631"/>
                  </a:cubicBezTo>
                  <a:cubicBezTo>
                    <a:pt x="3841" y="72710"/>
                    <a:pt x="3921" y="72789"/>
                    <a:pt x="4000" y="72869"/>
                  </a:cubicBezTo>
                  <a:cubicBezTo>
                    <a:pt x="3445" y="76835"/>
                    <a:pt x="3028" y="80822"/>
                    <a:pt x="2710" y="84788"/>
                  </a:cubicBezTo>
                  <a:cubicBezTo>
                    <a:pt x="568" y="103709"/>
                    <a:pt x="329" y="122748"/>
                    <a:pt x="210" y="141768"/>
                  </a:cubicBezTo>
                  <a:cubicBezTo>
                    <a:pt x="-881" y="192580"/>
                    <a:pt x="2512" y="243293"/>
                    <a:pt x="4913" y="294006"/>
                  </a:cubicBezTo>
                  <a:cubicBezTo>
                    <a:pt x="5905" y="358443"/>
                    <a:pt x="12413" y="422880"/>
                    <a:pt x="13762" y="487396"/>
                  </a:cubicBezTo>
                  <a:cubicBezTo>
                    <a:pt x="13881" y="501855"/>
                    <a:pt x="14973" y="516293"/>
                    <a:pt x="16620" y="530652"/>
                  </a:cubicBezTo>
                  <a:cubicBezTo>
                    <a:pt x="18564" y="548819"/>
                    <a:pt x="18782" y="567878"/>
                    <a:pt x="27314" y="584478"/>
                  </a:cubicBezTo>
                  <a:cubicBezTo>
                    <a:pt x="35390" y="602348"/>
                    <a:pt x="53783" y="611352"/>
                    <a:pt x="69359" y="621725"/>
                  </a:cubicBezTo>
                  <a:cubicBezTo>
                    <a:pt x="90173" y="632990"/>
                    <a:pt x="113865" y="636540"/>
                    <a:pt x="137060" y="639416"/>
                  </a:cubicBezTo>
                  <a:cubicBezTo>
                    <a:pt x="155235" y="642172"/>
                    <a:pt x="173529" y="643739"/>
                    <a:pt x="191903" y="644612"/>
                  </a:cubicBezTo>
                  <a:cubicBezTo>
                    <a:pt x="238531" y="648618"/>
                    <a:pt x="285715" y="648360"/>
                    <a:pt x="332483" y="652763"/>
                  </a:cubicBezTo>
                  <a:cubicBezTo>
                    <a:pt x="345122" y="653834"/>
                    <a:pt x="357761" y="654905"/>
                    <a:pt x="370400" y="655857"/>
                  </a:cubicBezTo>
                  <a:cubicBezTo>
                    <a:pt x="371690" y="655738"/>
                    <a:pt x="372305" y="657563"/>
                    <a:pt x="373238" y="658158"/>
                  </a:cubicBezTo>
                  <a:cubicBezTo>
                    <a:pt x="393675" y="680708"/>
                    <a:pt x="412842" y="704825"/>
                    <a:pt x="433795" y="727077"/>
                  </a:cubicBezTo>
                  <a:cubicBezTo>
                    <a:pt x="446454" y="743023"/>
                    <a:pt x="458855" y="759246"/>
                    <a:pt x="473201" y="773803"/>
                  </a:cubicBezTo>
                  <a:cubicBezTo>
                    <a:pt x="478658" y="780051"/>
                    <a:pt x="483559" y="786774"/>
                    <a:pt x="488598" y="793339"/>
                  </a:cubicBezTo>
                  <a:cubicBezTo>
                    <a:pt x="489868" y="795044"/>
                    <a:pt x="491555" y="796631"/>
                    <a:pt x="493757" y="796929"/>
                  </a:cubicBezTo>
                  <a:cubicBezTo>
                    <a:pt x="493856" y="796929"/>
                    <a:pt x="493936" y="796929"/>
                    <a:pt x="494015" y="796929"/>
                  </a:cubicBezTo>
                  <a:cubicBezTo>
                    <a:pt x="502686" y="796929"/>
                    <a:pt x="508837" y="783422"/>
                    <a:pt x="513262" y="777076"/>
                  </a:cubicBezTo>
                  <a:cubicBezTo>
                    <a:pt x="517865" y="769579"/>
                    <a:pt x="522984" y="762419"/>
                    <a:pt x="527350" y="754764"/>
                  </a:cubicBezTo>
                  <a:cubicBezTo>
                    <a:pt x="543441" y="726641"/>
                    <a:pt x="561120" y="699351"/>
                    <a:pt x="575665" y="670375"/>
                  </a:cubicBezTo>
                  <a:cubicBezTo>
                    <a:pt x="585843" y="668511"/>
                    <a:pt x="596320" y="668649"/>
                    <a:pt x="606757" y="668768"/>
                  </a:cubicBezTo>
                  <a:cubicBezTo>
                    <a:pt x="611975" y="668828"/>
                    <a:pt x="617174" y="668887"/>
                    <a:pt x="622333" y="668709"/>
                  </a:cubicBezTo>
                  <a:cubicBezTo>
                    <a:pt x="631321" y="668788"/>
                    <a:pt x="640329" y="668669"/>
                    <a:pt x="649318" y="668550"/>
                  </a:cubicBezTo>
                  <a:cubicBezTo>
                    <a:pt x="661084" y="668392"/>
                    <a:pt x="672850" y="668233"/>
                    <a:pt x="684636" y="668530"/>
                  </a:cubicBezTo>
                  <a:cubicBezTo>
                    <a:pt x="722435" y="669105"/>
                    <a:pt x="760194" y="674599"/>
                    <a:pt x="797993" y="676463"/>
                  </a:cubicBezTo>
                  <a:cubicBezTo>
                    <a:pt x="826565" y="677614"/>
                    <a:pt x="855018" y="679895"/>
                    <a:pt x="883591" y="681541"/>
                  </a:cubicBezTo>
                  <a:cubicBezTo>
                    <a:pt x="911627" y="685012"/>
                    <a:pt x="941767" y="679657"/>
                    <a:pt x="962522" y="658951"/>
                  </a:cubicBezTo>
                  <a:cubicBezTo>
                    <a:pt x="974308" y="644076"/>
                    <a:pt x="982086" y="626128"/>
                    <a:pt x="987483" y="608020"/>
                  </a:cubicBezTo>
                  <a:cubicBezTo>
                    <a:pt x="992324" y="584915"/>
                    <a:pt x="991927" y="561036"/>
                    <a:pt x="992086" y="537514"/>
                  </a:cubicBezTo>
                  <a:cubicBezTo>
                    <a:pt x="992582" y="477381"/>
                    <a:pt x="986987" y="417346"/>
                    <a:pt x="984606" y="357253"/>
                  </a:cubicBezTo>
                  <a:close/>
                  <a:moveTo>
                    <a:pt x="981610" y="533964"/>
                  </a:moveTo>
                  <a:cubicBezTo>
                    <a:pt x="981193" y="558815"/>
                    <a:pt x="982522" y="583526"/>
                    <a:pt x="976570" y="608060"/>
                  </a:cubicBezTo>
                  <a:cubicBezTo>
                    <a:pt x="971054" y="624025"/>
                    <a:pt x="964704" y="640427"/>
                    <a:pt x="953375" y="653239"/>
                  </a:cubicBezTo>
                  <a:cubicBezTo>
                    <a:pt x="925775" y="677713"/>
                    <a:pt x="895655" y="671684"/>
                    <a:pt x="861983" y="669859"/>
                  </a:cubicBezTo>
                  <a:cubicBezTo>
                    <a:pt x="836942" y="667638"/>
                    <a:pt x="811803" y="666745"/>
                    <a:pt x="786683" y="665536"/>
                  </a:cubicBezTo>
                  <a:cubicBezTo>
                    <a:pt x="760075" y="663116"/>
                    <a:pt x="733467" y="660597"/>
                    <a:pt x="706800" y="658872"/>
                  </a:cubicBezTo>
                  <a:cubicBezTo>
                    <a:pt x="666382" y="657206"/>
                    <a:pt x="625884" y="658237"/>
                    <a:pt x="585447" y="658654"/>
                  </a:cubicBezTo>
                  <a:cubicBezTo>
                    <a:pt x="576994" y="658911"/>
                    <a:pt x="567708" y="659268"/>
                    <a:pt x="564752" y="668808"/>
                  </a:cubicBezTo>
                  <a:cubicBezTo>
                    <a:pt x="554216" y="689494"/>
                    <a:pt x="541675" y="709327"/>
                    <a:pt x="530108" y="729477"/>
                  </a:cubicBezTo>
                  <a:cubicBezTo>
                    <a:pt x="518778" y="748080"/>
                    <a:pt x="508361" y="767417"/>
                    <a:pt x="495226" y="784811"/>
                  </a:cubicBezTo>
                  <a:cubicBezTo>
                    <a:pt x="489134" y="776580"/>
                    <a:pt x="482765" y="768528"/>
                    <a:pt x="475701" y="761130"/>
                  </a:cubicBezTo>
                  <a:cubicBezTo>
                    <a:pt x="463598" y="748953"/>
                    <a:pt x="453697" y="734971"/>
                    <a:pt x="442922" y="721663"/>
                  </a:cubicBezTo>
                  <a:cubicBezTo>
                    <a:pt x="421612" y="698875"/>
                    <a:pt x="402088" y="674520"/>
                    <a:pt x="381174" y="651375"/>
                  </a:cubicBezTo>
                  <a:cubicBezTo>
                    <a:pt x="378039" y="646813"/>
                    <a:pt x="373178" y="645147"/>
                    <a:pt x="367940" y="645147"/>
                  </a:cubicBezTo>
                  <a:cubicBezTo>
                    <a:pt x="367622" y="645147"/>
                    <a:pt x="367305" y="645167"/>
                    <a:pt x="366968" y="645167"/>
                  </a:cubicBezTo>
                  <a:cubicBezTo>
                    <a:pt x="356670" y="644235"/>
                    <a:pt x="344844" y="643343"/>
                    <a:pt x="334209" y="642430"/>
                  </a:cubicBezTo>
                  <a:cubicBezTo>
                    <a:pt x="306351" y="639733"/>
                    <a:pt x="278394" y="638702"/>
                    <a:pt x="250377" y="637770"/>
                  </a:cubicBezTo>
                  <a:cubicBezTo>
                    <a:pt x="208372" y="634993"/>
                    <a:pt x="165711" y="633942"/>
                    <a:pt x="123924" y="627020"/>
                  </a:cubicBezTo>
                  <a:cubicBezTo>
                    <a:pt x="101305" y="624263"/>
                    <a:pt x="78883" y="617619"/>
                    <a:pt x="60649" y="603498"/>
                  </a:cubicBezTo>
                  <a:cubicBezTo>
                    <a:pt x="51323" y="597687"/>
                    <a:pt x="41620" y="590746"/>
                    <a:pt x="36878" y="580274"/>
                  </a:cubicBezTo>
                  <a:cubicBezTo>
                    <a:pt x="29695" y="566331"/>
                    <a:pt x="29041" y="550386"/>
                    <a:pt x="27533" y="535094"/>
                  </a:cubicBezTo>
                  <a:cubicBezTo>
                    <a:pt x="23644" y="504175"/>
                    <a:pt x="24259" y="472740"/>
                    <a:pt x="22453" y="441523"/>
                  </a:cubicBezTo>
                  <a:cubicBezTo>
                    <a:pt x="20886" y="409116"/>
                    <a:pt x="19060" y="377026"/>
                    <a:pt x="16977" y="344580"/>
                  </a:cubicBezTo>
                  <a:cubicBezTo>
                    <a:pt x="15548" y="303902"/>
                    <a:pt x="14179" y="263225"/>
                    <a:pt x="11778" y="222587"/>
                  </a:cubicBezTo>
                  <a:cubicBezTo>
                    <a:pt x="10231" y="192045"/>
                    <a:pt x="10488" y="161462"/>
                    <a:pt x="10707" y="130880"/>
                  </a:cubicBezTo>
                  <a:cubicBezTo>
                    <a:pt x="11481" y="103173"/>
                    <a:pt x="11084" y="74376"/>
                    <a:pt x="20270" y="47919"/>
                  </a:cubicBezTo>
                  <a:cubicBezTo>
                    <a:pt x="25033" y="42723"/>
                    <a:pt x="26600" y="35127"/>
                    <a:pt x="30509" y="29157"/>
                  </a:cubicBezTo>
                  <a:cubicBezTo>
                    <a:pt x="34973" y="24833"/>
                    <a:pt x="40251" y="21382"/>
                    <a:pt x="46363" y="19280"/>
                  </a:cubicBezTo>
                  <a:cubicBezTo>
                    <a:pt x="60272" y="15155"/>
                    <a:pt x="74518" y="12299"/>
                    <a:pt x="88864" y="10296"/>
                  </a:cubicBezTo>
                  <a:cubicBezTo>
                    <a:pt x="111702" y="13826"/>
                    <a:pt x="135095" y="10871"/>
                    <a:pt x="158092" y="10534"/>
                  </a:cubicBezTo>
                  <a:cubicBezTo>
                    <a:pt x="190772" y="9860"/>
                    <a:pt x="223332" y="13429"/>
                    <a:pt x="256012" y="13786"/>
                  </a:cubicBezTo>
                  <a:cubicBezTo>
                    <a:pt x="310835" y="15095"/>
                    <a:pt x="365559" y="18209"/>
                    <a:pt x="420402" y="19657"/>
                  </a:cubicBezTo>
                  <a:cubicBezTo>
                    <a:pt x="470126" y="21700"/>
                    <a:pt x="519988" y="27293"/>
                    <a:pt x="569871" y="28245"/>
                  </a:cubicBezTo>
                  <a:cubicBezTo>
                    <a:pt x="622968" y="31755"/>
                    <a:pt x="676203" y="31180"/>
                    <a:pt x="729360" y="33342"/>
                  </a:cubicBezTo>
                  <a:cubicBezTo>
                    <a:pt x="749360" y="34076"/>
                    <a:pt x="769381" y="33183"/>
                    <a:pt x="789421" y="32291"/>
                  </a:cubicBezTo>
                  <a:cubicBezTo>
                    <a:pt x="820771" y="30902"/>
                    <a:pt x="852121" y="29514"/>
                    <a:pt x="883273" y="34333"/>
                  </a:cubicBezTo>
                  <a:cubicBezTo>
                    <a:pt x="896131" y="35900"/>
                    <a:pt x="909961" y="36098"/>
                    <a:pt x="921231" y="43218"/>
                  </a:cubicBezTo>
                  <a:cubicBezTo>
                    <a:pt x="934584" y="52024"/>
                    <a:pt x="942442" y="66423"/>
                    <a:pt x="947918" y="81060"/>
                  </a:cubicBezTo>
                  <a:cubicBezTo>
                    <a:pt x="953097" y="95518"/>
                    <a:pt x="953712" y="110948"/>
                    <a:pt x="955121" y="126100"/>
                  </a:cubicBezTo>
                  <a:cubicBezTo>
                    <a:pt x="957085" y="157535"/>
                    <a:pt x="959605" y="188733"/>
                    <a:pt x="961669" y="220287"/>
                  </a:cubicBezTo>
                  <a:cubicBezTo>
                    <a:pt x="965319" y="258882"/>
                    <a:pt x="969764" y="297417"/>
                    <a:pt x="973197" y="336032"/>
                  </a:cubicBezTo>
                  <a:cubicBezTo>
                    <a:pt x="974248" y="356777"/>
                    <a:pt x="975121" y="377542"/>
                    <a:pt x="976411" y="398267"/>
                  </a:cubicBezTo>
                  <a:cubicBezTo>
                    <a:pt x="977800" y="443486"/>
                    <a:pt x="982403" y="488685"/>
                    <a:pt x="981610" y="5339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99" name="Google Shape;1799;p35"/>
            <p:cNvSpPr/>
            <p:nvPr/>
          </p:nvSpPr>
          <p:spPr>
            <a:xfrm>
              <a:off x="10783048" y="4146406"/>
              <a:ext cx="514681" cy="429500"/>
            </a:xfrm>
            <a:custGeom>
              <a:avLst/>
              <a:gdLst/>
              <a:ahLst/>
              <a:cxnLst/>
              <a:rect l="l" t="t" r="r" b="b"/>
              <a:pathLst>
                <a:path w="514681" h="429500" extrusionOk="0">
                  <a:moveTo>
                    <a:pt x="459576" y="10629"/>
                  </a:moveTo>
                  <a:cubicBezTo>
                    <a:pt x="445568" y="3906"/>
                    <a:pt x="430111" y="1308"/>
                    <a:pt x="414694" y="495"/>
                  </a:cubicBezTo>
                  <a:cubicBezTo>
                    <a:pt x="393661" y="-1370"/>
                    <a:pt x="372411" y="2022"/>
                    <a:pt x="353224" y="10927"/>
                  </a:cubicBezTo>
                  <a:cubicBezTo>
                    <a:pt x="318064" y="24730"/>
                    <a:pt x="292329" y="46209"/>
                    <a:pt x="273658" y="79172"/>
                  </a:cubicBezTo>
                  <a:cubicBezTo>
                    <a:pt x="255482" y="39327"/>
                    <a:pt x="211989" y="19137"/>
                    <a:pt x="171789" y="8229"/>
                  </a:cubicBezTo>
                  <a:cubicBezTo>
                    <a:pt x="161511" y="4659"/>
                    <a:pt x="150737" y="2894"/>
                    <a:pt x="139844" y="2458"/>
                  </a:cubicBezTo>
                  <a:cubicBezTo>
                    <a:pt x="123276" y="1645"/>
                    <a:pt x="106430" y="1625"/>
                    <a:pt x="90477" y="6742"/>
                  </a:cubicBezTo>
                  <a:cubicBezTo>
                    <a:pt x="60040" y="14774"/>
                    <a:pt x="46170" y="32723"/>
                    <a:pt x="29325" y="57574"/>
                  </a:cubicBezTo>
                  <a:cubicBezTo>
                    <a:pt x="17916" y="75959"/>
                    <a:pt x="5812" y="94979"/>
                    <a:pt x="1685" y="116497"/>
                  </a:cubicBezTo>
                  <a:cubicBezTo>
                    <a:pt x="-1133" y="143708"/>
                    <a:pt x="-1272" y="172029"/>
                    <a:pt x="8054" y="198050"/>
                  </a:cubicBezTo>
                  <a:cubicBezTo>
                    <a:pt x="11685" y="208581"/>
                    <a:pt x="17677" y="218260"/>
                    <a:pt x="25217" y="226471"/>
                  </a:cubicBezTo>
                  <a:cubicBezTo>
                    <a:pt x="39444" y="242218"/>
                    <a:pt x="54940" y="256875"/>
                    <a:pt x="72759" y="268517"/>
                  </a:cubicBezTo>
                  <a:cubicBezTo>
                    <a:pt x="81767" y="274605"/>
                    <a:pt x="90279" y="281388"/>
                    <a:pt x="98851" y="288052"/>
                  </a:cubicBezTo>
                  <a:cubicBezTo>
                    <a:pt x="113454" y="298782"/>
                    <a:pt x="129030" y="307806"/>
                    <a:pt x="143257" y="319130"/>
                  </a:cubicBezTo>
                  <a:cubicBezTo>
                    <a:pt x="159904" y="330415"/>
                    <a:pt x="176293" y="342057"/>
                    <a:pt x="191750" y="355186"/>
                  </a:cubicBezTo>
                  <a:cubicBezTo>
                    <a:pt x="203774" y="363695"/>
                    <a:pt x="215362" y="372659"/>
                    <a:pt x="226235" y="382556"/>
                  </a:cubicBezTo>
                  <a:cubicBezTo>
                    <a:pt x="236454" y="391124"/>
                    <a:pt x="246871" y="399453"/>
                    <a:pt x="256732" y="408438"/>
                  </a:cubicBezTo>
                  <a:cubicBezTo>
                    <a:pt x="264173" y="415022"/>
                    <a:pt x="271455" y="421825"/>
                    <a:pt x="279531" y="427636"/>
                  </a:cubicBezTo>
                  <a:cubicBezTo>
                    <a:pt x="280840" y="428548"/>
                    <a:pt x="282130" y="429203"/>
                    <a:pt x="283737" y="429421"/>
                  </a:cubicBezTo>
                  <a:cubicBezTo>
                    <a:pt x="284174" y="429480"/>
                    <a:pt x="284610" y="429500"/>
                    <a:pt x="285047" y="429500"/>
                  </a:cubicBezTo>
                  <a:cubicBezTo>
                    <a:pt x="288797" y="429500"/>
                    <a:pt x="292130" y="427378"/>
                    <a:pt x="295265" y="425454"/>
                  </a:cubicBezTo>
                  <a:cubicBezTo>
                    <a:pt x="302329" y="421032"/>
                    <a:pt x="309194" y="416351"/>
                    <a:pt x="316000" y="411571"/>
                  </a:cubicBezTo>
                  <a:cubicBezTo>
                    <a:pt x="328997" y="402587"/>
                    <a:pt x="341735" y="393067"/>
                    <a:pt x="352390" y="381326"/>
                  </a:cubicBezTo>
                  <a:cubicBezTo>
                    <a:pt x="363363" y="369307"/>
                    <a:pt x="375427" y="358439"/>
                    <a:pt x="387312" y="347352"/>
                  </a:cubicBezTo>
                  <a:cubicBezTo>
                    <a:pt x="399614" y="334580"/>
                    <a:pt x="410130" y="320280"/>
                    <a:pt x="422353" y="307369"/>
                  </a:cubicBezTo>
                  <a:cubicBezTo>
                    <a:pt x="441341" y="284621"/>
                    <a:pt x="457989" y="260008"/>
                    <a:pt x="474358" y="235336"/>
                  </a:cubicBezTo>
                  <a:cubicBezTo>
                    <a:pt x="485926" y="219569"/>
                    <a:pt x="492930" y="199895"/>
                    <a:pt x="499875" y="181609"/>
                  </a:cubicBezTo>
                  <a:cubicBezTo>
                    <a:pt x="505292" y="166655"/>
                    <a:pt x="511145" y="151621"/>
                    <a:pt x="513129" y="135715"/>
                  </a:cubicBezTo>
                  <a:cubicBezTo>
                    <a:pt x="520669" y="93313"/>
                    <a:pt x="500411" y="29986"/>
                    <a:pt x="459576" y="10629"/>
                  </a:cubicBezTo>
                  <a:close/>
                  <a:moveTo>
                    <a:pt x="488763" y="177384"/>
                  </a:moveTo>
                  <a:cubicBezTo>
                    <a:pt x="484239" y="190018"/>
                    <a:pt x="478922" y="202374"/>
                    <a:pt x="473346" y="214551"/>
                  </a:cubicBezTo>
                  <a:cubicBezTo>
                    <a:pt x="464775" y="229029"/>
                    <a:pt x="455330" y="243031"/>
                    <a:pt x="445349" y="256557"/>
                  </a:cubicBezTo>
                  <a:cubicBezTo>
                    <a:pt x="428305" y="283530"/>
                    <a:pt x="406122" y="307111"/>
                    <a:pt x="385705" y="331704"/>
                  </a:cubicBezTo>
                  <a:cubicBezTo>
                    <a:pt x="372113" y="346460"/>
                    <a:pt x="356259" y="358974"/>
                    <a:pt x="342886" y="373968"/>
                  </a:cubicBezTo>
                  <a:cubicBezTo>
                    <a:pt x="326318" y="391362"/>
                    <a:pt x="305901" y="404650"/>
                    <a:pt x="285563" y="417244"/>
                  </a:cubicBezTo>
                  <a:cubicBezTo>
                    <a:pt x="260284" y="396796"/>
                    <a:pt x="236692" y="374186"/>
                    <a:pt x="210898" y="354334"/>
                  </a:cubicBezTo>
                  <a:cubicBezTo>
                    <a:pt x="202266" y="348284"/>
                    <a:pt x="193913" y="341898"/>
                    <a:pt x="185917" y="334996"/>
                  </a:cubicBezTo>
                  <a:cubicBezTo>
                    <a:pt x="174329" y="325199"/>
                    <a:pt x="161293" y="317702"/>
                    <a:pt x="149130" y="308599"/>
                  </a:cubicBezTo>
                  <a:cubicBezTo>
                    <a:pt x="138237" y="300031"/>
                    <a:pt x="126629" y="292475"/>
                    <a:pt x="115002" y="284918"/>
                  </a:cubicBezTo>
                  <a:cubicBezTo>
                    <a:pt x="104426" y="277778"/>
                    <a:pt x="94823" y="269310"/>
                    <a:pt x="84326" y="262051"/>
                  </a:cubicBezTo>
                  <a:cubicBezTo>
                    <a:pt x="65496" y="249794"/>
                    <a:pt x="48651" y="234959"/>
                    <a:pt x="33769" y="218161"/>
                  </a:cubicBezTo>
                  <a:cubicBezTo>
                    <a:pt x="26944" y="210704"/>
                    <a:pt x="21824" y="201838"/>
                    <a:pt x="18550" y="192140"/>
                  </a:cubicBezTo>
                  <a:cubicBezTo>
                    <a:pt x="10574" y="167527"/>
                    <a:pt x="10614" y="140951"/>
                    <a:pt x="13908" y="115506"/>
                  </a:cubicBezTo>
                  <a:cubicBezTo>
                    <a:pt x="18888" y="96684"/>
                    <a:pt x="29285" y="79826"/>
                    <a:pt x="39583" y="63504"/>
                  </a:cubicBezTo>
                  <a:cubicBezTo>
                    <a:pt x="53353" y="43631"/>
                    <a:pt x="65377" y="26238"/>
                    <a:pt x="89961" y="19316"/>
                  </a:cubicBezTo>
                  <a:cubicBezTo>
                    <a:pt x="101628" y="14973"/>
                    <a:pt x="113911" y="13822"/>
                    <a:pt x="126232" y="13822"/>
                  </a:cubicBezTo>
                  <a:cubicBezTo>
                    <a:pt x="131074" y="13822"/>
                    <a:pt x="135915" y="14001"/>
                    <a:pt x="140717" y="14219"/>
                  </a:cubicBezTo>
                  <a:cubicBezTo>
                    <a:pt x="152285" y="14536"/>
                    <a:pt x="163396" y="17690"/>
                    <a:pt x="174369" y="21141"/>
                  </a:cubicBezTo>
                  <a:cubicBezTo>
                    <a:pt x="212406" y="31335"/>
                    <a:pt x="251038" y="52159"/>
                    <a:pt x="268896" y="88830"/>
                  </a:cubicBezTo>
                  <a:cubicBezTo>
                    <a:pt x="268241" y="96248"/>
                    <a:pt x="278499" y="98132"/>
                    <a:pt x="280761" y="91032"/>
                  </a:cubicBezTo>
                  <a:cubicBezTo>
                    <a:pt x="287110" y="78200"/>
                    <a:pt x="295920" y="66816"/>
                    <a:pt x="305206" y="55967"/>
                  </a:cubicBezTo>
                  <a:cubicBezTo>
                    <a:pt x="325385" y="33973"/>
                    <a:pt x="365188" y="14378"/>
                    <a:pt x="395249" y="12136"/>
                  </a:cubicBezTo>
                  <a:cubicBezTo>
                    <a:pt x="422491" y="11303"/>
                    <a:pt x="455131" y="14021"/>
                    <a:pt x="474100" y="36313"/>
                  </a:cubicBezTo>
                  <a:cubicBezTo>
                    <a:pt x="492037" y="58446"/>
                    <a:pt x="502732" y="87006"/>
                    <a:pt x="502792" y="115545"/>
                  </a:cubicBezTo>
                  <a:cubicBezTo>
                    <a:pt x="502811" y="137143"/>
                    <a:pt x="496541" y="157432"/>
                    <a:pt x="488763" y="1773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800" name="Google Shape;1800;p35"/>
          <p:cNvSpPr/>
          <p:nvPr/>
        </p:nvSpPr>
        <p:spPr>
          <a:xfrm>
            <a:off x="10579422" y="4004282"/>
            <a:ext cx="971163" cy="774514"/>
          </a:xfrm>
          <a:custGeom>
            <a:avLst/>
            <a:gdLst/>
            <a:ahLst/>
            <a:cxnLst/>
            <a:rect l="l" t="t" r="r" b="b"/>
            <a:pathLst>
              <a:path w="971163" h="774514" extrusionOk="0">
                <a:moveTo>
                  <a:pt x="716774" y="277780"/>
                </a:moveTo>
                <a:cubicBezTo>
                  <a:pt x="724295" y="235436"/>
                  <a:pt x="704036" y="172110"/>
                  <a:pt x="663221" y="152753"/>
                </a:cubicBezTo>
                <a:cubicBezTo>
                  <a:pt x="649193" y="146030"/>
                  <a:pt x="633756" y="143432"/>
                  <a:pt x="618319" y="142618"/>
                </a:cubicBezTo>
                <a:cubicBezTo>
                  <a:pt x="597287" y="140734"/>
                  <a:pt x="576036" y="144146"/>
                  <a:pt x="556849" y="153051"/>
                </a:cubicBezTo>
                <a:cubicBezTo>
                  <a:pt x="521709" y="166854"/>
                  <a:pt x="495954" y="188333"/>
                  <a:pt x="477283" y="221296"/>
                </a:cubicBezTo>
                <a:cubicBezTo>
                  <a:pt x="459108" y="181451"/>
                  <a:pt x="415614" y="161242"/>
                  <a:pt x="375415" y="150353"/>
                </a:cubicBezTo>
                <a:cubicBezTo>
                  <a:pt x="365137" y="146783"/>
                  <a:pt x="354363" y="144998"/>
                  <a:pt x="343469" y="144582"/>
                </a:cubicBezTo>
                <a:cubicBezTo>
                  <a:pt x="326901" y="143769"/>
                  <a:pt x="310075" y="143749"/>
                  <a:pt x="294103" y="148866"/>
                </a:cubicBezTo>
                <a:cubicBezTo>
                  <a:pt x="263665" y="156898"/>
                  <a:pt x="249816" y="174847"/>
                  <a:pt x="232950" y="199698"/>
                </a:cubicBezTo>
                <a:cubicBezTo>
                  <a:pt x="221541" y="218063"/>
                  <a:pt x="209437" y="237102"/>
                  <a:pt x="205310" y="258601"/>
                </a:cubicBezTo>
                <a:cubicBezTo>
                  <a:pt x="202493" y="285792"/>
                  <a:pt x="202354" y="314133"/>
                  <a:pt x="211680" y="340154"/>
                </a:cubicBezTo>
                <a:cubicBezTo>
                  <a:pt x="215311" y="350705"/>
                  <a:pt x="221303" y="360364"/>
                  <a:pt x="228843" y="368575"/>
                </a:cubicBezTo>
                <a:cubicBezTo>
                  <a:pt x="243069" y="384322"/>
                  <a:pt x="258566" y="398979"/>
                  <a:pt x="276384" y="410621"/>
                </a:cubicBezTo>
                <a:cubicBezTo>
                  <a:pt x="285392" y="416709"/>
                  <a:pt x="293904" y="423472"/>
                  <a:pt x="302476" y="430136"/>
                </a:cubicBezTo>
                <a:cubicBezTo>
                  <a:pt x="317080" y="440866"/>
                  <a:pt x="332656" y="449890"/>
                  <a:pt x="346882" y="461214"/>
                </a:cubicBezTo>
                <a:cubicBezTo>
                  <a:pt x="363529" y="472499"/>
                  <a:pt x="379919" y="484121"/>
                  <a:pt x="395376" y="497271"/>
                </a:cubicBezTo>
                <a:cubicBezTo>
                  <a:pt x="407400" y="505779"/>
                  <a:pt x="418968" y="514743"/>
                  <a:pt x="429861" y="524640"/>
                </a:cubicBezTo>
                <a:cubicBezTo>
                  <a:pt x="440079" y="533208"/>
                  <a:pt x="450496" y="541538"/>
                  <a:pt x="460358" y="550522"/>
                </a:cubicBezTo>
                <a:cubicBezTo>
                  <a:pt x="467799" y="557106"/>
                  <a:pt x="475081" y="563909"/>
                  <a:pt x="483156" y="569720"/>
                </a:cubicBezTo>
                <a:cubicBezTo>
                  <a:pt x="484446" y="570633"/>
                  <a:pt x="485755" y="571287"/>
                  <a:pt x="487363" y="571525"/>
                </a:cubicBezTo>
                <a:cubicBezTo>
                  <a:pt x="487799" y="571585"/>
                  <a:pt x="488236" y="571604"/>
                  <a:pt x="488672" y="571604"/>
                </a:cubicBezTo>
                <a:cubicBezTo>
                  <a:pt x="492422" y="571604"/>
                  <a:pt x="495776" y="569482"/>
                  <a:pt x="498891" y="567558"/>
                </a:cubicBezTo>
                <a:cubicBezTo>
                  <a:pt x="505954" y="563136"/>
                  <a:pt x="512800" y="558435"/>
                  <a:pt x="519626" y="553656"/>
                </a:cubicBezTo>
                <a:cubicBezTo>
                  <a:pt x="532622" y="544671"/>
                  <a:pt x="545361" y="535151"/>
                  <a:pt x="556035" y="523410"/>
                </a:cubicBezTo>
                <a:cubicBezTo>
                  <a:pt x="567008" y="511392"/>
                  <a:pt x="579072" y="500523"/>
                  <a:pt x="590957" y="489437"/>
                </a:cubicBezTo>
                <a:cubicBezTo>
                  <a:pt x="603279" y="476664"/>
                  <a:pt x="613775" y="462365"/>
                  <a:pt x="625998" y="449453"/>
                </a:cubicBezTo>
                <a:cubicBezTo>
                  <a:pt x="644987" y="426705"/>
                  <a:pt x="661634" y="402092"/>
                  <a:pt x="678003" y="377420"/>
                </a:cubicBezTo>
                <a:cubicBezTo>
                  <a:pt x="689571" y="361653"/>
                  <a:pt x="696575" y="341979"/>
                  <a:pt x="703520" y="323693"/>
                </a:cubicBezTo>
                <a:cubicBezTo>
                  <a:pt x="708937" y="308719"/>
                  <a:pt x="714770" y="293686"/>
                  <a:pt x="716774" y="277780"/>
                </a:cubicBezTo>
                <a:close/>
                <a:moveTo>
                  <a:pt x="965850" y="387952"/>
                </a:moveTo>
                <a:cubicBezTo>
                  <a:pt x="967278" y="433190"/>
                  <a:pt x="971882" y="478390"/>
                  <a:pt x="971068" y="523668"/>
                </a:cubicBezTo>
                <a:cubicBezTo>
                  <a:pt x="970651" y="548519"/>
                  <a:pt x="971981" y="573231"/>
                  <a:pt x="966028" y="597764"/>
                </a:cubicBezTo>
                <a:cubicBezTo>
                  <a:pt x="960512" y="613729"/>
                  <a:pt x="954163" y="630131"/>
                  <a:pt x="942833" y="642943"/>
                </a:cubicBezTo>
                <a:cubicBezTo>
                  <a:pt x="915233" y="667417"/>
                  <a:pt x="885113" y="661388"/>
                  <a:pt x="851441" y="659563"/>
                </a:cubicBezTo>
                <a:cubicBezTo>
                  <a:pt x="826401" y="657342"/>
                  <a:pt x="801261" y="656450"/>
                  <a:pt x="776141" y="655240"/>
                </a:cubicBezTo>
                <a:cubicBezTo>
                  <a:pt x="749533" y="652820"/>
                  <a:pt x="722925" y="650301"/>
                  <a:pt x="696258" y="648576"/>
                </a:cubicBezTo>
                <a:cubicBezTo>
                  <a:pt x="655840" y="646910"/>
                  <a:pt x="615343" y="647941"/>
                  <a:pt x="574905" y="648358"/>
                </a:cubicBezTo>
                <a:cubicBezTo>
                  <a:pt x="566452" y="648616"/>
                  <a:pt x="557166" y="648973"/>
                  <a:pt x="554210" y="658512"/>
                </a:cubicBezTo>
                <a:cubicBezTo>
                  <a:pt x="543674" y="679198"/>
                  <a:pt x="531134" y="699031"/>
                  <a:pt x="519566" y="719181"/>
                </a:cubicBezTo>
                <a:cubicBezTo>
                  <a:pt x="508236" y="737784"/>
                  <a:pt x="497819" y="757121"/>
                  <a:pt x="484684" y="774515"/>
                </a:cubicBezTo>
                <a:cubicBezTo>
                  <a:pt x="478593" y="766284"/>
                  <a:pt x="472223" y="758232"/>
                  <a:pt x="465160" y="750834"/>
                </a:cubicBezTo>
                <a:cubicBezTo>
                  <a:pt x="453056" y="738657"/>
                  <a:pt x="443155" y="724675"/>
                  <a:pt x="432381" y="711367"/>
                </a:cubicBezTo>
                <a:cubicBezTo>
                  <a:pt x="411071" y="688579"/>
                  <a:pt x="391546" y="664224"/>
                  <a:pt x="370633" y="641079"/>
                </a:cubicBezTo>
                <a:cubicBezTo>
                  <a:pt x="367498" y="636517"/>
                  <a:pt x="362637" y="634852"/>
                  <a:pt x="357398" y="634852"/>
                </a:cubicBezTo>
                <a:cubicBezTo>
                  <a:pt x="357081" y="634852"/>
                  <a:pt x="356763" y="634871"/>
                  <a:pt x="356426" y="634871"/>
                </a:cubicBezTo>
                <a:cubicBezTo>
                  <a:pt x="346128" y="633939"/>
                  <a:pt x="334302" y="633047"/>
                  <a:pt x="323667" y="632134"/>
                </a:cubicBezTo>
                <a:cubicBezTo>
                  <a:pt x="295809" y="629437"/>
                  <a:pt x="267852" y="628406"/>
                  <a:pt x="239835" y="627474"/>
                </a:cubicBezTo>
                <a:cubicBezTo>
                  <a:pt x="197830" y="624697"/>
                  <a:pt x="155170" y="623646"/>
                  <a:pt x="113383" y="616724"/>
                </a:cubicBezTo>
                <a:cubicBezTo>
                  <a:pt x="90763" y="613967"/>
                  <a:pt x="68342" y="607323"/>
                  <a:pt x="50107" y="593202"/>
                </a:cubicBezTo>
                <a:cubicBezTo>
                  <a:pt x="40781" y="587391"/>
                  <a:pt x="31079" y="580450"/>
                  <a:pt x="26337" y="569978"/>
                </a:cubicBezTo>
                <a:cubicBezTo>
                  <a:pt x="19154" y="556035"/>
                  <a:pt x="18499" y="540090"/>
                  <a:pt x="16991" y="524799"/>
                </a:cubicBezTo>
                <a:cubicBezTo>
                  <a:pt x="13102" y="493879"/>
                  <a:pt x="13717" y="462444"/>
                  <a:pt x="11912" y="431227"/>
                </a:cubicBezTo>
                <a:cubicBezTo>
                  <a:pt x="10344" y="398820"/>
                  <a:pt x="8519" y="366730"/>
                  <a:pt x="6435" y="334284"/>
                </a:cubicBezTo>
                <a:cubicBezTo>
                  <a:pt x="5007" y="293606"/>
                  <a:pt x="3637" y="252929"/>
                  <a:pt x="1237" y="212291"/>
                </a:cubicBezTo>
                <a:cubicBezTo>
                  <a:pt x="-311" y="181749"/>
                  <a:pt x="-53" y="151166"/>
                  <a:pt x="165" y="120584"/>
                </a:cubicBezTo>
                <a:cubicBezTo>
                  <a:pt x="939" y="92878"/>
                  <a:pt x="542" y="64080"/>
                  <a:pt x="9729" y="37623"/>
                </a:cubicBezTo>
                <a:cubicBezTo>
                  <a:pt x="14471" y="32447"/>
                  <a:pt x="16019" y="24831"/>
                  <a:pt x="19928" y="18861"/>
                </a:cubicBezTo>
                <a:cubicBezTo>
                  <a:pt x="24392" y="14518"/>
                  <a:pt x="29690" y="11087"/>
                  <a:pt x="35821" y="8984"/>
                </a:cubicBezTo>
                <a:cubicBezTo>
                  <a:pt x="49710" y="4859"/>
                  <a:pt x="63977" y="2003"/>
                  <a:pt x="78322" y="0"/>
                </a:cubicBezTo>
                <a:cubicBezTo>
                  <a:pt x="101160" y="3530"/>
                  <a:pt x="124554" y="575"/>
                  <a:pt x="147551" y="238"/>
                </a:cubicBezTo>
                <a:cubicBezTo>
                  <a:pt x="180230" y="-436"/>
                  <a:pt x="212791" y="3134"/>
                  <a:pt x="245470" y="3491"/>
                </a:cubicBezTo>
                <a:cubicBezTo>
                  <a:pt x="300293" y="4800"/>
                  <a:pt x="355017" y="7913"/>
                  <a:pt x="409860" y="9361"/>
                </a:cubicBezTo>
                <a:cubicBezTo>
                  <a:pt x="459584" y="11404"/>
                  <a:pt x="509447" y="16997"/>
                  <a:pt x="559329" y="17949"/>
                </a:cubicBezTo>
                <a:cubicBezTo>
                  <a:pt x="612426" y="21459"/>
                  <a:pt x="665662" y="20884"/>
                  <a:pt x="718818" y="23046"/>
                </a:cubicBezTo>
                <a:cubicBezTo>
                  <a:pt x="738819" y="23780"/>
                  <a:pt x="758839" y="22887"/>
                  <a:pt x="778880" y="21995"/>
                </a:cubicBezTo>
                <a:cubicBezTo>
                  <a:pt x="810230" y="20606"/>
                  <a:pt x="841580" y="19218"/>
                  <a:pt x="872732" y="24037"/>
                </a:cubicBezTo>
                <a:cubicBezTo>
                  <a:pt x="885589" y="25604"/>
                  <a:pt x="899419" y="25803"/>
                  <a:pt x="910689" y="32923"/>
                </a:cubicBezTo>
                <a:cubicBezTo>
                  <a:pt x="924043" y="41728"/>
                  <a:pt x="931900" y="56127"/>
                  <a:pt x="937377" y="70764"/>
                </a:cubicBezTo>
                <a:cubicBezTo>
                  <a:pt x="942555" y="85222"/>
                  <a:pt x="943170" y="100652"/>
                  <a:pt x="944579" y="115804"/>
                </a:cubicBezTo>
                <a:cubicBezTo>
                  <a:pt x="946543" y="147240"/>
                  <a:pt x="949063" y="178437"/>
                  <a:pt x="951127" y="209991"/>
                </a:cubicBezTo>
                <a:cubicBezTo>
                  <a:pt x="954778" y="248586"/>
                  <a:pt x="959222" y="287121"/>
                  <a:pt x="962655" y="325736"/>
                </a:cubicBezTo>
                <a:cubicBezTo>
                  <a:pt x="963687" y="346441"/>
                  <a:pt x="964560" y="367226"/>
                  <a:pt x="965850" y="387952"/>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1" name="Google Shape;1801;p35"/>
          <p:cNvSpPr/>
          <p:nvPr/>
        </p:nvSpPr>
        <p:spPr>
          <a:xfrm>
            <a:off x="10794888" y="4158434"/>
            <a:ext cx="490970" cy="405234"/>
          </a:xfrm>
          <a:custGeom>
            <a:avLst/>
            <a:gdLst/>
            <a:ahLst/>
            <a:cxnLst/>
            <a:rect l="l" t="t" r="r" b="b"/>
            <a:pathLst>
              <a:path w="490970" h="405234" extrusionOk="0">
                <a:moveTo>
                  <a:pt x="490971" y="103536"/>
                </a:moveTo>
                <a:cubicBezTo>
                  <a:pt x="490971" y="125115"/>
                  <a:pt x="484720" y="145404"/>
                  <a:pt x="476923" y="165356"/>
                </a:cubicBezTo>
                <a:cubicBezTo>
                  <a:pt x="472399" y="177989"/>
                  <a:pt x="467081" y="190345"/>
                  <a:pt x="461505" y="202522"/>
                </a:cubicBezTo>
                <a:cubicBezTo>
                  <a:pt x="452934" y="217000"/>
                  <a:pt x="443489" y="231002"/>
                  <a:pt x="433489" y="244529"/>
                </a:cubicBezTo>
                <a:cubicBezTo>
                  <a:pt x="416445" y="271501"/>
                  <a:pt x="394261" y="295083"/>
                  <a:pt x="373844" y="319675"/>
                </a:cubicBezTo>
                <a:cubicBezTo>
                  <a:pt x="360252" y="334431"/>
                  <a:pt x="344399" y="346946"/>
                  <a:pt x="331025" y="361959"/>
                </a:cubicBezTo>
                <a:cubicBezTo>
                  <a:pt x="314457" y="379333"/>
                  <a:pt x="294040" y="392641"/>
                  <a:pt x="273702" y="405235"/>
                </a:cubicBezTo>
                <a:cubicBezTo>
                  <a:pt x="248423" y="384787"/>
                  <a:pt x="224831" y="362177"/>
                  <a:pt x="199037" y="342325"/>
                </a:cubicBezTo>
                <a:cubicBezTo>
                  <a:pt x="190426" y="336276"/>
                  <a:pt x="182052" y="329889"/>
                  <a:pt x="174076" y="322988"/>
                </a:cubicBezTo>
                <a:cubicBezTo>
                  <a:pt x="162488" y="313190"/>
                  <a:pt x="149452" y="305693"/>
                  <a:pt x="137289" y="296590"/>
                </a:cubicBezTo>
                <a:cubicBezTo>
                  <a:pt x="126376" y="288022"/>
                  <a:pt x="114769" y="280466"/>
                  <a:pt x="103161" y="272909"/>
                </a:cubicBezTo>
                <a:cubicBezTo>
                  <a:pt x="92585" y="265770"/>
                  <a:pt x="83002" y="257301"/>
                  <a:pt x="72505" y="250042"/>
                </a:cubicBezTo>
                <a:cubicBezTo>
                  <a:pt x="53695" y="237785"/>
                  <a:pt x="36830" y="222970"/>
                  <a:pt x="21948" y="206152"/>
                </a:cubicBezTo>
                <a:cubicBezTo>
                  <a:pt x="15123" y="198695"/>
                  <a:pt x="10003" y="189829"/>
                  <a:pt x="6730" y="180111"/>
                </a:cubicBezTo>
                <a:cubicBezTo>
                  <a:pt x="-1247" y="155499"/>
                  <a:pt x="-1207" y="128922"/>
                  <a:pt x="2087" y="103477"/>
                </a:cubicBezTo>
                <a:cubicBezTo>
                  <a:pt x="7067" y="84655"/>
                  <a:pt x="17464" y="67797"/>
                  <a:pt x="27762" y="51475"/>
                </a:cubicBezTo>
                <a:cubicBezTo>
                  <a:pt x="41532" y="31622"/>
                  <a:pt x="53556" y="14209"/>
                  <a:pt x="78140" y="7267"/>
                </a:cubicBezTo>
                <a:cubicBezTo>
                  <a:pt x="89807" y="2924"/>
                  <a:pt x="102090" y="1774"/>
                  <a:pt x="114411" y="1774"/>
                </a:cubicBezTo>
                <a:cubicBezTo>
                  <a:pt x="119233" y="1774"/>
                  <a:pt x="124094" y="1952"/>
                  <a:pt x="128896" y="2190"/>
                </a:cubicBezTo>
                <a:cubicBezTo>
                  <a:pt x="140484" y="2507"/>
                  <a:pt x="151575" y="5641"/>
                  <a:pt x="162548" y="9112"/>
                </a:cubicBezTo>
                <a:cubicBezTo>
                  <a:pt x="200605" y="19306"/>
                  <a:pt x="239217" y="40131"/>
                  <a:pt x="257075" y="76821"/>
                </a:cubicBezTo>
                <a:cubicBezTo>
                  <a:pt x="256420" y="84239"/>
                  <a:pt x="266678" y="86123"/>
                  <a:pt x="268940" y="79023"/>
                </a:cubicBezTo>
                <a:cubicBezTo>
                  <a:pt x="275289" y="66191"/>
                  <a:pt x="284099" y="54807"/>
                  <a:pt x="293385" y="43958"/>
                </a:cubicBezTo>
                <a:cubicBezTo>
                  <a:pt x="313564" y="21964"/>
                  <a:pt x="353347" y="2369"/>
                  <a:pt x="383428" y="128"/>
                </a:cubicBezTo>
                <a:cubicBezTo>
                  <a:pt x="410671" y="-705"/>
                  <a:pt x="443310" y="2012"/>
                  <a:pt x="462299" y="24324"/>
                </a:cubicBezTo>
                <a:cubicBezTo>
                  <a:pt x="480196" y="46437"/>
                  <a:pt x="490891" y="74997"/>
                  <a:pt x="490971" y="10353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2" name="Google Shape;1802;p35"/>
          <p:cNvSpPr/>
          <p:nvPr/>
        </p:nvSpPr>
        <p:spPr>
          <a:xfrm>
            <a:off x="11803477" y="1526252"/>
            <a:ext cx="2012187" cy="1765381"/>
          </a:xfrm>
          <a:custGeom>
            <a:avLst/>
            <a:gdLst/>
            <a:ahLst/>
            <a:cxnLst/>
            <a:rect l="l" t="t" r="r" b="b"/>
            <a:pathLst>
              <a:path w="2012187" h="1765381" extrusionOk="0">
                <a:moveTo>
                  <a:pt x="1995253" y="1590127"/>
                </a:moveTo>
                <a:cubicBezTo>
                  <a:pt x="1983301" y="1566781"/>
                  <a:pt x="1970947" y="1543476"/>
                  <a:pt x="1956178" y="1521780"/>
                </a:cubicBezTo>
                <a:cubicBezTo>
                  <a:pt x="1955775" y="1519406"/>
                  <a:pt x="1954648" y="1517152"/>
                  <a:pt x="1953441" y="1514978"/>
                </a:cubicBezTo>
                <a:cubicBezTo>
                  <a:pt x="1946640" y="1501413"/>
                  <a:pt x="1939235" y="1487527"/>
                  <a:pt x="1932072" y="1473519"/>
                </a:cubicBezTo>
                <a:cubicBezTo>
                  <a:pt x="1905310" y="1420911"/>
                  <a:pt x="1879555" y="1368262"/>
                  <a:pt x="1850822" y="1316137"/>
                </a:cubicBezTo>
                <a:cubicBezTo>
                  <a:pt x="1827118" y="1271417"/>
                  <a:pt x="1804140" y="1226296"/>
                  <a:pt x="1781644" y="1180933"/>
                </a:cubicBezTo>
                <a:cubicBezTo>
                  <a:pt x="1767478" y="1156017"/>
                  <a:pt x="1743212" y="1103529"/>
                  <a:pt x="1717577" y="1083766"/>
                </a:cubicBezTo>
                <a:cubicBezTo>
                  <a:pt x="1743896" y="1066217"/>
                  <a:pt x="1740596" y="1027253"/>
                  <a:pt x="1745989" y="999118"/>
                </a:cubicBezTo>
                <a:cubicBezTo>
                  <a:pt x="1749933" y="952346"/>
                  <a:pt x="1750456" y="907465"/>
                  <a:pt x="1754520" y="860251"/>
                </a:cubicBezTo>
                <a:cubicBezTo>
                  <a:pt x="1764098" y="700654"/>
                  <a:pt x="1764541" y="539005"/>
                  <a:pt x="1762408" y="379006"/>
                </a:cubicBezTo>
                <a:cubicBezTo>
                  <a:pt x="1761522" y="287636"/>
                  <a:pt x="1762368" y="196145"/>
                  <a:pt x="1756975" y="104895"/>
                </a:cubicBezTo>
                <a:cubicBezTo>
                  <a:pt x="1755204" y="64523"/>
                  <a:pt x="1749248" y="12156"/>
                  <a:pt x="1701923" y="7326"/>
                </a:cubicBezTo>
                <a:cubicBezTo>
                  <a:pt x="1700232" y="3019"/>
                  <a:pt x="1695967" y="-40"/>
                  <a:pt x="1691218" y="0"/>
                </a:cubicBezTo>
                <a:cubicBezTo>
                  <a:pt x="1681962" y="81"/>
                  <a:pt x="1672706" y="161"/>
                  <a:pt x="1663450" y="242"/>
                </a:cubicBezTo>
                <a:cubicBezTo>
                  <a:pt x="1635884" y="282"/>
                  <a:pt x="1608277" y="524"/>
                  <a:pt x="1580711" y="644"/>
                </a:cubicBezTo>
                <a:cubicBezTo>
                  <a:pt x="1425212" y="2134"/>
                  <a:pt x="1269754" y="725"/>
                  <a:pt x="1114336" y="5877"/>
                </a:cubicBezTo>
                <a:cubicBezTo>
                  <a:pt x="1073529" y="6481"/>
                  <a:pt x="1032683" y="6119"/>
                  <a:pt x="991876" y="5797"/>
                </a:cubicBezTo>
                <a:cubicBezTo>
                  <a:pt x="953082" y="5475"/>
                  <a:pt x="914288" y="5153"/>
                  <a:pt x="875494" y="5676"/>
                </a:cubicBezTo>
                <a:cubicBezTo>
                  <a:pt x="812755" y="6360"/>
                  <a:pt x="750056" y="9500"/>
                  <a:pt x="687318" y="9379"/>
                </a:cubicBezTo>
                <a:cubicBezTo>
                  <a:pt x="655003" y="9983"/>
                  <a:pt x="622848" y="12841"/>
                  <a:pt x="590694" y="15376"/>
                </a:cubicBezTo>
                <a:cubicBezTo>
                  <a:pt x="528318" y="16705"/>
                  <a:pt x="463768" y="21253"/>
                  <a:pt x="401311" y="27090"/>
                </a:cubicBezTo>
                <a:cubicBezTo>
                  <a:pt x="355756" y="31155"/>
                  <a:pt x="310121" y="35502"/>
                  <a:pt x="264928" y="42747"/>
                </a:cubicBezTo>
                <a:cubicBezTo>
                  <a:pt x="247945" y="44921"/>
                  <a:pt x="231928" y="51361"/>
                  <a:pt x="217763" y="60860"/>
                </a:cubicBezTo>
                <a:cubicBezTo>
                  <a:pt x="213618" y="63678"/>
                  <a:pt x="208628" y="66898"/>
                  <a:pt x="207260" y="72010"/>
                </a:cubicBezTo>
                <a:cubicBezTo>
                  <a:pt x="207018" y="72815"/>
                  <a:pt x="207219" y="73861"/>
                  <a:pt x="207702" y="74747"/>
                </a:cubicBezTo>
                <a:cubicBezTo>
                  <a:pt x="202591" y="78007"/>
                  <a:pt x="197843" y="81831"/>
                  <a:pt x="192812" y="85253"/>
                </a:cubicBezTo>
                <a:cubicBezTo>
                  <a:pt x="167178" y="105499"/>
                  <a:pt x="164763" y="141846"/>
                  <a:pt x="168184" y="172075"/>
                </a:cubicBezTo>
                <a:cubicBezTo>
                  <a:pt x="173415" y="249277"/>
                  <a:pt x="173979" y="326801"/>
                  <a:pt x="182228" y="403882"/>
                </a:cubicBezTo>
                <a:cubicBezTo>
                  <a:pt x="190639" y="500123"/>
                  <a:pt x="203477" y="596001"/>
                  <a:pt x="209755" y="692443"/>
                </a:cubicBezTo>
                <a:cubicBezTo>
                  <a:pt x="215228" y="775723"/>
                  <a:pt x="216556" y="860090"/>
                  <a:pt x="228307" y="942967"/>
                </a:cubicBezTo>
                <a:cubicBezTo>
                  <a:pt x="233216" y="980924"/>
                  <a:pt x="233377" y="1020250"/>
                  <a:pt x="246818" y="1056476"/>
                </a:cubicBezTo>
                <a:cubicBezTo>
                  <a:pt x="250480" y="1066257"/>
                  <a:pt x="255873" y="1073462"/>
                  <a:pt x="262473" y="1078855"/>
                </a:cubicBezTo>
                <a:cubicBezTo>
                  <a:pt x="256275" y="1084008"/>
                  <a:pt x="250923" y="1090689"/>
                  <a:pt x="246939" y="1098377"/>
                </a:cubicBezTo>
                <a:cubicBezTo>
                  <a:pt x="228508" y="1128203"/>
                  <a:pt x="216515" y="1161250"/>
                  <a:pt x="200619" y="1192404"/>
                </a:cubicBezTo>
                <a:cubicBezTo>
                  <a:pt x="176112" y="1240988"/>
                  <a:pt x="151443" y="1289651"/>
                  <a:pt x="127740" y="1338677"/>
                </a:cubicBezTo>
                <a:cubicBezTo>
                  <a:pt x="105324" y="1390118"/>
                  <a:pt x="85002" y="1442485"/>
                  <a:pt x="62345" y="1493846"/>
                </a:cubicBezTo>
                <a:cubicBezTo>
                  <a:pt x="46087" y="1532367"/>
                  <a:pt x="31237" y="1571451"/>
                  <a:pt x="16186" y="1610414"/>
                </a:cubicBezTo>
                <a:cubicBezTo>
                  <a:pt x="13852" y="1621926"/>
                  <a:pt x="-4217" y="1646640"/>
                  <a:pt x="3671" y="1657789"/>
                </a:cubicBezTo>
                <a:cubicBezTo>
                  <a:pt x="1377" y="1675661"/>
                  <a:pt x="1336" y="1693814"/>
                  <a:pt x="129" y="1711766"/>
                </a:cubicBezTo>
                <a:cubicBezTo>
                  <a:pt x="-193" y="1724566"/>
                  <a:pt x="-474" y="1738815"/>
                  <a:pt x="6689" y="1749965"/>
                </a:cubicBezTo>
                <a:cubicBezTo>
                  <a:pt x="19768" y="1764536"/>
                  <a:pt x="41700" y="1762644"/>
                  <a:pt x="59648" y="1764294"/>
                </a:cubicBezTo>
                <a:cubicBezTo>
                  <a:pt x="77516" y="1765260"/>
                  <a:pt x="95505" y="1765260"/>
                  <a:pt x="113373" y="1765381"/>
                </a:cubicBezTo>
                <a:cubicBezTo>
                  <a:pt x="184482" y="1765301"/>
                  <a:pt x="255511" y="1761598"/>
                  <a:pt x="326258" y="1754191"/>
                </a:cubicBezTo>
                <a:cubicBezTo>
                  <a:pt x="434672" y="1749764"/>
                  <a:pt x="543369" y="1740506"/>
                  <a:pt x="652186" y="1739580"/>
                </a:cubicBezTo>
                <a:cubicBezTo>
                  <a:pt x="723496" y="1736682"/>
                  <a:pt x="794766" y="1738252"/>
                  <a:pt x="866077" y="1739822"/>
                </a:cubicBezTo>
                <a:cubicBezTo>
                  <a:pt x="919439" y="1741029"/>
                  <a:pt x="972761" y="1742196"/>
                  <a:pt x="1026163" y="1741512"/>
                </a:cubicBezTo>
                <a:cubicBezTo>
                  <a:pt x="1151802" y="1739500"/>
                  <a:pt x="1277440" y="1739137"/>
                  <a:pt x="1403119" y="1739902"/>
                </a:cubicBezTo>
                <a:cubicBezTo>
                  <a:pt x="1535196" y="1739902"/>
                  <a:pt x="1667273" y="1739459"/>
                  <a:pt x="1799351" y="1741069"/>
                </a:cubicBezTo>
                <a:cubicBezTo>
                  <a:pt x="1814885" y="1740667"/>
                  <a:pt x="1830459" y="1741230"/>
                  <a:pt x="1846033" y="1741834"/>
                </a:cubicBezTo>
                <a:cubicBezTo>
                  <a:pt x="1872633" y="1742800"/>
                  <a:pt x="1899274" y="1743766"/>
                  <a:pt x="1925754" y="1740063"/>
                </a:cubicBezTo>
                <a:cubicBezTo>
                  <a:pt x="1938350" y="1736964"/>
                  <a:pt x="1954689" y="1739580"/>
                  <a:pt x="1963140" y="1727907"/>
                </a:cubicBezTo>
                <a:cubicBezTo>
                  <a:pt x="1963824" y="1726700"/>
                  <a:pt x="1964709" y="1725251"/>
                  <a:pt x="1965675" y="1723560"/>
                </a:cubicBezTo>
                <a:cubicBezTo>
                  <a:pt x="1985394" y="1708748"/>
                  <a:pt x="2005314" y="1653362"/>
                  <a:pt x="2009701" y="1640602"/>
                </a:cubicBezTo>
                <a:cubicBezTo>
                  <a:pt x="2018152" y="1621241"/>
                  <a:pt x="2002980" y="1606469"/>
                  <a:pt x="1995253" y="15901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803" name="Google Shape;1803;p35"/>
          <p:cNvGrpSpPr/>
          <p:nvPr/>
        </p:nvGrpSpPr>
        <p:grpSpPr>
          <a:xfrm>
            <a:off x="11803477" y="1526252"/>
            <a:ext cx="2012187" cy="1765381"/>
            <a:chOff x="11803477" y="1526252"/>
            <a:chExt cx="2012187" cy="1765381"/>
          </a:xfrm>
        </p:grpSpPr>
        <p:grpSp>
          <p:nvGrpSpPr>
            <p:cNvPr id="1804" name="Google Shape;1804;p35"/>
            <p:cNvGrpSpPr/>
            <p:nvPr/>
          </p:nvGrpSpPr>
          <p:grpSpPr>
            <a:xfrm>
              <a:off x="11803477" y="1526252"/>
              <a:ext cx="2012187" cy="1765381"/>
              <a:chOff x="11803477" y="1526252"/>
              <a:chExt cx="2012187" cy="1765381"/>
            </a:xfrm>
          </p:grpSpPr>
          <p:sp>
            <p:nvSpPr>
              <p:cNvPr id="1805" name="Google Shape;1805;p35"/>
              <p:cNvSpPr/>
              <p:nvPr/>
            </p:nvSpPr>
            <p:spPr>
              <a:xfrm>
                <a:off x="12585292" y="2977588"/>
                <a:ext cx="475444" cy="198404"/>
              </a:xfrm>
              <a:custGeom>
                <a:avLst/>
                <a:gdLst/>
                <a:ahLst/>
                <a:cxnLst/>
                <a:rect l="l" t="t" r="r" b="b"/>
                <a:pathLst>
                  <a:path w="475444" h="198404" extrusionOk="0">
                    <a:moveTo>
                      <a:pt x="429828" y="17514"/>
                    </a:moveTo>
                    <a:cubicBezTo>
                      <a:pt x="421819" y="6243"/>
                      <a:pt x="406768" y="5076"/>
                      <a:pt x="394253" y="2500"/>
                    </a:cubicBezTo>
                    <a:cubicBezTo>
                      <a:pt x="354936" y="-1686"/>
                      <a:pt x="315377" y="487"/>
                      <a:pt x="275898" y="1212"/>
                    </a:cubicBezTo>
                    <a:cubicBezTo>
                      <a:pt x="209296" y="-1364"/>
                      <a:pt x="141527" y="2540"/>
                      <a:pt x="74925" y="7411"/>
                    </a:cubicBezTo>
                    <a:cubicBezTo>
                      <a:pt x="36131" y="11516"/>
                      <a:pt x="27479" y="61347"/>
                      <a:pt x="14842" y="91294"/>
                    </a:cubicBezTo>
                    <a:cubicBezTo>
                      <a:pt x="-1013" y="135128"/>
                      <a:pt x="-19485" y="197477"/>
                      <a:pt x="48888" y="198403"/>
                    </a:cubicBezTo>
                    <a:cubicBezTo>
                      <a:pt x="89654" y="198483"/>
                      <a:pt x="130420" y="195223"/>
                      <a:pt x="171186" y="196068"/>
                    </a:cubicBezTo>
                    <a:cubicBezTo>
                      <a:pt x="209055" y="194378"/>
                      <a:pt x="246682" y="192003"/>
                      <a:pt x="284631" y="194418"/>
                    </a:cubicBezTo>
                    <a:cubicBezTo>
                      <a:pt x="317510" y="193975"/>
                      <a:pt x="350348" y="191681"/>
                      <a:pt x="383146" y="190514"/>
                    </a:cubicBezTo>
                    <a:cubicBezTo>
                      <a:pt x="404756" y="189306"/>
                      <a:pt x="426930" y="192768"/>
                      <a:pt x="448178" y="188380"/>
                    </a:cubicBezTo>
                    <a:cubicBezTo>
                      <a:pt x="488582" y="170710"/>
                      <a:pt x="475986" y="115807"/>
                      <a:pt x="461660" y="83727"/>
                    </a:cubicBezTo>
                    <a:cubicBezTo>
                      <a:pt x="449386" y="62434"/>
                      <a:pt x="445200" y="37156"/>
                      <a:pt x="429828" y="17514"/>
                    </a:cubicBezTo>
                    <a:close/>
                    <a:moveTo>
                      <a:pt x="436146" y="167248"/>
                    </a:moveTo>
                    <a:cubicBezTo>
                      <a:pt x="382301" y="166162"/>
                      <a:pt x="328617" y="171314"/>
                      <a:pt x="274812" y="171193"/>
                    </a:cubicBezTo>
                    <a:cubicBezTo>
                      <a:pt x="247809" y="169784"/>
                      <a:pt x="220725" y="169784"/>
                      <a:pt x="193763" y="172360"/>
                    </a:cubicBezTo>
                    <a:cubicBezTo>
                      <a:pt x="159435" y="174091"/>
                      <a:pt x="124987" y="172521"/>
                      <a:pt x="90620" y="174333"/>
                    </a:cubicBezTo>
                    <a:cubicBezTo>
                      <a:pt x="74482" y="174212"/>
                      <a:pt x="31986" y="181900"/>
                      <a:pt x="23776" y="165236"/>
                    </a:cubicBezTo>
                    <a:cubicBezTo>
                      <a:pt x="17901" y="127802"/>
                      <a:pt x="37580" y="90932"/>
                      <a:pt x="43898" y="54344"/>
                    </a:cubicBezTo>
                    <a:cubicBezTo>
                      <a:pt x="45628" y="53780"/>
                      <a:pt x="47158" y="52653"/>
                      <a:pt x="48003" y="50962"/>
                    </a:cubicBezTo>
                    <a:cubicBezTo>
                      <a:pt x="54924" y="36029"/>
                      <a:pt x="71505" y="29750"/>
                      <a:pt x="87079" y="29106"/>
                    </a:cubicBezTo>
                    <a:cubicBezTo>
                      <a:pt x="116496" y="28623"/>
                      <a:pt x="145753" y="25564"/>
                      <a:pt x="175170" y="24759"/>
                    </a:cubicBezTo>
                    <a:cubicBezTo>
                      <a:pt x="209739" y="22344"/>
                      <a:pt x="244106" y="23632"/>
                      <a:pt x="278675" y="24276"/>
                    </a:cubicBezTo>
                    <a:cubicBezTo>
                      <a:pt x="317389" y="23712"/>
                      <a:pt x="355539" y="20935"/>
                      <a:pt x="394172" y="25886"/>
                    </a:cubicBezTo>
                    <a:cubicBezTo>
                      <a:pt x="398076" y="26731"/>
                      <a:pt x="404756" y="27737"/>
                      <a:pt x="409706" y="29911"/>
                    </a:cubicBezTo>
                    <a:cubicBezTo>
                      <a:pt x="418801" y="39169"/>
                      <a:pt x="423067" y="52250"/>
                      <a:pt x="427373" y="64286"/>
                    </a:cubicBezTo>
                    <a:cubicBezTo>
                      <a:pt x="434415" y="83244"/>
                      <a:pt x="445563" y="99988"/>
                      <a:pt x="449949" y="120114"/>
                    </a:cubicBezTo>
                    <a:cubicBezTo>
                      <a:pt x="452565" y="135329"/>
                      <a:pt x="457233" y="164390"/>
                      <a:pt x="436146" y="1672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6" name="Google Shape;1806;p35"/>
              <p:cNvSpPr/>
              <p:nvPr/>
            </p:nvSpPr>
            <p:spPr>
              <a:xfrm>
                <a:off x="11803477" y="1526252"/>
                <a:ext cx="2012187" cy="1765381"/>
              </a:xfrm>
              <a:custGeom>
                <a:avLst/>
                <a:gdLst/>
                <a:ahLst/>
                <a:cxnLst/>
                <a:rect l="l" t="t" r="r" b="b"/>
                <a:pathLst>
                  <a:path w="2012187" h="1765381" extrusionOk="0">
                    <a:moveTo>
                      <a:pt x="1995253" y="1590127"/>
                    </a:moveTo>
                    <a:cubicBezTo>
                      <a:pt x="1983301" y="1566781"/>
                      <a:pt x="1970947" y="1543476"/>
                      <a:pt x="1956178" y="1521780"/>
                    </a:cubicBezTo>
                    <a:cubicBezTo>
                      <a:pt x="1955775" y="1519406"/>
                      <a:pt x="1954648" y="1517152"/>
                      <a:pt x="1953441" y="1514978"/>
                    </a:cubicBezTo>
                    <a:cubicBezTo>
                      <a:pt x="1946640" y="1501413"/>
                      <a:pt x="1939235" y="1487527"/>
                      <a:pt x="1932072" y="1473519"/>
                    </a:cubicBezTo>
                    <a:cubicBezTo>
                      <a:pt x="1905310" y="1420911"/>
                      <a:pt x="1879555" y="1368262"/>
                      <a:pt x="1850822" y="1316137"/>
                    </a:cubicBezTo>
                    <a:cubicBezTo>
                      <a:pt x="1827118" y="1271417"/>
                      <a:pt x="1804140" y="1226296"/>
                      <a:pt x="1781644" y="1180933"/>
                    </a:cubicBezTo>
                    <a:cubicBezTo>
                      <a:pt x="1767478" y="1156017"/>
                      <a:pt x="1743212" y="1103529"/>
                      <a:pt x="1717577" y="1083766"/>
                    </a:cubicBezTo>
                    <a:cubicBezTo>
                      <a:pt x="1743896" y="1066217"/>
                      <a:pt x="1740596" y="1027253"/>
                      <a:pt x="1745989" y="999118"/>
                    </a:cubicBezTo>
                    <a:cubicBezTo>
                      <a:pt x="1749933" y="952346"/>
                      <a:pt x="1750456" y="907465"/>
                      <a:pt x="1754520" y="860251"/>
                    </a:cubicBezTo>
                    <a:cubicBezTo>
                      <a:pt x="1764098" y="700654"/>
                      <a:pt x="1764541" y="539005"/>
                      <a:pt x="1762408" y="379006"/>
                    </a:cubicBezTo>
                    <a:cubicBezTo>
                      <a:pt x="1761522" y="287636"/>
                      <a:pt x="1762368" y="196145"/>
                      <a:pt x="1756975" y="104895"/>
                    </a:cubicBezTo>
                    <a:cubicBezTo>
                      <a:pt x="1755204" y="64523"/>
                      <a:pt x="1749248" y="12156"/>
                      <a:pt x="1701923" y="7326"/>
                    </a:cubicBezTo>
                    <a:cubicBezTo>
                      <a:pt x="1700232" y="3019"/>
                      <a:pt x="1695967" y="-40"/>
                      <a:pt x="1691218" y="0"/>
                    </a:cubicBezTo>
                    <a:cubicBezTo>
                      <a:pt x="1681962" y="81"/>
                      <a:pt x="1672706" y="161"/>
                      <a:pt x="1663450" y="242"/>
                    </a:cubicBezTo>
                    <a:cubicBezTo>
                      <a:pt x="1635884" y="282"/>
                      <a:pt x="1608277" y="524"/>
                      <a:pt x="1580711" y="644"/>
                    </a:cubicBezTo>
                    <a:cubicBezTo>
                      <a:pt x="1425212" y="2134"/>
                      <a:pt x="1269754" y="725"/>
                      <a:pt x="1114336" y="5877"/>
                    </a:cubicBezTo>
                    <a:cubicBezTo>
                      <a:pt x="1073529" y="6481"/>
                      <a:pt x="1032683" y="6119"/>
                      <a:pt x="991876" y="5797"/>
                    </a:cubicBezTo>
                    <a:cubicBezTo>
                      <a:pt x="953082" y="5475"/>
                      <a:pt x="914288" y="5153"/>
                      <a:pt x="875494" y="5676"/>
                    </a:cubicBezTo>
                    <a:cubicBezTo>
                      <a:pt x="812755" y="6360"/>
                      <a:pt x="750056" y="9500"/>
                      <a:pt x="687318" y="9379"/>
                    </a:cubicBezTo>
                    <a:cubicBezTo>
                      <a:pt x="655003" y="9983"/>
                      <a:pt x="622848" y="12841"/>
                      <a:pt x="590694" y="15376"/>
                    </a:cubicBezTo>
                    <a:cubicBezTo>
                      <a:pt x="528318" y="16705"/>
                      <a:pt x="463768" y="21253"/>
                      <a:pt x="401311" y="27090"/>
                    </a:cubicBezTo>
                    <a:cubicBezTo>
                      <a:pt x="355756" y="31155"/>
                      <a:pt x="310121" y="35502"/>
                      <a:pt x="264928" y="42747"/>
                    </a:cubicBezTo>
                    <a:cubicBezTo>
                      <a:pt x="247945" y="44921"/>
                      <a:pt x="231928" y="51361"/>
                      <a:pt x="217763" y="60860"/>
                    </a:cubicBezTo>
                    <a:cubicBezTo>
                      <a:pt x="213618" y="63678"/>
                      <a:pt x="208628" y="66898"/>
                      <a:pt x="207260" y="72010"/>
                    </a:cubicBezTo>
                    <a:cubicBezTo>
                      <a:pt x="207018" y="72815"/>
                      <a:pt x="207219" y="73861"/>
                      <a:pt x="207702" y="74747"/>
                    </a:cubicBezTo>
                    <a:cubicBezTo>
                      <a:pt x="202591" y="78007"/>
                      <a:pt x="197843" y="81831"/>
                      <a:pt x="192812" y="85253"/>
                    </a:cubicBezTo>
                    <a:cubicBezTo>
                      <a:pt x="167178" y="105499"/>
                      <a:pt x="164763" y="141846"/>
                      <a:pt x="168184" y="172075"/>
                    </a:cubicBezTo>
                    <a:cubicBezTo>
                      <a:pt x="173415" y="249277"/>
                      <a:pt x="173979" y="326801"/>
                      <a:pt x="182228" y="403882"/>
                    </a:cubicBezTo>
                    <a:cubicBezTo>
                      <a:pt x="190639" y="500123"/>
                      <a:pt x="203477" y="596001"/>
                      <a:pt x="209755" y="692443"/>
                    </a:cubicBezTo>
                    <a:cubicBezTo>
                      <a:pt x="215228" y="775723"/>
                      <a:pt x="216556" y="860090"/>
                      <a:pt x="228307" y="942967"/>
                    </a:cubicBezTo>
                    <a:cubicBezTo>
                      <a:pt x="233216" y="980924"/>
                      <a:pt x="233377" y="1020250"/>
                      <a:pt x="246818" y="1056476"/>
                    </a:cubicBezTo>
                    <a:cubicBezTo>
                      <a:pt x="250480" y="1066257"/>
                      <a:pt x="255873" y="1073462"/>
                      <a:pt x="262473" y="1078855"/>
                    </a:cubicBezTo>
                    <a:cubicBezTo>
                      <a:pt x="256275" y="1084008"/>
                      <a:pt x="250923" y="1090689"/>
                      <a:pt x="246939" y="1098377"/>
                    </a:cubicBezTo>
                    <a:cubicBezTo>
                      <a:pt x="228508" y="1128203"/>
                      <a:pt x="216515" y="1161250"/>
                      <a:pt x="200619" y="1192404"/>
                    </a:cubicBezTo>
                    <a:cubicBezTo>
                      <a:pt x="176112" y="1240988"/>
                      <a:pt x="151443" y="1289651"/>
                      <a:pt x="127740" y="1338677"/>
                    </a:cubicBezTo>
                    <a:cubicBezTo>
                      <a:pt x="105324" y="1390118"/>
                      <a:pt x="85002" y="1442485"/>
                      <a:pt x="62345" y="1493846"/>
                    </a:cubicBezTo>
                    <a:cubicBezTo>
                      <a:pt x="46087" y="1532367"/>
                      <a:pt x="31237" y="1571451"/>
                      <a:pt x="16186" y="1610414"/>
                    </a:cubicBezTo>
                    <a:cubicBezTo>
                      <a:pt x="13852" y="1621926"/>
                      <a:pt x="-4217" y="1646640"/>
                      <a:pt x="3671" y="1657789"/>
                    </a:cubicBezTo>
                    <a:cubicBezTo>
                      <a:pt x="1377" y="1675661"/>
                      <a:pt x="1336" y="1693814"/>
                      <a:pt x="129" y="1711766"/>
                    </a:cubicBezTo>
                    <a:cubicBezTo>
                      <a:pt x="-193" y="1724566"/>
                      <a:pt x="-474" y="1738815"/>
                      <a:pt x="6689" y="1749965"/>
                    </a:cubicBezTo>
                    <a:cubicBezTo>
                      <a:pt x="19768" y="1764536"/>
                      <a:pt x="41700" y="1762644"/>
                      <a:pt x="59648" y="1764294"/>
                    </a:cubicBezTo>
                    <a:cubicBezTo>
                      <a:pt x="77516" y="1765260"/>
                      <a:pt x="95505" y="1765260"/>
                      <a:pt x="113373" y="1765381"/>
                    </a:cubicBezTo>
                    <a:cubicBezTo>
                      <a:pt x="184482" y="1765301"/>
                      <a:pt x="255511" y="1761598"/>
                      <a:pt x="326258" y="1754191"/>
                    </a:cubicBezTo>
                    <a:cubicBezTo>
                      <a:pt x="434672" y="1749764"/>
                      <a:pt x="543369" y="1740506"/>
                      <a:pt x="652186" y="1739580"/>
                    </a:cubicBezTo>
                    <a:cubicBezTo>
                      <a:pt x="723496" y="1736682"/>
                      <a:pt x="794766" y="1738252"/>
                      <a:pt x="866077" y="1739822"/>
                    </a:cubicBezTo>
                    <a:cubicBezTo>
                      <a:pt x="919439" y="1741029"/>
                      <a:pt x="972761" y="1742196"/>
                      <a:pt x="1026163" y="1741512"/>
                    </a:cubicBezTo>
                    <a:cubicBezTo>
                      <a:pt x="1151802" y="1739500"/>
                      <a:pt x="1277440" y="1739137"/>
                      <a:pt x="1403119" y="1739902"/>
                    </a:cubicBezTo>
                    <a:cubicBezTo>
                      <a:pt x="1535196" y="1739902"/>
                      <a:pt x="1667273" y="1739459"/>
                      <a:pt x="1799351" y="1741069"/>
                    </a:cubicBezTo>
                    <a:cubicBezTo>
                      <a:pt x="1814885" y="1740667"/>
                      <a:pt x="1830459" y="1741230"/>
                      <a:pt x="1846033" y="1741834"/>
                    </a:cubicBezTo>
                    <a:cubicBezTo>
                      <a:pt x="1872633" y="1742800"/>
                      <a:pt x="1899274" y="1743766"/>
                      <a:pt x="1925754" y="1740063"/>
                    </a:cubicBezTo>
                    <a:cubicBezTo>
                      <a:pt x="1938350" y="1736964"/>
                      <a:pt x="1954689" y="1739580"/>
                      <a:pt x="1963140" y="1727907"/>
                    </a:cubicBezTo>
                    <a:cubicBezTo>
                      <a:pt x="1963824" y="1726700"/>
                      <a:pt x="1964709" y="1725251"/>
                      <a:pt x="1965675" y="1723560"/>
                    </a:cubicBezTo>
                    <a:cubicBezTo>
                      <a:pt x="1985394" y="1708748"/>
                      <a:pt x="2005314" y="1653362"/>
                      <a:pt x="2009701" y="1640602"/>
                    </a:cubicBezTo>
                    <a:cubicBezTo>
                      <a:pt x="2018152" y="1621241"/>
                      <a:pt x="2002980" y="1606469"/>
                      <a:pt x="1995253" y="1590127"/>
                    </a:cubicBezTo>
                    <a:close/>
                    <a:moveTo>
                      <a:pt x="990910" y="70440"/>
                    </a:moveTo>
                    <a:cubicBezTo>
                      <a:pt x="994412" y="61223"/>
                      <a:pt x="1002943" y="54098"/>
                      <a:pt x="1012762" y="52810"/>
                    </a:cubicBezTo>
                    <a:cubicBezTo>
                      <a:pt x="1014010" y="52649"/>
                      <a:pt x="1015298" y="52569"/>
                      <a:pt x="1016545" y="52569"/>
                    </a:cubicBezTo>
                    <a:cubicBezTo>
                      <a:pt x="1022099" y="52569"/>
                      <a:pt x="1027531" y="54179"/>
                      <a:pt x="1032159" y="57519"/>
                    </a:cubicBezTo>
                    <a:cubicBezTo>
                      <a:pt x="1035902" y="60216"/>
                      <a:pt x="1039081" y="64161"/>
                      <a:pt x="1041053" y="68589"/>
                    </a:cubicBezTo>
                    <a:cubicBezTo>
                      <a:pt x="1043266" y="72412"/>
                      <a:pt x="1044554" y="76800"/>
                      <a:pt x="1044675" y="81268"/>
                    </a:cubicBezTo>
                    <a:cubicBezTo>
                      <a:pt x="1044836" y="89117"/>
                      <a:pt x="1041295" y="97891"/>
                      <a:pt x="1034695" y="102520"/>
                    </a:cubicBezTo>
                    <a:cubicBezTo>
                      <a:pt x="1029785" y="105982"/>
                      <a:pt x="1023789" y="108639"/>
                      <a:pt x="1017672" y="108639"/>
                    </a:cubicBezTo>
                    <a:cubicBezTo>
                      <a:pt x="1016585" y="108639"/>
                      <a:pt x="1015459" y="108558"/>
                      <a:pt x="1014332" y="108357"/>
                    </a:cubicBezTo>
                    <a:cubicBezTo>
                      <a:pt x="1005639" y="106908"/>
                      <a:pt x="997832" y="102802"/>
                      <a:pt x="993164" y="94993"/>
                    </a:cubicBezTo>
                    <a:cubicBezTo>
                      <a:pt x="988818" y="87587"/>
                      <a:pt x="987852" y="78531"/>
                      <a:pt x="990910" y="70440"/>
                    </a:cubicBezTo>
                    <a:close/>
                    <a:moveTo>
                      <a:pt x="231204" y="175858"/>
                    </a:moveTo>
                    <a:cubicBezTo>
                      <a:pt x="231969" y="175375"/>
                      <a:pt x="232089" y="174248"/>
                      <a:pt x="231808" y="173282"/>
                    </a:cubicBezTo>
                    <a:cubicBezTo>
                      <a:pt x="231928" y="173282"/>
                      <a:pt x="232049" y="173282"/>
                      <a:pt x="232130" y="173242"/>
                    </a:cubicBezTo>
                    <a:cubicBezTo>
                      <a:pt x="287182" y="170344"/>
                      <a:pt x="342234" y="169660"/>
                      <a:pt x="397327" y="169660"/>
                    </a:cubicBezTo>
                    <a:cubicBezTo>
                      <a:pt x="419984" y="169660"/>
                      <a:pt x="442681" y="169780"/>
                      <a:pt x="465338" y="169901"/>
                    </a:cubicBezTo>
                    <a:cubicBezTo>
                      <a:pt x="510812" y="170143"/>
                      <a:pt x="556287" y="170344"/>
                      <a:pt x="601801" y="169700"/>
                    </a:cubicBezTo>
                    <a:cubicBezTo>
                      <a:pt x="665224" y="169861"/>
                      <a:pt x="728567" y="165473"/>
                      <a:pt x="791990" y="164709"/>
                    </a:cubicBezTo>
                    <a:cubicBezTo>
                      <a:pt x="918352" y="164588"/>
                      <a:pt x="1044554" y="158148"/>
                      <a:pt x="1170877" y="156095"/>
                    </a:cubicBezTo>
                    <a:cubicBezTo>
                      <a:pt x="1322150" y="152231"/>
                      <a:pt x="1473665" y="157745"/>
                      <a:pt x="1624777" y="148487"/>
                    </a:cubicBezTo>
                    <a:cubicBezTo>
                      <a:pt x="1643530" y="147602"/>
                      <a:pt x="1662324" y="147602"/>
                      <a:pt x="1681037" y="147401"/>
                    </a:cubicBezTo>
                    <a:cubicBezTo>
                      <a:pt x="1682888" y="147280"/>
                      <a:pt x="1684900" y="147280"/>
                      <a:pt x="1686912" y="147320"/>
                    </a:cubicBezTo>
                    <a:cubicBezTo>
                      <a:pt x="1689568" y="147360"/>
                      <a:pt x="1692264" y="147401"/>
                      <a:pt x="1694840" y="147079"/>
                    </a:cubicBezTo>
                    <a:cubicBezTo>
                      <a:pt x="1693592" y="156900"/>
                      <a:pt x="1693270" y="169458"/>
                      <a:pt x="1693311" y="182298"/>
                    </a:cubicBezTo>
                    <a:cubicBezTo>
                      <a:pt x="1676932" y="182178"/>
                      <a:pt x="1660553" y="182741"/>
                      <a:pt x="1644174" y="182701"/>
                    </a:cubicBezTo>
                    <a:cubicBezTo>
                      <a:pt x="1606144" y="182862"/>
                      <a:pt x="1568115" y="182017"/>
                      <a:pt x="1530126" y="183385"/>
                    </a:cubicBezTo>
                    <a:cubicBezTo>
                      <a:pt x="1468715" y="188135"/>
                      <a:pt x="1407304" y="192603"/>
                      <a:pt x="1345692" y="193529"/>
                    </a:cubicBezTo>
                    <a:cubicBezTo>
                      <a:pt x="1298527" y="195219"/>
                      <a:pt x="1251443" y="193005"/>
                      <a:pt x="1204319" y="192079"/>
                    </a:cubicBezTo>
                    <a:cubicBezTo>
                      <a:pt x="1156228" y="192160"/>
                      <a:pt x="1108138" y="193649"/>
                      <a:pt x="1060088" y="194817"/>
                    </a:cubicBezTo>
                    <a:cubicBezTo>
                      <a:pt x="961774" y="198238"/>
                      <a:pt x="863380" y="197030"/>
                      <a:pt x="765147" y="201700"/>
                    </a:cubicBezTo>
                    <a:cubicBezTo>
                      <a:pt x="701483" y="204034"/>
                      <a:pt x="637698" y="202344"/>
                      <a:pt x="574074" y="205362"/>
                    </a:cubicBezTo>
                    <a:cubicBezTo>
                      <a:pt x="495037" y="208542"/>
                      <a:pt x="415718" y="205403"/>
                      <a:pt x="336802" y="211038"/>
                    </a:cubicBezTo>
                    <a:cubicBezTo>
                      <a:pt x="302193" y="215667"/>
                      <a:pt x="267584" y="215103"/>
                      <a:pt x="232613" y="218806"/>
                    </a:cubicBezTo>
                    <a:cubicBezTo>
                      <a:pt x="231124" y="211400"/>
                      <a:pt x="229715" y="203954"/>
                      <a:pt x="228669" y="196427"/>
                    </a:cubicBezTo>
                    <a:cubicBezTo>
                      <a:pt x="227944" y="192724"/>
                      <a:pt x="227703" y="188859"/>
                      <a:pt x="227260" y="185036"/>
                    </a:cubicBezTo>
                    <a:cubicBezTo>
                      <a:pt x="231043" y="184714"/>
                      <a:pt x="230399" y="178877"/>
                      <a:pt x="231204" y="175858"/>
                    </a:cubicBezTo>
                    <a:close/>
                    <a:moveTo>
                      <a:pt x="252976" y="402231"/>
                    </a:moveTo>
                    <a:cubicBezTo>
                      <a:pt x="248388" y="355500"/>
                      <a:pt x="243720" y="310740"/>
                      <a:pt x="240339" y="263526"/>
                    </a:cubicBezTo>
                    <a:cubicBezTo>
                      <a:pt x="239212" y="252295"/>
                      <a:pt x="237120" y="241226"/>
                      <a:pt x="234866" y="230157"/>
                    </a:cubicBezTo>
                    <a:cubicBezTo>
                      <a:pt x="249756" y="230318"/>
                      <a:pt x="264646" y="231043"/>
                      <a:pt x="279536" y="231163"/>
                    </a:cubicBezTo>
                    <a:cubicBezTo>
                      <a:pt x="374590" y="225971"/>
                      <a:pt x="469764" y="229030"/>
                      <a:pt x="564939" y="227340"/>
                    </a:cubicBezTo>
                    <a:cubicBezTo>
                      <a:pt x="629529" y="224723"/>
                      <a:pt x="694199" y="226132"/>
                      <a:pt x="758789" y="224361"/>
                    </a:cubicBezTo>
                    <a:cubicBezTo>
                      <a:pt x="855010" y="220014"/>
                      <a:pt x="951392" y="221020"/>
                      <a:pt x="1047653" y="218001"/>
                    </a:cubicBezTo>
                    <a:cubicBezTo>
                      <a:pt x="1096226" y="216794"/>
                      <a:pt x="1144759" y="215385"/>
                      <a:pt x="1193332" y="215023"/>
                    </a:cubicBezTo>
                    <a:cubicBezTo>
                      <a:pt x="1240658" y="215264"/>
                      <a:pt x="1287903" y="218323"/>
                      <a:pt x="1335269" y="216834"/>
                    </a:cubicBezTo>
                    <a:cubicBezTo>
                      <a:pt x="1409397" y="216754"/>
                      <a:pt x="1483162" y="208301"/>
                      <a:pt x="1557129" y="205845"/>
                    </a:cubicBezTo>
                    <a:cubicBezTo>
                      <a:pt x="1600028" y="205564"/>
                      <a:pt x="1642967" y="206127"/>
                      <a:pt x="1685866" y="205362"/>
                    </a:cubicBezTo>
                    <a:cubicBezTo>
                      <a:pt x="1688160" y="205040"/>
                      <a:pt x="1690856" y="205081"/>
                      <a:pt x="1693753" y="205282"/>
                    </a:cubicBezTo>
                    <a:cubicBezTo>
                      <a:pt x="1694236" y="221704"/>
                      <a:pt x="1694880" y="236114"/>
                      <a:pt x="1694518" y="242877"/>
                    </a:cubicBezTo>
                    <a:cubicBezTo>
                      <a:pt x="1693311" y="351917"/>
                      <a:pt x="1694800" y="460998"/>
                      <a:pt x="1693150" y="569999"/>
                    </a:cubicBezTo>
                    <a:cubicBezTo>
                      <a:pt x="1689286" y="674773"/>
                      <a:pt x="1686027" y="779507"/>
                      <a:pt x="1687154" y="884361"/>
                    </a:cubicBezTo>
                    <a:cubicBezTo>
                      <a:pt x="1687435" y="909076"/>
                      <a:pt x="1687274" y="931938"/>
                      <a:pt x="1684900" y="956975"/>
                    </a:cubicBezTo>
                    <a:cubicBezTo>
                      <a:pt x="1684860" y="959712"/>
                      <a:pt x="1684377" y="962932"/>
                      <a:pt x="1683854" y="966232"/>
                    </a:cubicBezTo>
                    <a:cubicBezTo>
                      <a:pt x="1646508" y="965347"/>
                      <a:pt x="1609364" y="969090"/>
                      <a:pt x="1572179" y="971505"/>
                    </a:cubicBezTo>
                    <a:cubicBezTo>
                      <a:pt x="1478977" y="972954"/>
                      <a:pt x="1385774" y="972954"/>
                      <a:pt x="1292572" y="972914"/>
                    </a:cubicBezTo>
                    <a:cubicBezTo>
                      <a:pt x="1202588" y="972874"/>
                      <a:pt x="1112605" y="972834"/>
                      <a:pt x="1022662" y="974162"/>
                    </a:cubicBezTo>
                    <a:cubicBezTo>
                      <a:pt x="906601" y="976496"/>
                      <a:pt x="790581" y="987324"/>
                      <a:pt x="674319" y="987565"/>
                    </a:cubicBezTo>
                    <a:cubicBezTo>
                      <a:pt x="628724" y="987807"/>
                      <a:pt x="583169" y="987445"/>
                      <a:pt x="537574" y="987082"/>
                    </a:cubicBezTo>
                    <a:cubicBezTo>
                      <a:pt x="494514" y="986720"/>
                      <a:pt x="451494" y="986358"/>
                      <a:pt x="408474" y="986559"/>
                    </a:cubicBezTo>
                    <a:cubicBezTo>
                      <a:pt x="395838" y="986076"/>
                      <a:pt x="383041" y="986841"/>
                      <a:pt x="370203" y="987606"/>
                    </a:cubicBezTo>
                    <a:cubicBezTo>
                      <a:pt x="347506" y="988974"/>
                      <a:pt x="324769" y="990343"/>
                      <a:pt x="302917" y="984667"/>
                    </a:cubicBezTo>
                    <a:cubicBezTo>
                      <a:pt x="299376" y="978106"/>
                      <a:pt x="300140" y="968003"/>
                      <a:pt x="298732" y="959027"/>
                    </a:cubicBezTo>
                    <a:cubicBezTo>
                      <a:pt x="299617" y="953030"/>
                      <a:pt x="298088" y="946429"/>
                      <a:pt x="298209" y="940471"/>
                    </a:cubicBezTo>
                    <a:cubicBezTo>
                      <a:pt x="297364" y="923002"/>
                      <a:pt x="295593" y="905533"/>
                      <a:pt x="294345" y="888105"/>
                    </a:cubicBezTo>
                    <a:cubicBezTo>
                      <a:pt x="291448" y="830586"/>
                      <a:pt x="285452" y="773348"/>
                      <a:pt x="281709" y="715869"/>
                    </a:cubicBezTo>
                    <a:cubicBezTo>
                      <a:pt x="274667" y="611297"/>
                      <a:pt x="261909" y="506643"/>
                      <a:pt x="252976" y="402231"/>
                    </a:cubicBezTo>
                    <a:close/>
                    <a:moveTo>
                      <a:pt x="1392535" y="1118744"/>
                    </a:moveTo>
                    <a:cubicBezTo>
                      <a:pt x="1362554" y="1119751"/>
                      <a:pt x="1335229" y="1124420"/>
                      <a:pt x="1304564" y="1124339"/>
                    </a:cubicBezTo>
                    <a:cubicBezTo>
                      <a:pt x="1285408" y="1124581"/>
                      <a:pt x="1266212" y="1122890"/>
                      <a:pt x="1246976" y="1121200"/>
                    </a:cubicBezTo>
                    <a:cubicBezTo>
                      <a:pt x="1223998" y="1119187"/>
                      <a:pt x="1200938" y="1117175"/>
                      <a:pt x="1177799" y="1118422"/>
                    </a:cubicBezTo>
                    <a:cubicBezTo>
                      <a:pt x="1054856" y="1119268"/>
                      <a:pt x="931954" y="1121723"/>
                      <a:pt x="809012" y="1123293"/>
                    </a:cubicBezTo>
                    <a:cubicBezTo>
                      <a:pt x="774524" y="1124903"/>
                      <a:pt x="740076" y="1124541"/>
                      <a:pt x="705588" y="1124742"/>
                    </a:cubicBezTo>
                    <a:cubicBezTo>
                      <a:pt x="669289" y="1125064"/>
                      <a:pt x="632748" y="1130015"/>
                      <a:pt x="596530" y="1127117"/>
                    </a:cubicBezTo>
                    <a:cubicBezTo>
                      <a:pt x="597455" y="1119549"/>
                      <a:pt x="599548" y="1112224"/>
                      <a:pt x="601922" y="1104978"/>
                    </a:cubicBezTo>
                    <a:cubicBezTo>
                      <a:pt x="829254" y="1105502"/>
                      <a:pt x="1056547" y="1103207"/>
                      <a:pt x="1283839" y="1101718"/>
                    </a:cubicBezTo>
                    <a:cubicBezTo>
                      <a:pt x="1316878" y="1100511"/>
                      <a:pt x="1349918" y="1098820"/>
                      <a:pt x="1382957" y="1097250"/>
                    </a:cubicBezTo>
                    <a:cubicBezTo>
                      <a:pt x="1384607" y="1104455"/>
                      <a:pt x="1390563" y="1112385"/>
                      <a:pt x="1392535" y="1118744"/>
                    </a:cubicBezTo>
                    <a:close/>
                    <a:moveTo>
                      <a:pt x="1974689" y="1666041"/>
                    </a:moveTo>
                    <a:cubicBezTo>
                      <a:pt x="1972556" y="1670871"/>
                      <a:pt x="1970504" y="1675782"/>
                      <a:pt x="1968291" y="1680532"/>
                    </a:cubicBezTo>
                    <a:cubicBezTo>
                      <a:pt x="1968049" y="1680451"/>
                      <a:pt x="1967848" y="1680411"/>
                      <a:pt x="1967607" y="1680370"/>
                    </a:cubicBezTo>
                    <a:cubicBezTo>
                      <a:pt x="1961932" y="1679606"/>
                      <a:pt x="1956660" y="1683228"/>
                      <a:pt x="1955091" y="1688622"/>
                    </a:cubicBezTo>
                    <a:cubicBezTo>
                      <a:pt x="1953119" y="1695545"/>
                      <a:pt x="1951067" y="1702589"/>
                      <a:pt x="1947767" y="1709029"/>
                    </a:cubicBezTo>
                    <a:cubicBezTo>
                      <a:pt x="1947203" y="1709794"/>
                      <a:pt x="1946761" y="1710639"/>
                      <a:pt x="1946399" y="1711485"/>
                    </a:cubicBezTo>
                    <a:cubicBezTo>
                      <a:pt x="1946399" y="1711525"/>
                      <a:pt x="1946399" y="1711525"/>
                      <a:pt x="1946358" y="1711525"/>
                    </a:cubicBezTo>
                    <a:cubicBezTo>
                      <a:pt x="1945916" y="1712330"/>
                      <a:pt x="1945433" y="1713095"/>
                      <a:pt x="1944950" y="1713819"/>
                    </a:cubicBezTo>
                    <a:cubicBezTo>
                      <a:pt x="1912876" y="1719656"/>
                      <a:pt x="1880279" y="1720783"/>
                      <a:pt x="1847723" y="1718609"/>
                    </a:cubicBezTo>
                    <a:cubicBezTo>
                      <a:pt x="1808124" y="1717321"/>
                      <a:pt x="1768525" y="1718327"/>
                      <a:pt x="1728926" y="1717200"/>
                    </a:cubicBezTo>
                    <a:cubicBezTo>
                      <a:pt x="1652263" y="1716556"/>
                      <a:pt x="1575640" y="1716637"/>
                      <a:pt x="1498977" y="1716758"/>
                    </a:cubicBezTo>
                    <a:cubicBezTo>
                      <a:pt x="1432818" y="1716838"/>
                      <a:pt x="1366659" y="1716919"/>
                      <a:pt x="1300499" y="1716556"/>
                    </a:cubicBezTo>
                    <a:cubicBezTo>
                      <a:pt x="1240417" y="1715711"/>
                      <a:pt x="1180414" y="1716516"/>
                      <a:pt x="1120372" y="1717321"/>
                    </a:cubicBezTo>
                    <a:cubicBezTo>
                      <a:pt x="1070028" y="1718005"/>
                      <a:pt x="1019644" y="1718690"/>
                      <a:pt x="969300" y="1718368"/>
                    </a:cubicBezTo>
                    <a:cubicBezTo>
                      <a:pt x="849899" y="1717200"/>
                      <a:pt x="730498" y="1712048"/>
                      <a:pt x="611138" y="1717563"/>
                    </a:cubicBezTo>
                    <a:cubicBezTo>
                      <a:pt x="549767" y="1717844"/>
                      <a:pt x="488517" y="1722433"/>
                      <a:pt x="427308" y="1726176"/>
                    </a:cubicBezTo>
                    <a:cubicBezTo>
                      <a:pt x="383041" y="1729558"/>
                      <a:pt x="335594" y="1729155"/>
                      <a:pt x="290965" y="1734227"/>
                    </a:cubicBezTo>
                    <a:cubicBezTo>
                      <a:pt x="241627" y="1740466"/>
                      <a:pt x="191766" y="1740023"/>
                      <a:pt x="142187" y="1742559"/>
                    </a:cubicBezTo>
                    <a:cubicBezTo>
                      <a:pt x="109027" y="1742720"/>
                      <a:pt x="75826" y="1743122"/>
                      <a:pt x="42706" y="1740908"/>
                    </a:cubicBezTo>
                    <a:cubicBezTo>
                      <a:pt x="36388" y="1740184"/>
                      <a:pt x="30352" y="1739983"/>
                      <a:pt x="24396" y="1737205"/>
                    </a:cubicBezTo>
                    <a:cubicBezTo>
                      <a:pt x="17997" y="1733905"/>
                      <a:pt x="16830" y="1710237"/>
                      <a:pt x="15703" y="1688018"/>
                    </a:cubicBezTo>
                    <a:cubicBezTo>
                      <a:pt x="34215" y="1704602"/>
                      <a:pt x="72848" y="1705045"/>
                      <a:pt x="102225" y="1705689"/>
                    </a:cubicBezTo>
                    <a:cubicBezTo>
                      <a:pt x="141543" y="1706292"/>
                      <a:pt x="180900" y="1706413"/>
                      <a:pt x="220178" y="1707500"/>
                    </a:cubicBezTo>
                    <a:cubicBezTo>
                      <a:pt x="260662" y="1707983"/>
                      <a:pt x="301106" y="1707822"/>
                      <a:pt x="341389" y="1703636"/>
                    </a:cubicBezTo>
                    <a:cubicBezTo>
                      <a:pt x="415195" y="1702911"/>
                      <a:pt x="492300" y="1700657"/>
                      <a:pt x="566830" y="1698484"/>
                    </a:cubicBezTo>
                    <a:cubicBezTo>
                      <a:pt x="629207" y="1696350"/>
                      <a:pt x="691543" y="1696068"/>
                      <a:pt x="753960" y="1697034"/>
                    </a:cubicBezTo>
                    <a:cubicBezTo>
                      <a:pt x="812513" y="1695223"/>
                      <a:pt x="871147" y="1692124"/>
                      <a:pt x="929822" y="1692567"/>
                    </a:cubicBezTo>
                    <a:cubicBezTo>
                      <a:pt x="989542" y="1692124"/>
                      <a:pt x="1049343" y="1692164"/>
                      <a:pt x="1109104" y="1692204"/>
                    </a:cubicBezTo>
                    <a:cubicBezTo>
                      <a:pt x="1170233" y="1692245"/>
                      <a:pt x="1231362" y="1692285"/>
                      <a:pt x="1292491" y="1691842"/>
                    </a:cubicBezTo>
                    <a:cubicBezTo>
                      <a:pt x="1358489" y="1694177"/>
                      <a:pt x="1424609" y="1695022"/>
                      <a:pt x="1490647" y="1694499"/>
                    </a:cubicBezTo>
                    <a:cubicBezTo>
                      <a:pt x="1547591" y="1692929"/>
                      <a:pt x="1604132" y="1687736"/>
                      <a:pt x="1661036" y="1684718"/>
                    </a:cubicBezTo>
                    <a:cubicBezTo>
                      <a:pt x="1716692" y="1684396"/>
                      <a:pt x="1772348" y="1684557"/>
                      <a:pt x="1827964" y="1682625"/>
                    </a:cubicBezTo>
                    <a:cubicBezTo>
                      <a:pt x="1852270" y="1681659"/>
                      <a:pt x="1876657" y="1681256"/>
                      <a:pt x="1901004" y="1681336"/>
                    </a:cubicBezTo>
                    <a:cubicBezTo>
                      <a:pt x="1926760" y="1682504"/>
                      <a:pt x="1953683" y="1680290"/>
                      <a:pt x="1975212" y="1665035"/>
                    </a:cubicBezTo>
                    <a:cubicBezTo>
                      <a:pt x="1975011" y="1665357"/>
                      <a:pt x="1974850" y="1665719"/>
                      <a:pt x="1974689" y="1666041"/>
                    </a:cubicBezTo>
                    <a:close/>
                    <a:moveTo>
                      <a:pt x="1980967" y="1619712"/>
                    </a:moveTo>
                    <a:cubicBezTo>
                      <a:pt x="1979518" y="1633035"/>
                      <a:pt x="1966359" y="1644144"/>
                      <a:pt x="1954648" y="1650343"/>
                    </a:cubicBezTo>
                    <a:cubicBezTo>
                      <a:pt x="1936056" y="1659520"/>
                      <a:pt x="1915532" y="1658957"/>
                      <a:pt x="1895049" y="1658313"/>
                    </a:cubicBezTo>
                    <a:cubicBezTo>
                      <a:pt x="1885229" y="1658031"/>
                      <a:pt x="1875410" y="1657749"/>
                      <a:pt x="1865872" y="1658554"/>
                    </a:cubicBezTo>
                    <a:cubicBezTo>
                      <a:pt x="1795286" y="1660929"/>
                      <a:pt x="1724660" y="1661251"/>
                      <a:pt x="1654034" y="1661815"/>
                    </a:cubicBezTo>
                    <a:cubicBezTo>
                      <a:pt x="1582844" y="1666283"/>
                      <a:pt x="1511453" y="1673005"/>
                      <a:pt x="1439780" y="1671475"/>
                    </a:cubicBezTo>
                    <a:cubicBezTo>
                      <a:pt x="1344123" y="1670308"/>
                      <a:pt x="1248465" y="1668134"/>
                      <a:pt x="1152767" y="1669221"/>
                    </a:cubicBezTo>
                    <a:cubicBezTo>
                      <a:pt x="1122867" y="1669301"/>
                      <a:pt x="1092967" y="1669221"/>
                      <a:pt x="1063066" y="1669140"/>
                    </a:cubicBezTo>
                    <a:cubicBezTo>
                      <a:pt x="971956" y="1668939"/>
                      <a:pt x="880806" y="1668738"/>
                      <a:pt x="789776" y="1672642"/>
                    </a:cubicBezTo>
                    <a:cubicBezTo>
                      <a:pt x="765147" y="1674333"/>
                      <a:pt x="740479" y="1673971"/>
                      <a:pt x="715810" y="1673608"/>
                    </a:cubicBezTo>
                    <a:cubicBezTo>
                      <a:pt x="699270" y="1673367"/>
                      <a:pt x="682730" y="1673125"/>
                      <a:pt x="666230" y="1673488"/>
                    </a:cubicBezTo>
                    <a:cubicBezTo>
                      <a:pt x="583934" y="1673769"/>
                      <a:pt x="501717" y="1677835"/>
                      <a:pt x="419461" y="1679847"/>
                    </a:cubicBezTo>
                    <a:cubicBezTo>
                      <a:pt x="378010" y="1679404"/>
                      <a:pt x="336600" y="1680451"/>
                      <a:pt x="295311" y="1684436"/>
                    </a:cubicBezTo>
                    <a:cubicBezTo>
                      <a:pt x="263278" y="1685321"/>
                      <a:pt x="231285" y="1684959"/>
                      <a:pt x="199291" y="1684597"/>
                    </a:cubicBezTo>
                    <a:cubicBezTo>
                      <a:pt x="182067" y="1684396"/>
                      <a:pt x="164884" y="1684194"/>
                      <a:pt x="147660" y="1684194"/>
                    </a:cubicBezTo>
                    <a:cubicBezTo>
                      <a:pt x="146010" y="1684194"/>
                      <a:pt x="144360" y="1684194"/>
                      <a:pt x="142750" y="1684194"/>
                    </a:cubicBezTo>
                    <a:cubicBezTo>
                      <a:pt x="114379" y="1684476"/>
                      <a:pt x="86088" y="1684114"/>
                      <a:pt x="57757" y="1682383"/>
                    </a:cubicBezTo>
                    <a:cubicBezTo>
                      <a:pt x="48743" y="1681779"/>
                      <a:pt x="37555" y="1680250"/>
                      <a:pt x="29828" y="1674615"/>
                    </a:cubicBezTo>
                    <a:cubicBezTo>
                      <a:pt x="25885" y="1671837"/>
                      <a:pt x="22504" y="1668255"/>
                      <a:pt x="21337" y="1663465"/>
                    </a:cubicBezTo>
                    <a:cubicBezTo>
                      <a:pt x="21096" y="1661533"/>
                      <a:pt x="20935" y="1659641"/>
                      <a:pt x="20854" y="1657749"/>
                    </a:cubicBezTo>
                    <a:cubicBezTo>
                      <a:pt x="26327" y="1651349"/>
                      <a:pt x="28299" y="1639314"/>
                      <a:pt x="32203" y="1632512"/>
                    </a:cubicBezTo>
                    <a:cubicBezTo>
                      <a:pt x="45604" y="1598902"/>
                      <a:pt x="57878" y="1564849"/>
                      <a:pt x="71641" y="1531400"/>
                    </a:cubicBezTo>
                    <a:cubicBezTo>
                      <a:pt x="92849" y="1479114"/>
                      <a:pt x="116230" y="1427753"/>
                      <a:pt x="136432" y="1375065"/>
                    </a:cubicBezTo>
                    <a:cubicBezTo>
                      <a:pt x="160135" y="1318995"/>
                      <a:pt x="189231" y="1265339"/>
                      <a:pt x="215389" y="1210356"/>
                    </a:cubicBezTo>
                    <a:cubicBezTo>
                      <a:pt x="229755" y="1183187"/>
                      <a:pt x="240943" y="1152636"/>
                      <a:pt x="254585" y="1124661"/>
                    </a:cubicBezTo>
                    <a:cubicBezTo>
                      <a:pt x="261467" y="1110251"/>
                      <a:pt x="268268" y="1096807"/>
                      <a:pt x="279294" y="1088033"/>
                    </a:cubicBezTo>
                    <a:cubicBezTo>
                      <a:pt x="303239" y="1096888"/>
                      <a:pt x="334387" y="1094272"/>
                      <a:pt x="359217" y="1098055"/>
                    </a:cubicBezTo>
                    <a:cubicBezTo>
                      <a:pt x="427308" y="1103972"/>
                      <a:pt x="495640" y="1103489"/>
                      <a:pt x="563933" y="1104898"/>
                    </a:cubicBezTo>
                    <a:cubicBezTo>
                      <a:pt x="573511" y="1104938"/>
                      <a:pt x="583129" y="1104978"/>
                      <a:pt x="592706" y="1104978"/>
                    </a:cubicBezTo>
                    <a:cubicBezTo>
                      <a:pt x="589608" y="1112948"/>
                      <a:pt x="586509" y="1120918"/>
                      <a:pt x="583853" y="1129210"/>
                    </a:cubicBezTo>
                    <a:cubicBezTo>
                      <a:pt x="582082" y="1149215"/>
                      <a:pt x="610655" y="1145632"/>
                      <a:pt x="623975" y="1146800"/>
                    </a:cubicBezTo>
                    <a:cubicBezTo>
                      <a:pt x="649650" y="1147484"/>
                      <a:pt x="675325" y="1146236"/>
                      <a:pt x="701000" y="1145954"/>
                    </a:cubicBezTo>
                    <a:cubicBezTo>
                      <a:pt x="736454" y="1146357"/>
                      <a:pt x="771828" y="1146880"/>
                      <a:pt x="807242" y="1145471"/>
                    </a:cubicBezTo>
                    <a:cubicBezTo>
                      <a:pt x="929178" y="1144546"/>
                      <a:pt x="1051154" y="1142291"/>
                      <a:pt x="1173090" y="1141406"/>
                    </a:cubicBezTo>
                    <a:cubicBezTo>
                      <a:pt x="1197397" y="1140118"/>
                      <a:pt x="1221543" y="1142130"/>
                      <a:pt x="1245688" y="1144183"/>
                    </a:cubicBezTo>
                    <a:cubicBezTo>
                      <a:pt x="1265890" y="1145874"/>
                      <a:pt x="1286052" y="1147605"/>
                      <a:pt x="1306375" y="1147363"/>
                    </a:cubicBezTo>
                    <a:cubicBezTo>
                      <a:pt x="1330682" y="1147041"/>
                      <a:pt x="1354948" y="1144666"/>
                      <a:pt x="1379134" y="1142372"/>
                    </a:cubicBezTo>
                    <a:cubicBezTo>
                      <a:pt x="1378691" y="1142412"/>
                      <a:pt x="1378249" y="1142412"/>
                      <a:pt x="1377766" y="1142452"/>
                    </a:cubicBezTo>
                    <a:cubicBezTo>
                      <a:pt x="1387585" y="1141366"/>
                      <a:pt x="1398491" y="1142774"/>
                      <a:pt x="1408230" y="1140480"/>
                    </a:cubicBezTo>
                    <a:cubicBezTo>
                      <a:pt x="1425333" y="1130659"/>
                      <a:pt x="1414870" y="1111056"/>
                      <a:pt x="1407425" y="1096083"/>
                    </a:cubicBezTo>
                    <a:cubicBezTo>
                      <a:pt x="1429719" y="1095077"/>
                      <a:pt x="1452014" y="1094151"/>
                      <a:pt x="1474309" y="1093547"/>
                    </a:cubicBezTo>
                    <a:cubicBezTo>
                      <a:pt x="1499219" y="1092863"/>
                      <a:pt x="1524129" y="1092903"/>
                      <a:pt x="1549080" y="1092903"/>
                    </a:cubicBezTo>
                    <a:cubicBezTo>
                      <a:pt x="1584252" y="1092943"/>
                      <a:pt x="1619384" y="1092984"/>
                      <a:pt x="1654557" y="1091052"/>
                    </a:cubicBezTo>
                    <a:cubicBezTo>
                      <a:pt x="1666509" y="1090488"/>
                      <a:pt x="1678501" y="1090287"/>
                      <a:pt x="1690494" y="1090206"/>
                    </a:cubicBezTo>
                    <a:cubicBezTo>
                      <a:pt x="1692626" y="1090206"/>
                      <a:pt x="1694840" y="1090287"/>
                      <a:pt x="1697013" y="1090126"/>
                    </a:cubicBezTo>
                    <a:cubicBezTo>
                      <a:pt x="1698784" y="1090367"/>
                      <a:pt x="1700675" y="1090287"/>
                      <a:pt x="1702607" y="1090005"/>
                    </a:cubicBezTo>
                    <a:cubicBezTo>
                      <a:pt x="1711259" y="1096002"/>
                      <a:pt x="1715766" y="1107434"/>
                      <a:pt x="1722406" y="1115927"/>
                    </a:cubicBezTo>
                    <a:cubicBezTo>
                      <a:pt x="1751381" y="1162095"/>
                      <a:pt x="1772710" y="1212208"/>
                      <a:pt x="1797379" y="1260912"/>
                    </a:cubicBezTo>
                    <a:cubicBezTo>
                      <a:pt x="1843779" y="1350149"/>
                      <a:pt x="1889736" y="1439386"/>
                      <a:pt x="1934969" y="1529227"/>
                    </a:cubicBezTo>
                    <a:cubicBezTo>
                      <a:pt x="1936660" y="1532608"/>
                      <a:pt x="1939839" y="1534379"/>
                      <a:pt x="1943219" y="1534701"/>
                    </a:cubicBezTo>
                    <a:cubicBezTo>
                      <a:pt x="1953602" y="1555913"/>
                      <a:pt x="1963743" y="1577247"/>
                      <a:pt x="1974166" y="1598499"/>
                    </a:cubicBezTo>
                    <a:cubicBezTo>
                      <a:pt x="1976581" y="1603491"/>
                      <a:pt x="1979076" y="1608482"/>
                      <a:pt x="1981772" y="1613312"/>
                    </a:cubicBezTo>
                    <a:cubicBezTo>
                      <a:pt x="1981048" y="1615123"/>
                      <a:pt x="1980686" y="1617297"/>
                      <a:pt x="1980967" y="16197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7" name="Google Shape;1807;p35"/>
              <p:cNvSpPr/>
              <p:nvPr/>
            </p:nvSpPr>
            <p:spPr>
              <a:xfrm>
                <a:off x="11994797" y="2921553"/>
                <a:ext cx="82950" cy="66739"/>
              </a:xfrm>
              <a:custGeom>
                <a:avLst/>
                <a:gdLst/>
                <a:ahLst/>
                <a:cxnLst/>
                <a:rect l="l" t="t" r="r" b="b"/>
                <a:pathLst>
                  <a:path w="82950" h="66739" extrusionOk="0">
                    <a:moveTo>
                      <a:pt x="60609" y="3069"/>
                    </a:moveTo>
                    <a:cubicBezTo>
                      <a:pt x="49623" y="1660"/>
                      <a:pt x="22177" y="-5907"/>
                      <a:pt x="19320" y="9710"/>
                    </a:cubicBezTo>
                    <a:cubicBezTo>
                      <a:pt x="6844" y="25449"/>
                      <a:pt x="-15168" y="55355"/>
                      <a:pt x="15738" y="64452"/>
                    </a:cubicBezTo>
                    <a:cubicBezTo>
                      <a:pt x="28938" y="68316"/>
                      <a:pt x="42822" y="66545"/>
                      <a:pt x="56182" y="64532"/>
                    </a:cubicBezTo>
                    <a:cubicBezTo>
                      <a:pt x="62661" y="63244"/>
                      <a:pt x="65961" y="56764"/>
                      <a:pt x="68859" y="51451"/>
                    </a:cubicBezTo>
                    <a:cubicBezTo>
                      <a:pt x="73648" y="42072"/>
                      <a:pt x="77632" y="32331"/>
                      <a:pt x="81656" y="22591"/>
                    </a:cubicBezTo>
                    <a:cubicBezTo>
                      <a:pt x="83145" y="19451"/>
                      <a:pt x="83588" y="15466"/>
                      <a:pt x="81696" y="12407"/>
                    </a:cubicBezTo>
                    <a:cubicBezTo>
                      <a:pt x="77229" y="5444"/>
                      <a:pt x="68014" y="4719"/>
                      <a:pt x="60609" y="3069"/>
                    </a:cubicBezTo>
                    <a:close/>
                    <a:moveTo>
                      <a:pt x="52762" y="51491"/>
                    </a:moveTo>
                    <a:cubicBezTo>
                      <a:pt x="51192" y="51733"/>
                      <a:pt x="49582" y="51853"/>
                      <a:pt x="48013" y="52014"/>
                    </a:cubicBezTo>
                    <a:cubicBezTo>
                      <a:pt x="46081" y="52216"/>
                      <a:pt x="44109" y="52417"/>
                      <a:pt x="42178" y="52578"/>
                    </a:cubicBezTo>
                    <a:cubicBezTo>
                      <a:pt x="4752" y="54671"/>
                      <a:pt x="6080" y="46500"/>
                      <a:pt x="21694" y="16312"/>
                    </a:cubicBezTo>
                    <a:cubicBezTo>
                      <a:pt x="25276" y="20618"/>
                      <a:pt x="30990" y="18807"/>
                      <a:pt x="35779" y="18284"/>
                    </a:cubicBezTo>
                    <a:cubicBezTo>
                      <a:pt x="45156" y="17720"/>
                      <a:pt x="56866" y="19330"/>
                      <a:pt x="66565" y="20820"/>
                    </a:cubicBezTo>
                    <a:cubicBezTo>
                      <a:pt x="61736" y="30923"/>
                      <a:pt x="58315" y="41710"/>
                      <a:pt x="52762" y="514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8" name="Google Shape;1808;p35"/>
              <p:cNvSpPr/>
              <p:nvPr/>
            </p:nvSpPr>
            <p:spPr>
              <a:xfrm>
                <a:off x="12096135" y="2909280"/>
                <a:ext cx="114088" cy="78463"/>
              </a:xfrm>
              <a:custGeom>
                <a:avLst/>
                <a:gdLst/>
                <a:ahLst/>
                <a:cxnLst/>
                <a:rect l="l" t="t" r="r" b="b"/>
                <a:pathLst>
                  <a:path w="114088" h="78463" extrusionOk="0">
                    <a:moveTo>
                      <a:pt x="107969" y="7453"/>
                    </a:moveTo>
                    <a:cubicBezTo>
                      <a:pt x="89417" y="-5267"/>
                      <a:pt x="65472" y="1616"/>
                      <a:pt x="44868" y="4072"/>
                    </a:cubicBezTo>
                    <a:cubicBezTo>
                      <a:pt x="35733" y="6165"/>
                      <a:pt x="17422" y="5199"/>
                      <a:pt x="19313" y="18884"/>
                    </a:cubicBezTo>
                    <a:cubicBezTo>
                      <a:pt x="6436" y="23312"/>
                      <a:pt x="3257" y="40258"/>
                      <a:pt x="922" y="52172"/>
                    </a:cubicBezTo>
                    <a:cubicBezTo>
                      <a:pt x="-5396" y="74189"/>
                      <a:pt x="22251" y="77570"/>
                      <a:pt x="37906" y="78013"/>
                    </a:cubicBezTo>
                    <a:cubicBezTo>
                      <a:pt x="52755" y="78738"/>
                      <a:pt x="67726" y="78899"/>
                      <a:pt x="82374" y="76081"/>
                    </a:cubicBezTo>
                    <a:cubicBezTo>
                      <a:pt x="94206" y="75437"/>
                      <a:pt x="102697" y="67065"/>
                      <a:pt x="106681" y="56358"/>
                    </a:cubicBezTo>
                    <a:cubicBezTo>
                      <a:pt x="110906" y="43800"/>
                      <a:pt x="120283" y="17113"/>
                      <a:pt x="107969" y="7453"/>
                    </a:cubicBezTo>
                    <a:close/>
                    <a:moveTo>
                      <a:pt x="84909" y="56358"/>
                    </a:moveTo>
                    <a:cubicBezTo>
                      <a:pt x="82092" y="56841"/>
                      <a:pt x="79235" y="57042"/>
                      <a:pt x="76418" y="57364"/>
                    </a:cubicBezTo>
                    <a:cubicBezTo>
                      <a:pt x="73843" y="57646"/>
                      <a:pt x="71267" y="57928"/>
                      <a:pt x="68651" y="58089"/>
                    </a:cubicBezTo>
                    <a:cubicBezTo>
                      <a:pt x="51226" y="58330"/>
                      <a:pt x="32956" y="61067"/>
                      <a:pt x="15933" y="56761"/>
                    </a:cubicBezTo>
                    <a:cubicBezTo>
                      <a:pt x="15611" y="45450"/>
                      <a:pt x="19032" y="34622"/>
                      <a:pt x="22332" y="23956"/>
                    </a:cubicBezTo>
                    <a:cubicBezTo>
                      <a:pt x="25994" y="27578"/>
                      <a:pt x="31145" y="25968"/>
                      <a:pt x="35572" y="25002"/>
                    </a:cubicBezTo>
                    <a:cubicBezTo>
                      <a:pt x="55452" y="22587"/>
                      <a:pt x="76740" y="14738"/>
                      <a:pt x="96459" y="20776"/>
                    </a:cubicBezTo>
                    <a:cubicBezTo>
                      <a:pt x="94004" y="32851"/>
                      <a:pt x="91952" y="46013"/>
                      <a:pt x="84909" y="563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9" name="Google Shape;1809;p35"/>
              <p:cNvSpPr/>
              <p:nvPr/>
            </p:nvSpPr>
            <p:spPr>
              <a:xfrm>
                <a:off x="12225680" y="2904988"/>
                <a:ext cx="111465" cy="79947"/>
              </a:xfrm>
              <a:custGeom>
                <a:avLst/>
                <a:gdLst/>
                <a:ahLst/>
                <a:cxnLst/>
                <a:rect l="l" t="t" r="r" b="b"/>
                <a:pathLst>
                  <a:path w="111465" h="79947" extrusionOk="0">
                    <a:moveTo>
                      <a:pt x="104304" y="6955"/>
                    </a:moveTo>
                    <a:cubicBezTo>
                      <a:pt x="78266" y="-2987"/>
                      <a:pt x="48406" y="-733"/>
                      <a:pt x="21443" y="4218"/>
                    </a:cubicBezTo>
                    <a:cubicBezTo>
                      <a:pt x="15769" y="5546"/>
                      <a:pt x="12429" y="11785"/>
                      <a:pt x="13596" y="17259"/>
                    </a:cubicBezTo>
                    <a:cubicBezTo>
                      <a:pt x="6554" y="29214"/>
                      <a:pt x="3254" y="43423"/>
                      <a:pt x="396" y="56947"/>
                    </a:cubicBezTo>
                    <a:cubicBezTo>
                      <a:pt x="-2702" y="71075"/>
                      <a:pt x="13033" y="77274"/>
                      <a:pt x="24462" y="78522"/>
                    </a:cubicBezTo>
                    <a:cubicBezTo>
                      <a:pt x="44382" y="81138"/>
                      <a:pt x="64584" y="79407"/>
                      <a:pt x="84665" y="79125"/>
                    </a:cubicBezTo>
                    <a:cubicBezTo>
                      <a:pt x="98992" y="79447"/>
                      <a:pt x="105471" y="64675"/>
                      <a:pt x="107201" y="52479"/>
                    </a:cubicBezTo>
                    <a:cubicBezTo>
                      <a:pt x="108972" y="42980"/>
                      <a:pt x="110179" y="33360"/>
                      <a:pt x="111145" y="23780"/>
                    </a:cubicBezTo>
                    <a:cubicBezTo>
                      <a:pt x="112231" y="17340"/>
                      <a:pt x="110702" y="9974"/>
                      <a:pt x="104304" y="6955"/>
                    </a:cubicBezTo>
                    <a:close/>
                    <a:moveTo>
                      <a:pt x="83579" y="58114"/>
                    </a:moveTo>
                    <a:cubicBezTo>
                      <a:pt x="70540" y="58718"/>
                      <a:pt x="57461" y="58879"/>
                      <a:pt x="44422" y="60046"/>
                    </a:cubicBezTo>
                    <a:cubicBezTo>
                      <a:pt x="34804" y="60207"/>
                      <a:pt x="24703" y="61294"/>
                      <a:pt x="15447" y="58114"/>
                    </a:cubicBezTo>
                    <a:cubicBezTo>
                      <a:pt x="14280" y="46602"/>
                      <a:pt x="16775" y="35091"/>
                      <a:pt x="17701" y="23619"/>
                    </a:cubicBezTo>
                    <a:cubicBezTo>
                      <a:pt x="24381" y="28288"/>
                      <a:pt x="33033" y="24223"/>
                      <a:pt x="40438" y="23780"/>
                    </a:cubicBezTo>
                    <a:cubicBezTo>
                      <a:pt x="57300" y="21284"/>
                      <a:pt x="74604" y="21043"/>
                      <a:pt x="91466" y="23498"/>
                    </a:cubicBezTo>
                    <a:cubicBezTo>
                      <a:pt x="88408" y="34929"/>
                      <a:pt x="88005" y="47126"/>
                      <a:pt x="83579" y="581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0" name="Google Shape;1810;p35"/>
              <p:cNvSpPr/>
              <p:nvPr/>
            </p:nvSpPr>
            <p:spPr>
              <a:xfrm>
                <a:off x="12369582" y="2900059"/>
                <a:ext cx="115463" cy="78258"/>
              </a:xfrm>
              <a:custGeom>
                <a:avLst/>
                <a:gdLst/>
                <a:ahLst/>
                <a:cxnLst/>
                <a:rect l="l" t="t" r="r" b="b"/>
                <a:pathLst>
                  <a:path w="115463" h="78258" extrusionOk="0">
                    <a:moveTo>
                      <a:pt x="42537" y="130"/>
                    </a:moveTo>
                    <a:cubicBezTo>
                      <a:pt x="32838" y="654"/>
                      <a:pt x="14005" y="-3412"/>
                      <a:pt x="15172" y="11642"/>
                    </a:cubicBezTo>
                    <a:cubicBezTo>
                      <a:pt x="9457" y="8382"/>
                      <a:pt x="5554" y="29554"/>
                      <a:pt x="4306" y="33700"/>
                    </a:cubicBezTo>
                    <a:cubicBezTo>
                      <a:pt x="2817" y="41992"/>
                      <a:pt x="483" y="50243"/>
                      <a:pt x="0" y="58696"/>
                    </a:cubicBezTo>
                    <a:cubicBezTo>
                      <a:pt x="3541" y="79989"/>
                      <a:pt x="32516" y="77171"/>
                      <a:pt x="48935" y="78258"/>
                    </a:cubicBezTo>
                    <a:cubicBezTo>
                      <a:pt x="60686" y="78258"/>
                      <a:pt x="72478" y="78057"/>
                      <a:pt x="84229" y="77654"/>
                    </a:cubicBezTo>
                    <a:cubicBezTo>
                      <a:pt x="95175" y="78097"/>
                      <a:pt x="105316" y="74112"/>
                      <a:pt x="108696" y="62842"/>
                    </a:cubicBezTo>
                    <a:cubicBezTo>
                      <a:pt x="113203" y="50767"/>
                      <a:pt x="114370" y="37765"/>
                      <a:pt x="115377" y="25006"/>
                    </a:cubicBezTo>
                    <a:cubicBezTo>
                      <a:pt x="115698" y="19693"/>
                      <a:pt x="115296" y="13695"/>
                      <a:pt x="111151" y="9791"/>
                    </a:cubicBezTo>
                    <a:cubicBezTo>
                      <a:pt x="92156" y="-3573"/>
                      <a:pt x="64670" y="1700"/>
                      <a:pt x="42537" y="130"/>
                    </a:cubicBezTo>
                    <a:close/>
                    <a:moveTo>
                      <a:pt x="89943" y="57730"/>
                    </a:moveTo>
                    <a:cubicBezTo>
                      <a:pt x="78715" y="58656"/>
                      <a:pt x="67367" y="58817"/>
                      <a:pt x="56099" y="59662"/>
                    </a:cubicBezTo>
                    <a:cubicBezTo>
                      <a:pt x="42456" y="59300"/>
                      <a:pt x="25595" y="64050"/>
                      <a:pt x="13602" y="56643"/>
                    </a:cubicBezTo>
                    <a:cubicBezTo>
                      <a:pt x="12234" y="42153"/>
                      <a:pt x="12677" y="27703"/>
                      <a:pt x="15574" y="13333"/>
                    </a:cubicBezTo>
                    <a:cubicBezTo>
                      <a:pt x="19598" y="23476"/>
                      <a:pt x="32838" y="18928"/>
                      <a:pt x="41330" y="19854"/>
                    </a:cubicBezTo>
                    <a:cubicBezTo>
                      <a:pt x="60123" y="20538"/>
                      <a:pt x="79399" y="17720"/>
                      <a:pt x="97871" y="21745"/>
                    </a:cubicBezTo>
                    <a:cubicBezTo>
                      <a:pt x="95778" y="34062"/>
                      <a:pt x="94933" y="45775"/>
                      <a:pt x="89943" y="577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1" name="Google Shape;1811;p35"/>
              <p:cNvSpPr/>
              <p:nvPr/>
            </p:nvSpPr>
            <p:spPr>
              <a:xfrm>
                <a:off x="12536752" y="2895037"/>
                <a:ext cx="504247" cy="74835"/>
              </a:xfrm>
              <a:custGeom>
                <a:avLst/>
                <a:gdLst/>
                <a:ahLst/>
                <a:cxnLst/>
                <a:rect l="l" t="t" r="r" b="b"/>
                <a:pathLst>
                  <a:path w="504247" h="74835" extrusionOk="0">
                    <a:moveTo>
                      <a:pt x="485290" y="65288"/>
                    </a:moveTo>
                    <a:cubicBezTo>
                      <a:pt x="490843" y="64483"/>
                      <a:pt x="493942" y="60418"/>
                      <a:pt x="494586" y="55950"/>
                    </a:cubicBezTo>
                    <a:cubicBezTo>
                      <a:pt x="498006" y="54058"/>
                      <a:pt x="501065" y="50758"/>
                      <a:pt x="502353" y="47618"/>
                    </a:cubicBezTo>
                    <a:cubicBezTo>
                      <a:pt x="504566" y="42466"/>
                      <a:pt x="504164" y="36871"/>
                      <a:pt x="504164" y="31357"/>
                    </a:cubicBezTo>
                    <a:cubicBezTo>
                      <a:pt x="505089" y="12318"/>
                      <a:pt x="498489" y="1208"/>
                      <a:pt x="478448" y="1651"/>
                    </a:cubicBezTo>
                    <a:cubicBezTo>
                      <a:pt x="338121" y="3060"/>
                      <a:pt x="197231" y="-5715"/>
                      <a:pt x="57266" y="7005"/>
                    </a:cubicBezTo>
                    <a:cubicBezTo>
                      <a:pt x="44348" y="9098"/>
                      <a:pt x="18753" y="4750"/>
                      <a:pt x="14206" y="20891"/>
                    </a:cubicBezTo>
                    <a:cubicBezTo>
                      <a:pt x="14286" y="18758"/>
                      <a:pt x="14407" y="16665"/>
                      <a:pt x="14407" y="14572"/>
                    </a:cubicBezTo>
                    <a:cubicBezTo>
                      <a:pt x="14890" y="13807"/>
                      <a:pt x="14648" y="12559"/>
                      <a:pt x="13602" y="12318"/>
                    </a:cubicBezTo>
                    <a:cubicBezTo>
                      <a:pt x="6117" y="8615"/>
                      <a:pt x="1891" y="43512"/>
                      <a:pt x="483" y="49107"/>
                    </a:cubicBezTo>
                    <a:cubicBezTo>
                      <a:pt x="-3461" y="66898"/>
                      <a:pt x="17626" y="74265"/>
                      <a:pt x="31832" y="74828"/>
                    </a:cubicBezTo>
                    <a:cubicBezTo>
                      <a:pt x="104994" y="75110"/>
                      <a:pt x="178196" y="67140"/>
                      <a:pt x="251438" y="65973"/>
                    </a:cubicBezTo>
                    <a:cubicBezTo>
                      <a:pt x="329308" y="63678"/>
                      <a:pt x="407460" y="64966"/>
                      <a:pt x="485290" y="65288"/>
                    </a:cubicBezTo>
                    <a:close/>
                    <a:moveTo>
                      <a:pt x="71552" y="52931"/>
                    </a:moveTo>
                    <a:cubicBezTo>
                      <a:pt x="54569" y="53294"/>
                      <a:pt x="32315" y="59854"/>
                      <a:pt x="15735" y="51724"/>
                    </a:cubicBezTo>
                    <a:cubicBezTo>
                      <a:pt x="12757" y="42305"/>
                      <a:pt x="13642" y="31920"/>
                      <a:pt x="14125" y="21857"/>
                    </a:cubicBezTo>
                    <a:cubicBezTo>
                      <a:pt x="14608" y="23186"/>
                      <a:pt x="16902" y="23025"/>
                      <a:pt x="16902" y="21334"/>
                    </a:cubicBezTo>
                    <a:cubicBezTo>
                      <a:pt x="16781" y="20609"/>
                      <a:pt x="17103" y="19965"/>
                      <a:pt x="17546" y="19442"/>
                    </a:cubicBezTo>
                    <a:cubicBezTo>
                      <a:pt x="19598" y="16222"/>
                      <a:pt x="23945" y="16343"/>
                      <a:pt x="27405" y="15779"/>
                    </a:cubicBezTo>
                    <a:cubicBezTo>
                      <a:pt x="44227" y="15015"/>
                      <a:pt x="61008" y="15779"/>
                      <a:pt x="77870" y="15377"/>
                    </a:cubicBezTo>
                    <a:cubicBezTo>
                      <a:pt x="118918" y="16303"/>
                      <a:pt x="159966" y="18315"/>
                      <a:pt x="200973" y="20167"/>
                    </a:cubicBezTo>
                    <a:cubicBezTo>
                      <a:pt x="268219" y="21294"/>
                      <a:pt x="335465" y="24916"/>
                      <a:pt x="402711" y="24031"/>
                    </a:cubicBezTo>
                    <a:cubicBezTo>
                      <a:pt x="429754" y="25037"/>
                      <a:pt x="457240" y="19965"/>
                      <a:pt x="484042" y="22783"/>
                    </a:cubicBezTo>
                    <a:cubicBezTo>
                      <a:pt x="484364" y="29505"/>
                      <a:pt x="485169" y="36509"/>
                      <a:pt x="484203" y="43150"/>
                    </a:cubicBezTo>
                    <a:cubicBezTo>
                      <a:pt x="476356" y="42104"/>
                      <a:pt x="468307" y="42506"/>
                      <a:pt x="460420" y="41943"/>
                    </a:cubicBezTo>
                    <a:cubicBezTo>
                      <a:pt x="364480" y="41621"/>
                      <a:pt x="268461" y="40373"/>
                      <a:pt x="172642" y="46531"/>
                    </a:cubicBezTo>
                    <a:cubicBezTo>
                      <a:pt x="139241" y="48705"/>
                      <a:pt x="105195" y="50879"/>
                      <a:pt x="71552" y="529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2" name="Google Shape;1812;p35"/>
              <p:cNvSpPr/>
              <p:nvPr/>
            </p:nvSpPr>
            <p:spPr>
              <a:xfrm>
                <a:off x="13059024" y="2891700"/>
                <a:ext cx="104003" cy="72531"/>
              </a:xfrm>
              <a:custGeom>
                <a:avLst/>
                <a:gdLst/>
                <a:ahLst/>
                <a:cxnLst/>
                <a:rect l="l" t="t" r="r" b="b"/>
                <a:pathLst>
                  <a:path w="104003" h="72531" extrusionOk="0">
                    <a:moveTo>
                      <a:pt x="91915" y="10261"/>
                    </a:moveTo>
                    <a:cubicBezTo>
                      <a:pt x="81452" y="3056"/>
                      <a:pt x="9457" y="-9141"/>
                      <a:pt x="10463" y="11186"/>
                    </a:cubicBezTo>
                    <a:cubicBezTo>
                      <a:pt x="-201" y="21370"/>
                      <a:pt x="0" y="38758"/>
                      <a:pt x="0" y="52605"/>
                    </a:cubicBezTo>
                    <a:cubicBezTo>
                      <a:pt x="1328" y="71201"/>
                      <a:pt x="24790" y="69309"/>
                      <a:pt x="38432" y="71805"/>
                    </a:cubicBezTo>
                    <a:cubicBezTo>
                      <a:pt x="51270" y="73012"/>
                      <a:pt x="64268" y="72650"/>
                      <a:pt x="77106" y="71201"/>
                    </a:cubicBezTo>
                    <a:cubicBezTo>
                      <a:pt x="89340" y="70879"/>
                      <a:pt x="101614" y="64720"/>
                      <a:pt x="103425" y="51558"/>
                    </a:cubicBezTo>
                    <a:cubicBezTo>
                      <a:pt x="104954" y="37511"/>
                      <a:pt x="104189" y="19518"/>
                      <a:pt x="91915" y="10261"/>
                    </a:cubicBezTo>
                    <a:close/>
                    <a:moveTo>
                      <a:pt x="83223" y="48902"/>
                    </a:moveTo>
                    <a:cubicBezTo>
                      <a:pt x="71995" y="50029"/>
                      <a:pt x="60687" y="50552"/>
                      <a:pt x="49419" y="50391"/>
                    </a:cubicBezTo>
                    <a:cubicBezTo>
                      <a:pt x="37788" y="49948"/>
                      <a:pt x="25957" y="50391"/>
                      <a:pt x="14528" y="48097"/>
                    </a:cubicBezTo>
                    <a:lnTo>
                      <a:pt x="14528" y="48097"/>
                    </a:lnTo>
                    <a:cubicBezTo>
                      <a:pt x="10665" y="38960"/>
                      <a:pt x="10383" y="27448"/>
                      <a:pt x="14126" y="18190"/>
                    </a:cubicBezTo>
                    <a:cubicBezTo>
                      <a:pt x="15896" y="19478"/>
                      <a:pt x="18110" y="20082"/>
                      <a:pt x="20363" y="19760"/>
                    </a:cubicBezTo>
                    <a:cubicBezTo>
                      <a:pt x="33362" y="18311"/>
                      <a:pt x="46441" y="20565"/>
                      <a:pt x="59359" y="21813"/>
                    </a:cubicBezTo>
                    <a:cubicBezTo>
                      <a:pt x="83303" y="23906"/>
                      <a:pt x="86804" y="22779"/>
                      <a:pt x="83223" y="489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3" name="Google Shape;1813;p35"/>
              <p:cNvSpPr/>
              <p:nvPr/>
            </p:nvSpPr>
            <p:spPr>
              <a:xfrm>
                <a:off x="13180037" y="2890127"/>
                <a:ext cx="100692" cy="77772"/>
              </a:xfrm>
              <a:custGeom>
                <a:avLst/>
                <a:gdLst/>
                <a:ahLst/>
                <a:cxnLst/>
                <a:rect l="l" t="t" r="r" b="b"/>
                <a:pathLst>
                  <a:path w="100692" h="77772" extrusionOk="0">
                    <a:moveTo>
                      <a:pt x="92396" y="7889"/>
                    </a:moveTo>
                    <a:cubicBezTo>
                      <a:pt x="74528" y="-2818"/>
                      <a:pt x="52153" y="765"/>
                      <a:pt x="32192" y="0"/>
                    </a:cubicBezTo>
                    <a:cubicBezTo>
                      <a:pt x="21689" y="805"/>
                      <a:pt x="1447" y="-845"/>
                      <a:pt x="2252" y="14410"/>
                    </a:cubicBezTo>
                    <a:cubicBezTo>
                      <a:pt x="-42" y="35421"/>
                      <a:pt x="-6038" y="66455"/>
                      <a:pt x="20120" y="74344"/>
                    </a:cubicBezTo>
                    <a:cubicBezTo>
                      <a:pt x="36176" y="80825"/>
                      <a:pt x="53561" y="76437"/>
                      <a:pt x="70101" y="74747"/>
                    </a:cubicBezTo>
                    <a:cubicBezTo>
                      <a:pt x="81329" y="73056"/>
                      <a:pt x="96621" y="70279"/>
                      <a:pt x="99398" y="57197"/>
                    </a:cubicBezTo>
                    <a:cubicBezTo>
                      <a:pt x="101209" y="45403"/>
                      <a:pt x="101048" y="32966"/>
                      <a:pt x="99358" y="21132"/>
                    </a:cubicBezTo>
                    <a:cubicBezTo>
                      <a:pt x="98633" y="16020"/>
                      <a:pt x="96662" y="11029"/>
                      <a:pt x="92396" y="7889"/>
                    </a:cubicBezTo>
                    <a:close/>
                    <a:moveTo>
                      <a:pt x="77305" y="49670"/>
                    </a:moveTo>
                    <a:cubicBezTo>
                      <a:pt x="65876" y="53252"/>
                      <a:pt x="53642" y="53574"/>
                      <a:pt x="41851" y="55507"/>
                    </a:cubicBezTo>
                    <a:cubicBezTo>
                      <a:pt x="16216" y="57318"/>
                      <a:pt x="18470" y="44276"/>
                      <a:pt x="15290" y="23587"/>
                    </a:cubicBezTo>
                    <a:cubicBezTo>
                      <a:pt x="35975" y="22983"/>
                      <a:pt x="57545" y="20287"/>
                      <a:pt x="77908" y="24755"/>
                    </a:cubicBezTo>
                    <a:cubicBezTo>
                      <a:pt x="78311" y="33046"/>
                      <a:pt x="77707" y="41378"/>
                      <a:pt x="77305" y="496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4" name="Google Shape;1814;p35"/>
              <p:cNvSpPr/>
              <p:nvPr/>
            </p:nvSpPr>
            <p:spPr>
              <a:xfrm>
                <a:off x="13310300" y="2911057"/>
                <a:ext cx="102999" cy="44532"/>
              </a:xfrm>
              <a:custGeom>
                <a:avLst/>
                <a:gdLst/>
                <a:ahLst/>
                <a:cxnLst/>
                <a:rect l="l" t="t" r="r" b="b"/>
                <a:pathLst>
                  <a:path w="102999" h="44532" extrusionOk="0">
                    <a:moveTo>
                      <a:pt x="51271" y="0"/>
                    </a:moveTo>
                    <a:cubicBezTo>
                      <a:pt x="41613" y="1690"/>
                      <a:pt x="-7765" y="-1167"/>
                      <a:pt x="1048" y="16221"/>
                    </a:cubicBezTo>
                    <a:cubicBezTo>
                      <a:pt x="1491" y="21937"/>
                      <a:pt x="-481" y="27975"/>
                      <a:pt x="1048" y="33489"/>
                    </a:cubicBezTo>
                    <a:cubicBezTo>
                      <a:pt x="5837" y="42948"/>
                      <a:pt x="18594" y="42747"/>
                      <a:pt x="27810" y="44075"/>
                    </a:cubicBezTo>
                    <a:cubicBezTo>
                      <a:pt x="39360" y="45242"/>
                      <a:pt x="50909" y="43834"/>
                      <a:pt x="62499" y="43592"/>
                    </a:cubicBezTo>
                    <a:cubicBezTo>
                      <a:pt x="73928" y="43029"/>
                      <a:pt x="86524" y="43391"/>
                      <a:pt x="96665" y="37554"/>
                    </a:cubicBezTo>
                    <a:cubicBezTo>
                      <a:pt x="104110" y="31839"/>
                      <a:pt x="104312" y="20810"/>
                      <a:pt x="100770" y="12840"/>
                    </a:cubicBezTo>
                    <a:cubicBezTo>
                      <a:pt x="93526" y="-2133"/>
                      <a:pt x="65598" y="483"/>
                      <a:pt x="51271" y="0"/>
                    </a:cubicBezTo>
                    <a:close/>
                    <a:moveTo>
                      <a:pt x="88456" y="25358"/>
                    </a:moveTo>
                    <a:cubicBezTo>
                      <a:pt x="68455" y="27854"/>
                      <a:pt x="48052" y="29383"/>
                      <a:pt x="27850" y="30269"/>
                    </a:cubicBezTo>
                    <a:cubicBezTo>
                      <a:pt x="21411" y="29947"/>
                      <a:pt x="14047" y="31154"/>
                      <a:pt x="8292" y="27854"/>
                    </a:cubicBezTo>
                    <a:cubicBezTo>
                      <a:pt x="6240" y="25197"/>
                      <a:pt x="6481" y="22138"/>
                      <a:pt x="5716" y="18757"/>
                    </a:cubicBezTo>
                    <a:cubicBezTo>
                      <a:pt x="26965" y="13202"/>
                      <a:pt x="49461" y="11512"/>
                      <a:pt x="71514" y="12357"/>
                    </a:cubicBezTo>
                    <a:cubicBezTo>
                      <a:pt x="77067" y="12800"/>
                      <a:pt x="83426" y="13806"/>
                      <a:pt x="88738" y="15939"/>
                    </a:cubicBezTo>
                    <a:cubicBezTo>
                      <a:pt x="90025" y="18838"/>
                      <a:pt x="89663" y="22500"/>
                      <a:pt x="88456" y="253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5" name="Google Shape;1815;p35"/>
              <p:cNvSpPr/>
              <p:nvPr/>
            </p:nvSpPr>
            <p:spPr>
              <a:xfrm>
                <a:off x="13429656" y="2909890"/>
                <a:ext cx="95397" cy="42939"/>
              </a:xfrm>
              <a:custGeom>
                <a:avLst/>
                <a:gdLst/>
                <a:ahLst/>
                <a:cxnLst/>
                <a:rect l="l" t="t" r="r" b="b"/>
                <a:pathLst>
                  <a:path w="95397" h="42939" extrusionOk="0">
                    <a:moveTo>
                      <a:pt x="61296" y="0"/>
                    </a:moveTo>
                    <a:cubicBezTo>
                      <a:pt x="50511" y="1207"/>
                      <a:pt x="-959" y="-2818"/>
                      <a:pt x="2662" y="13766"/>
                    </a:cubicBezTo>
                    <a:cubicBezTo>
                      <a:pt x="-6513" y="34616"/>
                      <a:pt x="9504" y="42747"/>
                      <a:pt x="28176" y="42868"/>
                    </a:cubicBezTo>
                    <a:cubicBezTo>
                      <a:pt x="47896" y="43109"/>
                      <a:pt x="68701" y="43069"/>
                      <a:pt x="87615" y="37232"/>
                    </a:cubicBezTo>
                    <a:cubicBezTo>
                      <a:pt x="94416" y="33046"/>
                      <a:pt x="95704" y="23748"/>
                      <a:pt x="95342" y="16382"/>
                    </a:cubicBezTo>
                    <a:cubicBezTo>
                      <a:pt x="92927" y="805"/>
                      <a:pt x="73772" y="241"/>
                      <a:pt x="61296" y="0"/>
                    </a:cubicBezTo>
                    <a:close/>
                    <a:moveTo>
                      <a:pt x="78279" y="22380"/>
                    </a:moveTo>
                    <a:cubicBezTo>
                      <a:pt x="66729" y="22138"/>
                      <a:pt x="55421" y="23909"/>
                      <a:pt x="43952" y="24956"/>
                    </a:cubicBezTo>
                    <a:cubicBezTo>
                      <a:pt x="33368" y="25238"/>
                      <a:pt x="22140" y="27492"/>
                      <a:pt x="11878" y="24231"/>
                    </a:cubicBezTo>
                    <a:cubicBezTo>
                      <a:pt x="9464" y="23104"/>
                      <a:pt x="8900" y="20126"/>
                      <a:pt x="8337" y="17751"/>
                    </a:cubicBezTo>
                    <a:cubicBezTo>
                      <a:pt x="21456" y="15859"/>
                      <a:pt x="33247" y="15376"/>
                      <a:pt x="47010" y="14812"/>
                    </a:cubicBezTo>
                    <a:cubicBezTo>
                      <a:pt x="57715" y="14812"/>
                      <a:pt x="69667" y="12719"/>
                      <a:pt x="79728" y="17026"/>
                    </a:cubicBezTo>
                    <a:cubicBezTo>
                      <a:pt x="79325" y="18838"/>
                      <a:pt x="78842" y="20609"/>
                      <a:pt x="78279" y="2238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6" name="Google Shape;1816;p35"/>
              <p:cNvSpPr/>
              <p:nvPr/>
            </p:nvSpPr>
            <p:spPr>
              <a:xfrm>
                <a:off x="13544672" y="2900698"/>
                <a:ext cx="91194" cy="45403"/>
              </a:xfrm>
              <a:custGeom>
                <a:avLst/>
                <a:gdLst/>
                <a:ahLst/>
                <a:cxnLst/>
                <a:rect l="l" t="t" r="r" b="b"/>
                <a:pathLst>
                  <a:path w="91194" h="45403" extrusionOk="0">
                    <a:moveTo>
                      <a:pt x="83629" y="4161"/>
                    </a:moveTo>
                    <a:cubicBezTo>
                      <a:pt x="71275" y="-2360"/>
                      <a:pt x="56023" y="619"/>
                      <a:pt x="42622" y="1062"/>
                    </a:cubicBezTo>
                    <a:cubicBezTo>
                      <a:pt x="33004" y="1786"/>
                      <a:pt x="23345" y="2471"/>
                      <a:pt x="13767" y="3678"/>
                    </a:cubicBezTo>
                    <a:cubicBezTo>
                      <a:pt x="8335" y="4322"/>
                      <a:pt x="-2410" y="4886"/>
                      <a:pt x="487" y="13016"/>
                    </a:cubicBezTo>
                    <a:cubicBezTo>
                      <a:pt x="-157" y="25696"/>
                      <a:pt x="1896" y="38657"/>
                      <a:pt x="15860" y="42963"/>
                    </a:cubicBezTo>
                    <a:cubicBezTo>
                      <a:pt x="24955" y="46505"/>
                      <a:pt x="34895" y="45378"/>
                      <a:pt x="44392" y="44573"/>
                    </a:cubicBezTo>
                    <a:cubicBezTo>
                      <a:pt x="58518" y="43527"/>
                      <a:pt x="75017" y="42883"/>
                      <a:pt x="86245" y="33263"/>
                    </a:cubicBezTo>
                    <a:cubicBezTo>
                      <a:pt x="93448" y="25092"/>
                      <a:pt x="92966" y="10601"/>
                      <a:pt x="83629" y="4161"/>
                    </a:cubicBezTo>
                    <a:close/>
                    <a:moveTo>
                      <a:pt x="74373" y="20624"/>
                    </a:moveTo>
                    <a:cubicBezTo>
                      <a:pt x="58598" y="24649"/>
                      <a:pt x="42098" y="23804"/>
                      <a:pt x="26162" y="27104"/>
                    </a:cubicBezTo>
                    <a:cubicBezTo>
                      <a:pt x="17751" y="27990"/>
                      <a:pt x="9461" y="26098"/>
                      <a:pt x="8174" y="16398"/>
                    </a:cubicBezTo>
                    <a:cubicBezTo>
                      <a:pt x="15578" y="16639"/>
                      <a:pt x="85239" y="4765"/>
                      <a:pt x="74373" y="206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7" name="Google Shape;1817;p35"/>
              <p:cNvSpPr/>
              <p:nvPr/>
            </p:nvSpPr>
            <p:spPr>
              <a:xfrm>
                <a:off x="13434063" y="2878212"/>
                <a:ext cx="82029" cy="26777"/>
              </a:xfrm>
              <a:custGeom>
                <a:avLst/>
                <a:gdLst/>
                <a:ahLst/>
                <a:cxnLst/>
                <a:rect l="l" t="t" r="r" b="b"/>
                <a:pathLst>
                  <a:path w="82029" h="26777" extrusionOk="0">
                    <a:moveTo>
                      <a:pt x="14071" y="26566"/>
                    </a:moveTo>
                    <a:cubicBezTo>
                      <a:pt x="27472" y="26566"/>
                      <a:pt x="40832" y="26123"/>
                      <a:pt x="54233" y="26606"/>
                    </a:cubicBezTo>
                    <a:cubicBezTo>
                      <a:pt x="61839" y="26002"/>
                      <a:pt x="70652" y="28458"/>
                      <a:pt x="77373" y="24231"/>
                    </a:cubicBezTo>
                    <a:cubicBezTo>
                      <a:pt x="81880" y="20488"/>
                      <a:pt x="84053" y="12518"/>
                      <a:pt x="79546" y="7970"/>
                    </a:cubicBezTo>
                    <a:cubicBezTo>
                      <a:pt x="61557" y="-3059"/>
                      <a:pt x="37975" y="1087"/>
                      <a:pt x="17693" y="0"/>
                    </a:cubicBezTo>
                    <a:cubicBezTo>
                      <a:pt x="12944" y="161"/>
                      <a:pt x="8115" y="-443"/>
                      <a:pt x="3567" y="1207"/>
                    </a:cubicBezTo>
                    <a:cubicBezTo>
                      <a:pt x="-497" y="2697"/>
                      <a:pt x="-1020" y="8895"/>
                      <a:pt x="2642" y="11069"/>
                    </a:cubicBezTo>
                    <a:cubicBezTo>
                      <a:pt x="-3998" y="22581"/>
                      <a:pt x="2642" y="26928"/>
                      <a:pt x="14071" y="26566"/>
                    </a:cubicBezTo>
                    <a:close/>
                    <a:moveTo>
                      <a:pt x="6264" y="17228"/>
                    </a:moveTo>
                    <a:cubicBezTo>
                      <a:pt x="6384" y="15456"/>
                      <a:pt x="6666" y="13726"/>
                      <a:pt x="7028" y="11995"/>
                    </a:cubicBezTo>
                    <a:cubicBezTo>
                      <a:pt x="27874" y="10345"/>
                      <a:pt x="50209" y="10143"/>
                      <a:pt x="70572" y="15618"/>
                    </a:cubicBezTo>
                    <a:cubicBezTo>
                      <a:pt x="49806" y="15618"/>
                      <a:pt x="29081" y="15980"/>
                      <a:pt x="8356" y="17751"/>
                    </a:cubicBezTo>
                    <a:lnTo>
                      <a:pt x="8960" y="17711"/>
                    </a:lnTo>
                    <a:cubicBezTo>
                      <a:pt x="8075" y="17751"/>
                      <a:pt x="7189" y="17791"/>
                      <a:pt x="6264" y="17751"/>
                    </a:cubicBezTo>
                    <a:cubicBezTo>
                      <a:pt x="6223" y="17590"/>
                      <a:pt x="6264" y="17389"/>
                      <a:pt x="6264" y="172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8" name="Google Shape;1818;p35"/>
              <p:cNvSpPr/>
              <p:nvPr/>
            </p:nvSpPr>
            <p:spPr>
              <a:xfrm>
                <a:off x="12021562" y="2831498"/>
                <a:ext cx="188528" cy="68490"/>
              </a:xfrm>
              <a:custGeom>
                <a:avLst/>
                <a:gdLst/>
                <a:ahLst/>
                <a:cxnLst/>
                <a:rect l="l" t="t" r="r" b="b"/>
                <a:pathLst>
                  <a:path w="188528" h="68490" extrusionOk="0">
                    <a:moveTo>
                      <a:pt x="34568" y="68490"/>
                    </a:moveTo>
                    <a:cubicBezTo>
                      <a:pt x="65635" y="67484"/>
                      <a:pt x="96743" y="66719"/>
                      <a:pt x="127851" y="67001"/>
                    </a:cubicBezTo>
                    <a:cubicBezTo>
                      <a:pt x="140246" y="67041"/>
                      <a:pt x="152600" y="67122"/>
                      <a:pt x="164995" y="67162"/>
                    </a:cubicBezTo>
                    <a:cubicBezTo>
                      <a:pt x="168496" y="67122"/>
                      <a:pt x="171796" y="66679"/>
                      <a:pt x="174855" y="64787"/>
                    </a:cubicBezTo>
                    <a:cubicBezTo>
                      <a:pt x="183748" y="58427"/>
                      <a:pt x="185720" y="46151"/>
                      <a:pt x="187813" y="36088"/>
                    </a:cubicBezTo>
                    <a:cubicBezTo>
                      <a:pt x="189584" y="26669"/>
                      <a:pt x="188457" y="15640"/>
                      <a:pt x="179966" y="9723"/>
                    </a:cubicBezTo>
                    <a:cubicBezTo>
                      <a:pt x="147208" y="-6820"/>
                      <a:pt x="108011" y="2438"/>
                      <a:pt x="72839" y="3887"/>
                    </a:cubicBezTo>
                    <a:cubicBezTo>
                      <a:pt x="59921" y="4370"/>
                      <a:pt x="43622" y="5336"/>
                      <a:pt x="30061" y="7067"/>
                    </a:cubicBezTo>
                    <a:cubicBezTo>
                      <a:pt x="23581" y="6785"/>
                      <a:pt x="15935" y="9965"/>
                      <a:pt x="16539" y="17532"/>
                    </a:cubicBezTo>
                    <a:cubicBezTo>
                      <a:pt x="13279" y="17934"/>
                      <a:pt x="12756" y="22443"/>
                      <a:pt x="11066" y="24817"/>
                    </a:cubicBezTo>
                    <a:cubicBezTo>
                      <a:pt x="-8050" y="57381"/>
                      <a:pt x="-3744" y="66518"/>
                      <a:pt x="34568" y="68490"/>
                    </a:cubicBezTo>
                    <a:close/>
                    <a:moveTo>
                      <a:pt x="18712" y="22805"/>
                    </a:moveTo>
                    <a:cubicBezTo>
                      <a:pt x="27002" y="29970"/>
                      <a:pt x="42254" y="24536"/>
                      <a:pt x="52637" y="25622"/>
                    </a:cubicBezTo>
                    <a:cubicBezTo>
                      <a:pt x="91109" y="28198"/>
                      <a:pt x="131272" y="12984"/>
                      <a:pt x="168697" y="25220"/>
                    </a:cubicBezTo>
                    <a:cubicBezTo>
                      <a:pt x="169341" y="32344"/>
                      <a:pt x="166082" y="39429"/>
                      <a:pt x="163667" y="46070"/>
                    </a:cubicBezTo>
                    <a:cubicBezTo>
                      <a:pt x="121533" y="44903"/>
                      <a:pt x="79358" y="45225"/>
                      <a:pt x="37465" y="50216"/>
                    </a:cubicBezTo>
                    <a:cubicBezTo>
                      <a:pt x="29336" y="50337"/>
                      <a:pt x="21086" y="50538"/>
                      <a:pt x="13159" y="48364"/>
                    </a:cubicBezTo>
                    <a:cubicBezTo>
                      <a:pt x="13360" y="39549"/>
                      <a:pt x="17223" y="31378"/>
                      <a:pt x="18712" y="228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9" name="Google Shape;1819;p35"/>
              <p:cNvSpPr/>
              <p:nvPr/>
            </p:nvSpPr>
            <p:spPr>
              <a:xfrm>
                <a:off x="12220618" y="2823235"/>
                <a:ext cx="91326" cy="70806"/>
              </a:xfrm>
              <a:custGeom>
                <a:avLst/>
                <a:gdLst/>
                <a:ahLst/>
                <a:cxnLst/>
                <a:rect l="l" t="t" r="r" b="b"/>
                <a:pathLst>
                  <a:path w="91326" h="70806" extrusionOk="0">
                    <a:moveTo>
                      <a:pt x="62161" y="70555"/>
                    </a:moveTo>
                    <a:cubicBezTo>
                      <a:pt x="68600" y="70675"/>
                      <a:pt x="75079" y="68260"/>
                      <a:pt x="79264" y="63229"/>
                    </a:cubicBezTo>
                    <a:cubicBezTo>
                      <a:pt x="87836" y="53045"/>
                      <a:pt x="99064" y="13398"/>
                      <a:pt x="83731" y="6153"/>
                    </a:cubicBezTo>
                    <a:cubicBezTo>
                      <a:pt x="70491" y="-247"/>
                      <a:pt x="54957" y="1403"/>
                      <a:pt x="40631" y="236"/>
                    </a:cubicBezTo>
                    <a:cubicBezTo>
                      <a:pt x="29282" y="397"/>
                      <a:pt x="15358" y="-2220"/>
                      <a:pt x="6626" y="6756"/>
                    </a:cubicBezTo>
                    <a:cubicBezTo>
                      <a:pt x="1394" y="12794"/>
                      <a:pt x="-1504" y="24990"/>
                      <a:pt x="5861" y="30384"/>
                    </a:cubicBezTo>
                    <a:cubicBezTo>
                      <a:pt x="-3395" y="53971"/>
                      <a:pt x="-4803" y="68341"/>
                      <a:pt x="25178" y="70152"/>
                    </a:cubicBezTo>
                    <a:cubicBezTo>
                      <a:pt x="37492" y="71158"/>
                      <a:pt x="49806" y="70756"/>
                      <a:pt x="62161" y="70555"/>
                    </a:cubicBezTo>
                    <a:close/>
                    <a:moveTo>
                      <a:pt x="15036" y="36905"/>
                    </a:moveTo>
                    <a:cubicBezTo>
                      <a:pt x="15117" y="34892"/>
                      <a:pt x="15278" y="32799"/>
                      <a:pt x="15278" y="30746"/>
                    </a:cubicBezTo>
                    <a:cubicBezTo>
                      <a:pt x="18578" y="29337"/>
                      <a:pt x="19463" y="25715"/>
                      <a:pt x="21193" y="22937"/>
                    </a:cubicBezTo>
                    <a:cubicBezTo>
                      <a:pt x="38377" y="21609"/>
                      <a:pt x="56004" y="20643"/>
                      <a:pt x="73187" y="22334"/>
                    </a:cubicBezTo>
                    <a:cubicBezTo>
                      <a:pt x="71537" y="32276"/>
                      <a:pt x="70773" y="43305"/>
                      <a:pt x="64656" y="51677"/>
                    </a:cubicBezTo>
                    <a:cubicBezTo>
                      <a:pt x="57533" y="52160"/>
                      <a:pt x="50289" y="51636"/>
                      <a:pt x="43126" y="52079"/>
                    </a:cubicBezTo>
                    <a:cubicBezTo>
                      <a:pt x="33669" y="52120"/>
                      <a:pt x="24051" y="52844"/>
                      <a:pt x="14714" y="50872"/>
                    </a:cubicBezTo>
                    <a:cubicBezTo>
                      <a:pt x="14594" y="46243"/>
                      <a:pt x="14835" y="41574"/>
                      <a:pt x="15036" y="369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0" name="Google Shape;1820;p35"/>
              <p:cNvSpPr/>
              <p:nvPr/>
            </p:nvSpPr>
            <p:spPr>
              <a:xfrm>
                <a:off x="12330420" y="2824394"/>
                <a:ext cx="105101" cy="72203"/>
              </a:xfrm>
              <a:custGeom>
                <a:avLst/>
                <a:gdLst/>
                <a:ahLst/>
                <a:cxnLst/>
                <a:rect l="l" t="t" r="r" b="b"/>
                <a:pathLst>
                  <a:path w="105101" h="72203" extrusionOk="0">
                    <a:moveTo>
                      <a:pt x="59526" y="1653"/>
                    </a:moveTo>
                    <a:cubicBezTo>
                      <a:pt x="47574" y="1653"/>
                      <a:pt x="16748" y="-5754"/>
                      <a:pt x="14172" y="10790"/>
                    </a:cubicBezTo>
                    <a:cubicBezTo>
                      <a:pt x="2019" y="19162"/>
                      <a:pt x="-959" y="35585"/>
                      <a:pt x="248" y="49431"/>
                    </a:cubicBezTo>
                    <a:cubicBezTo>
                      <a:pt x="5681" y="75675"/>
                      <a:pt x="44032" y="69637"/>
                      <a:pt x="64274" y="71851"/>
                    </a:cubicBezTo>
                    <a:cubicBezTo>
                      <a:pt x="85241" y="74508"/>
                      <a:pt x="98843" y="61909"/>
                      <a:pt x="102988" y="41985"/>
                    </a:cubicBezTo>
                    <a:cubicBezTo>
                      <a:pt x="104920" y="33532"/>
                      <a:pt x="106972" y="23670"/>
                      <a:pt x="102022" y="15862"/>
                    </a:cubicBezTo>
                    <a:cubicBezTo>
                      <a:pt x="92686" y="2377"/>
                      <a:pt x="74013" y="3665"/>
                      <a:pt x="59526" y="1653"/>
                    </a:cubicBezTo>
                    <a:close/>
                    <a:moveTo>
                      <a:pt x="49666" y="50397"/>
                    </a:moveTo>
                    <a:cubicBezTo>
                      <a:pt x="38479" y="49431"/>
                      <a:pt x="24836" y="52732"/>
                      <a:pt x="15218" y="46090"/>
                    </a:cubicBezTo>
                    <a:cubicBezTo>
                      <a:pt x="11959" y="37396"/>
                      <a:pt x="12723" y="27051"/>
                      <a:pt x="17472" y="19041"/>
                    </a:cubicBezTo>
                    <a:cubicBezTo>
                      <a:pt x="22583" y="23389"/>
                      <a:pt x="30028" y="20973"/>
                      <a:pt x="36185" y="21617"/>
                    </a:cubicBezTo>
                    <a:cubicBezTo>
                      <a:pt x="52403" y="22946"/>
                      <a:pt x="69828" y="20651"/>
                      <a:pt x="85321" y="26206"/>
                    </a:cubicBezTo>
                    <a:cubicBezTo>
                      <a:pt x="79526" y="54060"/>
                      <a:pt x="75381" y="50961"/>
                      <a:pt x="49666" y="503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1" name="Google Shape;1821;p35"/>
              <p:cNvSpPr/>
              <p:nvPr/>
            </p:nvSpPr>
            <p:spPr>
              <a:xfrm>
                <a:off x="12454696" y="2823921"/>
                <a:ext cx="101975" cy="69964"/>
              </a:xfrm>
              <a:custGeom>
                <a:avLst/>
                <a:gdLst/>
                <a:ahLst/>
                <a:cxnLst/>
                <a:rect l="l" t="t" r="r" b="b"/>
                <a:pathLst>
                  <a:path w="101975" h="69964" extrusionOk="0">
                    <a:moveTo>
                      <a:pt x="92116" y="53486"/>
                    </a:moveTo>
                    <a:cubicBezTo>
                      <a:pt x="97911" y="41894"/>
                      <a:pt x="102016" y="28772"/>
                      <a:pt x="101976" y="15771"/>
                    </a:cubicBezTo>
                    <a:cubicBezTo>
                      <a:pt x="98394" y="-2262"/>
                      <a:pt x="72840" y="1804"/>
                      <a:pt x="59036" y="395"/>
                    </a:cubicBezTo>
                    <a:cubicBezTo>
                      <a:pt x="43261" y="1482"/>
                      <a:pt x="23099" y="-4234"/>
                      <a:pt x="10785" y="8163"/>
                    </a:cubicBezTo>
                    <a:cubicBezTo>
                      <a:pt x="7405" y="12350"/>
                      <a:pt x="4507" y="18508"/>
                      <a:pt x="6600" y="23861"/>
                    </a:cubicBezTo>
                    <a:cubicBezTo>
                      <a:pt x="4145" y="31107"/>
                      <a:pt x="1408" y="38432"/>
                      <a:pt x="0" y="45919"/>
                    </a:cubicBezTo>
                    <a:cubicBezTo>
                      <a:pt x="362" y="65884"/>
                      <a:pt x="31671" y="66769"/>
                      <a:pt x="46400" y="69225"/>
                    </a:cubicBezTo>
                    <a:cubicBezTo>
                      <a:pt x="62980" y="71116"/>
                      <a:pt x="83625" y="70513"/>
                      <a:pt x="92116" y="53486"/>
                    </a:cubicBezTo>
                    <a:close/>
                    <a:moveTo>
                      <a:pt x="62336" y="49904"/>
                    </a:moveTo>
                    <a:cubicBezTo>
                      <a:pt x="45716" y="49743"/>
                      <a:pt x="27486" y="51071"/>
                      <a:pt x="11872" y="45275"/>
                    </a:cubicBezTo>
                    <a:cubicBezTo>
                      <a:pt x="11469" y="39439"/>
                      <a:pt x="12274" y="33602"/>
                      <a:pt x="13119" y="27846"/>
                    </a:cubicBezTo>
                    <a:cubicBezTo>
                      <a:pt x="18270" y="28168"/>
                      <a:pt x="19156" y="21688"/>
                      <a:pt x="23623" y="20641"/>
                    </a:cubicBezTo>
                    <a:cubicBezTo>
                      <a:pt x="43181" y="19031"/>
                      <a:pt x="63664" y="17904"/>
                      <a:pt x="83263" y="20682"/>
                    </a:cubicBezTo>
                    <a:cubicBezTo>
                      <a:pt x="79681" y="32073"/>
                      <a:pt x="78112" y="51232"/>
                      <a:pt x="62336" y="499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2" name="Google Shape;1822;p35"/>
              <p:cNvSpPr/>
              <p:nvPr/>
            </p:nvSpPr>
            <p:spPr>
              <a:xfrm>
                <a:off x="12573623" y="2822476"/>
                <a:ext cx="120471" cy="67508"/>
              </a:xfrm>
              <a:custGeom>
                <a:avLst/>
                <a:gdLst/>
                <a:ahLst/>
                <a:cxnLst/>
                <a:rect l="l" t="t" r="r" b="b"/>
                <a:pathLst>
                  <a:path w="120471" h="67508" extrusionOk="0">
                    <a:moveTo>
                      <a:pt x="37578" y="67410"/>
                    </a:moveTo>
                    <a:cubicBezTo>
                      <a:pt x="58022" y="67047"/>
                      <a:pt x="78264" y="63666"/>
                      <a:pt x="98748" y="64028"/>
                    </a:cubicBezTo>
                    <a:cubicBezTo>
                      <a:pt x="113678" y="61573"/>
                      <a:pt x="117300" y="43420"/>
                      <a:pt x="119513" y="30861"/>
                    </a:cubicBezTo>
                    <a:cubicBezTo>
                      <a:pt x="122491" y="19189"/>
                      <a:pt x="118587" y="9126"/>
                      <a:pt x="107038" y="4658"/>
                    </a:cubicBezTo>
                    <a:cubicBezTo>
                      <a:pt x="91504" y="-1299"/>
                      <a:pt x="74240" y="753"/>
                      <a:pt x="57941" y="29"/>
                    </a:cubicBezTo>
                    <a:cubicBezTo>
                      <a:pt x="44701" y="794"/>
                      <a:pt x="15928" y="-3875"/>
                      <a:pt x="13030" y="13795"/>
                    </a:cubicBezTo>
                    <a:cubicBezTo>
                      <a:pt x="6953" y="17941"/>
                      <a:pt x="4579" y="25991"/>
                      <a:pt x="2205" y="32633"/>
                    </a:cubicBezTo>
                    <a:cubicBezTo>
                      <a:pt x="-7534" y="56622"/>
                      <a:pt x="16934" y="68738"/>
                      <a:pt x="37578" y="67410"/>
                    </a:cubicBezTo>
                    <a:close/>
                    <a:moveTo>
                      <a:pt x="16008" y="21765"/>
                    </a:moveTo>
                    <a:cubicBezTo>
                      <a:pt x="16330" y="21765"/>
                      <a:pt x="16652" y="21644"/>
                      <a:pt x="16893" y="21402"/>
                    </a:cubicBezTo>
                    <a:cubicBezTo>
                      <a:pt x="19590" y="23455"/>
                      <a:pt x="22930" y="23455"/>
                      <a:pt x="26069" y="22650"/>
                    </a:cubicBezTo>
                    <a:cubicBezTo>
                      <a:pt x="36975" y="20597"/>
                      <a:pt x="48565" y="21684"/>
                      <a:pt x="59631" y="21684"/>
                    </a:cubicBezTo>
                    <a:cubicBezTo>
                      <a:pt x="72871" y="22288"/>
                      <a:pt x="86755" y="20839"/>
                      <a:pt x="99593" y="24622"/>
                    </a:cubicBezTo>
                    <a:cubicBezTo>
                      <a:pt x="98546" y="31344"/>
                      <a:pt x="97299" y="38227"/>
                      <a:pt x="94361" y="44386"/>
                    </a:cubicBezTo>
                    <a:cubicBezTo>
                      <a:pt x="75648" y="43903"/>
                      <a:pt x="57217" y="46801"/>
                      <a:pt x="38665" y="48773"/>
                    </a:cubicBezTo>
                    <a:cubicBezTo>
                      <a:pt x="15364" y="50705"/>
                      <a:pt x="8966" y="45151"/>
                      <a:pt x="16008" y="2176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3" name="Google Shape;1823;p35"/>
              <p:cNvSpPr/>
              <p:nvPr/>
            </p:nvSpPr>
            <p:spPr>
              <a:xfrm>
                <a:off x="12839950" y="2823720"/>
                <a:ext cx="106621" cy="62815"/>
              </a:xfrm>
              <a:custGeom>
                <a:avLst/>
                <a:gdLst/>
                <a:ahLst/>
                <a:cxnLst/>
                <a:rect l="l" t="t" r="r" b="b"/>
                <a:pathLst>
                  <a:path w="106621" h="62815" extrusionOk="0">
                    <a:moveTo>
                      <a:pt x="47076" y="62542"/>
                    </a:moveTo>
                    <a:cubicBezTo>
                      <a:pt x="62087" y="62140"/>
                      <a:pt x="79512" y="65280"/>
                      <a:pt x="92873" y="57189"/>
                    </a:cubicBezTo>
                    <a:cubicBezTo>
                      <a:pt x="103577" y="48173"/>
                      <a:pt x="114403" y="19675"/>
                      <a:pt x="98829" y="10981"/>
                    </a:cubicBezTo>
                    <a:cubicBezTo>
                      <a:pt x="76856" y="1240"/>
                      <a:pt x="51100" y="1723"/>
                      <a:pt x="27397" y="72"/>
                    </a:cubicBezTo>
                    <a:cubicBezTo>
                      <a:pt x="15767" y="-813"/>
                      <a:pt x="-8218" y="6432"/>
                      <a:pt x="4419" y="21164"/>
                    </a:cubicBezTo>
                    <a:cubicBezTo>
                      <a:pt x="-11719" y="56505"/>
                      <a:pt x="19510" y="61093"/>
                      <a:pt x="47076" y="62542"/>
                    </a:cubicBezTo>
                    <a:close/>
                    <a:moveTo>
                      <a:pt x="52469" y="22975"/>
                    </a:moveTo>
                    <a:cubicBezTo>
                      <a:pt x="63696" y="23901"/>
                      <a:pt x="75407" y="23660"/>
                      <a:pt x="86232" y="27202"/>
                    </a:cubicBezTo>
                    <a:cubicBezTo>
                      <a:pt x="85106" y="31911"/>
                      <a:pt x="83617" y="36782"/>
                      <a:pt x="80518" y="40565"/>
                    </a:cubicBezTo>
                    <a:cubicBezTo>
                      <a:pt x="71705" y="42216"/>
                      <a:pt x="62489" y="41330"/>
                      <a:pt x="53555" y="42135"/>
                    </a:cubicBezTo>
                    <a:cubicBezTo>
                      <a:pt x="40758" y="41612"/>
                      <a:pt x="25949" y="44429"/>
                      <a:pt x="14479" y="37667"/>
                    </a:cubicBezTo>
                    <a:cubicBezTo>
                      <a:pt x="11622" y="33642"/>
                      <a:pt x="12145" y="28450"/>
                      <a:pt x="11542" y="23619"/>
                    </a:cubicBezTo>
                    <a:cubicBezTo>
                      <a:pt x="24862" y="20480"/>
                      <a:pt x="38867" y="22734"/>
                      <a:pt x="52469" y="229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4" name="Google Shape;1824;p35"/>
              <p:cNvSpPr/>
              <p:nvPr/>
            </p:nvSpPr>
            <p:spPr>
              <a:xfrm>
                <a:off x="12969806" y="2823425"/>
                <a:ext cx="112706" cy="61227"/>
              </a:xfrm>
              <a:custGeom>
                <a:avLst/>
                <a:gdLst/>
                <a:ahLst/>
                <a:cxnLst/>
                <a:rect l="l" t="t" r="r" b="b"/>
                <a:pathLst>
                  <a:path w="112706" h="61227" extrusionOk="0">
                    <a:moveTo>
                      <a:pt x="38513" y="60020"/>
                    </a:moveTo>
                    <a:cubicBezTo>
                      <a:pt x="54087" y="61147"/>
                      <a:pt x="69741" y="61710"/>
                      <a:pt x="85315" y="60704"/>
                    </a:cubicBezTo>
                    <a:cubicBezTo>
                      <a:pt x="92438" y="60543"/>
                      <a:pt x="100285" y="58973"/>
                      <a:pt x="104591" y="52694"/>
                    </a:cubicBezTo>
                    <a:cubicBezTo>
                      <a:pt x="111312" y="42752"/>
                      <a:pt x="113847" y="29549"/>
                      <a:pt x="112238" y="17716"/>
                    </a:cubicBezTo>
                    <a:cubicBezTo>
                      <a:pt x="110266" y="10913"/>
                      <a:pt x="103263" y="7492"/>
                      <a:pt x="96945" y="5721"/>
                    </a:cubicBezTo>
                    <a:cubicBezTo>
                      <a:pt x="73846" y="931"/>
                      <a:pt x="49861" y="1414"/>
                      <a:pt x="26399" y="367"/>
                    </a:cubicBezTo>
                    <a:cubicBezTo>
                      <a:pt x="16661" y="-1203"/>
                      <a:pt x="-604" y="1977"/>
                      <a:pt x="4910" y="15461"/>
                    </a:cubicBezTo>
                    <a:cubicBezTo>
                      <a:pt x="2012" y="22546"/>
                      <a:pt x="1207" y="30314"/>
                      <a:pt x="0" y="37841"/>
                    </a:cubicBezTo>
                    <a:cubicBezTo>
                      <a:pt x="765" y="55914"/>
                      <a:pt x="24266" y="59094"/>
                      <a:pt x="38513" y="60020"/>
                    </a:cubicBezTo>
                    <a:close/>
                    <a:moveTo>
                      <a:pt x="94329" y="24357"/>
                    </a:moveTo>
                    <a:cubicBezTo>
                      <a:pt x="93484" y="29912"/>
                      <a:pt x="91995" y="35547"/>
                      <a:pt x="89138" y="40457"/>
                    </a:cubicBezTo>
                    <a:cubicBezTo>
                      <a:pt x="78755" y="41383"/>
                      <a:pt x="68252" y="40820"/>
                      <a:pt x="57829" y="41262"/>
                    </a:cubicBezTo>
                    <a:cubicBezTo>
                      <a:pt x="43060" y="40659"/>
                      <a:pt x="26440" y="44643"/>
                      <a:pt x="12797" y="37841"/>
                    </a:cubicBezTo>
                    <a:cubicBezTo>
                      <a:pt x="10021" y="32649"/>
                      <a:pt x="10664" y="25766"/>
                      <a:pt x="9860" y="19929"/>
                    </a:cubicBezTo>
                    <a:cubicBezTo>
                      <a:pt x="37909" y="21660"/>
                      <a:pt x="66481" y="17635"/>
                      <a:pt x="94329" y="243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5" name="Google Shape;1825;p35"/>
              <p:cNvSpPr/>
              <p:nvPr/>
            </p:nvSpPr>
            <p:spPr>
              <a:xfrm>
                <a:off x="13099983" y="2824144"/>
                <a:ext cx="89603" cy="57105"/>
              </a:xfrm>
              <a:custGeom>
                <a:avLst/>
                <a:gdLst/>
                <a:ahLst/>
                <a:cxnLst/>
                <a:rect l="l" t="t" r="r" b="b"/>
                <a:pathLst>
                  <a:path w="89603" h="57105" extrusionOk="0">
                    <a:moveTo>
                      <a:pt x="85565" y="9751"/>
                    </a:moveTo>
                    <a:cubicBezTo>
                      <a:pt x="80494" y="4800"/>
                      <a:pt x="72969" y="3834"/>
                      <a:pt x="66289" y="2868"/>
                    </a:cubicBezTo>
                    <a:cubicBezTo>
                      <a:pt x="53934" y="1580"/>
                      <a:pt x="41579" y="-151"/>
                      <a:pt x="29104" y="10"/>
                    </a:cubicBezTo>
                    <a:cubicBezTo>
                      <a:pt x="21096" y="614"/>
                      <a:pt x="5401" y="-2485"/>
                      <a:pt x="4797" y="9107"/>
                    </a:cubicBezTo>
                    <a:cubicBezTo>
                      <a:pt x="1658" y="11080"/>
                      <a:pt x="2705" y="15749"/>
                      <a:pt x="1940" y="18928"/>
                    </a:cubicBezTo>
                    <a:cubicBezTo>
                      <a:pt x="1497" y="26134"/>
                      <a:pt x="-1481" y="33499"/>
                      <a:pt x="934" y="40624"/>
                    </a:cubicBezTo>
                    <a:cubicBezTo>
                      <a:pt x="8983" y="59059"/>
                      <a:pt x="48662" y="54672"/>
                      <a:pt x="66369" y="57006"/>
                    </a:cubicBezTo>
                    <a:cubicBezTo>
                      <a:pt x="75021" y="58012"/>
                      <a:pt x="81702" y="51250"/>
                      <a:pt x="84478" y="43643"/>
                    </a:cubicBezTo>
                    <a:cubicBezTo>
                      <a:pt x="87819" y="33339"/>
                      <a:pt x="93533" y="19049"/>
                      <a:pt x="85565" y="9751"/>
                    </a:cubicBezTo>
                    <a:close/>
                    <a:moveTo>
                      <a:pt x="66611" y="38853"/>
                    </a:moveTo>
                    <a:cubicBezTo>
                      <a:pt x="60896" y="38611"/>
                      <a:pt x="55141" y="38330"/>
                      <a:pt x="49427" y="38289"/>
                    </a:cubicBezTo>
                    <a:cubicBezTo>
                      <a:pt x="37394" y="37847"/>
                      <a:pt x="24436" y="39175"/>
                      <a:pt x="13047" y="34828"/>
                    </a:cubicBezTo>
                    <a:cubicBezTo>
                      <a:pt x="9948" y="29273"/>
                      <a:pt x="10954" y="22149"/>
                      <a:pt x="9989" y="15950"/>
                    </a:cubicBezTo>
                    <a:cubicBezTo>
                      <a:pt x="30553" y="17157"/>
                      <a:pt x="51560" y="16997"/>
                      <a:pt x="71882" y="21344"/>
                    </a:cubicBezTo>
                    <a:cubicBezTo>
                      <a:pt x="71077" y="27422"/>
                      <a:pt x="69226" y="33339"/>
                      <a:pt x="66611" y="388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6" name="Google Shape;1826;p35"/>
              <p:cNvSpPr/>
              <p:nvPr/>
            </p:nvSpPr>
            <p:spPr>
              <a:xfrm>
                <a:off x="13201450" y="2822809"/>
                <a:ext cx="85858" cy="51700"/>
              </a:xfrm>
              <a:custGeom>
                <a:avLst/>
                <a:gdLst/>
                <a:ahLst/>
                <a:cxnLst/>
                <a:rect l="l" t="t" r="r" b="b"/>
                <a:pathLst>
                  <a:path w="85858" h="51700" extrusionOk="0">
                    <a:moveTo>
                      <a:pt x="69373" y="3077"/>
                    </a:moveTo>
                    <a:cubicBezTo>
                      <a:pt x="54241" y="300"/>
                      <a:pt x="38708" y="-666"/>
                      <a:pt x="23375" y="461"/>
                    </a:cubicBezTo>
                    <a:cubicBezTo>
                      <a:pt x="15165" y="1870"/>
                      <a:pt x="-2018" y="421"/>
                      <a:pt x="195" y="12979"/>
                    </a:cubicBezTo>
                    <a:cubicBezTo>
                      <a:pt x="1040" y="16038"/>
                      <a:pt x="4018" y="18695"/>
                      <a:pt x="7318" y="18735"/>
                    </a:cubicBezTo>
                    <a:cubicBezTo>
                      <a:pt x="-3266" y="43972"/>
                      <a:pt x="24824" y="51580"/>
                      <a:pt x="44422" y="51701"/>
                    </a:cubicBezTo>
                    <a:cubicBezTo>
                      <a:pt x="54523" y="51459"/>
                      <a:pt x="66757" y="52304"/>
                      <a:pt x="74846" y="45381"/>
                    </a:cubicBezTo>
                    <a:cubicBezTo>
                      <a:pt x="82170" y="36204"/>
                      <a:pt x="90178" y="20747"/>
                      <a:pt x="83136" y="9598"/>
                    </a:cubicBezTo>
                    <a:cubicBezTo>
                      <a:pt x="79796" y="5613"/>
                      <a:pt x="74322" y="4083"/>
                      <a:pt x="69373" y="3077"/>
                    </a:cubicBezTo>
                    <a:close/>
                    <a:moveTo>
                      <a:pt x="62894" y="32541"/>
                    </a:moveTo>
                    <a:cubicBezTo>
                      <a:pt x="59594" y="33064"/>
                      <a:pt x="56294" y="33346"/>
                      <a:pt x="52953" y="33628"/>
                    </a:cubicBezTo>
                    <a:cubicBezTo>
                      <a:pt x="41283" y="33789"/>
                      <a:pt x="28928" y="35318"/>
                      <a:pt x="17982" y="29965"/>
                    </a:cubicBezTo>
                    <a:cubicBezTo>
                      <a:pt x="14843" y="27268"/>
                      <a:pt x="16172" y="22438"/>
                      <a:pt x="14924" y="18091"/>
                    </a:cubicBezTo>
                    <a:cubicBezTo>
                      <a:pt x="32752" y="15676"/>
                      <a:pt x="51183" y="15917"/>
                      <a:pt x="68890" y="19218"/>
                    </a:cubicBezTo>
                    <a:cubicBezTo>
                      <a:pt x="67119" y="23686"/>
                      <a:pt x="65550" y="28435"/>
                      <a:pt x="62894" y="325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7" name="Google Shape;1827;p35"/>
              <p:cNvSpPr/>
              <p:nvPr/>
            </p:nvSpPr>
            <p:spPr>
              <a:xfrm>
                <a:off x="13299657" y="2819207"/>
                <a:ext cx="98018" cy="56854"/>
              </a:xfrm>
              <a:custGeom>
                <a:avLst/>
                <a:gdLst/>
                <a:ahLst/>
                <a:cxnLst/>
                <a:rect l="l" t="t" r="r" b="b"/>
                <a:pathLst>
                  <a:path w="98018" h="56854" extrusionOk="0">
                    <a:moveTo>
                      <a:pt x="83001" y="49667"/>
                    </a:moveTo>
                    <a:cubicBezTo>
                      <a:pt x="94028" y="39001"/>
                      <a:pt x="109038" y="6639"/>
                      <a:pt x="85697" y="1808"/>
                    </a:cubicBezTo>
                    <a:cubicBezTo>
                      <a:pt x="66461" y="-1975"/>
                      <a:pt x="46783" y="1366"/>
                      <a:pt x="27385" y="1285"/>
                    </a:cubicBezTo>
                    <a:cubicBezTo>
                      <a:pt x="16842" y="1406"/>
                      <a:pt x="-6942" y="2251"/>
                      <a:pt x="1952" y="18593"/>
                    </a:cubicBezTo>
                    <a:cubicBezTo>
                      <a:pt x="-4930" y="47453"/>
                      <a:pt x="17123" y="53370"/>
                      <a:pt x="40706" y="56107"/>
                    </a:cubicBezTo>
                    <a:cubicBezTo>
                      <a:pt x="54751" y="57395"/>
                      <a:pt x="70888" y="57959"/>
                      <a:pt x="83001" y="49667"/>
                    </a:cubicBezTo>
                    <a:close/>
                    <a:moveTo>
                      <a:pt x="8954" y="22337"/>
                    </a:moveTo>
                    <a:cubicBezTo>
                      <a:pt x="31088" y="21169"/>
                      <a:pt x="54227" y="18311"/>
                      <a:pt x="77045" y="19640"/>
                    </a:cubicBezTo>
                    <a:cubicBezTo>
                      <a:pt x="72337" y="34090"/>
                      <a:pt x="66904" y="35418"/>
                      <a:pt x="52577" y="36424"/>
                    </a:cubicBezTo>
                    <a:cubicBezTo>
                      <a:pt x="42034" y="36988"/>
                      <a:pt x="31450" y="36223"/>
                      <a:pt x="21067" y="34452"/>
                    </a:cubicBezTo>
                    <a:cubicBezTo>
                      <a:pt x="14145" y="33889"/>
                      <a:pt x="10121" y="29018"/>
                      <a:pt x="8954" y="223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8" name="Google Shape;1828;p35"/>
              <p:cNvSpPr/>
              <p:nvPr/>
            </p:nvSpPr>
            <p:spPr>
              <a:xfrm>
                <a:off x="13422410" y="2807773"/>
                <a:ext cx="163214" cy="59968"/>
              </a:xfrm>
              <a:custGeom>
                <a:avLst/>
                <a:gdLst/>
                <a:ahLst/>
                <a:cxnLst/>
                <a:rect l="l" t="t" r="r" b="b"/>
                <a:pathLst>
                  <a:path w="163214" h="59968" extrusionOk="0">
                    <a:moveTo>
                      <a:pt x="141261" y="9861"/>
                    </a:moveTo>
                    <a:cubicBezTo>
                      <a:pt x="115787" y="-81"/>
                      <a:pt x="87497" y="403"/>
                      <a:pt x="60493" y="0"/>
                    </a:cubicBezTo>
                    <a:cubicBezTo>
                      <a:pt x="47938" y="40"/>
                      <a:pt x="35382" y="0"/>
                      <a:pt x="22866" y="805"/>
                    </a:cubicBezTo>
                    <a:cubicBezTo>
                      <a:pt x="17152" y="926"/>
                      <a:pt x="9304" y="1328"/>
                      <a:pt x="6689" y="7567"/>
                    </a:cubicBezTo>
                    <a:cubicBezTo>
                      <a:pt x="4194" y="7809"/>
                      <a:pt x="3510" y="11109"/>
                      <a:pt x="3026" y="13122"/>
                    </a:cubicBezTo>
                    <a:cubicBezTo>
                      <a:pt x="1618" y="21816"/>
                      <a:pt x="-2688" y="31839"/>
                      <a:pt x="2463" y="39969"/>
                    </a:cubicBezTo>
                    <a:cubicBezTo>
                      <a:pt x="21096" y="63718"/>
                      <a:pt x="100294" y="54138"/>
                      <a:pt x="131039" y="59330"/>
                    </a:cubicBezTo>
                    <a:cubicBezTo>
                      <a:pt x="169270" y="65690"/>
                      <a:pt x="174381" y="22702"/>
                      <a:pt x="141261" y="9861"/>
                    </a:cubicBezTo>
                    <a:close/>
                    <a:moveTo>
                      <a:pt x="11558" y="31517"/>
                    </a:moveTo>
                    <a:cubicBezTo>
                      <a:pt x="9023" y="28256"/>
                      <a:pt x="9465" y="24352"/>
                      <a:pt x="8701" y="20005"/>
                    </a:cubicBezTo>
                    <a:cubicBezTo>
                      <a:pt x="12524" y="24392"/>
                      <a:pt x="18681" y="23306"/>
                      <a:pt x="23872" y="22782"/>
                    </a:cubicBezTo>
                    <a:cubicBezTo>
                      <a:pt x="35301" y="22138"/>
                      <a:pt x="46771" y="22702"/>
                      <a:pt x="58200" y="22702"/>
                    </a:cubicBezTo>
                    <a:cubicBezTo>
                      <a:pt x="70755" y="23064"/>
                      <a:pt x="147056" y="22098"/>
                      <a:pt x="142106" y="39285"/>
                    </a:cubicBezTo>
                    <a:cubicBezTo>
                      <a:pt x="142066" y="39285"/>
                      <a:pt x="142066" y="39285"/>
                      <a:pt x="142026" y="39325"/>
                    </a:cubicBezTo>
                    <a:cubicBezTo>
                      <a:pt x="141824" y="39366"/>
                      <a:pt x="141663" y="39366"/>
                      <a:pt x="141462" y="39406"/>
                    </a:cubicBezTo>
                    <a:cubicBezTo>
                      <a:pt x="100052" y="34173"/>
                      <a:pt x="58884" y="39084"/>
                      <a:pt x="17393" y="33972"/>
                    </a:cubicBezTo>
                    <a:cubicBezTo>
                      <a:pt x="15341" y="33449"/>
                      <a:pt x="13208" y="32885"/>
                      <a:pt x="11558" y="31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9" name="Google Shape;1829;p35"/>
              <p:cNvSpPr/>
              <p:nvPr/>
            </p:nvSpPr>
            <p:spPr>
              <a:xfrm>
                <a:off x="12355724" y="1802312"/>
                <a:ext cx="831148" cy="604638"/>
              </a:xfrm>
              <a:custGeom>
                <a:avLst/>
                <a:gdLst/>
                <a:ahLst/>
                <a:cxnLst/>
                <a:rect l="l" t="t" r="r" b="b"/>
                <a:pathLst>
                  <a:path w="831148" h="604638" extrusionOk="0">
                    <a:moveTo>
                      <a:pt x="7258" y="274578"/>
                    </a:moveTo>
                    <a:cubicBezTo>
                      <a:pt x="9230" y="322276"/>
                      <a:pt x="15870" y="369330"/>
                      <a:pt x="16836" y="417108"/>
                    </a:cubicBezTo>
                    <a:cubicBezTo>
                      <a:pt x="17842" y="451604"/>
                      <a:pt x="19613" y="486099"/>
                      <a:pt x="22591" y="520473"/>
                    </a:cubicBezTo>
                    <a:cubicBezTo>
                      <a:pt x="24764" y="545309"/>
                      <a:pt x="26575" y="574410"/>
                      <a:pt x="47179" y="591517"/>
                    </a:cubicBezTo>
                    <a:cubicBezTo>
                      <a:pt x="65610" y="604518"/>
                      <a:pt x="88992" y="604397"/>
                      <a:pt x="111447" y="604277"/>
                    </a:cubicBezTo>
                    <a:cubicBezTo>
                      <a:pt x="117846" y="604236"/>
                      <a:pt x="124204" y="604196"/>
                      <a:pt x="130321" y="604518"/>
                    </a:cubicBezTo>
                    <a:cubicBezTo>
                      <a:pt x="147626" y="604438"/>
                      <a:pt x="164890" y="604397"/>
                      <a:pt x="182194" y="604639"/>
                    </a:cubicBezTo>
                    <a:cubicBezTo>
                      <a:pt x="339705" y="603109"/>
                      <a:pt x="497256" y="601097"/>
                      <a:pt x="654727" y="596669"/>
                    </a:cubicBezTo>
                    <a:cubicBezTo>
                      <a:pt x="688008" y="596065"/>
                      <a:pt x="721208" y="594657"/>
                      <a:pt x="754489" y="593208"/>
                    </a:cubicBezTo>
                    <a:cubicBezTo>
                      <a:pt x="768775" y="592886"/>
                      <a:pt x="783625" y="592403"/>
                      <a:pt x="796664" y="585882"/>
                    </a:cubicBezTo>
                    <a:cubicBezTo>
                      <a:pt x="829381" y="569178"/>
                      <a:pt x="830870" y="528282"/>
                      <a:pt x="831112" y="495920"/>
                    </a:cubicBezTo>
                    <a:cubicBezTo>
                      <a:pt x="831273" y="462512"/>
                      <a:pt x="830991" y="428982"/>
                      <a:pt x="828536" y="395614"/>
                    </a:cubicBezTo>
                    <a:cubicBezTo>
                      <a:pt x="825518" y="347755"/>
                      <a:pt x="820487" y="299172"/>
                      <a:pt x="814169" y="251514"/>
                    </a:cubicBezTo>
                    <a:cubicBezTo>
                      <a:pt x="810789" y="217059"/>
                      <a:pt x="808897" y="182725"/>
                      <a:pt x="804270" y="148391"/>
                    </a:cubicBezTo>
                    <a:cubicBezTo>
                      <a:pt x="800768" y="125890"/>
                      <a:pt x="800165" y="103108"/>
                      <a:pt x="799803" y="80366"/>
                    </a:cubicBezTo>
                    <a:cubicBezTo>
                      <a:pt x="800165" y="43295"/>
                      <a:pt x="794128" y="13790"/>
                      <a:pt x="753081" y="5016"/>
                    </a:cubicBezTo>
                    <a:cubicBezTo>
                      <a:pt x="729780" y="-982"/>
                      <a:pt x="705956" y="-539"/>
                      <a:pt x="682173" y="950"/>
                    </a:cubicBezTo>
                    <a:cubicBezTo>
                      <a:pt x="656900" y="1635"/>
                      <a:pt x="631627" y="1796"/>
                      <a:pt x="606355" y="1755"/>
                    </a:cubicBezTo>
                    <a:cubicBezTo>
                      <a:pt x="504178" y="-217"/>
                      <a:pt x="402162" y="4975"/>
                      <a:pt x="300187" y="10691"/>
                    </a:cubicBezTo>
                    <a:cubicBezTo>
                      <a:pt x="265658" y="11255"/>
                      <a:pt x="231170" y="12865"/>
                      <a:pt x="196641" y="13428"/>
                    </a:cubicBezTo>
                    <a:cubicBezTo>
                      <a:pt x="165373" y="12583"/>
                      <a:pt x="134426" y="14434"/>
                      <a:pt x="103398" y="18419"/>
                    </a:cubicBezTo>
                    <a:cubicBezTo>
                      <a:pt x="95108" y="19345"/>
                      <a:pt x="85571" y="19224"/>
                      <a:pt x="75631" y="19063"/>
                    </a:cubicBezTo>
                    <a:cubicBezTo>
                      <a:pt x="49835" y="18661"/>
                      <a:pt x="21504" y="18258"/>
                      <a:pt x="6614" y="37378"/>
                    </a:cubicBezTo>
                    <a:cubicBezTo>
                      <a:pt x="256" y="41966"/>
                      <a:pt x="1745" y="51747"/>
                      <a:pt x="739" y="58791"/>
                    </a:cubicBezTo>
                    <a:cubicBezTo>
                      <a:pt x="-1756" y="95903"/>
                      <a:pt x="2711" y="132974"/>
                      <a:pt x="4642" y="170006"/>
                    </a:cubicBezTo>
                    <a:cubicBezTo>
                      <a:pt x="6534" y="204783"/>
                      <a:pt x="5890" y="239721"/>
                      <a:pt x="7258" y="274578"/>
                    </a:cubicBezTo>
                    <a:close/>
                    <a:moveTo>
                      <a:pt x="188714" y="84311"/>
                    </a:moveTo>
                    <a:cubicBezTo>
                      <a:pt x="188794" y="81493"/>
                      <a:pt x="189438" y="78514"/>
                      <a:pt x="190525" y="75898"/>
                    </a:cubicBezTo>
                    <a:cubicBezTo>
                      <a:pt x="192939" y="70182"/>
                      <a:pt x="196561" y="65191"/>
                      <a:pt x="201873" y="61850"/>
                    </a:cubicBezTo>
                    <a:cubicBezTo>
                      <a:pt x="205857" y="59274"/>
                      <a:pt x="210726" y="57946"/>
                      <a:pt x="215515" y="57946"/>
                    </a:cubicBezTo>
                    <a:cubicBezTo>
                      <a:pt x="220304" y="57946"/>
                      <a:pt x="225093" y="59274"/>
                      <a:pt x="228997" y="62092"/>
                    </a:cubicBezTo>
                    <a:cubicBezTo>
                      <a:pt x="235436" y="66721"/>
                      <a:pt x="240265" y="74208"/>
                      <a:pt x="240305" y="82338"/>
                    </a:cubicBezTo>
                    <a:cubicBezTo>
                      <a:pt x="240345" y="85156"/>
                      <a:pt x="240023" y="87893"/>
                      <a:pt x="239420" y="90469"/>
                    </a:cubicBezTo>
                    <a:cubicBezTo>
                      <a:pt x="239339" y="91475"/>
                      <a:pt x="239138" y="92441"/>
                      <a:pt x="238897" y="93407"/>
                    </a:cubicBezTo>
                    <a:cubicBezTo>
                      <a:pt x="237971" y="96789"/>
                      <a:pt x="236764" y="99727"/>
                      <a:pt x="234872" y="102705"/>
                    </a:cubicBezTo>
                    <a:cubicBezTo>
                      <a:pt x="233102" y="105443"/>
                      <a:pt x="230365" y="107737"/>
                      <a:pt x="227669" y="109427"/>
                    </a:cubicBezTo>
                    <a:cubicBezTo>
                      <a:pt x="224731" y="111239"/>
                      <a:pt x="221471" y="112527"/>
                      <a:pt x="218051" y="112929"/>
                    </a:cubicBezTo>
                    <a:cubicBezTo>
                      <a:pt x="216079" y="113412"/>
                      <a:pt x="214026" y="113654"/>
                      <a:pt x="212014" y="113654"/>
                    </a:cubicBezTo>
                    <a:cubicBezTo>
                      <a:pt x="206742" y="113654"/>
                      <a:pt x="201511" y="112004"/>
                      <a:pt x="197205" y="108341"/>
                    </a:cubicBezTo>
                    <a:cubicBezTo>
                      <a:pt x="191692" y="103671"/>
                      <a:pt x="188995" y="97070"/>
                      <a:pt x="188834" y="90026"/>
                    </a:cubicBezTo>
                    <a:cubicBezTo>
                      <a:pt x="188633" y="88054"/>
                      <a:pt x="188633" y="86122"/>
                      <a:pt x="188714" y="84311"/>
                    </a:cubicBezTo>
                    <a:close/>
                    <a:moveTo>
                      <a:pt x="139174" y="63460"/>
                    </a:moveTo>
                    <a:cubicBezTo>
                      <a:pt x="139416" y="63420"/>
                      <a:pt x="139657" y="63420"/>
                      <a:pt x="139899" y="63420"/>
                    </a:cubicBezTo>
                    <a:cubicBezTo>
                      <a:pt x="155392" y="63420"/>
                      <a:pt x="169558" y="76341"/>
                      <a:pt x="169558" y="92240"/>
                    </a:cubicBezTo>
                    <a:cubicBezTo>
                      <a:pt x="169558" y="108341"/>
                      <a:pt x="157244" y="122187"/>
                      <a:pt x="140784" y="122630"/>
                    </a:cubicBezTo>
                    <a:cubicBezTo>
                      <a:pt x="140543" y="122630"/>
                      <a:pt x="140301" y="122630"/>
                      <a:pt x="140060" y="122630"/>
                    </a:cubicBezTo>
                    <a:cubicBezTo>
                      <a:pt x="124566" y="122630"/>
                      <a:pt x="110401" y="109709"/>
                      <a:pt x="110401" y="93850"/>
                    </a:cubicBezTo>
                    <a:cubicBezTo>
                      <a:pt x="110401" y="77750"/>
                      <a:pt x="122755" y="63944"/>
                      <a:pt x="139174" y="63460"/>
                    </a:cubicBezTo>
                    <a:close/>
                    <a:moveTo>
                      <a:pt x="42672" y="85116"/>
                    </a:moveTo>
                    <a:cubicBezTo>
                      <a:pt x="42712" y="85035"/>
                      <a:pt x="42712" y="84955"/>
                      <a:pt x="42752" y="84874"/>
                    </a:cubicBezTo>
                    <a:cubicBezTo>
                      <a:pt x="45087" y="78233"/>
                      <a:pt x="51163" y="72718"/>
                      <a:pt x="57481" y="70102"/>
                    </a:cubicBezTo>
                    <a:cubicBezTo>
                      <a:pt x="60822" y="68693"/>
                      <a:pt x="64403" y="68009"/>
                      <a:pt x="67944" y="68009"/>
                    </a:cubicBezTo>
                    <a:cubicBezTo>
                      <a:pt x="72653" y="68009"/>
                      <a:pt x="77361" y="69216"/>
                      <a:pt x="81506" y="71591"/>
                    </a:cubicBezTo>
                    <a:cubicBezTo>
                      <a:pt x="96678" y="80286"/>
                      <a:pt x="99857" y="101941"/>
                      <a:pt x="87422" y="114378"/>
                    </a:cubicBezTo>
                    <a:cubicBezTo>
                      <a:pt x="87382" y="114459"/>
                      <a:pt x="87301" y="114499"/>
                      <a:pt x="87261" y="114539"/>
                    </a:cubicBezTo>
                    <a:cubicBezTo>
                      <a:pt x="81989" y="119812"/>
                      <a:pt x="74866" y="122590"/>
                      <a:pt x="67743" y="122590"/>
                    </a:cubicBezTo>
                    <a:cubicBezTo>
                      <a:pt x="63156" y="122590"/>
                      <a:pt x="58528" y="121422"/>
                      <a:pt x="54342" y="119088"/>
                    </a:cubicBezTo>
                    <a:cubicBezTo>
                      <a:pt x="49151" y="116109"/>
                      <a:pt x="45046" y="111440"/>
                      <a:pt x="42712" y="105885"/>
                    </a:cubicBezTo>
                    <a:cubicBezTo>
                      <a:pt x="39815" y="99043"/>
                      <a:pt x="40257" y="92039"/>
                      <a:pt x="42672" y="85116"/>
                    </a:cubicBezTo>
                    <a:close/>
                    <a:moveTo>
                      <a:pt x="65449" y="148753"/>
                    </a:moveTo>
                    <a:cubicBezTo>
                      <a:pt x="75631" y="148672"/>
                      <a:pt x="85812" y="148632"/>
                      <a:pt x="95994" y="148793"/>
                    </a:cubicBezTo>
                    <a:cubicBezTo>
                      <a:pt x="257086" y="148189"/>
                      <a:pt x="418018" y="139133"/>
                      <a:pt x="579151" y="139898"/>
                    </a:cubicBezTo>
                    <a:cubicBezTo>
                      <a:pt x="639274" y="140260"/>
                      <a:pt x="699557" y="141910"/>
                      <a:pt x="759680" y="138851"/>
                    </a:cubicBezTo>
                    <a:cubicBezTo>
                      <a:pt x="766280" y="138207"/>
                      <a:pt x="773001" y="138328"/>
                      <a:pt x="779641" y="138006"/>
                    </a:cubicBezTo>
                    <a:cubicBezTo>
                      <a:pt x="780124" y="142715"/>
                      <a:pt x="780768" y="147384"/>
                      <a:pt x="781532" y="152054"/>
                    </a:cubicBezTo>
                    <a:cubicBezTo>
                      <a:pt x="784712" y="178016"/>
                      <a:pt x="787488" y="203736"/>
                      <a:pt x="789058" y="229900"/>
                    </a:cubicBezTo>
                    <a:cubicBezTo>
                      <a:pt x="793686" y="277799"/>
                      <a:pt x="800406" y="327227"/>
                      <a:pt x="804310" y="375448"/>
                    </a:cubicBezTo>
                    <a:cubicBezTo>
                      <a:pt x="806604" y="405959"/>
                      <a:pt x="807650" y="436751"/>
                      <a:pt x="808173" y="467463"/>
                    </a:cubicBezTo>
                    <a:cubicBezTo>
                      <a:pt x="805799" y="498778"/>
                      <a:pt x="817671" y="558551"/>
                      <a:pt x="777428" y="568292"/>
                    </a:cubicBezTo>
                    <a:cubicBezTo>
                      <a:pt x="706077" y="574652"/>
                      <a:pt x="634122" y="572438"/>
                      <a:pt x="562570" y="576060"/>
                    </a:cubicBezTo>
                    <a:cubicBezTo>
                      <a:pt x="439467" y="579200"/>
                      <a:pt x="316364" y="579401"/>
                      <a:pt x="193261" y="581655"/>
                    </a:cubicBezTo>
                    <a:cubicBezTo>
                      <a:pt x="181792" y="581414"/>
                      <a:pt x="171208" y="581333"/>
                      <a:pt x="161509" y="581333"/>
                    </a:cubicBezTo>
                    <a:cubicBezTo>
                      <a:pt x="152455" y="581333"/>
                      <a:pt x="144165" y="581414"/>
                      <a:pt x="136518" y="581494"/>
                    </a:cubicBezTo>
                    <a:cubicBezTo>
                      <a:pt x="39251" y="582380"/>
                      <a:pt x="49151" y="583306"/>
                      <a:pt x="40418" y="442104"/>
                    </a:cubicBezTo>
                    <a:cubicBezTo>
                      <a:pt x="39654" y="375046"/>
                      <a:pt x="29231" y="309034"/>
                      <a:pt x="27822" y="241975"/>
                    </a:cubicBezTo>
                    <a:cubicBezTo>
                      <a:pt x="27702" y="210539"/>
                      <a:pt x="25367" y="179465"/>
                      <a:pt x="22631" y="148391"/>
                    </a:cubicBezTo>
                    <a:cubicBezTo>
                      <a:pt x="36837" y="148954"/>
                      <a:pt x="51163" y="148874"/>
                      <a:pt x="65449" y="1487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0" name="Google Shape;1830;p35"/>
              <p:cNvSpPr/>
              <p:nvPr/>
            </p:nvSpPr>
            <p:spPr>
              <a:xfrm>
                <a:off x="12039458" y="2765126"/>
                <a:ext cx="144378" cy="62326"/>
              </a:xfrm>
              <a:custGeom>
                <a:avLst/>
                <a:gdLst/>
                <a:ahLst/>
                <a:cxnLst/>
                <a:rect l="l" t="t" r="r" b="b"/>
                <a:pathLst>
                  <a:path w="144378" h="62326" extrusionOk="0">
                    <a:moveTo>
                      <a:pt x="43152" y="62169"/>
                    </a:moveTo>
                    <a:cubicBezTo>
                      <a:pt x="59451" y="62088"/>
                      <a:pt x="75950" y="59311"/>
                      <a:pt x="92410" y="60558"/>
                    </a:cubicBezTo>
                    <a:cubicBezTo>
                      <a:pt x="100378" y="61444"/>
                      <a:pt x="110962" y="61565"/>
                      <a:pt x="119252" y="59311"/>
                    </a:cubicBezTo>
                    <a:cubicBezTo>
                      <a:pt x="125570" y="58586"/>
                      <a:pt x="132411" y="57620"/>
                      <a:pt x="136234" y="51864"/>
                    </a:cubicBezTo>
                    <a:cubicBezTo>
                      <a:pt x="146094" y="35844"/>
                      <a:pt x="151688" y="2395"/>
                      <a:pt x="124725" y="1510"/>
                    </a:cubicBezTo>
                    <a:cubicBezTo>
                      <a:pt x="100700" y="-221"/>
                      <a:pt x="76433" y="-261"/>
                      <a:pt x="52328" y="383"/>
                    </a:cubicBezTo>
                    <a:cubicBezTo>
                      <a:pt x="39490" y="2234"/>
                      <a:pt x="4479" y="-4528"/>
                      <a:pt x="11159" y="17892"/>
                    </a:cubicBezTo>
                    <a:cubicBezTo>
                      <a:pt x="-13952" y="55044"/>
                      <a:pt x="6169" y="63658"/>
                      <a:pt x="43152" y="62169"/>
                    </a:cubicBezTo>
                    <a:close/>
                    <a:moveTo>
                      <a:pt x="16109" y="22682"/>
                    </a:moveTo>
                    <a:cubicBezTo>
                      <a:pt x="52328" y="24574"/>
                      <a:pt x="90277" y="19543"/>
                      <a:pt x="126777" y="21112"/>
                    </a:cubicBezTo>
                    <a:lnTo>
                      <a:pt x="126777" y="21112"/>
                    </a:lnTo>
                    <a:cubicBezTo>
                      <a:pt x="125892" y="27552"/>
                      <a:pt x="124524" y="34113"/>
                      <a:pt x="121868" y="40030"/>
                    </a:cubicBezTo>
                    <a:cubicBezTo>
                      <a:pt x="111445" y="41761"/>
                      <a:pt x="102631" y="42808"/>
                      <a:pt x="91243" y="43492"/>
                    </a:cubicBezTo>
                    <a:cubicBezTo>
                      <a:pt x="72932" y="45022"/>
                      <a:pt x="55869" y="49409"/>
                      <a:pt x="37196" y="48966"/>
                    </a:cubicBezTo>
                    <a:cubicBezTo>
                      <a:pt x="11441" y="49047"/>
                      <a:pt x="5807" y="50254"/>
                      <a:pt x="16109" y="226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1" name="Google Shape;1831;p35"/>
              <p:cNvSpPr/>
              <p:nvPr/>
            </p:nvSpPr>
            <p:spPr>
              <a:xfrm>
                <a:off x="12194200" y="2764538"/>
                <a:ext cx="102575" cy="55680"/>
              </a:xfrm>
              <a:custGeom>
                <a:avLst/>
                <a:gdLst/>
                <a:ahLst/>
                <a:cxnLst/>
                <a:rect l="l" t="t" r="r" b="b"/>
                <a:pathLst>
                  <a:path w="102575" h="55680" extrusionOk="0">
                    <a:moveTo>
                      <a:pt x="33566" y="55673"/>
                    </a:moveTo>
                    <a:cubicBezTo>
                      <a:pt x="50509" y="55874"/>
                      <a:pt x="66002" y="52050"/>
                      <a:pt x="83226" y="52211"/>
                    </a:cubicBezTo>
                    <a:cubicBezTo>
                      <a:pt x="95420" y="51003"/>
                      <a:pt x="100329" y="37600"/>
                      <a:pt x="102100" y="27134"/>
                    </a:cubicBezTo>
                    <a:cubicBezTo>
                      <a:pt x="106205" y="6928"/>
                      <a:pt x="82824" y="2058"/>
                      <a:pt x="67531" y="1132"/>
                    </a:cubicBezTo>
                    <a:cubicBezTo>
                      <a:pt x="51434" y="86"/>
                      <a:pt x="34371" y="-1565"/>
                      <a:pt x="18797" y="3346"/>
                    </a:cubicBezTo>
                    <a:cubicBezTo>
                      <a:pt x="10789" y="-8166"/>
                      <a:pt x="4591" y="14335"/>
                      <a:pt x="2016" y="20010"/>
                    </a:cubicBezTo>
                    <a:cubicBezTo>
                      <a:pt x="-6837" y="40095"/>
                      <a:pt x="15256" y="55793"/>
                      <a:pt x="33566" y="55673"/>
                    </a:cubicBezTo>
                    <a:close/>
                    <a:moveTo>
                      <a:pt x="13163" y="22224"/>
                    </a:moveTo>
                    <a:cubicBezTo>
                      <a:pt x="15336" y="24035"/>
                      <a:pt x="18234" y="25001"/>
                      <a:pt x="21131" y="24518"/>
                    </a:cubicBezTo>
                    <a:cubicBezTo>
                      <a:pt x="42017" y="22224"/>
                      <a:pt x="64191" y="20010"/>
                      <a:pt x="84836" y="24639"/>
                    </a:cubicBezTo>
                    <a:cubicBezTo>
                      <a:pt x="85158" y="29227"/>
                      <a:pt x="84514" y="34541"/>
                      <a:pt x="81818" y="38365"/>
                    </a:cubicBezTo>
                    <a:cubicBezTo>
                      <a:pt x="68014" y="38767"/>
                      <a:pt x="54251" y="39492"/>
                      <a:pt x="40528" y="41142"/>
                    </a:cubicBezTo>
                    <a:cubicBezTo>
                      <a:pt x="32882" y="41504"/>
                      <a:pt x="24713" y="41464"/>
                      <a:pt x="17952" y="37519"/>
                    </a:cubicBezTo>
                    <a:cubicBezTo>
                      <a:pt x="15739" y="36030"/>
                      <a:pt x="13244" y="33051"/>
                      <a:pt x="12399" y="30234"/>
                    </a:cubicBezTo>
                    <a:cubicBezTo>
                      <a:pt x="11715" y="27537"/>
                      <a:pt x="12399" y="25041"/>
                      <a:pt x="13163" y="222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2" name="Google Shape;1832;p35"/>
              <p:cNvSpPr/>
              <p:nvPr/>
            </p:nvSpPr>
            <p:spPr>
              <a:xfrm>
                <a:off x="12313241" y="2761162"/>
                <a:ext cx="106061" cy="56683"/>
              </a:xfrm>
              <a:custGeom>
                <a:avLst/>
                <a:gdLst/>
                <a:ahLst/>
                <a:cxnLst/>
                <a:rect l="l" t="t" r="r" b="b"/>
                <a:pathLst>
                  <a:path w="106061" h="56683" extrusionOk="0">
                    <a:moveTo>
                      <a:pt x="7687" y="14813"/>
                    </a:moveTo>
                    <a:cubicBezTo>
                      <a:pt x="3301" y="23346"/>
                      <a:pt x="-4265" y="35864"/>
                      <a:pt x="3059" y="44639"/>
                    </a:cubicBezTo>
                    <a:cubicBezTo>
                      <a:pt x="6802" y="48342"/>
                      <a:pt x="12195" y="49912"/>
                      <a:pt x="17225" y="50958"/>
                    </a:cubicBezTo>
                    <a:cubicBezTo>
                      <a:pt x="36743" y="54460"/>
                      <a:pt x="56261" y="54983"/>
                      <a:pt x="76181" y="56392"/>
                    </a:cubicBezTo>
                    <a:cubicBezTo>
                      <a:pt x="91352" y="58888"/>
                      <a:pt x="101494" y="44880"/>
                      <a:pt x="104190" y="31557"/>
                    </a:cubicBezTo>
                    <a:cubicBezTo>
                      <a:pt x="106685" y="22621"/>
                      <a:pt x="108295" y="10908"/>
                      <a:pt x="98113" y="6239"/>
                    </a:cubicBezTo>
                    <a:cubicBezTo>
                      <a:pt x="77911" y="-2214"/>
                      <a:pt x="54892" y="604"/>
                      <a:pt x="33443" y="0"/>
                    </a:cubicBezTo>
                    <a:cubicBezTo>
                      <a:pt x="23905" y="443"/>
                      <a:pt x="4146" y="523"/>
                      <a:pt x="7687" y="14813"/>
                    </a:cubicBezTo>
                    <a:close/>
                    <a:moveTo>
                      <a:pt x="88576" y="21857"/>
                    </a:moveTo>
                    <a:cubicBezTo>
                      <a:pt x="87046" y="27733"/>
                      <a:pt x="86040" y="36105"/>
                      <a:pt x="80286" y="39285"/>
                    </a:cubicBezTo>
                    <a:cubicBezTo>
                      <a:pt x="65436" y="39165"/>
                      <a:pt x="50506" y="38521"/>
                      <a:pt x="35656" y="38158"/>
                    </a:cubicBezTo>
                    <a:cubicBezTo>
                      <a:pt x="27406" y="37595"/>
                      <a:pt x="18352" y="38923"/>
                      <a:pt x="10665" y="35421"/>
                    </a:cubicBezTo>
                    <a:cubicBezTo>
                      <a:pt x="9418" y="30229"/>
                      <a:pt x="11148" y="25036"/>
                      <a:pt x="12074" y="19844"/>
                    </a:cubicBezTo>
                    <a:cubicBezTo>
                      <a:pt x="36501" y="22017"/>
                      <a:pt x="63625" y="17187"/>
                      <a:pt x="88576" y="218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3" name="Google Shape;1833;p35"/>
              <p:cNvSpPr/>
              <p:nvPr/>
            </p:nvSpPr>
            <p:spPr>
              <a:xfrm>
                <a:off x="12436225" y="2764902"/>
                <a:ext cx="115138" cy="59652"/>
              </a:xfrm>
              <a:custGeom>
                <a:avLst/>
                <a:gdLst/>
                <a:ahLst/>
                <a:cxnLst/>
                <a:rect l="l" t="t" r="r" b="b"/>
                <a:pathLst>
                  <a:path w="115138" h="59652" extrusionOk="0">
                    <a:moveTo>
                      <a:pt x="7807" y="9824"/>
                    </a:moveTo>
                    <a:cubicBezTo>
                      <a:pt x="4547" y="18518"/>
                      <a:pt x="201" y="27696"/>
                      <a:pt x="0" y="37074"/>
                    </a:cubicBezTo>
                    <a:cubicBezTo>
                      <a:pt x="8491" y="65009"/>
                      <a:pt x="61089" y="57522"/>
                      <a:pt x="84389" y="59373"/>
                    </a:cubicBezTo>
                    <a:cubicBezTo>
                      <a:pt x="99963" y="61708"/>
                      <a:pt x="111795" y="49029"/>
                      <a:pt x="114048" y="34498"/>
                    </a:cubicBezTo>
                    <a:cubicBezTo>
                      <a:pt x="116101" y="26327"/>
                      <a:pt x="115819" y="16023"/>
                      <a:pt x="108213" y="10790"/>
                    </a:cubicBezTo>
                    <a:cubicBezTo>
                      <a:pt x="86603" y="-1567"/>
                      <a:pt x="59962" y="-521"/>
                      <a:pt x="35816" y="687"/>
                    </a:cubicBezTo>
                    <a:cubicBezTo>
                      <a:pt x="27888" y="2096"/>
                      <a:pt x="17184" y="43"/>
                      <a:pt x="11550" y="6886"/>
                    </a:cubicBezTo>
                    <a:cubicBezTo>
                      <a:pt x="9739" y="6161"/>
                      <a:pt x="8411" y="8375"/>
                      <a:pt x="7807" y="9824"/>
                    </a:cubicBezTo>
                    <a:close/>
                    <a:moveTo>
                      <a:pt x="25273" y="22020"/>
                    </a:moveTo>
                    <a:cubicBezTo>
                      <a:pt x="48573" y="20410"/>
                      <a:pt x="74248" y="17150"/>
                      <a:pt x="96744" y="25602"/>
                    </a:cubicBezTo>
                    <a:cubicBezTo>
                      <a:pt x="95859" y="30513"/>
                      <a:pt x="94410" y="36430"/>
                      <a:pt x="90104" y="39449"/>
                    </a:cubicBezTo>
                    <a:cubicBezTo>
                      <a:pt x="80043" y="39529"/>
                      <a:pt x="69942" y="39328"/>
                      <a:pt x="59881" y="39690"/>
                    </a:cubicBezTo>
                    <a:cubicBezTo>
                      <a:pt x="44428" y="39167"/>
                      <a:pt x="26641" y="43072"/>
                      <a:pt x="12797" y="34739"/>
                    </a:cubicBezTo>
                    <a:cubicBezTo>
                      <a:pt x="9618" y="30473"/>
                      <a:pt x="11711" y="23952"/>
                      <a:pt x="11751" y="18639"/>
                    </a:cubicBezTo>
                    <a:cubicBezTo>
                      <a:pt x="14850" y="23026"/>
                      <a:pt x="20484" y="22543"/>
                      <a:pt x="25273" y="220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4" name="Google Shape;1834;p35"/>
              <p:cNvSpPr/>
              <p:nvPr/>
            </p:nvSpPr>
            <p:spPr>
              <a:xfrm>
                <a:off x="12575620" y="2757536"/>
                <a:ext cx="112409" cy="58340"/>
              </a:xfrm>
              <a:custGeom>
                <a:avLst/>
                <a:gdLst/>
                <a:ahLst/>
                <a:cxnLst/>
                <a:rect l="l" t="t" r="r" b="b"/>
                <a:pathLst>
                  <a:path w="112409" h="58340" extrusionOk="0">
                    <a:moveTo>
                      <a:pt x="21698" y="51766"/>
                    </a:moveTo>
                    <a:cubicBezTo>
                      <a:pt x="39726" y="54342"/>
                      <a:pt x="57795" y="57079"/>
                      <a:pt x="76026" y="58005"/>
                    </a:cubicBezTo>
                    <a:cubicBezTo>
                      <a:pt x="89909" y="59897"/>
                      <a:pt x="104115" y="53778"/>
                      <a:pt x="108502" y="39771"/>
                    </a:cubicBezTo>
                    <a:cubicBezTo>
                      <a:pt x="111198" y="31358"/>
                      <a:pt x="115101" y="20491"/>
                      <a:pt x="109709" y="12481"/>
                    </a:cubicBezTo>
                    <a:cubicBezTo>
                      <a:pt x="102546" y="-3982"/>
                      <a:pt x="-24179" y="-7363"/>
                      <a:pt x="4111" y="22221"/>
                    </a:cubicBezTo>
                    <a:cubicBezTo>
                      <a:pt x="-4380" y="41180"/>
                      <a:pt x="2099" y="48787"/>
                      <a:pt x="21698" y="51766"/>
                    </a:cubicBezTo>
                    <a:close/>
                    <a:moveTo>
                      <a:pt x="9182" y="23308"/>
                    </a:moveTo>
                    <a:cubicBezTo>
                      <a:pt x="37191" y="18076"/>
                      <a:pt x="66931" y="16948"/>
                      <a:pt x="95020" y="23147"/>
                    </a:cubicBezTo>
                    <a:cubicBezTo>
                      <a:pt x="91680" y="44118"/>
                      <a:pt x="83028" y="39811"/>
                      <a:pt x="65844" y="39449"/>
                    </a:cubicBezTo>
                    <a:cubicBezTo>
                      <a:pt x="50592" y="39046"/>
                      <a:pt x="35541" y="37960"/>
                      <a:pt x="19967" y="37919"/>
                    </a:cubicBezTo>
                    <a:cubicBezTo>
                      <a:pt x="7894" y="37436"/>
                      <a:pt x="8981" y="33774"/>
                      <a:pt x="9182" y="233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5" name="Google Shape;1835;p35"/>
              <p:cNvSpPr/>
              <p:nvPr/>
            </p:nvSpPr>
            <p:spPr>
              <a:xfrm>
                <a:off x="12709364" y="2762509"/>
                <a:ext cx="116971" cy="119492"/>
              </a:xfrm>
              <a:custGeom>
                <a:avLst/>
                <a:gdLst/>
                <a:ahLst/>
                <a:cxnLst/>
                <a:rect l="l" t="t" r="r" b="b"/>
                <a:pathLst>
                  <a:path w="116971" h="119492" extrusionOk="0">
                    <a:moveTo>
                      <a:pt x="8078" y="947"/>
                    </a:moveTo>
                    <a:cubicBezTo>
                      <a:pt x="1881" y="2315"/>
                      <a:pt x="-51" y="11090"/>
                      <a:pt x="4738" y="15075"/>
                    </a:cubicBezTo>
                    <a:cubicBezTo>
                      <a:pt x="-14055" y="53837"/>
                      <a:pt x="27274" y="54521"/>
                      <a:pt x="54961" y="56373"/>
                    </a:cubicBezTo>
                    <a:cubicBezTo>
                      <a:pt x="31218" y="55246"/>
                      <a:pt x="875" y="57218"/>
                      <a:pt x="2042" y="81611"/>
                    </a:cubicBezTo>
                    <a:cubicBezTo>
                      <a:pt x="-8784" y="124317"/>
                      <a:pt x="45223" y="117676"/>
                      <a:pt x="72105" y="119447"/>
                    </a:cubicBezTo>
                    <a:cubicBezTo>
                      <a:pt x="82930" y="119044"/>
                      <a:pt x="95969" y="121500"/>
                      <a:pt x="104500" y="113208"/>
                    </a:cubicBezTo>
                    <a:cubicBezTo>
                      <a:pt x="113273" y="104473"/>
                      <a:pt x="117901" y="91351"/>
                      <a:pt x="116815" y="79034"/>
                    </a:cubicBezTo>
                    <a:cubicBezTo>
                      <a:pt x="112871" y="60398"/>
                      <a:pt x="89369" y="60277"/>
                      <a:pt x="74157" y="57782"/>
                    </a:cubicBezTo>
                    <a:cubicBezTo>
                      <a:pt x="71944" y="57621"/>
                      <a:pt x="69368" y="57419"/>
                      <a:pt x="66551" y="57178"/>
                    </a:cubicBezTo>
                    <a:cubicBezTo>
                      <a:pt x="80274" y="57258"/>
                      <a:pt x="93876" y="52428"/>
                      <a:pt x="100114" y="38984"/>
                    </a:cubicBezTo>
                    <a:cubicBezTo>
                      <a:pt x="103333" y="31498"/>
                      <a:pt x="108605" y="20952"/>
                      <a:pt x="102126" y="13868"/>
                    </a:cubicBezTo>
                    <a:cubicBezTo>
                      <a:pt x="81642" y="-1750"/>
                      <a:pt x="52507" y="1470"/>
                      <a:pt x="28039" y="61"/>
                    </a:cubicBezTo>
                    <a:cubicBezTo>
                      <a:pt x="21399" y="142"/>
                      <a:pt x="14598" y="-462"/>
                      <a:pt x="8078" y="947"/>
                    </a:cubicBezTo>
                    <a:close/>
                    <a:moveTo>
                      <a:pt x="99430" y="82456"/>
                    </a:moveTo>
                    <a:cubicBezTo>
                      <a:pt x="99068" y="89057"/>
                      <a:pt x="96854" y="96262"/>
                      <a:pt x="91864" y="100851"/>
                    </a:cubicBezTo>
                    <a:cubicBezTo>
                      <a:pt x="81642" y="102259"/>
                      <a:pt x="71059" y="100891"/>
                      <a:pt x="60716" y="101374"/>
                    </a:cubicBezTo>
                    <a:cubicBezTo>
                      <a:pt x="47235" y="101293"/>
                      <a:pt x="34478" y="102300"/>
                      <a:pt x="20996" y="100005"/>
                    </a:cubicBezTo>
                    <a:cubicBezTo>
                      <a:pt x="13592" y="99522"/>
                      <a:pt x="11056" y="92800"/>
                      <a:pt x="10855" y="86320"/>
                    </a:cubicBezTo>
                    <a:cubicBezTo>
                      <a:pt x="13793" y="85676"/>
                      <a:pt x="15926" y="83100"/>
                      <a:pt x="16771" y="80242"/>
                    </a:cubicBezTo>
                    <a:cubicBezTo>
                      <a:pt x="29327" y="74526"/>
                      <a:pt x="43331" y="77746"/>
                      <a:pt x="56611" y="77827"/>
                    </a:cubicBezTo>
                    <a:cubicBezTo>
                      <a:pt x="70777" y="78793"/>
                      <a:pt x="86190" y="76458"/>
                      <a:pt x="99430" y="82456"/>
                    </a:cubicBezTo>
                    <a:close/>
                    <a:moveTo>
                      <a:pt x="88886" y="23769"/>
                    </a:moveTo>
                    <a:cubicBezTo>
                      <a:pt x="83534" y="42003"/>
                      <a:pt x="69891" y="39105"/>
                      <a:pt x="54559" y="39226"/>
                    </a:cubicBezTo>
                    <a:cubicBezTo>
                      <a:pt x="40756" y="38662"/>
                      <a:pt x="27033" y="39910"/>
                      <a:pt x="13551" y="35966"/>
                    </a:cubicBezTo>
                    <a:cubicBezTo>
                      <a:pt x="7032" y="32464"/>
                      <a:pt x="10372" y="23206"/>
                      <a:pt x="9366" y="17168"/>
                    </a:cubicBezTo>
                    <a:cubicBezTo>
                      <a:pt x="35967" y="18094"/>
                      <a:pt x="63050" y="14834"/>
                      <a:pt x="88886" y="237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6" name="Google Shape;1836;p35"/>
              <p:cNvSpPr/>
              <p:nvPr/>
            </p:nvSpPr>
            <p:spPr>
              <a:xfrm>
                <a:off x="12829438" y="2759678"/>
                <a:ext cx="108665" cy="57660"/>
              </a:xfrm>
              <a:custGeom>
                <a:avLst/>
                <a:gdLst/>
                <a:ahLst/>
                <a:cxnLst/>
                <a:rect l="l" t="t" r="r" b="b"/>
                <a:pathLst>
                  <a:path w="108665" h="57660" extrusionOk="0">
                    <a:moveTo>
                      <a:pt x="1690" y="35939"/>
                    </a:moveTo>
                    <a:cubicBezTo>
                      <a:pt x="5996" y="52241"/>
                      <a:pt x="27566" y="54052"/>
                      <a:pt x="41611" y="56266"/>
                    </a:cubicBezTo>
                    <a:cubicBezTo>
                      <a:pt x="56099" y="57835"/>
                      <a:pt x="70747" y="57916"/>
                      <a:pt x="85315" y="57312"/>
                    </a:cubicBezTo>
                    <a:cubicBezTo>
                      <a:pt x="90345" y="57473"/>
                      <a:pt x="95617" y="56064"/>
                      <a:pt x="99159" y="52321"/>
                    </a:cubicBezTo>
                    <a:cubicBezTo>
                      <a:pt x="106121" y="45639"/>
                      <a:pt x="108414" y="35697"/>
                      <a:pt x="108656" y="26359"/>
                    </a:cubicBezTo>
                    <a:cubicBezTo>
                      <a:pt x="109099" y="12472"/>
                      <a:pt x="94249" y="5791"/>
                      <a:pt x="82699" y="2933"/>
                    </a:cubicBezTo>
                    <a:cubicBezTo>
                      <a:pt x="62055" y="-1535"/>
                      <a:pt x="40726" y="-126"/>
                      <a:pt x="19920" y="2087"/>
                    </a:cubicBezTo>
                    <a:cubicBezTo>
                      <a:pt x="14971" y="2490"/>
                      <a:pt x="8692" y="1765"/>
                      <a:pt x="4266" y="4825"/>
                    </a:cubicBezTo>
                    <a:cubicBezTo>
                      <a:pt x="-765" y="7642"/>
                      <a:pt x="-1489" y="15048"/>
                      <a:pt x="2857" y="18872"/>
                    </a:cubicBezTo>
                    <a:cubicBezTo>
                      <a:pt x="2495" y="24548"/>
                      <a:pt x="1006" y="30263"/>
                      <a:pt x="1690" y="35939"/>
                    </a:cubicBezTo>
                    <a:close/>
                    <a:moveTo>
                      <a:pt x="89983" y="26117"/>
                    </a:moveTo>
                    <a:cubicBezTo>
                      <a:pt x="89621" y="30304"/>
                      <a:pt x="88695" y="34651"/>
                      <a:pt x="85879" y="37951"/>
                    </a:cubicBezTo>
                    <a:cubicBezTo>
                      <a:pt x="82216" y="38072"/>
                      <a:pt x="78514" y="38112"/>
                      <a:pt x="74852" y="38314"/>
                    </a:cubicBezTo>
                    <a:cubicBezTo>
                      <a:pt x="70425" y="38555"/>
                      <a:pt x="66039" y="38837"/>
                      <a:pt x="61652" y="38958"/>
                    </a:cubicBezTo>
                    <a:cubicBezTo>
                      <a:pt x="45354" y="39038"/>
                      <a:pt x="27687" y="40890"/>
                      <a:pt x="12596" y="33564"/>
                    </a:cubicBezTo>
                    <a:cubicBezTo>
                      <a:pt x="9578" y="30465"/>
                      <a:pt x="10383" y="25473"/>
                      <a:pt x="9739" y="21368"/>
                    </a:cubicBezTo>
                    <a:cubicBezTo>
                      <a:pt x="35977" y="22253"/>
                      <a:pt x="65757" y="13036"/>
                      <a:pt x="89983" y="261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7" name="Google Shape;1837;p35"/>
              <p:cNvSpPr/>
              <p:nvPr/>
            </p:nvSpPr>
            <p:spPr>
              <a:xfrm>
                <a:off x="12954891" y="2762525"/>
                <a:ext cx="100832" cy="53623"/>
              </a:xfrm>
              <a:custGeom>
                <a:avLst/>
                <a:gdLst/>
                <a:ahLst/>
                <a:cxnLst/>
                <a:rect l="l" t="t" r="r" b="b"/>
                <a:pathLst>
                  <a:path w="100832" h="53623" extrusionOk="0">
                    <a:moveTo>
                      <a:pt x="2117" y="41223"/>
                    </a:moveTo>
                    <a:cubicBezTo>
                      <a:pt x="8274" y="48428"/>
                      <a:pt x="18657" y="49394"/>
                      <a:pt x="27551" y="50360"/>
                    </a:cubicBezTo>
                    <a:cubicBezTo>
                      <a:pt x="43407" y="51608"/>
                      <a:pt x="59302" y="51568"/>
                      <a:pt x="75158" y="53097"/>
                    </a:cubicBezTo>
                    <a:cubicBezTo>
                      <a:pt x="89203" y="56438"/>
                      <a:pt x="98821" y="43276"/>
                      <a:pt x="100028" y="30597"/>
                    </a:cubicBezTo>
                    <a:cubicBezTo>
                      <a:pt x="101799" y="21943"/>
                      <a:pt x="101155" y="11638"/>
                      <a:pt x="92825" y="6647"/>
                    </a:cubicBezTo>
                    <a:cubicBezTo>
                      <a:pt x="70892" y="-3899"/>
                      <a:pt x="44453" y="1012"/>
                      <a:pt x="20951" y="2018"/>
                    </a:cubicBezTo>
                    <a:cubicBezTo>
                      <a:pt x="13989" y="2058"/>
                      <a:pt x="1514" y="2421"/>
                      <a:pt x="3445" y="12483"/>
                    </a:cubicBezTo>
                    <a:cubicBezTo>
                      <a:pt x="1956" y="18924"/>
                      <a:pt x="1514" y="25364"/>
                      <a:pt x="306" y="31804"/>
                    </a:cubicBezTo>
                    <a:cubicBezTo>
                      <a:pt x="-378" y="35105"/>
                      <a:pt x="25" y="38526"/>
                      <a:pt x="2117" y="41223"/>
                    </a:cubicBezTo>
                    <a:close/>
                    <a:moveTo>
                      <a:pt x="81798" y="20574"/>
                    </a:moveTo>
                    <a:cubicBezTo>
                      <a:pt x="80672" y="25002"/>
                      <a:pt x="80148" y="29751"/>
                      <a:pt x="77854" y="33776"/>
                    </a:cubicBezTo>
                    <a:cubicBezTo>
                      <a:pt x="62844" y="33173"/>
                      <a:pt x="47833" y="32971"/>
                      <a:pt x="32863" y="33937"/>
                    </a:cubicBezTo>
                    <a:cubicBezTo>
                      <a:pt x="25498" y="33937"/>
                      <a:pt x="17732" y="34582"/>
                      <a:pt x="10649" y="32327"/>
                    </a:cubicBezTo>
                    <a:cubicBezTo>
                      <a:pt x="10568" y="32005"/>
                      <a:pt x="10488" y="31683"/>
                      <a:pt x="10407" y="31402"/>
                    </a:cubicBezTo>
                    <a:cubicBezTo>
                      <a:pt x="9522" y="26934"/>
                      <a:pt x="9119" y="22385"/>
                      <a:pt x="8757" y="17837"/>
                    </a:cubicBezTo>
                    <a:cubicBezTo>
                      <a:pt x="33104" y="18602"/>
                      <a:pt x="57572" y="15261"/>
                      <a:pt x="81798" y="205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8" name="Google Shape;1838;p35"/>
              <p:cNvSpPr/>
              <p:nvPr/>
            </p:nvSpPr>
            <p:spPr>
              <a:xfrm>
                <a:off x="13075515" y="2765220"/>
                <a:ext cx="99894" cy="56238"/>
              </a:xfrm>
              <a:custGeom>
                <a:avLst/>
                <a:gdLst/>
                <a:ahLst/>
                <a:cxnLst/>
                <a:rect l="l" t="t" r="r" b="b"/>
                <a:pathLst>
                  <a:path w="99894" h="56238" extrusionOk="0">
                    <a:moveTo>
                      <a:pt x="9" y="12606"/>
                    </a:moveTo>
                    <a:cubicBezTo>
                      <a:pt x="291" y="14699"/>
                      <a:pt x="1418" y="16711"/>
                      <a:pt x="3068" y="18120"/>
                    </a:cubicBezTo>
                    <a:cubicBezTo>
                      <a:pt x="2504" y="25204"/>
                      <a:pt x="-434" y="32812"/>
                      <a:pt x="1538" y="39816"/>
                    </a:cubicBezTo>
                    <a:cubicBezTo>
                      <a:pt x="12686" y="58975"/>
                      <a:pt x="47858" y="53259"/>
                      <a:pt x="67134" y="55835"/>
                    </a:cubicBezTo>
                    <a:cubicBezTo>
                      <a:pt x="79972" y="57446"/>
                      <a:pt x="96310" y="54668"/>
                      <a:pt x="98604" y="39453"/>
                    </a:cubicBezTo>
                    <a:cubicBezTo>
                      <a:pt x="100254" y="27136"/>
                      <a:pt x="102910" y="8138"/>
                      <a:pt x="87618" y="3831"/>
                    </a:cubicBezTo>
                    <a:cubicBezTo>
                      <a:pt x="68261" y="-1683"/>
                      <a:pt x="47496" y="208"/>
                      <a:pt x="27576" y="772"/>
                    </a:cubicBezTo>
                    <a:cubicBezTo>
                      <a:pt x="18320" y="1979"/>
                      <a:pt x="-474" y="-1281"/>
                      <a:pt x="9" y="12606"/>
                    </a:cubicBezTo>
                    <a:close/>
                    <a:moveTo>
                      <a:pt x="79811" y="21139"/>
                    </a:moveTo>
                    <a:cubicBezTo>
                      <a:pt x="79529" y="25728"/>
                      <a:pt x="79127" y="30356"/>
                      <a:pt x="78402" y="34865"/>
                    </a:cubicBezTo>
                    <a:cubicBezTo>
                      <a:pt x="64720" y="34784"/>
                      <a:pt x="51077" y="34985"/>
                      <a:pt x="37435" y="35911"/>
                    </a:cubicBezTo>
                    <a:cubicBezTo>
                      <a:pt x="29266" y="35871"/>
                      <a:pt x="20493" y="36394"/>
                      <a:pt x="12806" y="33174"/>
                    </a:cubicBezTo>
                    <a:cubicBezTo>
                      <a:pt x="10915" y="29149"/>
                      <a:pt x="11156" y="24480"/>
                      <a:pt x="10875" y="20012"/>
                    </a:cubicBezTo>
                    <a:cubicBezTo>
                      <a:pt x="12042" y="19931"/>
                      <a:pt x="13169" y="19851"/>
                      <a:pt x="14336" y="19770"/>
                    </a:cubicBezTo>
                    <a:cubicBezTo>
                      <a:pt x="13933" y="19811"/>
                      <a:pt x="13571" y="19811"/>
                      <a:pt x="13088" y="19851"/>
                    </a:cubicBezTo>
                    <a:cubicBezTo>
                      <a:pt x="34860" y="18603"/>
                      <a:pt x="57878" y="16671"/>
                      <a:pt x="79811" y="211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9" name="Google Shape;1839;p35"/>
              <p:cNvSpPr/>
              <p:nvPr/>
            </p:nvSpPr>
            <p:spPr>
              <a:xfrm>
                <a:off x="13187422" y="2767151"/>
                <a:ext cx="102936" cy="53733"/>
              </a:xfrm>
              <a:custGeom>
                <a:avLst/>
                <a:gdLst/>
                <a:ahLst/>
                <a:cxnLst/>
                <a:rect l="l" t="t" r="r" b="b"/>
                <a:pathLst>
                  <a:path w="102936" h="53733" extrusionOk="0">
                    <a:moveTo>
                      <a:pt x="96520" y="6488"/>
                    </a:moveTo>
                    <a:cubicBezTo>
                      <a:pt x="81349" y="-878"/>
                      <a:pt x="63159" y="2101"/>
                      <a:pt x="46740" y="209"/>
                    </a:cubicBezTo>
                    <a:cubicBezTo>
                      <a:pt x="36478" y="773"/>
                      <a:pt x="219" y="-4058"/>
                      <a:pt x="4726" y="13411"/>
                    </a:cubicBezTo>
                    <a:cubicBezTo>
                      <a:pt x="4726" y="13411"/>
                      <a:pt x="4726" y="13411"/>
                      <a:pt x="4686" y="13411"/>
                    </a:cubicBezTo>
                    <a:cubicBezTo>
                      <a:pt x="2231" y="16913"/>
                      <a:pt x="2392" y="21703"/>
                      <a:pt x="1386" y="25809"/>
                    </a:cubicBezTo>
                    <a:cubicBezTo>
                      <a:pt x="822" y="29311"/>
                      <a:pt x="-345" y="32853"/>
                      <a:pt x="98" y="36435"/>
                    </a:cubicBezTo>
                    <a:cubicBezTo>
                      <a:pt x="4847" y="55152"/>
                      <a:pt x="43963" y="52415"/>
                      <a:pt x="59537" y="53703"/>
                    </a:cubicBezTo>
                    <a:cubicBezTo>
                      <a:pt x="73582" y="53381"/>
                      <a:pt x="93381" y="56400"/>
                      <a:pt x="99257" y="39937"/>
                    </a:cubicBezTo>
                    <a:cubicBezTo>
                      <a:pt x="102315" y="30156"/>
                      <a:pt x="106863" y="13130"/>
                      <a:pt x="96520" y="6488"/>
                    </a:cubicBezTo>
                    <a:close/>
                    <a:moveTo>
                      <a:pt x="82113" y="34503"/>
                    </a:moveTo>
                    <a:cubicBezTo>
                      <a:pt x="80906" y="34664"/>
                      <a:pt x="79699" y="34785"/>
                      <a:pt x="78451" y="34865"/>
                    </a:cubicBezTo>
                    <a:cubicBezTo>
                      <a:pt x="69759" y="35348"/>
                      <a:pt x="61066" y="35067"/>
                      <a:pt x="52374" y="35308"/>
                    </a:cubicBezTo>
                    <a:cubicBezTo>
                      <a:pt x="38973" y="35228"/>
                      <a:pt x="24928" y="37401"/>
                      <a:pt x="11970" y="33175"/>
                    </a:cubicBezTo>
                    <a:cubicBezTo>
                      <a:pt x="9475" y="28989"/>
                      <a:pt x="10159" y="22830"/>
                      <a:pt x="8952" y="17960"/>
                    </a:cubicBezTo>
                    <a:cubicBezTo>
                      <a:pt x="15149" y="19811"/>
                      <a:pt x="21869" y="16994"/>
                      <a:pt x="28268" y="17034"/>
                    </a:cubicBezTo>
                    <a:cubicBezTo>
                      <a:pt x="47424" y="16672"/>
                      <a:pt x="67062" y="16028"/>
                      <a:pt x="85976" y="19530"/>
                    </a:cubicBezTo>
                    <a:cubicBezTo>
                      <a:pt x="85413" y="24642"/>
                      <a:pt x="85011" y="30116"/>
                      <a:pt x="82113" y="345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0" name="Google Shape;1840;p35"/>
              <p:cNvSpPr/>
              <p:nvPr/>
            </p:nvSpPr>
            <p:spPr>
              <a:xfrm>
                <a:off x="13306807" y="2761557"/>
                <a:ext cx="92422" cy="50820"/>
              </a:xfrm>
              <a:custGeom>
                <a:avLst/>
                <a:gdLst/>
                <a:ahLst/>
                <a:cxnLst/>
                <a:rect l="l" t="t" r="r" b="b"/>
                <a:pathLst>
                  <a:path w="92422" h="50820" extrusionOk="0">
                    <a:moveTo>
                      <a:pt x="1603" y="37964"/>
                    </a:moveTo>
                    <a:cubicBezTo>
                      <a:pt x="3213" y="40620"/>
                      <a:pt x="6030" y="42794"/>
                      <a:pt x="8968" y="43840"/>
                    </a:cubicBezTo>
                    <a:cubicBezTo>
                      <a:pt x="26272" y="49838"/>
                      <a:pt x="44945" y="49677"/>
                      <a:pt x="63054" y="50401"/>
                    </a:cubicBezTo>
                    <a:cubicBezTo>
                      <a:pt x="81646" y="53541"/>
                      <a:pt x="92472" y="38568"/>
                      <a:pt x="92150" y="21300"/>
                    </a:cubicBezTo>
                    <a:cubicBezTo>
                      <a:pt x="94001" y="9909"/>
                      <a:pt x="86194" y="3106"/>
                      <a:pt x="75529" y="1818"/>
                    </a:cubicBezTo>
                    <a:cubicBezTo>
                      <a:pt x="58225" y="-597"/>
                      <a:pt x="40518" y="47"/>
                      <a:pt x="23093" y="168"/>
                    </a:cubicBezTo>
                    <a:cubicBezTo>
                      <a:pt x="14441" y="289"/>
                      <a:pt x="-4594" y="1295"/>
                      <a:pt x="1925" y="14417"/>
                    </a:cubicBezTo>
                    <a:cubicBezTo>
                      <a:pt x="2006" y="22145"/>
                      <a:pt x="-2220" y="30759"/>
                      <a:pt x="1603" y="37964"/>
                    </a:cubicBezTo>
                    <a:close/>
                    <a:moveTo>
                      <a:pt x="74845" y="19166"/>
                    </a:moveTo>
                    <a:cubicBezTo>
                      <a:pt x="74242" y="23513"/>
                      <a:pt x="73920" y="28424"/>
                      <a:pt x="70781" y="31765"/>
                    </a:cubicBezTo>
                    <a:cubicBezTo>
                      <a:pt x="67280" y="31846"/>
                      <a:pt x="63779" y="31725"/>
                      <a:pt x="60318" y="31725"/>
                    </a:cubicBezTo>
                    <a:cubicBezTo>
                      <a:pt x="56253" y="31725"/>
                      <a:pt x="52189" y="31805"/>
                      <a:pt x="48124" y="31886"/>
                    </a:cubicBezTo>
                    <a:cubicBezTo>
                      <a:pt x="35930" y="31846"/>
                      <a:pt x="23214" y="32973"/>
                      <a:pt x="11342" y="29752"/>
                    </a:cubicBezTo>
                    <a:cubicBezTo>
                      <a:pt x="11261" y="29430"/>
                      <a:pt x="11181" y="29108"/>
                      <a:pt x="11141" y="28827"/>
                    </a:cubicBezTo>
                    <a:cubicBezTo>
                      <a:pt x="10537" y="25204"/>
                      <a:pt x="10135" y="21581"/>
                      <a:pt x="9732" y="17959"/>
                    </a:cubicBezTo>
                    <a:cubicBezTo>
                      <a:pt x="31504" y="17194"/>
                      <a:pt x="53034" y="15946"/>
                      <a:pt x="74845" y="1916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1" name="Google Shape;1841;p35"/>
              <p:cNvSpPr/>
              <p:nvPr/>
            </p:nvSpPr>
            <p:spPr>
              <a:xfrm>
                <a:off x="13415277" y="2747293"/>
                <a:ext cx="133026" cy="47003"/>
              </a:xfrm>
              <a:custGeom>
                <a:avLst/>
                <a:gdLst/>
                <a:ahLst/>
                <a:cxnLst/>
                <a:rect l="l" t="t" r="r" b="b"/>
                <a:pathLst>
                  <a:path w="133026" h="47003" extrusionOk="0">
                    <a:moveTo>
                      <a:pt x="111371" y="46834"/>
                    </a:moveTo>
                    <a:cubicBezTo>
                      <a:pt x="131935" y="49772"/>
                      <a:pt x="142318" y="13707"/>
                      <a:pt x="122156" y="6583"/>
                    </a:cubicBezTo>
                    <a:cubicBezTo>
                      <a:pt x="99338" y="102"/>
                      <a:pt x="74911" y="3000"/>
                      <a:pt x="51449" y="585"/>
                    </a:cubicBezTo>
                    <a:cubicBezTo>
                      <a:pt x="39819" y="-260"/>
                      <a:pt x="-9962" y="-3037"/>
                      <a:pt x="2312" y="18779"/>
                    </a:cubicBezTo>
                    <a:cubicBezTo>
                      <a:pt x="-4247" y="40796"/>
                      <a:pt x="3278" y="41923"/>
                      <a:pt x="23239" y="44258"/>
                    </a:cubicBezTo>
                    <a:cubicBezTo>
                      <a:pt x="52576" y="46110"/>
                      <a:pt x="82034" y="44620"/>
                      <a:pt x="111371" y="46834"/>
                    </a:cubicBezTo>
                    <a:close/>
                    <a:moveTo>
                      <a:pt x="9395" y="29888"/>
                    </a:moveTo>
                    <a:cubicBezTo>
                      <a:pt x="8953" y="27191"/>
                      <a:pt x="8671" y="24454"/>
                      <a:pt x="8309" y="21717"/>
                    </a:cubicBezTo>
                    <a:cubicBezTo>
                      <a:pt x="8268" y="21395"/>
                      <a:pt x="8228" y="21033"/>
                      <a:pt x="8188" y="20711"/>
                    </a:cubicBezTo>
                    <a:cubicBezTo>
                      <a:pt x="9677" y="20550"/>
                      <a:pt x="11085" y="19946"/>
                      <a:pt x="12172" y="18860"/>
                    </a:cubicBezTo>
                    <a:cubicBezTo>
                      <a:pt x="30643" y="15519"/>
                      <a:pt x="49397" y="18698"/>
                      <a:pt x="67989" y="18900"/>
                    </a:cubicBezTo>
                    <a:cubicBezTo>
                      <a:pt x="83563" y="20147"/>
                      <a:pt x="99902" y="17410"/>
                      <a:pt x="115033" y="21919"/>
                    </a:cubicBezTo>
                    <a:cubicBezTo>
                      <a:pt x="114429" y="24253"/>
                      <a:pt x="113906" y="26708"/>
                      <a:pt x="112739" y="28842"/>
                    </a:cubicBezTo>
                    <a:cubicBezTo>
                      <a:pt x="84770" y="27393"/>
                      <a:pt x="56842" y="28439"/>
                      <a:pt x="28913" y="29888"/>
                    </a:cubicBezTo>
                    <a:cubicBezTo>
                      <a:pt x="22434" y="30009"/>
                      <a:pt x="15874" y="30573"/>
                      <a:pt x="9395" y="298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2" name="Google Shape;1842;p35"/>
              <p:cNvSpPr/>
              <p:nvPr/>
            </p:nvSpPr>
            <p:spPr>
              <a:xfrm>
                <a:off x="12060365" y="2701646"/>
                <a:ext cx="109249" cy="59637"/>
              </a:xfrm>
              <a:custGeom>
                <a:avLst/>
                <a:gdLst/>
                <a:ahLst/>
                <a:cxnLst/>
                <a:rect l="l" t="t" r="r" b="b"/>
                <a:pathLst>
                  <a:path w="109249" h="59637" extrusionOk="0">
                    <a:moveTo>
                      <a:pt x="17778" y="59395"/>
                    </a:moveTo>
                    <a:cubicBezTo>
                      <a:pt x="30977" y="60441"/>
                      <a:pt x="44097" y="57825"/>
                      <a:pt x="57256" y="56980"/>
                    </a:cubicBezTo>
                    <a:cubicBezTo>
                      <a:pt x="68766" y="55732"/>
                      <a:pt x="80758" y="55853"/>
                      <a:pt x="91905" y="52874"/>
                    </a:cubicBezTo>
                    <a:cubicBezTo>
                      <a:pt x="102288" y="48325"/>
                      <a:pt x="106433" y="36371"/>
                      <a:pt x="108767" y="26066"/>
                    </a:cubicBezTo>
                    <a:cubicBezTo>
                      <a:pt x="112952" y="6102"/>
                      <a:pt x="88968" y="1151"/>
                      <a:pt x="73917" y="1030"/>
                    </a:cubicBezTo>
                    <a:cubicBezTo>
                      <a:pt x="60677" y="1232"/>
                      <a:pt x="9729" y="-6175"/>
                      <a:pt x="13914" y="16004"/>
                    </a:cubicBezTo>
                    <a:cubicBezTo>
                      <a:pt x="1882" y="31058"/>
                      <a:pt x="-11881" y="56013"/>
                      <a:pt x="17778" y="59395"/>
                    </a:cubicBezTo>
                    <a:close/>
                    <a:moveTo>
                      <a:pt x="18744" y="21397"/>
                    </a:moveTo>
                    <a:cubicBezTo>
                      <a:pt x="25182" y="23812"/>
                      <a:pt x="31903" y="19304"/>
                      <a:pt x="38583" y="19586"/>
                    </a:cubicBezTo>
                    <a:cubicBezTo>
                      <a:pt x="55646" y="20109"/>
                      <a:pt x="73635" y="17654"/>
                      <a:pt x="90135" y="22484"/>
                    </a:cubicBezTo>
                    <a:cubicBezTo>
                      <a:pt x="88968" y="26912"/>
                      <a:pt x="87519" y="31500"/>
                      <a:pt x="84863" y="35244"/>
                    </a:cubicBezTo>
                    <a:cubicBezTo>
                      <a:pt x="62729" y="35244"/>
                      <a:pt x="40958" y="38786"/>
                      <a:pt x="19186" y="42127"/>
                    </a:cubicBezTo>
                    <a:cubicBezTo>
                      <a:pt x="17416" y="42167"/>
                      <a:pt x="15605" y="42207"/>
                      <a:pt x="13914" y="41724"/>
                    </a:cubicBezTo>
                    <a:cubicBezTo>
                      <a:pt x="14397" y="34761"/>
                      <a:pt x="16611" y="28039"/>
                      <a:pt x="18744" y="213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3" name="Google Shape;1843;p35"/>
              <p:cNvSpPr/>
              <p:nvPr/>
            </p:nvSpPr>
            <p:spPr>
              <a:xfrm>
                <a:off x="12195529" y="2705869"/>
                <a:ext cx="76124" cy="50125"/>
              </a:xfrm>
              <a:custGeom>
                <a:avLst/>
                <a:gdLst/>
                <a:ahLst/>
                <a:cxnLst/>
                <a:rect l="l" t="t" r="r" b="b"/>
                <a:pathLst>
                  <a:path w="76124" h="50125" extrusionOk="0">
                    <a:moveTo>
                      <a:pt x="31110" y="50020"/>
                    </a:moveTo>
                    <a:cubicBezTo>
                      <a:pt x="44149" y="49537"/>
                      <a:pt x="60528" y="50906"/>
                      <a:pt x="69462" y="39515"/>
                    </a:cubicBezTo>
                    <a:cubicBezTo>
                      <a:pt x="82058" y="21120"/>
                      <a:pt x="76987" y="1477"/>
                      <a:pt x="52600" y="551"/>
                    </a:cubicBezTo>
                    <a:cubicBezTo>
                      <a:pt x="42902" y="753"/>
                      <a:pt x="3504" y="-4238"/>
                      <a:pt x="8454" y="12385"/>
                    </a:cubicBezTo>
                    <a:cubicBezTo>
                      <a:pt x="-9535" y="37100"/>
                      <a:pt x="2659" y="51509"/>
                      <a:pt x="31110" y="50020"/>
                    </a:cubicBezTo>
                    <a:close/>
                    <a:moveTo>
                      <a:pt x="12961" y="17175"/>
                    </a:moveTo>
                    <a:cubicBezTo>
                      <a:pt x="27730" y="19469"/>
                      <a:pt x="43626" y="15324"/>
                      <a:pt x="58234" y="19912"/>
                    </a:cubicBezTo>
                    <a:cubicBezTo>
                      <a:pt x="57510" y="23817"/>
                      <a:pt x="56906" y="29009"/>
                      <a:pt x="52681" y="30579"/>
                    </a:cubicBezTo>
                    <a:cubicBezTo>
                      <a:pt x="42821" y="33276"/>
                      <a:pt x="32519" y="33920"/>
                      <a:pt x="22378" y="34765"/>
                    </a:cubicBezTo>
                    <a:cubicBezTo>
                      <a:pt x="7005" y="36415"/>
                      <a:pt x="9621" y="28365"/>
                      <a:pt x="12961" y="171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4" name="Google Shape;1844;p35"/>
              <p:cNvSpPr/>
              <p:nvPr/>
            </p:nvSpPr>
            <p:spPr>
              <a:xfrm>
                <a:off x="12280895" y="2708285"/>
                <a:ext cx="69935" cy="49738"/>
              </a:xfrm>
              <a:custGeom>
                <a:avLst/>
                <a:gdLst/>
                <a:ahLst/>
                <a:cxnLst/>
                <a:rect l="l" t="t" r="r" b="b"/>
                <a:pathLst>
                  <a:path w="69935" h="49738" extrusionOk="0">
                    <a:moveTo>
                      <a:pt x="42247" y="49577"/>
                    </a:moveTo>
                    <a:cubicBezTo>
                      <a:pt x="56493" y="51267"/>
                      <a:pt x="66152" y="39473"/>
                      <a:pt x="68445" y="26513"/>
                    </a:cubicBezTo>
                    <a:cubicBezTo>
                      <a:pt x="69451" y="19670"/>
                      <a:pt x="72268" y="10492"/>
                      <a:pt x="65870" y="5501"/>
                    </a:cubicBezTo>
                    <a:cubicBezTo>
                      <a:pt x="58344" y="-1945"/>
                      <a:pt x="1481" y="-3917"/>
                      <a:pt x="6471" y="13069"/>
                    </a:cubicBezTo>
                    <a:cubicBezTo>
                      <a:pt x="-12725" y="48530"/>
                      <a:pt x="14238" y="49174"/>
                      <a:pt x="42247" y="49577"/>
                    </a:cubicBezTo>
                    <a:close/>
                    <a:moveTo>
                      <a:pt x="9731" y="17536"/>
                    </a:moveTo>
                    <a:cubicBezTo>
                      <a:pt x="13956" y="20354"/>
                      <a:pt x="19188" y="17496"/>
                      <a:pt x="23735" y="17094"/>
                    </a:cubicBezTo>
                    <a:cubicBezTo>
                      <a:pt x="33716" y="15363"/>
                      <a:pt x="43978" y="15363"/>
                      <a:pt x="53998" y="16651"/>
                    </a:cubicBezTo>
                    <a:cubicBezTo>
                      <a:pt x="52187" y="21481"/>
                      <a:pt x="50859" y="26633"/>
                      <a:pt x="47881" y="30900"/>
                    </a:cubicBezTo>
                    <a:cubicBezTo>
                      <a:pt x="38746" y="32429"/>
                      <a:pt x="28162" y="32591"/>
                      <a:pt x="18464" y="34080"/>
                    </a:cubicBezTo>
                    <a:cubicBezTo>
                      <a:pt x="15445" y="34120"/>
                      <a:pt x="11904" y="34684"/>
                      <a:pt x="9288" y="32792"/>
                    </a:cubicBezTo>
                    <a:lnTo>
                      <a:pt x="9328" y="32792"/>
                    </a:lnTo>
                    <a:cubicBezTo>
                      <a:pt x="7316" y="28082"/>
                      <a:pt x="9328" y="22487"/>
                      <a:pt x="9731" y="175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5" name="Google Shape;1845;p35"/>
              <p:cNvSpPr/>
              <p:nvPr/>
            </p:nvSpPr>
            <p:spPr>
              <a:xfrm>
                <a:off x="12359200" y="2699134"/>
                <a:ext cx="99635" cy="55764"/>
              </a:xfrm>
              <a:custGeom>
                <a:avLst/>
                <a:gdLst/>
                <a:ahLst/>
                <a:cxnLst/>
                <a:rect l="l" t="t" r="r" b="b"/>
                <a:pathLst>
                  <a:path w="99635" h="55764" extrusionOk="0">
                    <a:moveTo>
                      <a:pt x="26520" y="55466"/>
                    </a:moveTo>
                    <a:cubicBezTo>
                      <a:pt x="39237" y="56271"/>
                      <a:pt x="51954" y="55225"/>
                      <a:pt x="64670" y="54943"/>
                    </a:cubicBezTo>
                    <a:cubicBezTo>
                      <a:pt x="70989" y="54540"/>
                      <a:pt x="77709" y="55225"/>
                      <a:pt x="83383" y="51803"/>
                    </a:cubicBezTo>
                    <a:cubicBezTo>
                      <a:pt x="95134" y="43914"/>
                      <a:pt x="108092" y="15980"/>
                      <a:pt x="92358" y="6521"/>
                    </a:cubicBezTo>
                    <a:cubicBezTo>
                      <a:pt x="76985" y="-1852"/>
                      <a:pt x="58755" y="402"/>
                      <a:pt x="41893" y="0"/>
                    </a:cubicBezTo>
                    <a:cubicBezTo>
                      <a:pt x="32476" y="885"/>
                      <a:pt x="15333" y="-1731"/>
                      <a:pt x="13964" y="11190"/>
                    </a:cubicBezTo>
                    <a:cubicBezTo>
                      <a:pt x="10302" y="10465"/>
                      <a:pt x="8612" y="15537"/>
                      <a:pt x="6922" y="18032"/>
                    </a:cubicBezTo>
                    <a:cubicBezTo>
                      <a:pt x="4386" y="23466"/>
                      <a:pt x="483" y="28820"/>
                      <a:pt x="0" y="34857"/>
                    </a:cubicBezTo>
                    <a:cubicBezTo>
                      <a:pt x="684" y="47778"/>
                      <a:pt x="14850" y="54822"/>
                      <a:pt x="26520" y="55466"/>
                    </a:cubicBezTo>
                    <a:close/>
                    <a:moveTo>
                      <a:pt x="14045" y="14410"/>
                    </a:moveTo>
                    <a:cubicBezTo>
                      <a:pt x="14125" y="14450"/>
                      <a:pt x="14206" y="14450"/>
                      <a:pt x="14326" y="14450"/>
                    </a:cubicBezTo>
                    <a:cubicBezTo>
                      <a:pt x="14326" y="14450"/>
                      <a:pt x="14326" y="14450"/>
                      <a:pt x="14367" y="14450"/>
                    </a:cubicBezTo>
                    <a:cubicBezTo>
                      <a:pt x="17184" y="23949"/>
                      <a:pt x="28049" y="21132"/>
                      <a:pt x="35454" y="20488"/>
                    </a:cubicBezTo>
                    <a:cubicBezTo>
                      <a:pt x="49941" y="20488"/>
                      <a:pt x="64872" y="18395"/>
                      <a:pt x="79118" y="21655"/>
                    </a:cubicBezTo>
                    <a:cubicBezTo>
                      <a:pt x="77387" y="25801"/>
                      <a:pt x="75979" y="30269"/>
                      <a:pt x="73162" y="33811"/>
                    </a:cubicBezTo>
                    <a:cubicBezTo>
                      <a:pt x="58553" y="34214"/>
                      <a:pt x="44066" y="36508"/>
                      <a:pt x="29579" y="37957"/>
                    </a:cubicBezTo>
                    <a:cubicBezTo>
                      <a:pt x="10664" y="39285"/>
                      <a:pt x="6721" y="31154"/>
                      <a:pt x="14045" y="144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6" name="Google Shape;1846;p35"/>
              <p:cNvSpPr/>
              <p:nvPr/>
            </p:nvSpPr>
            <p:spPr>
              <a:xfrm>
                <a:off x="12472066" y="2699010"/>
                <a:ext cx="95230" cy="58217"/>
              </a:xfrm>
              <a:custGeom>
                <a:avLst/>
                <a:gdLst/>
                <a:ahLst/>
                <a:cxnLst/>
                <a:rect l="l" t="t" r="r" b="b"/>
                <a:pathLst>
                  <a:path w="95230" h="58217" extrusionOk="0">
                    <a:moveTo>
                      <a:pt x="95" y="41986"/>
                    </a:moveTo>
                    <a:cubicBezTo>
                      <a:pt x="8225" y="60099"/>
                      <a:pt x="35871" y="55993"/>
                      <a:pt x="52411" y="57926"/>
                    </a:cubicBezTo>
                    <a:cubicBezTo>
                      <a:pt x="63518" y="58087"/>
                      <a:pt x="76718" y="60099"/>
                      <a:pt x="84928" y="50801"/>
                    </a:cubicBezTo>
                    <a:cubicBezTo>
                      <a:pt x="92896" y="41704"/>
                      <a:pt x="96196" y="28180"/>
                      <a:pt x="94988" y="16306"/>
                    </a:cubicBezTo>
                    <a:cubicBezTo>
                      <a:pt x="93379" y="10751"/>
                      <a:pt x="88067" y="7169"/>
                      <a:pt x="82875" y="5237"/>
                    </a:cubicBezTo>
                    <a:cubicBezTo>
                      <a:pt x="66617" y="-479"/>
                      <a:pt x="49031" y="769"/>
                      <a:pt x="32089" y="165"/>
                    </a:cubicBezTo>
                    <a:cubicBezTo>
                      <a:pt x="25167" y="44"/>
                      <a:pt x="18004" y="-439"/>
                      <a:pt x="11203" y="1131"/>
                    </a:cubicBezTo>
                    <a:cubicBezTo>
                      <a:pt x="4965" y="2540"/>
                      <a:pt x="2228" y="10912"/>
                      <a:pt x="6212" y="15823"/>
                    </a:cubicBezTo>
                    <a:cubicBezTo>
                      <a:pt x="4240" y="24396"/>
                      <a:pt x="-750" y="33171"/>
                      <a:pt x="95" y="41986"/>
                    </a:cubicBezTo>
                    <a:close/>
                    <a:moveTo>
                      <a:pt x="8989" y="18318"/>
                    </a:moveTo>
                    <a:cubicBezTo>
                      <a:pt x="31123" y="22142"/>
                      <a:pt x="55430" y="14937"/>
                      <a:pt x="77483" y="21981"/>
                    </a:cubicBezTo>
                    <a:cubicBezTo>
                      <a:pt x="75873" y="27375"/>
                      <a:pt x="75269" y="33815"/>
                      <a:pt x="70963" y="37800"/>
                    </a:cubicBezTo>
                    <a:cubicBezTo>
                      <a:pt x="62754" y="38766"/>
                      <a:pt x="53981" y="38605"/>
                      <a:pt x="45610" y="39168"/>
                    </a:cubicBezTo>
                    <a:cubicBezTo>
                      <a:pt x="34141" y="38806"/>
                      <a:pt x="21102" y="42389"/>
                      <a:pt x="10518" y="36995"/>
                    </a:cubicBezTo>
                    <a:cubicBezTo>
                      <a:pt x="6575" y="31963"/>
                      <a:pt x="8345" y="24276"/>
                      <a:pt x="8989" y="183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7" name="Google Shape;1847;p35"/>
              <p:cNvSpPr/>
              <p:nvPr/>
            </p:nvSpPr>
            <p:spPr>
              <a:xfrm>
                <a:off x="12589631" y="2698066"/>
                <a:ext cx="101529" cy="55961"/>
              </a:xfrm>
              <a:custGeom>
                <a:avLst/>
                <a:gdLst/>
                <a:ahLst/>
                <a:cxnLst/>
                <a:rect l="l" t="t" r="r" b="b"/>
                <a:pathLst>
                  <a:path w="101529" h="55961" extrusionOk="0">
                    <a:moveTo>
                      <a:pt x="70948" y="55770"/>
                    </a:moveTo>
                    <a:cubicBezTo>
                      <a:pt x="91150" y="58507"/>
                      <a:pt x="107891" y="31337"/>
                      <a:pt x="99159" y="13949"/>
                    </a:cubicBezTo>
                    <a:cubicBezTo>
                      <a:pt x="86804" y="-2997"/>
                      <a:pt x="49418" y="102"/>
                      <a:pt x="30182" y="424"/>
                    </a:cubicBezTo>
                    <a:cubicBezTo>
                      <a:pt x="23341" y="1471"/>
                      <a:pt x="15453" y="505"/>
                      <a:pt x="9658" y="4651"/>
                    </a:cubicBezTo>
                    <a:cubicBezTo>
                      <a:pt x="5393" y="7629"/>
                      <a:pt x="4910" y="14392"/>
                      <a:pt x="8451" y="18095"/>
                    </a:cubicBezTo>
                    <a:cubicBezTo>
                      <a:pt x="5594" y="17692"/>
                      <a:pt x="4547" y="22079"/>
                      <a:pt x="3421" y="24132"/>
                    </a:cubicBezTo>
                    <a:cubicBezTo>
                      <a:pt x="1932" y="28238"/>
                      <a:pt x="121" y="31740"/>
                      <a:pt x="0" y="36489"/>
                    </a:cubicBezTo>
                    <a:cubicBezTo>
                      <a:pt x="1368" y="59231"/>
                      <a:pt x="53523" y="51946"/>
                      <a:pt x="70948" y="55770"/>
                    </a:cubicBezTo>
                    <a:close/>
                    <a:moveTo>
                      <a:pt x="8974" y="23730"/>
                    </a:moveTo>
                    <a:cubicBezTo>
                      <a:pt x="9336" y="23488"/>
                      <a:pt x="9578" y="23126"/>
                      <a:pt x="9578" y="22563"/>
                    </a:cubicBezTo>
                    <a:cubicBezTo>
                      <a:pt x="9578" y="21435"/>
                      <a:pt x="9819" y="19946"/>
                      <a:pt x="9296" y="18940"/>
                    </a:cubicBezTo>
                    <a:cubicBezTo>
                      <a:pt x="13683" y="22683"/>
                      <a:pt x="19840" y="20751"/>
                      <a:pt x="25031" y="20429"/>
                    </a:cubicBezTo>
                    <a:cubicBezTo>
                      <a:pt x="43704" y="18940"/>
                      <a:pt x="63181" y="18618"/>
                      <a:pt x="81331" y="23931"/>
                    </a:cubicBezTo>
                    <a:cubicBezTo>
                      <a:pt x="78031" y="41561"/>
                      <a:pt x="66844" y="34759"/>
                      <a:pt x="53483" y="35322"/>
                    </a:cubicBezTo>
                    <a:cubicBezTo>
                      <a:pt x="44951" y="35242"/>
                      <a:pt x="37104" y="36449"/>
                      <a:pt x="28492" y="36972"/>
                    </a:cubicBezTo>
                    <a:lnTo>
                      <a:pt x="29579" y="36892"/>
                    </a:lnTo>
                    <a:cubicBezTo>
                      <a:pt x="17948" y="36650"/>
                      <a:pt x="6560" y="39991"/>
                      <a:pt x="8974" y="237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8" name="Google Shape;1848;p35"/>
              <p:cNvSpPr/>
              <p:nvPr/>
            </p:nvSpPr>
            <p:spPr>
              <a:xfrm>
                <a:off x="12699971" y="2701308"/>
                <a:ext cx="99936" cy="62282"/>
              </a:xfrm>
              <a:custGeom>
                <a:avLst/>
                <a:gdLst/>
                <a:ahLst/>
                <a:cxnLst/>
                <a:rect l="l" t="t" r="r" b="b"/>
                <a:pathLst>
                  <a:path w="99936" h="62282" extrusionOk="0">
                    <a:moveTo>
                      <a:pt x="67775" y="61866"/>
                    </a:moveTo>
                    <a:cubicBezTo>
                      <a:pt x="81337" y="64644"/>
                      <a:pt x="90713" y="53051"/>
                      <a:pt x="94939" y="41580"/>
                    </a:cubicBezTo>
                    <a:cubicBezTo>
                      <a:pt x="98762" y="32402"/>
                      <a:pt x="103994" y="19522"/>
                      <a:pt x="94859" y="11794"/>
                    </a:cubicBezTo>
                    <a:cubicBezTo>
                      <a:pt x="78641" y="-241"/>
                      <a:pt x="56346" y="1047"/>
                      <a:pt x="37070" y="0"/>
                    </a:cubicBezTo>
                    <a:cubicBezTo>
                      <a:pt x="27291" y="765"/>
                      <a:pt x="8095" y="-2777"/>
                      <a:pt x="8859" y="12035"/>
                    </a:cubicBezTo>
                    <a:cubicBezTo>
                      <a:pt x="-21886" y="65851"/>
                      <a:pt x="34655" y="52971"/>
                      <a:pt x="67775" y="61866"/>
                    </a:cubicBezTo>
                    <a:close/>
                    <a:moveTo>
                      <a:pt x="12562" y="18717"/>
                    </a:moveTo>
                    <a:cubicBezTo>
                      <a:pt x="32281" y="25358"/>
                      <a:pt x="55541" y="19884"/>
                      <a:pt x="76950" y="26485"/>
                    </a:cubicBezTo>
                    <a:cubicBezTo>
                      <a:pt x="75019" y="31235"/>
                      <a:pt x="73329" y="36226"/>
                      <a:pt x="70471" y="40533"/>
                    </a:cubicBezTo>
                    <a:cubicBezTo>
                      <a:pt x="52000" y="37192"/>
                      <a:pt x="32844" y="40533"/>
                      <a:pt x="14574" y="36387"/>
                    </a:cubicBezTo>
                    <a:cubicBezTo>
                      <a:pt x="9101" y="34093"/>
                      <a:pt x="11636" y="23467"/>
                      <a:pt x="12562" y="187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9" name="Google Shape;1849;p35"/>
              <p:cNvSpPr/>
              <p:nvPr/>
            </p:nvSpPr>
            <p:spPr>
              <a:xfrm>
                <a:off x="12814601" y="2693076"/>
                <a:ext cx="102826" cy="62842"/>
              </a:xfrm>
              <a:custGeom>
                <a:avLst/>
                <a:gdLst/>
                <a:ahLst/>
                <a:cxnLst/>
                <a:rect l="l" t="t" r="r" b="b"/>
                <a:pathLst>
                  <a:path w="102826" h="62842" extrusionOk="0">
                    <a:moveTo>
                      <a:pt x="5622" y="18576"/>
                    </a:moveTo>
                    <a:cubicBezTo>
                      <a:pt x="2120" y="28236"/>
                      <a:pt x="-4600" y="41197"/>
                      <a:pt x="5984" y="48805"/>
                    </a:cubicBezTo>
                    <a:cubicBezTo>
                      <a:pt x="11899" y="53514"/>
                      <a:pt x="19626" y="55607"/>
                      <a:pt x="26991" y="56694"/>
                    </a:cubicBezTo>
                    <a:cubicBezTo>
                      <a:pt x="41840" y="58666"/>
                      <a:pt x="56529" y="61846"/>
                      <a:pt x="71499" y="62490"/>
                    </a:cubicBezTo>
                    <a:cubicBezTo>
                      <a:pt x="84055" y="64583"/>
                      <a:pt x="95363" y="57177"/>
                      <a:pt x="99025" y="45102"/>
                    </a:cubicBezTo>
                    <a:cubicBezTo>
                      <a:pt x="102446" y="34958"/>
                      <a:pt x="105424" y="22360"/>
                      <a:pt x="99227" y="12699"/>
                    </a:cubicBezTo>
                    <a:cubicBezTo>
                      <a:pt x="93673" y="5333"/>
                      <a:pt x="83814" y="4488"/>
                      <a:pt x="75363" y="3120"/>
                    </a:cubicBezTo>
                    <a:cubicBezTo>
                      <a:pt x="54074" y="-1147"/>
                      <a:pt x="32423" y="-503"/>
                      <a:pt x="10974" y="1872"/>
                    </a:cubicBezTo>
                    <a:cubicBezTo>
                      <a:pt x="1074" y="2154"/>
                      <a:pt x="-5083" y="13987"/>
                      <a:pt x="5622" y="18576"/>
                    </a:cubicBezTo>
                    <a:close/>
                    <a:moveTo>
                      <a:pt x="10692" y="18455"/>
                    </a:moveTo>
                    <a:cubicBezTo>
                      <a:pt x="34838" y="16644"/>
                      <a:pt x="59426" y="15758"/>
                      <a:pt x="82928" y="22561"/>
                    </a:cubicBezTo>
                    <a:cubicBezTo>
                      <a:pt x="81801" y="29041"/>
                      <a:pt x="80353" y="35844"/>
                      <a:pt x="76771" y="41479"/>
                    </a:cubicBezTo>
                    <a:cubicBezTo>
                      <a:pt x="75765" y="41640"/>
                      <a:pt x="74719" y="41801"/>
                      <a:pt x="73672" y="41882"/>
                    </a:cubicBezTo>
                    <a:cubicBezTo>
                      <a:pt x="57334" y="42526"/>
                      <a:pt x="41116" y="39507"/>
                      <a:pt x="24777" y="39788"/>
                    </a:cubicBezTo>
                    <a:cubicBezTo>
                      <a:pt x="8358" y="39305"/>
                      <a:pt x="8921" y="32503"/>
                      <a:pt x="10692" y="184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0" name="Google Shape;1850;p35"/>
              <p:cNvSpPr/>
              <p:nvPr/>
            </p:nvSpPr>
            <p:spPr>
              <a:xfrm>
                <a:off x="12931477" y="2696969"/>
                <a:ext cx="93721" cy="60420"/>
              </a:xfrm>
              <a:custGeom>
                <a:avLst/>
                <a:gdLst/>
                <a:ahLst/>
                <a:cxnLst/>
                <a:rect l="l" t="t" r="r" b="b"/>
                <a:pathLst>
                  <a:path w="93721" h="60420" extrusionOk="0">
                    <a:moveTo>
                      <a:pt x="52052" y="59161"/>
                    </a:moveTo>
                    <a:cubicBezTo>
                      <a:pt x="71409" y="63065"/>
                      <a:pt x="91128" y="58598"/>
                      <a:pt x="93140" y="35735"/>
                    </a:cubicBezTo>
                    <a:cubicBezTo>
                      <a:pt x="93663" y="27846"/>
                      <a:pt x="95152" y="18467"/>
                      <a:pt x="89639" y="11906"/>
                    </a:cubicBezTo>
                    <a:cubicBezTo>
                      <a:pt x="72938" y="-1095"/>
                      <a:pt x="49476" y="475"/>
                      <a:pt x="29395" y="153"/>
                    </a:cubicBezTo>
                    <a:cubicBezTo>
                      <a:pt x="20582" y="-572"/>
                      <a:pt x="2996" y="877"/>
                      <a:pt x="5652" y="13436"/>
                    </a:cubicBezTo>
                    <a:cubicBezTo>
                      <a:pt x="-13383" y="59040"/>
                      <a:pt x="19093" y="53083"/>
                      <a:pt x="52052" y="59161"/>
                    </a:cubicBezTo>
                    <a:close/>
                    <a:moveTo>
                      <a:pt x="10199" y="17944"/>
                    </a:moveTo>
                    <a:cubicBezTo>
                      <a:pt x="31287" y="17139"/>
                      <a:pt x="54064" y="14643"/>
                      <a:pt x="74508" y="22854"/>
                    </a:cubicBezTo>
                    <a:cubicBezTo>
                      <a:pt x="73059" y="28651"/>
                      <a:pt x="74467" y="39921"/>
                      <a:pt x="66016" y="39277"/>
                    </a:cubicBezTo>
                    <a:cubicBezTo>
                      <a:pt x="48953" y="38472"/>
                      <a:pt x="31770" y="38351"/>
                      <a:pt x="14747" y="37264"/>
                    </a:cubicBezTo>
                    <a:cubicBezTo>
                      <a:pt x="13419" y="36902"/>
                      <a:pt x="11648" y="36540"/>
                      <a:pt x="11205" y="35051"/>
                    </a:cubicBezTo>
                    <a:cubicBezTo>
                      <a:pt x="9877" y="29496"/>
                      <a:pt x="9877" y="23619"/>
                      <a:pt x="10199" y="179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1" name="Google Shape;1851;p35"/>
              <p:cNvSpPr/>
              <p:nvPr/>
            </p:nvSpPr>
            <p:spPr>
              <a:xfrm>
                <a:off x="13030704" y="2694640"/>
                <a:ext cx="88115" cy="59362"/>
              </a:xfrm>
              <a:custGeom>
                <a:avLst/>
                <a:gdLst/>
                <a:ahLst/>
                <a:cxnLst/>
                <a:rect l="l" t="t" r="r" b="b"/>
                <a:pathLst>
                  <a:path w="88115" h="59362" extrusionOk="0">
                    <a:moveTo>
                      <a:pt x="4175" y="47684"/>
                    </a:moveTo>
                    <a:cubicBezTo>
                      <a:pt x="19628" y="59961"/>
                      <a:pt x="42003" y="57747"/>
                      <a:pt x="60756" y="59156"/>
                    </a:cubicBezTo>
                    <a:cubicBezTo>
                      <a:pt x="70616" y="60122"/>
                      <a:pt x="80435" y="57948"/>
                      <a:pt x="83332" y="47201"/>
                    </a:cubicBezTo>
                    <a:cubicBezTo>
                      <a:pt x="87316" y="35569"/>
                      <a:pt x="92588" y="19428"/>
                      <a:pt x="81360" y="10210"/>
                    </a:cubicBezTo>
                    <a:cubicBezTo>
                      <a:pt x="63291" y="-1624"/>
                      <a:pt x="39870" y="3046"/>
                      <a:pt x="19306" y="550"/>
                    </a:cubicBezTo>
                    <a:cubicBezTo>
                      <a:pt x="17254" y="429"/>
                      <a:pt x="15926" y="308"/>
                      <a:pt x="13068" y="107"/>
                    </a:cubicBezTo>
                    <a:cubicBezTo>
                      <a:pt x="5181" y="-1141"/>
                      <a:pt x="-91" y="8801"/>
                      <a:pt x="5301" y="14678"/>
                    </a:cubicBezTo>
                    <a:cubicBezTo>
                      <a:pt x="2283" y="24983"/>
                      <a:pt x="-4317" y="38426"/>
                      <a:pt x="4175" y="47684"/>
                    </a:cubicBezTo>
                    <a:close/>
                    <a:moveTo>
                      <a:pt x="8400" y="16972"/>
                    </a:moveTo>
                    <a:cubicBezTo>
                      <a:pt x="27676" y="20273"/>
                      <a:pt x="47919" y="16892"/>
                      <a:pt x="67074" y="21561"/>
                    </a:cubicBezTo>
                    <a:cubicBezTo>
                      <a:pt x="74680" y="22447"/>
                      <a:pt x="67396" y="34844"/>
                      <a:pt x="65867" y="39272"/>
                    </a:cubicBezTo>
                    <a:cubicBezTo>
                      <a:pt x="62768" y="39352"/>
                      <a:pt x="59670" y="39352"/>
                      <a:pt x="56531" y="39392"/>
                    </a:cubicBezTo>
                    <a:cubicBezTo>
                      <a:pt x="52627" y="39473"/>
                      <a:pt x="48683" y="39634"/>
                      <a:pt x="44780" y="39875"/>
                    </a:cubicBezTo>
                    <a:cubicBezTo>
                      <a:pt x="34638" y="40278"/>
                      <a:pt x="24417" y="40600"/>
                      <a:pt x="14356" y="39392"/>
                    </a:cubicBezTo>
                    <a:cubicBezTo>
                      <a:pt x="12344" y="38909"/>
                      <a:pt x="10734" y="38547"/>
                      <a:pt x="9366" y="36776"/>
                    </a:cubicBezTo>
                    <a:lnTo>
                      <a:pt x="9487" y="36816"/>
                    </a:lnTo>
                    <a:cubicBezTo>
                      <a:pt x="9446" y="36736"/>
                      <a:pt x="9366" y="36615"/>
                      <a:pt x="9326" y="36535"/>
                    </a:cubicBezTo>
                    <a:cubicBezTo>
                      <a:pt x="6831" y="30457"/>
                      <a:pt x="7998" y="23413"/>
                      <a:pt x="8400" y="169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2" name="Google Shape;1852;p35"/>
              <p:cNvSpPr/>
              <p:nvPr/>
            </p:nvSpPr>
            <p:spPr>
              <a:xfrm>
                <a:off x="13137466" y="2694113"/>
                <a:ext cx="96164" cy="57825"/>
              </a:xfrm>
              <a:custGeom>
                <a:avLst/>
                <a:gdLst/>
                <a:ahLst/>
                <a:cxnLst/>
                <a:rect l="l" t="t" r="r" b="b"/>
                <a:pathLst>
                  <a:path w="96164" h="57825" extrusionOk="0">
                    <a:moveTo>
                      <a:pt x="52790" y="57227"/>
                    </a:moveTo>
                    <a:cubicBezTo>
                      <a:pt x="80155" y="58918"/>
                      <a:pt x="98466" y="59320"/>
                      <a:pt x="95931" y="25469"/>
                    </a:cubicBezTo>
                    <a:cubicBezTo>
                      <a:pt x="95045" y="4216"/>
                      <a:pt x="74964" y="1841"/>
                      <a:pt x="57901" y="1197"/>
                    </a:cubicBezTo>
                    <a:cubicBezTo>
                      <a:pt x="48524" y="1680"/>
                      <a:pt x="10414" y="-5243"/>
                      <a:pt x="12628" y="9610"/>
                    </a:cubicBezTo>
                    <a:cubicBezTo>
                      <a:pt x="12749" y="10133"/>
                      <a:pt x="12869" y="10616"/>
                      <a:pt x="13070" y="11099"/>
                    </a:cubicBezTo>
                    <a:cubicBezTo>
                      <a:pt x="11903" y="12065"/>
                      <a:pt x="10897" y="13192"/>
                      <a:pt x="9972" y="14319"/>
                    </a:cubicBezTo>
                    <a:cubicBezTo>
                      <a:pt x="6149" y="12307"/>
                      <a:pt x="2970" y="25308"/>
                      <a:pt x="1239" y="28729"/>
                    </a:cubicBezTo>
                    <a:cubicBezTo>
                      <a:pt x="-7655" y="59079"/>
                      <a:pt x="33594" y="56140"/>
                      <a:pt x="52790" y="57227"/>
                    </a:cubicBezTo>
                    <a:close/>
                    <a:moveTo>
                      <a:pt x="33594" y="16533"/>
                    </a:moveTo>
                    <a:cubicBezTo>
                      <a:pt x="47840" y="17378"/>
                      <a:pt x="61523" y="17056"/>
                      <a:pt x="75729" y="21162"/>
                    </a:cubicBezTo>
                    <a:cubicBezTo>
                      <a:pt x="75769" y="25992"/>
                      <a:pt x="75729" y="30903"/>
                      <a:pt x="74602" y="35612"/>
                    </a:cubicBezTo>
                    <a:cubicBezTo>
                      <a:pt x="57901" y="37061"/>
                      <a:pt x="41039" y="36981"/>
                      <a:pt x="24258" y="36417"/>
                    </a:cubicBezTo>
                    <a:cubicBezTo>
                      <a:pt x="12910" y="36377"/>
                      <a:pt x="11541" y="32070"/>
                      <a:pt x="11300" y="23215"/>
                    </a:cubicBezTo>
                    <a:cubicBezTo>
                      <a:pt x="13956" y="21444"/>
                      <a:pt x="16089" y="17258"/>
                      <a:pt x="13634" y="15446"/>
                    </a:cubicBezTo>
                    <a:cubicBezTo>
                      <a:pt x="13916" y="14802"/>
                      <a:pt x="14318" y="14239"/>
                      <a:pt x="14761" y="13756"/>
                    </a:cubicBezTo>
                    <a:cubicBezTo>
                      <a:pt x="18946" y="17902"/>
                      <a:pt x="27920" y="15728"/>
                      <a:pt x="33594" y="165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3" name="Google Shape;1853;p35"/>
              <p:cNvSpPr/>
              <p:nvPr/>
            </p:nvSpPr>
            <p:spPr>
              <a:xfrm>
                <a:off x="13244193" y="2697107"/>
                <a:ext cx="178369" cy="59066"/>
              </a:xfrm>
              <a:custGeom>
                <a:avLst/>
                <a:gdLst/>
                <a:ahLst/>
                <a:cxnLst/>
                <a:rect l="l" t="t" r="r" b="b"/>
                <a:pathLst>
                  <a:path w="178369" h="59066" extrusionOk="0">
                    <a:moveTo>
                      <a:pt x="88564" y="36604"/>
                    </a:moveTo>
                    <a:cubicBezTo>
                      <a:pt x="89248" y="32015"/>
                      <a:pt x="90295" y="26621"/>
                      <a:pt x="90174" y="21509"/>
                    </a:cubicBezTo>
                    <a:cubicBezTo>
                      <a:pt x="92186" y="23763"/>
                      <a:pt x="95486" y="24367"/>
                      <a:pt x="98504" y="23723"/>
                    </a:cubicBezTo>
                    <a:cubicBezTo>
                      <a:pt x="90093" y="56367"/>
                      <a:pt x="118425" y="57051"/>
                      <a:pt x="142409" y="58701"/>
                    </a:cubicBezTo>
                    <a:cubicBezTo>
                      <a:pt x="155408" y="60110"/>
                      <a:pt x="174885" y="58017"/>
                      <a:pt x="177300" y="42198"/>
                    </a:cubicBezTo>
                    <a:cubicBezTo>
                      <a:pt x="178749" y="30928"/>
                      <a:pt x="180761" y="15029"/>
                      <a:pt x="167964" y="9716"/>
                    </a:cubicBezTo>
                    <a:cubicBezTo>
                      <a:pt x="150740" y="4443"/>
                      <a:pt x="131946" y="7260"/>
                      <a:pt x="114118" y="6938"/>
                    </a:cubicBezTo>
                    <a:cubicBezTo>
                      <a:pt x="106915" y="7864"/>
                      <a:pt x="91381" y="6616"/>
                      <a:pt x="88967" y="14546"/>
                    </a:cubicBezTo>
                    <a:cubicBezTo>
                      <a:pt x="88403" y="12976"/>
                      <a:pt x="87679" y="11527"/>
                      <a:pt x="86592" y="10199"/>
                    </a:cubicBezTo>
                    <a:cubicBezTo>
                      <a:pt x="75445" y="1021"/>
                      <a:pt x="59791" y="699"/>
                      <a:pt x="46028" y="136"/>
                    </a:cubicBezTo>
                    <a:cubicBezTo>
                      <a:pt x="35846" y="941"/>
                      <a:pt x="513" y="-4211"/>
                      <a:pt x="4255" y="12896"/>
                    </a:cubicBezTo>
                    <a:cubicBezTo>
                      <a:pt x="1680" y="22033"/>
                      <a:pt x="-1821" y="32659"/>
                      <a:pt x="1116" y="42037"/>
                    </a:cubicBezTo>
                    <a:cubicBezTo>
                      <a:pt x="9648" y="57574"/>
                      <a:pt x="39065" y="55723"/>
                      <a:pt x="54881" y="58581"/>
                    </a:cubicBezTo>
                    <a:lnTo>
                      <a:pt x="54157" y="58500"/>
                    </a:lnTo>
                    <a:cubicBezTo>
                      <a:pt x="69570" y="61358"/>
                      <a:pt x="85345" y="52463"/>
                      <a:pt x="88564" y="36604"/>
                    </a:cubicBezTo>
                    <a:close/>
                    <a:moveTo>
                      <a:pt x="160921" y="24166"/>
                    </a:moveTo>
                    <a:cubicBezTo>
                      <a:pt x="161163" y="28433"/>
                      <a:pt x="160881" y="32739"/>
                      <a:pt x="160881" y="37006"/>
                    </a:cubicBezTo>
                    <a:cubicBezTo>
                      <a:pt x="150860" y="37892"/>
                      <a:pt x="140759" y="37207"/>
                      <a:pt x="130739" y="36885"/>
                    </a:cubicBezTo>
                    <a:cubicBezTo>
                      <a:pt x="117217" y="36684"/>
                      <a:pt x="111986" y="38173"/>
                      <a:pt x="109330" y="22797"/>
                    </a:cubicBezTo>
                    <a:cubicBezTo>
                      <a:pt x="126433" y="22717"/>
                      <a:pt x="143979" y="20905"/>
                      <a:pt x="160921" y="24166"/>
                    </a:cubicBezTo>
                    <a:close/>
                    <a:moveTo>
                      <a:pt x="43452" y="37771"/>
                    </a:moveTo>
                    <a:cubicBezTo>
                      <a:pt x="33512" y="36764"/>
                      <a:pt x="22767" y="38415"/>
                      <a:pt x="13390" y="34631"/>
                    </a:cubicBezTo>
                    <a:cubicBezTo>
                      <a:pt x="10050" y="29640"/>
                      <a:pt x="10372" y="22958"/>
                      <a:pt x="8722" y="17283"/>
                    </a:cubicBezTo>
                    <a:cubicBezTo>
                      <a:pt x="29447" y="17565"/>
                      <a:pt x="51420" y="14506"/>
                      <a:pt x="71702" y="20704"/>
                    </a:cubicBezTo>
                    <a:cubicBezTo>
                      <a:pt x="69248" y="42480"/>
                      <a:pt x="61481" y="38254"/>
                      <a:pt x="43452" y="377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4" name="Google Shape;1854;p35"/>
              <p:cNvSpPr/>
              <p:nvPr/>
            </p:nvSpPr>
            <p:spPr>
              <a:xfrm>
                <a:off x="13430461" y="2685064"/>
                <a:ext cx="96766" cy="56115"/>
              </a:xfrm>
              <a:custGeom>
                <a:avLst/>
                <a:gdLst/>
                <a:ahLst/>
                <a:cxnLst/>
                <a:rect l="l" t="t" r="r" b="b"/>
                <a:pathLst>
                  <a:path w="96766" h="56115" extrusionOk="0">
                    <a:moveTo>
                      <a:pt x="47814" y="56093"/>
                    </a:moveTo>
                    <a:cubicBezTo>
                      <a:pt x="58237" y="56133"/>
                      <a:pt x="68700" y="55891"/>
                      <a:pt x="79123" y="55368"/>
                    </a:cubicBezTo>
                    <a:cubicBezTo>
                      <a:pt x="83670" y="55449"/>
                      <a:pt x="88178" y="53758"/>
                      <a:pt x="91035" y="50055"/>
                    </a:cubicBezTo>
                    <a:cubicBezTo>
                      <a:pt x="97635" y="36450"/>
                      <a:pt x="102182" y="8153"/>
                      <a:pt x="83349" y="2317"/>
                    </a:cubicBezTo>
                    <a:cubicBezTo>
                      <a:pt x="59082" y="-3318"/>
                      <a:pt x="34011" y="2679"/>
                      <a:pt x="9825" y="6020"/>
                    </a:cubicBezTo>
                    <a:cubicBezTo>
                      <a:pt x="4714" y="6664"/>
                      <a:pt x="1615" y="12621"/>
                      <a:pt x="4110" y="17170"/>
                    </a:cubicBezTo>
                    <a:cubicBezTo>
                      <a:pt x="-11343" y="53758"/>
                      <a:pt x="19765" y="56415"/>
                      <a:pt x="47814" y="56093"/>
                    </a:cubicBezTo>
                    <a:close/>
                    <a:moveTo>
                      <a:pt x="77634" y="18337"/>
                    </a:moveTo>
                    <a:cubicBezTo>
                      <a:pt x="77795" y="23972"/>
                      <a:pt x="76105" y="29527"/>
                      <a:pt x="75059" y="35041"/>
                    </a:cubicBezTo>
                    <a:cubicBezTo>
                      <a:pt x="59806" y="34961"/>
                      <a:pt x="44635" y="37054"/>
                      <a:pt x="29423" y="37698"/>
                    </a:cubicBezTo>
                    <a:cubicBezTo>
                      <a:pt x="15056" y="38704"/>
                      <a:pt x="7370" y="36168"/>
                      <a:pt x="7450" y="20309"/>
                    </a:cubicBezTo>
                    <a:cubicBezTo>
                      <a:pt x="30389" y="21960"/>
                      <a:pt x="54655" y="11695"/>
                      <a:pt x="77634" y="183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855" name="Google Shape;1855;p35"/>
            <p:cNvSpPr/>
            <p:nvPr/>
          </p:nvSpPr>
          <p:spPr>
            <a:xfrm>
              <a:off x="12396412" y="1870280"/>
              <a:ext cx="54368" cy="54620"/>
            </a:xfrm>
            <a:custGeom>
              <a:avLst/>
              <a:gdLst/>
              <a:ahLst/>
              <a:cxnLst/>
              <a:rect l="l" t="t" r="r" b="b"/>
              <a:pathLst>
                <a:path w="54368" h="54620" extrusionOk="0">
                  <a:moveTo>
                    <a:pt x="40779" y="3623"/>
                  </a:moveTo>
                  <a:cubicBezTo>
                    <a:pt x="55951" y="12317"/>
                    <a:pt x="59130" y="33972"/>
                    <a:pt x="46695" y="46410"/>
                  </a:cubicBezTo>
                  <a:cubicBezTo>
                    <a:pt x="46655" y="46490"/>
                    <a:pt x="46574" y="46530"/>
                    <a:pt x="46534" y="46571"/>
                  </a:cubicBezTo>
                  <a:cubicBezTo>
                    <a:pt x="41262" y="51844"/>
                    <a:pt x="34139" y="54621"/>
                    <a:pt x="27016" y="54621"/>
                  </a:cubicBezTo>
                  <a:cubicBezTo>
                    <a:pt x="22428" y="54621"/>
                    <a:pt x="17800" y="53454"/>
                    <a:pt x="13615" y="51119"/>
                  </a:cubicBezTo>
                  <a:cubicBezTo>
                    <a:pt x="8424" y="48141"/>
                    <a:pt x="4319" y="43471"/>
                    <a:pt x="1985" y="37917"/>
                  </a:cubicBezTo>
                  <a:cubicBezTo>
                    <a:pt x="-872" y="30993"/>
                    <a:pt x="-430" y="24030"/>
                    <a:pt x="1945" y="17107"/>
                  </a:cubicBezTo>
                  <a:cubicBezTo>
                    <a:pt x="1985" y="17026"/>
                    <a:pt x="1985" y="16946"/>
                    <a:pt x="2025" y="16865"/>
                  </a:cubicBezTo>
                  <a:cubicBezTo>
                    <a:pt x="4359" y="10224"/>
                    <a:pt x="10436" y="4709"/>
                    <a:pt x="16754" y="2093"/>
                  </a:cubicBezTo>
                  <a:cubicBezTo>
                    <a:pt x="20094" y="684"/>
                    <a:pt x="23676" y="0"/>
                    <a:pt x="27217" y="0"/>
                  </a:cubicBezTo>
                  <a:cubicBezTo>
                    <a:pt x="31926" y="40"/>
                    <a:pt x="36634" y="1248"/>
                    <a:pt x="40779" y="3623"/>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6" name="Google Shape;1856;p35"/>
            <p:cNvSpPr/>
            <p:nvPr/>
          </p:nvSpPr>
          <p:spPr>
            <a:xfrm>
              <a:off x="12466165" y="1865732"/>
              <a:ext cx="59157" cy="59209"/>
            </a:xfrm>
            <a:custGeom>
              <a:avLst/>
              <a:gdLst/>
              <a:ahLst/>
              <a:cxnLst/>
              <a:rect l="l" t="t" r="r" b="b"/>
              <a:pathLst>
                <a:path w="59157" h="59209" extrusionOk="0">
                  <a:moveTo>
                    <a:pt x="59157" y="28820"/>
                  </a:moveTo>
                  <a:cubicBezTo>
                    <a:pt x="59157" y="44920"/>
                    <a:pt x="46843" y="58767"/>
                    <a:pt x="30383" y="59210"/>
                  </a:cubicBezTo>
                  <a:cubicBezTo>
                    <a:pt x="30142" y="59210"/>
                    <a:pt x="29901" y="59210"/>
                    <a:pt x="29659" y="59210"/>
                  </a:cubicBezTo>
                  <a:cubicBezTo>
                    <a:pt x="14166" y="59210"/>
                    <a:pt x="0" y="46289"/>
                    <a:pt x="0" y="30430"/>
                  </a:cubicBezTo>
                  <a:cubicBezTo>
                    <a:pt x="0" y="14329"/>
                    <a:pt x="12314" y="483"/>
                    <a:pt x="28774" y="40"/>
                  </a:cubicBezTo>
                  <a:cubicBezTo>
                    <a:pt x="29015" y="0"/>
                    <a:pt x="29257" y="0"/>
                    <a:pt x="29498" y="0"/>
                  </a:cubicBezTo>
                  <a:cubicBezTo>
                    <a:pt x="44951" y="40"/>
                    <a:pt x="59157" y="12961"/>
                    <a:pt x="59157" y="28820"/>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7" name="Google Shape;1857;p35"/>
            <p:cNvSpPr/>
            <p:nvPr/>
          </p:nvSpPr>
          <p:spPr>
            <a:xfrm>
              <a:off x="12038383" y="1731342"/>
              <a:ext cx="1459661" cy="783682"/>
            </a:xfrm>
            <a:custGeom>
              <a:avLst/>
              <a:gdLst/>
              <a:ahLst/>
              <a:cxnLst/>
              <a:rect l="l" t="t" r="r" b="b"/>
              <a:pathLst>
                <a:path w="1459661" h="783682" extrusionOk="0">
                  <a:moveTo>
                    <a:pt x="1148413" y="566850"/>
                  </a:moveTo>
                  <a:cubicBezTo>
                    <a:pt x="1148574" y="533441"/>
                    <a:pt x="1148292" y="499912"/>
                    <a:pt x="1145837" y="466544"/>
                  </a:cubicBezTo>
                  <a:cubicBezTo>
                    <a:pt x="1142819" y="418685"/>
                    <a:pt x="1137789" y="370101"/>
                    <a:pt x="1131471" y="322444"/>
                  </a:cubicBezTo>
                  <a:cubicBezTo>
                    <a:pt x="1128090" y="287989"/>
                    <a:pt x="1126199" y="253655"/>
                    <a:pt x="1121571" y="219320"/>
                  </a:cubicBezTo>
                  <a:cubicBezTo>
                    <a:pt x="1118070" y="196820"/>
                    <a:pt x="1117466" y="174038"/>
                    <a:pt x="1117104" y="151296"/>
                  </a:cubicBezTo>
                  <a:cubicBezTo>
                    <a:pt x="1117466" y="114224"/>
                    <a:pt x="1111430" y="84720"/>
                    <a:pt x="1070382" y="75945"/>
                  </a:cubicBezTo>
                  <a:cubicBezTo>
                    <a:pt x="1047081" y="69948"/>
                    <a:pt x="1023257" y="70391"/>
                    <a:pt x="999474" y="71880"/>
                  </a:cubicBezTo>
                  <a:cubicBezTo>
                    <a:pt x="974201" y="72564"/>
                    <a:pt x="948929" y="72725"/>
                    <a:pt x="923656" y="72685"/>
                  </a:cubicBezTo>
                  <a:cubicBezTo>
                    <a:pt x="821479" y="70713"/>
                    <a:pt x="719463" y="75905"/>
                    <a:pt x="617488" y="81621"/>
                  </a:cubicBezTo>
                  <a:cubicBezTo>
                    <a:pt x="582959" y="82184"/>
                    <a:pt x="548471" y="83794"/>
                    <a:pt x="513943" y="84358"/>
                  </a:cubicBezTo>
                  <a:cubicBezTo>
                    <a:pt x="482674" y="83512"/>
                    <a:pt x="451727" y="85364"/>
                    <a:pt x="420700" y="89349"/>
                  </a:cubicBezTo>
                  <a:cubicBezTo>
                    <a:pt x="412410" y="90275"/>
                    <a:pt x="402872" y="90154"/>
                    <a:pt x="392932" y="89993"/>
                  </a:cubicBezTo>
                  <a:cubicBezTo>
                    <a:pt x="367136" y="89590"/>
                    <a:pt x="338805" y="89188"/>
                    <a:pt x="323915" y="108307"/>
                  </a:cubicBezTo>
                  <a:cubicBezTo>
                    <a:pt x="317557" y="112896"/>
                    <a:pt x="319046" y="122677"/>
                    <a:pt x="318040" y="129721"/>
                  </a:cubicBezTo>
                  <a:cubicBezTo>
                    <a:pt x="315545" y="166833"/>
                    <a:pt x="320012" y="203904"/>
                    <a:pt x="321944" y="240935"/>
                  </a:cubicBezTo>
                  <a:cubicBezTo>
                    <a:pt x="323915" y="275753"/>
                    <a:pt x="323231" y="310691"/>
                    <a:pt x="324640" y="345548"/>
                  </a:cubicBezTo>
                  <a:cubicBezTo>
                    <a:pt x="326612" y="393246"/>
                    <a:pt x="333252" y="440300"/>
                    <a:pt x="334218" y="488078"/>
                  </a:cubicBezTo>
                  <a:cubicBezTo>
                    <a:pt x="335224" y="522573"/>
                    <a:pt x="336994" y="557069"/>
                    <a:pt x="339972" y="591443"/>
                  </a:cubicBezTo>
                  <a:cubicBezTo>
                    <a:pt x="342145" y="616278"/>
                    <a:pt x="343956" y="645380"/>
                    <a:pt x="364561" y="662487"/>
                  </a:cubicBezTo>
                  <a:cubicBezTo>
                    <a:pt x="382992" y="675488"/>
                    <a:pt x="406373" y="675367"/>
                    <a:pt x="428829" y="675246"/>
                  </a:cubicBezTo>
                  <a:cubicBezTo>
                    <a:pt x="435227" y="675206"/>
                    <a:pt x="441586" y="675166"/>
                    <a:pt x="447703" y="675488"/>
                  </a:cubicBezTo>
                  <a:cubicBezTo>
                    <a:pt x="465007" y="675407"/>
                    <a:pt x="482271" y="675367"/>
                    <a:pt x="499576" y="675609"/>
                  </a:cubicBezTo>
                  <a:cubicBezTo>
                    <a:pt x="657087" y="674079"/>
                    <a:pt x="814638" y="672067"/>
                    <a:pt x="972109" y="667639"/>
                  </a:cubicBezTo>
                  <a:cubicBezTo>
                    <a:pt x="1005389" y="667035"/>
                    <a:pt x="1038590" y="665626"/>
                    <a:pt x="1071871" y="664177"/>
                  </a:cubicBezTo>
                  <a:cubicBezTo>
                    <a:pt x="1086157" y="663855"/>
                    <a:pt x="1101007" y="663372"/>
                    <a:pt x="1114045" y="656852"/>
                  </a:cubicBezTo>
                  <a:cubicBezTo>
                    <a:pt x="1146723" y="640107"/>
                    <a:pt x="1148171" y="599212"/>
                    <a:pt x="1148413" y="566850"/>
                  </a:cubicBezTo>
                  <a:close/>
                  <a:moveTo>
                    <a:pt x="1458807" y="152"/>
                  </a:moveTo>
                  <a:cubicBezTo>
                    <a:pt x="1459290" y="16575"/>
                    <a:pt x="1459893" y="31025"/>
                    <a:pt x="1459571" y="37747"/>
                  </a:cubicBezTo>
                  <a:cubicBezTo>
                    <a:pt x="1458364" y="146787"/>
                    <a:pt x="1459853" y="255868"/>
                    <a:pt x="1458203" y="364869"/>
                  </a:cubicBezTo>
                  <a:cubicBezTo>
                    <a:pt x="1454340" y="469643"/>
                    <a:pt x="1451080" y="574377"/>
                    <a:pt x="1452207" y="679231"/>
                  </a:cubicBezTo>
                  <a:cubicBezTo>
                    <a:pt x="1452488" y="703946"/>
                    <a:pt x="1452327" y="726808"/>
                    <a:pt x="1449953" y="751845"/>
                  </a:cubicBezTo>
                  <a:cubicBezTo>
                    <a:pt x="1449913" y="754582"/>
                    <a:pt x="1449430" y="757802"/>
                    <a:pt x="1448907" y="761102"/>
                  </a:cubicBezTo>
                  <a:cubicBezTo>
                    <a:pt x="1411561" y="760217"/>
                    <a:pt x="1374417" y="763960"/>
                    <a:pt x="1337233" y="766375"/>
                  </a:cubicBezTo>
                  <a:cubicBezTo>
                    <a:pt x="1244030" y="767824"/>
                    <a:pt x="1150827" y="767824"/>
                    <a:pt x="1057625" y="767784"/>
                  </a:cubicBezTo>
                  <a:cubicBezTo>
                    <a:pt x="967641" y="767744"/>
                    <a:pt x="877658" y="767704"/>
                    <a:pt x="787715" y="769032"/>
                  </a:cubicBezTo>
                  <a:cubicBezTo>
                    <a:pt x="671655" y="771366"/>
                    <a:pt x="555634" y="782194"/>
                    <a:pt x="439372" y="782436"/>
                  </a:cubicBezTo>
                  <a:cubicBezTo>
                    <a:pt x="393777" y="782677"/>
                    <a:pt x="348222" y="782315"/>
                    <a:pt x="302627" y="781953"/>
                  </a:cubicBezTo>
                  <a:cubicBezTo>
                    <a:pt x="259567" y="781590"/>
                    <a:pt x="216547" y="781228"/>
                    <a:pt x="173528" y="781429"/>
                  </a:cubicBezTo>
                  <a:cubicBezTo>
                    <a:pt x="160891" y="780946"/>
                    <a:pt x="148094" y="781711"/>
                    <a:pt x="135257" y="782476"/>
                  </a:cubicBezTo>
                  <a:cubicBezTo>
                    <a:pt x="112560" y="783844"/>
                    <a:pt x="89822" y="785213"/>
                    <a:pt x="67970" y="779537"/>
                  </a:cubicBezTo>
                  <a:cubicBezTo>
                    <a:pt x="64429" y="772977"/>
                    <a:pt x="65194" y="762873"/>
                    <a:pt x="63785" y="753897"/>
                  </a:cubicBezTo>
                  <a:cubicBezTo>
                    <a:pt x="64670" y="747900"/>
                    <a:pt x="63141" y="741299"/>
                    <a:pt x="63262" y="735342"/>
                  </a:cubicBezTo>
                  <a:cubicBezTo>
                    <a:pt x="62417" y="717873"/>
                    <a:pt x="60646" y="700404"/>
                    <a:pt x="59399" y="682975"/>
                  </a:cubicBezTo>
                  <a:cubicBezTo>
                    <a:pt x="56501" y="625456"/>
                    <a:pt x="50505" y="568218"/>
                    <a:pt x="46762" y="510739"/>
                  </a:cubicBezTo>
                  <a:cubicBezTo>
                    <a:pt x="39760" y="406207"/>
                    <a:pt x="27043" y="301554"/>
                    <a:pt x="18109" y="197142"/>
                  </a:cubicBezTo>
                  <a:cubicBezTo>
                    <a:pt x="13522" y="150410"/>
                    <a:pt x="8853" y="105651"/>
                    <a:pt x="5473" y="58436"/>
                  </a:cubicBezTo>
                  <a:cubicBezTo>
                    <a:pt x="4346" y="47166"/>
                    <a:pt x="2213" y="36096"/>
                    <a:pt x="0" y="25068"/>
                  </a:cubicBezTo>
                  <a:cubicBezTo>
                    <a:pt x="14890" y="25229"/>
                    <a:pt x="29780" y="25953"/>
                    <a:pt x="44670" y="26074"/>
                  </a:cubicBezTo>
                  <a:cubicBezTo>
                    <a:pt x="139724" y="20881"/>
                    <a:pt x="234898" y="23941"/>
                    <a:pt x="330073" y="22250"/>
                  </a:cubicBezTo>
                  <a:cubicBezTo>
                    <a:pt x="394663" y="19634"/>
                    <a:pt x="459293" y="21042"/>
                    <a:pt x="523923" y="19271"/>
                  </a:cubicBezTo>
                  <a:cubicBezTo>
                    <a:pt x="620184" y="14964"/>
                    <a:pt x="716526" y="15931"/>
                    <a:pt x="812787" y="12912"/>
                  </a:cubicBezTo>
                  <a:cubicBezTo>
                    <a:pt x="861360" y="11704"/>
                    <a:pt x="909893" y="10295"/>
                    <a:pt x="958466" y="9933"/>
                  </a:cubicBezTo>
                  <a:cubicBezTo>
                    <a:pt x="1005792" y="10175"/>
                    <a:pt x="1053037" y="13234"/>
                    <a:pt x="1100403" y="11744"/>
                  </a:cubicBezTo>
                  <a:cubicBezTo>
                    <a:pt x="1174530" y="11664"/>
                    <a:pt x="1248296" y="3211"/>
                    <a:pt x="1322262" y="756"/>
                  </a:cubicBezTo>
                  <a:cubicBezTo>
                    <a:pt x="1365202" y="474"/>
                    <a:pt x="1408101" y="1038"/>
                    <a:pt x="1451000" y="273"/>
                  </a:cubicBezTo>
                  <a:cubicBezTo>
                    <a:pt x="1453253" y="-89"/>
                    <a:pt x="1455909" y="-49"/>
                    <a:pt x="1458807" y="152"/>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8" name="Google Shape;1858;p35"/>
            <p:cNvSpPr/>
            <p:nvPr/>
          </p:nvSpPr>
          <p:spPr>
            <a:xfrm>
              <a:off x="12544466" y="1860258"/>
              <a:ext cx="51607" cy="55667"/>
            </a:xfrm>
            <a:custGeom>
              <a:avLst/>
              <a:gdLst/>
              <a:ahLst/>
              <a:cxnLst/>
              <a:rect l="l" t="t" r="r" b="b"/>
              <a:pathLst>
                <a:path w="51607" h="55667" extrusionOk="0">
                  <a:moveTo>
                    <a:pt x="51604" y="24352"/>
                  </a:moveTo>
                  <a:cubicBezTo>
                    <a:pt x="51644" y="27170"/>
                    <a:pt x="51322" y="29907"/>
                    <a:pt x="50719" y="32483"/>
                  </a:cubicBezTo>
                  <a:cubicBezTo>
                    <a:pt x="50638" y="33489"/>
                    <a:pt x="50437" y="34455"/>
                    <a:pt x="50196" y="35421"/>
                  </a:cubicBezTo>
                  <a:cubicBezTo>
                    <a:pt x="49270" y="38802"/>
                    <a:pt x="48063" y="41741"/>
                    <a:pt x="46171" y="44719"/>
                  </a:cubicBezTo>
                  <a:cubicBezTo>
                    <a:pt x="44401" y="47456"/>
                    <a:pt x="41664" y="49751"/>
                    <a:pt x="38968" y="51441"/>
                  </a:cubicBezTo>
                  <a:cubicBezTo>
                    <a:pt x="36030" y="53252"/>
                    <a:pt x="32770" y="54540"/>
                    <a:pt x="29350" y="54943"/>
                  </a:cubicBezTo>
                  <a:cubicBezTo>
                    <a:pt x="27378" y="55426"/>
                    <a:pt x="25325" y="55667"/>
                    <a:pt x="23313" y="55667"/>
                  </a:cubicBezTo>
                  <a:cubicBezTo>
                    <a:pt x="18041" y="55667"/>
                    <a:pt x="12810" y="54017"/>
                    <a:pt x="8504" y="50354"/>
                  </a:cubicBezTo>
                  <a:cubicBezTo>
                    <a:pt x="2991" y="45685"/>
                    <a:pt x="294" y="39084"/>
                    <a:pt x="133" y="32040"/>
                  </a:cubicBezTo>
                  <a:cubicBezTo>
                    <a:pt x="-28" y="30108"/>
                    <a:pt x="-28" y="28176"/>
                    <a:pt x="53" y="26365"/>
                  </a:cubicBezTo>
                  <a:cubicBezTo>
                    <a:pt x="133" y="23547"/>
                    <a:pt x="777" y="20568"/>
                    <a:pt x="1864" y="17952"/>
                  </a:cubicBezTo>
                  <a:cubicBezTo>
                    <a:pt x="4278" y="12236"/>
                    <a:pt x="7900" y="7245"/>
                    <a:pt x="13212" y="3904"/>
                  </a:cubicBezTo>
                  <a:cubicBezTo>
                    <a:pt x="17237" y="1328"/>
                    <a:pt x="22066" y="0"/>
                    <a:pt x="26855" y="0"/>
                  </a:cubicBezTo>
                  <a:cubicBezTo>
                    <a:pt x="31644" y="0"/>
                    <a:pt x="36432" y="1369"/>
                    <a:pt x="40336" y="4146"/>
                  </a:cubicBezTo>
                  <a:cubicBezTo>
                    <a:pt x="46694" y="8735"/>
                    <a:pt x="51524" y="16221"/>
                    <a:pt x="51604" y="24352"/>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9" name="Google Shape;1859;p35"/>
            <p:cNvSpPr/>
            <p:nvPr/>
          </p:nvSpPr>
          <p:spPr>
            <a:xfrm>
              <a:off x="12030737" y="1673331"/>
              <a:ext cx="1467539" cy="71687"/>
            </a:xfrm>
            <a:custGeom>
              <a:avLst/>
              <a:gdLst/>
              <a:ahLst/>
              <a:cxnLst/>
              <a:rect l="l" t="t" r="r" b="b"/>
              <a:pathLst>
                <a:path w="1467539" h="71687" extrusionOk="0">
                  <a:moveTo>
                    <a:pt x="1467539" y="0"/>
                  </a:moveTo>
                  <a:cubicBezTo>
                    <a:pt x="1466292" y="9821"/>
                    <a:pt x="1465970" y="22339"/>
                    <a:pt x="1466010" y="35220"/>
                  </a:cubicBezTo>
                  <a:cubicBezTo>
                    <a:pt x="1449631" y="35099"/>
                    <a:pt x="1433293" y="35663"/>
                    <a:pt x="1416873" y="35622"/>
                  </a:cubicBezTo>
                  <a:cubicBezTo>
                    <a:pt x="1378884" y="35783"/>
                    <a:pt x="1340814" y="34938"/>
                    <a:pt x="1302825" y="36307"/>
                  </a:cubicBezTo>
                  <a:cubicBezTo>
                    <a:pt x="1241455" y="41097"/>
                    <a:pt x="1180004" y="45564"/>
                    <a:pt x="1118392" y="46450"/>
                  </a:cubicBezTo>
                  <a:cubicBezTo>
                    <a:pt x="1071267" y="48141"/>
                    <a:pt x="1024143" y="45927"/>
                    <a:pt x="977018" y="45001"/>
                  </a:cubicBezTo>
                  <a:cubicBezTo>
                    <a:pt x="928928" y="45081"/>
                    <a:pt x="880837" y="46611"/>
                    <a:pt x="832787" y="47738"/>
                  </a:cubicBezTo>
                  <a:cubicBezTo>
                    <a:pt x="734474" y="51200"/>
                    <a:pt x="636080" y="49952"/>
                    <a:pt x="537847" y="54621"/>
                  </a:cubicBezTo>
                  <a:cubicBezTo>
                    <a:pt x="474183" y="56996"/>
                    <a:pt x="410438" y="55265"/>
                    <a:pt x="346773" y="58284"/>
                  </a:cubicBezTo>
                  <a:cubicBezTo>
                    <a:pt x="267736" y="61464"/>
                    <a:pt x="188458" y="58324"/>
                    <a:pt x="109501" y="63959"/>
                  </a:cubicBezTo>
                  <a:cubicBezTo>
                    <a:pt x="74892" y="68588"/>
                    <a:pt x="40283" y="67944"/>
                    <a:pt x="5312" y="71688"/>
                  </a:cubicBezTo>
                  <a:cubicBezTo>
                    <a:pt x="3823" y="64281"/>
                    <a:pt x="2415" y="56875"/>
                    <a:pt x="1408" y="49348"/>
                  </a:cubicBezTo>
                  <a:cubicBezTo>
                    <a:pt x="684" y="45645"/>
                    <a:pt x="443" y="41781"/>
                    <a:pt x="0" y="37957"/>
                  </a:cubicBezTo>
                  <a:cubicBezTo>
                    <a:pt x="3783" y="37635"/>
                    <a:pt x="3139" y="31798"/>
                    <a:pt x="3944" y="28739"/>
                  </a:cubicBezTo>
                  <a:cubicBezTo>
                    <a:pt x="4708" y="28256"/>
                    <a:pt x="4829" y="27129"/>
                    <a:pt x="4547" y="26163"/>
                  </a:cubicBezTo>
                  <a:cubicBezTo>
                    <a:pt x="4668" y="26163"/>
                    <a:pt x="4789" y="26163"/>
                    <a:pt x="4869" y="26123"/>
                  </a:cubicBezTo>
                  <a:cubicBezTo>
                    <a:pt x="59922" y="23185"/>
                    <a:pt x="114974" y="22541"/>
                    <a:pt x="170067" y="22541"/>
                  </a:cubicBezTo>
                  <a:cubicBezTo>
                    <a:pt x="192764" y="22541"/>
                    <a:pt x="215420" y="22661"/>
                    <a:pt x="238077" y="22782"/>
                  </a:cubicBezTo>
                  <a:cubicBezTo>
                    <a:pt x="283552" y="23024"/>
                    <a:pt x="329026" y="23225"/>
                    <a:pt x="374541" y="22581"/>
                  </a:cubicBezTo>
                  <a:cubicBezTo>
                    <a:pt x="437964" y="22742"/>
                    <a:pt x="501306" y="18355"/>
                    <a:pt x="564729" y="17590"/>
                  </a:cubicBezTo>
                  <a:cubicBezTo>
                    <a:pt x="691092" y="17469"/>
                    <a:pt x="817294" y="11029"/>
                    <a:pt x="943616" y="8976"/>
                  </a:cubicBezTo>
                  <a:cubicBezTo>
                    <a:pt x="1094890" y="5112"/>
                    <a:pt x="1246404" y="10626"/>
                    <a:pt x="1397517" y="1369"/>
                  </a:cubicBezTo>
                  <a:cubicBezTo>
                    <a:pt x="1416270" y="483"/>
                    <a:pt x="1435063" y="483"/>
                    <a:pt x="1453776" y="282"/>
                  </a:cubicBezTo>
                  <a:cubicBezTo>
                    <a:pt x="1455627" y="161"/>
                    <a:pt x="1457640" y="161"/>
                    <a:pt x="1459652" y="201"/>
                  </a:cubicBezTo>
                  <a:cubicBezTo>
                    <a:pt x="1462268" y="282"/>
                    <a:pt x="1464964" y="322"/>
                    <a:pt x="1467539" y="0"/>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0" name="Google Shape;1860;p35"/>
            <p:cNvSpPr/>
            <p:nvPr/>
          </p:nvSpPr>
          <p:spPr>
            <a:xfrm>
              <a:off x="11824331" y="2614244"/>
              <a:ext cx="1960957" cy="596954"/>
            </a:xfrm>
            <a:custGeom>
              <a:avLst/>
              <a:gdLst/>
              <a:ahLst/>
              <a:cxnLst/>
              <a:rect l="l" t="t" r="r" b="b"/>
              <a:pathLst>
                <a:path w="1960957" h="596954" extrusionOk="0">
                  <a:moveTo>
                    <a:pt x="252162" y="329859"/>
                  </a:moveTo>
                  <a:cubicBezTo>
                    <a:pt x="253651" y="326720"/>
                    <a:pt x="254094" y="322735"/>
                    <a:pt x="252203" y="319676"/>
                  </a:cubicBezTo>
                  <a:cubicBezTo>
                    <a:pt x="247695" y="312793"/>
                    <a:pt x="238480" y="312068"/>
                    <a:pt x="231115" y="310378"/>
                  </a:cubicBezTo>
                  <a:cubicBezTo>
                    <a:pt x="220129" y="308969"/>
                    <a:pt x="192683" y="301402"/>
                    <a:pt x="189826" y="316979"/>
                  </a:cubicBezTo>
                  <a:cubicBezTo>
                    <a:pt x="177351" y="332717"/>
                    <a:pt x="155338" y="362624"/>
                    <a:pt x="186244" y="371721"/>
                  </a:cubicBezTo>
                  <a:cubicBezTo>
                    <a:pt x="199444" y="375585"/>
                    <a:pt x="213328" y="373814"/>
                    <a:pt x="226688" y="371801"/>
                  </a:cubicBezTo>
                  <a:cubicBezTo>
                    <a:pt x="233168" y="370513"/>
                    <a:pt x="236468" y="364033"/>
                    <a:pt x="239365" y="358719"/>
                  </a:cubicBezTo>
                  <a:cubicBezTo>
                    <a:pt x="244154" y="349341"/>
                    <a:pt x="248138" y="339600"/>
                    <a:pt x="252162" y="329859"/>
                  </a:cubicBezTo>
                  <a:close/>
                  <a:moveTo>
                    <a:pt x="344802" y="113468"/>
                  </a:moveTo>
                  <a:cubicBezTo>
                    <a:pt x="348947" y="93504"/>
                    <a:pt x="325042" y="88553"/>
                    <a:pt x="309991" y="88432"/>
                  </a:cubicBezTo>
                  <a:cubicBezTo>
                    <a:pt x="296751" y="88633"/>
                    <a:pt x="245804" y="81227"/>
                    <a:pt x="249989" y="103406"/>
                  </a:cubicBezTo>
                  <a:cubicBezTo>
                    <a:pt x="237916" y="118500"/>
                    <a:pt x="224153" y="143456"/>
                    <a:pt x="253812" y="146837"/>
                  </a:cubicBezTo>
                  <a:cubicBezTo>
                    <a:pt x="267012" y="147883"/>
                    <a:pt x="280131" y="145267"/>
                    <a:pt x="293291" y="144422"/>
                  </a:cubicBezTo>
                  <a:cubicBezTo>
                    <a:pt x="304800" y="143174"/>
                    <a:pt x="316792" y="143295"/>
                    <a:pt x="327940" y="140316"/>
                  </a:cubicBezTo>
                  <a:cubicBezTo>
                    <a:pt x="338322" y="135727"/>
                    <a:pt x="342467" y="123773"/>
                    <a:pt x="344802" y="113468"/>
                  </a:cubicBezTo>
                  <a:close/>
                  <a:moveTo>
                    <a:pt x="351361" y="202746"/>
                  </a:moveTo>
                  <a:cubicBezTo>
                    <a:pt x="361221" y="186726"/>
                    <a:pt x="366814" y="153317"/>
                    <a:pt x="339852" y="152391"/>
                  </a:cubicBezTo>
                  <a:cubicBezTo>
                    <a:pt x="315827" y="150661"/>
                    <a:pt x="291560" y="150620"/>
                    <a:pt x="267455" y="151264"/>
                  </a:cubicBezTo>
                  <a:cubicBezTo>
                    <a:pt x="254617" y="153116"/>
                    <a:pt x="219606" y="146354"/>
                    <a:pt x="226286" y="168814"/>
                  </a:cubicBezTo>
                  <a:cubicBezTo>
                    <a:pt x="201215" y="205966"/>
                    <a:pt x="221296" y="214580"/>
                    <a:pt x="258279" y="213050"/>
                  </a:cubicBezTo>
                  <a:cubicBezTo>
                    <a:pt x="274578" y="212970"/>
                    <a:pt x="291077" y="210232"/>
                    <a:pt x="307537" y="211440"/>
                  </a:cubicBezTo>
                  <a:cubicBezTo>
                    <a:pt x="315505" y="212366"/>
                    <a:pt x="326089" y="212487"/>
                    <a:pt x="334379" y="210192"/>
                  </a:cubicBezTo>
                  <a:cubicBezTo>
                    <a:pt x="340697" y="209468"/>
                    <a:pt x="347538" y="208461"/>
                    <a:pt x="351361" y="202746"/>
                  </a:cubicBezTo>
                  <a:close/>
                  <a:moveTo>
                    <a:pt x="378445" y="351394"/>
                  </a:moveTo>
                  <a:cubicBezTo>
                    <a:pt x="382670" y="338835"/>
                    <a:pt x="392047" y="312108"/>
                    <a:pt x="379732" y="302488"/>
                  </a:cubicBezTo>
                  <a:cubicBezTo>
                    <a:pt x="361180" y="289769"/>
                    <a:pt x="337236" y="296612"/>
                    <a:pt x="316631" y="299107"/>
                  </a:cubicBezTo>
                  <a:cubicBezTo>
                    <a:pt x="307496" y="301200"/>
                    <a:pt x="289146" y="300234"/>
                    <a:pt x="291037" y="313920"/>
                  </a:cubicBezTo>
                  <a:cubicBezTo>
                    <a:pt x="278159" y="318347"/>
                    <a:pt x="274980" y="335293"/>
                    <a:pt x="272646" y="347208"/>
                  </a:cubicBezTo>
                  <a:cubicBezTo>
                    <a:pt x="266328" y="369185"/>
                    <a:pt x="293975" y="372606"/>
                    <a:pt x="309629" y="373049"/>
                  </a:cubicBezTo>
                  <a:cubicBezTo>
                    <a:pt x="324439" y="373773"/>
                    <a:pt x="339449" y="373934"/>
                    <a:pt x="354098" y="371157"/>
                  </a:cubicBezTo>
                  <a:cubicBezTo>
                    <a:pt x="365969" y="370513"/>
                    <a:pt x="374501" y="362181"/>
                    <a:pt x="378445" y="351394"/>
                  </a:cubicBezTo>
                  <a:close/>
                  <a:moveTo>
                    <a:pt x="385044" y="253301"/>
                  </a:moveTo>
                  <a:cubicBezTo>
                    <a:pt x="386815" y="243883"/>
                    <a:pt x="385688" y="232854"/>
                    <a:pt x="377197" y="226937"/>
                  </a:cubicBezTo>
                  <a:cubicBezTo>
                    <a:pt x="344439" y="210353"/>
                    <a:pt x="305243" y="219651"/>
                    <a:pt x="270070" y="221100"/>
                  </a:cubicBezTo>
                  <a:cubicBezTo>
                    <a:pt x="257152" y="221583"/>
                    <a:pt x="240854" y="222509"/>
                    <a:pt x="227292" y="224280"/>
                  </a:cubicBezTo>
                  <a:cubicBezTo>
                    <a:pt x="220813" y="223998"/>
                    <a:pt x="213167" y="227178"/>
                    <a:pt x="213771" y="234745"/>
                  </a:cubicBezTo>
                  <a:cubicBezTo>
                    <a:pt x="210511" y="235188"/>
                    <a:pt x="209988" y="239656"/>
                    <a:pt x="208338" y="242031"/>
                  </a:cubicBezTo>
                  <a:cubicBezTo>
                    <a:pt x="189222" y="274594"/>
                    <a:pt x="193569" y="283731"/>
                    <a:pt x="231840" y="285744"/>
                  </a:cubicBezTo>
                  <a:cubicBezTo>
                    <a:pt x="262907" y="284738"/>
                    <a:pt x="294015" y="283973"/>
                    <a:pt x="325123" y="284255"/>
                  </a:cubicBezTo>
                  <a:cubicBezTo>
                    <a:pt x="337518" y="284295"/>
                    <a:pt x="349872" y="284375"/>
                    <a:pt x="362267" y="284416"/>
                  </a:cubicBezTo>
                  <a:cubicBezTo>
                    <a:pt x="365768" y="284375"/>
                    <a:pt x="369068" y="283933"/>
                    <a:pt x="372126" y="282041"/>
                  </a:cubicBezTo>
                  <a:cubicBezTo>
                    <a:pt x="380980" y="275681"/>
                    <a:pt x="382952" y="263404"/>
                    <a:pt x="385044" y="253301"/>
                  </a:cubicBezTo>
                  <a:close/>
                  <a:moveTo>
                    <a:pt x="440660" y="131139"/>
                  </a:moveTo>
                  <a:cubicBezTo>
                    <a:pt x="453256" y="112744"/>
                    <a:pt x="448186" y="93101"/>
                    <a:pt x="423798" y="92176"/>
                  </a:cubicBezTo>
                  <a:cubicBezTo>
                    <a:pt x="414140" y="92336"/>
                    <a:pt x="374662" y="87386"/>
                    <a:pt x="379692" y="104009"/>
                  </a:cubicBezTo>
                  <a:cubicBezTo>
                    <a:pt x="361704" y="128724"/>
                    <a:pt x="373897" y="143134"/>
                    <a:pt x="402349" y="141644"/>
                  </a:cubicBezTo>
                  <a:cubicBezTo>
                    <a:pt x="415347" y="141161"/>
                    <a:pt x="431726" y="142570"/>
                    <a:pt x="440660" y="131139"/>
                  </a:cubicBezTo>
                  <a:close/>
                  <a:moveTo>
                    <a:pt x="471969" y="177428"/>
                  </a:moveTo>
                  <a:cubicBezTo>
                    <a:pt x="476074" y="157181"/>
                    <a:pt x="452653" y="152351"/>
                    <a:pt x="437401" y="151425"/>
                  </a:cubicBezTo>
                  <a:cubicBezTo>
                    <a:pt x="421303" y="150379"/>
                    <a:pt x="404240" y="148688"/>
                    <a:pt x="388626" y="153639"/>
                  </a:cubicBezTo>
                  <a:cubicBezTo>
                    <a:pt x="380658" y="142127"/>
                    <a:pt x="374420" y="164628"/>
                    <a:pt x="371845" y="170303"/>
                  </a:cubicBezTo>
                  <a:cubicBezTo>
                    <a:pt x="362951" y="190389"/>
                    <a:pt x="385085" y="206127"/>
                    <a:pt x="403395" y="205966"/>
                  </a:cubicBezTo>
                  <a:cubicBezTo>
                    <a:pt x="420378" y="206207"/>
                    <a:pt x="435831" y="202343"/>
                    <a:pt x="453095" y="202504"/>
                  </a:cubicBezTo>
                  <a:cubicBezTo>
                    <a:pt x="465329" y="201297"/>
                    <a:pt x="470199" y="187893"/>
                    <a:pt x="471969" y="177428"/>
                  </a:cubicBezTo>
                  <a:close/>
                  <a:moveTo>
                    <a:pt x="475551" y="272219"/>
                  </a:moveTo>
                  <a:cubicBezTo>
                    <a:pt x="484123" y="262036"/>
                    <a:pt x="495391" y="222388"/>
                    <a:pt x="480018" y="215143"/>
                  </a:cubicBezTo>
                  <a:cubicBezTo>
                    <a:pt x="466778" y="208743"/>
                    <a:pt x="451244" y="210434"/>
                    <a:pt x="436918" y="209226"/>
                  </a:cubicBezTo>
                  <a:cubicBezTo>
                    <a:pt x="425529" y="209387"/>
                    <a:pt x="411645" y="206811"/>
                    <a:pt x="402912" y="215747"/>
                  </a:cubicBezTo>
                  <a:cubicBezTo>
                    <a:pt x="397681" y="221785"/>
                    <a:pt x="394783" y="233981"/>
                    <a:pt x="402107" y="239334"/>
                  </a:cubicBezTo>
                  <a:cubicBezTo>
                    <a:pt x="392852" y="262962"/>
                    <a:pt x="391443" y="277291"/>
                    <a:pt x="421424" y="279102"/>
                  </a:cubicBezTo>
                  <a:cubicBezTo>
                    <a:pt x="433738" y="280149"/>
                    <a:pt x="446093" y="279746"/>
                    <a:pt x="458448" y="279505"/>
                  </a:cubicBezTo>
                  <a:cubicBezTo>
                    <a:pt x="464886" y="279666"/>
                    <a:pt x="471366" y="277251"/>
                    <a:pt x="475551" y="272219"/>
                  </a:cubicBezTo>
                  <a:close/>
                  <a:moveTo>
                    <a:pt x="512454" y="314483"/>
                  </a:moveTo>
                  <a:cubicBezTo>
                    <a:pt x="513540" y="308083"/>
                    <a:pt x="512011" y="300717"/>
                    <a:pt x="505653" y="297699"/>
                  </a:cubicBezTo>
                  <a:cubicBezTo>
                    <a:pt x="479615" y="287756"/>
                    <a:pt x="449795" y="290011"/>
                    <a:pt x="422792" y="294961"/>
                  </a:cubicBezTo>
                  <a:cubicBezTo>
                    <a:pt x="417118" y="296249"/>
                    <a:pt x="413778" y="302488"/>
                    <a:pt x="414945" y="308003"/>
                  </a:cubicBezTo>
                  <a:cubicBezTo>
                    <a:pt x="407902" y="319957"/>
                    <a:pt x="404603" y="334166"/>
                    <a:pt x="401705" y="347691"/>
                  </a:cubicBezTo>
                  <a:cubicBezTo>
                    <a:pt x="398606" y="361819"/>
                    <a:pt x="414341" y="368018"/>
                    <a:pt x="425770" y="369265"/>
                  </a:cubicBezTo>
                  <a:cubicBezTo>
                    <a:pt x="445691" y="371882"/>
                    <a:pt x="465893" y="370151"/>
                    <a:pt x="485974" y="369869"/>
                  </a:cubicBezTo>
                  <a:cubicBezTo>
                    <a:pt x="500341" y="370191"/>
                    <a:pt x="506779" y="355419"/>
                    <a:pt x="508510" y="343223"/>
                  </a:cubicBezTo>
                  <a:cubicBezTo>
                    <a:pt x="510281" y="333683"/>
                    <a:pt x="511488" y="324103"/>
                    <a:pt x="512454" y="314483"/>
                  </a:cubicBezTo>
                  <a:close/>
                  <a:moveTo>
                    <a:pt x="525009" y="120553"/>
                  </a:moveTo>
                  <a:cubicBezTo>
                    <a:pt x="526015" y="113750"/>
                    <a:pt x="528873" y="104533"/>
                    <a:pt x="522474" y="99541"/>
                  </a:cubicBezTo>
                  <a:cubicBezTo>
                    <a:pt x="514949" y="92095"/>
                    <a:pt x="458085" y="90123"/>
                    <a:pt x="463035" y="107109"/>
                  </a:cubicBezTo>
                  <a:cubicBezTo>
                    <a:pt x="443839" y="142570"/>
                    <a:pt x="470762" y="143174"/>
                    <a:pt x="498811" y="143576"/>
                  </a:cubicBezTo>
                  <a:cubicBezTo>
                    <a:pt x="513057" y="145347"/>
                    <a:pt x="522756" y="133514"/>
                    <a:pt x="525009" y="120553"/>
                  </a:cubicBezTo>
                  <a:close/>
                  <a:moveTo>
                    <a:pt x="593100" y="178434"/>
                  </a:moveTo>
                  <a:cubicBezTo>
                    <a:pt x="595596" y="169538"/>
                    <a:pt x="597205" y="157785"/>
                    <a:pt x="587024" y="153156"/>
                  </a:cubicBezTo>
                  <a:cubicBezTo>
                    <a:pt x="566822" y="144663"/>
                    <a:pt x="543843" y="147521"/>
                    <a:pt x="522394" y="146877"/>
                  </a:cubicBezTo>
                  <a:cubicBezTo>
                    <a:pt x="512856" y="147360"/>
                    <a:pt x="493057" y="147440"/>
                    <a:pt x="496638" y="161770"/>
                  </a:cubicBezTo>
                  <a:cubicBezTo>
                    <a:pt x="492252" y="170303"/>
                    <a:pt x="484686" y="182821"/>
                    <a:pt x="491970" y="191596"/>
                  </a:cubicBezTo>
                  <a:cubicBezTo>
                    <a:pt x="495713" y="195299"/>
                    <a:pt x="501105" y="196829"/>
                    <a:pt x="506176" y="197916"/>
                  </a:cubicBezTo>
                  <a:cubicBezTo>
                    <a:pt x="525694" y="201417"/>
                    <a:pt x="545171" y="201941"/>
                    <a:pt x="565132" y="203350"/>
                  </a:cubicBezTo>
                  <a:cubicBezTo>
                    <a:pt x="580263" y="205765"/>
                    <a:pt x="590404" y="191797"/>
                    <a:pt x="593100" y="178434"/>
                  </a:cubicBezTo>
                  <a:close/>
                  <a:moveTo>
                    <a:pt x="609037" y="252134"/>
                  </a:moveTo>
                  <a:cubicBezTo>
                    <a:pt x="610968" y="243681"/>
                    <a:pt x="613021" y="233820"/>
                    <a:pt x="608071" y="226011"/>
                  </a:cubicBezTo>
                  <a:cubicBezTo>
                    <a:pt x="598775" y="212487"/>
                    <a:pt x="580102" y="213815"/>
                    <a:pt x="565574" y="211802"/>
                  </a:cubicBezTo>
                  <a:cubicBezTo>
                    <a:pt x="553622" y="211802"/>
                    <a:pt x="522796" y="204436"/>
                    <a:pt x="520220" y="220939"/>
                  </a:cubicBezTo>
                  <a:cubicBezTo>
                    <a:pt x="508067" y="229312"/>
                    <a:pt x="505089" y="245734"/>
                    <a:pt x="506256" y="259581"/>
                  </a:cubicBezTo>
                  <a:cubicBezTo>
                    <a:pt x="511689" y="285824"/>
                    <a:pt x="550041" y="279787"/>
                    <a:pt x="570283" y="282000"/>
                  </a:cubicBezTo>
                  <a:cubicBezTo>
                    <a:pt x="591290" y="284657"/>
                    <a:pt x="604892" y="272099"/>
                    <a:pt x="609037" y="252134"/>
                  </a:cubicBezTo>
                  <a:close/>
                  <a:moveTo>
                    <a:pt x="618212" y="136653"/>
                  </a:moveTo>
                  <a:cubicBezTo>
                    <a:pt x="629963" y="128764"/>
                    <a:pt x="642921" y="100830"/>
                    <a:pt x="627186" y="91370"/>
                  </a:cubicBezTo>
                  <a:cubicBezTo>
                    <a:pt x="611813" y="82998"/>
                    <a:pt x="593583" y="85252"/>
                    <a:pt x="576722" y="84850"/>
                  </a:cubicBezTo>
                  <a:cubicBezTo>
                    <a:pt x="567305" y="85735"/>
                    <a:pt x="550161" y="83119"/>
                    <a:pt x="548793" y="96040"/>
                  </a:cubicBezTo>
                  <a:cubicBezTo>
                    <a:pt x="545131" y="95315"/>
                    <a:pt x="543441" y="100387"/>
                    <a:pt x="541791" y="102842"/>
                  </a:cubicBezTo>
                  <a:cubicBezTo>
                    <a:pt x="539255" y="108316"/>
                    <a:pt x="535392" y="113629"/>
                    <a:pt x="534869" y="119667"/>
                  </a:cubicBezTo>
                  <a:cubicBezTo>
                    <a:pt x="535593" y="132668"/>
                    <a:pt x="549799" y="139672"/>
                    <a:pt x="561429" y="140316"/>
                  </a:cubicBezTo>
                  <a:cubicBezTo>
                    <a:pt x="574106" y="141121"/>
                    <a:pt x="586863" y="140075"/>
                    <a:pt x="599580" y="139793"/>
                  </a:cubicBezTo>
                  <a:cubicBezTo>
                    <a:pt x="605858" y="139430"/>
                    <a:pt x="612578" y="140075"/>
                    <a:pt x="618212" y="136653"/>
                  </a:cubicBezTo>
                  <a:close/>
                  <a:moveTo>
                    <a:pt x="660588" y="310820"/>
                  </a:moveTo>
                  <a:cubicBezTo>
                    <a:pt x="660910" y="305507"/>
                    <a:pt x="660507" y="299510"/>
                    <a:pt x="656362" y="295605"/>
                  </a:cubicBezTo>
                  <a:cubicBezTo>
                    <a:pt x="637368" y="282242"/>
                    <a:pt x="609882" y="287555"/>
                    <a:pt x="587748" y="285945"/>
                  </a:cubicBezTo>
                  <a:cubicBezTo>
                    <a:pt x="578050" y="286468"/>
                    <a:pt x="559256" y="282403"/>
                    <a:pt x="560383" y="297457"/>
                  </a:cubicBezTo>
                  <a:cubicBezTo>
                    <a:pt x="554668" y="294197"/>
                    <a:pt x="550765" y="315369"/>
                    <a:pt x="549558" y="319515"/>
                  </a:cubicBezTo>
                  <a:cubicBezTo>
                    <a:pt x="548069" y="327806"/>
                    <a:pt x="545735" y="336058"/>
                    <a:pt x="545252" y="344511"/>
                  </a:cubicBezTo>
                  <a:cubicBezTo>
                    <a:pt x="548793" y="365804"/>
                    <a:pt x="577768" y="362986"/>
                    <a:pt x="594187" y="364073"/>
                  </a:cubicBezTo>
                  <a:cubicBezTo>
                    <a:pt x="605938" y="364033"/>
                    <a:pt x="617729" y="363872"/>
                    <a:pt x="629480" y="363469"/>
                  </a:cubicBezTo>
                  <a:cubicBezTo>
                    <a:pt x="640426" y="363912"/>
                    <a:pt x="650567" y="359927"/>
                    <a:pt x="653948" y="348657"/>
                  </a:cubicBezTo>
                  <a:cubicBezTo>
                    <a:pt x="658455" y="336581"/>
                    <a:pt x="659582" y="323580"/>
                    <a:pt x="660588" y="310820"/>
                  </a:cubicBezTo>
                  <a:close/>
                  <a:moveTo>
                    <a:pt x="725942" y="185156"/>
                  </a:moveTo>
                  <a:cubicBezTo>
                    <a:pt x="727995" y="176985"/>
                    <a:pt x="727713" y="166681"/>
                    <a:pt x="720107" y="161448"/>
                  </a:cubicBezTo>
                  <a:cubicBezTo>
                    <a:pt x="698497" y="149050"/>
                    <a:pt x="671856" y="150137"/>
                    <a:pt x="647710" y="151345"/>
                  </a:cubicBezTo>
                  <a:cubicBezTo>
                    <a:pt x="639782" y="152754"/>
                    <a:pt x="629118" y="150701"/>
                    <a:pt x="623444" y="157503"/>
                  </a:cubicBezTo>
                  <a:cubicBezTo>
                    <a:pt x="621633" y="156819"/>
                    <a:pt x="620305" y="159073"/>
                    <a:pt x="619701" y="160482"/>
                  </a:cubicBezTo>
                  <a:cubicBezTo>
                    <a:pt x="616441" y="169176"/>
                    <a:pt x="612095" y="178313"/>
                    <a:pt x="611894" y="187732"/>
                  </a:cubicBezTo>
                  <a:cubicBezTo>
                    <a:pt x="620385" y="215626"/>
                    <a:pt x="673023" y="208180"/>
                    <a:pt x="696283" y="210031"/>
                  </a:cubicBezTo>
                  <a:cubicBezTo>
                    <a:pt x="711817" y="212325"/>
                    <a:pt x="723689" y="199646"/>
                    <a:pt x="725942" y="185156"/>
                  </a:cubicBezTo>
                  <a:close/>
                  <a:moveTo>
                    <a:pt x="722482" y="263163"/>
                  </a:moveTo>
                  <a:cubicBezTo>
                    <a:pt x="728277" y="251570"/>
                    <a:pt x="732341" y="238489"/>
                    <a:pt x="732341" y="225447"/>
                  </a:cubicBezTo>
                  <a:cubicBezTo>
                    <a:pt x="728759" y="207415"/>
                    <a:pt x="703245" y="211480"/>
                    <a:pt x="689402" y="210071"/>
                  </a:cubicBezTo>
                  <a:cubicBezTo>
                    <a:pt x="673627" y="211158"/>
                    <a:pt x="653465" y="205443"/>
                    <a:pt x="641151" y="217840"/>
                  </a:cubicBezTo>
                  <a:cubicBezTo>
                    <a:pt x="637770" y="222026"/>
                    <a:pt x="634873" y="228184"/>
                    <a:pt x="636925" y="233538"/>
                  </a:cubicBezTo>
                  <a:cubicBezTo>
                    <a:pt x="634430" y="240783"/>
                    <a:pt x="631734" y="248109"/>
                    <a:pt x="630325" y="255596"/>
                  </a:cubicBezTo>
                  <a:cubicBezTo>
                    <a:pt x="630728" y="275520"/>
                    <a:pt x="661996" y="276446"/>
                    <a:pt x="676725" y="278901"/>
                  </a:cubicBezTo>
                  <a:cubicBezTo>
                    <a:pt x="693346" y="280793"/>
                    <a:pt x="713990" y="280189"/>
                    <a:pt x="722482" y="263163"/>
                  </a:cubicBezTo>
                  <a:close/>
                  <a:moveTo>
                    <a:pt x="732623" y="135566"/>
                  </a:moveTo>
                  <a:cubicBezTo>
                    <a:pt x="740591" y="126470"/>
                    <a:pt x="743931" y="112945"/>
                    <a:pt x="742684" y="101071"/>
                  </a:cubicBezTo>
                  <a:cubicBezTo>
                    <a:pt x="741074" y="95516"/>
                    <a:pt x="735762" y="91934"/>
                    <a:pt x="730570" y="90002"/>
                  </a:cubicBezTo>
                  <a:cubicBezTo>
                    <a:pt x="714312" y="84286"/>
                    <a:pt x="696726" y="85534"/>
                    <a:pt x="679784" y="84930"/>
                  </a:cubicBezTo>
                  <a:cubicBezTo>
                    <a:pt x="672862" y="84809"/>
                    <a:pt x="665699" y="84326"/>
                    <a:pt x="658898" y="85896"/>
                  </a:cubicBezTo>
                  <a:cubicBezTo>
                    <a:pt x="652660" y="87305"/>
                    <a:pt x="649924" y="95677"/>
                    <a:pt x="653908" y="100588"/>
                  </a:cubicBezTo>
                  <a:cubicBezTo>
                    <a:pt x="651976" y="109202"/>
                    <a:pt x="646986" y="117936"/>
                    <a:pt x="647791" y="126792"/>
                  </a:cubicBezTo>
                  <a:cubicBezTo>
                    <a:pt x="655920" y="144905"/>
                    <a:pt x="683567" y="140799"/>
                    <a:pt x="700106" y="142731"/>
                  </a:cubicBezTo>
                  <a:cubicBezTo>
                    <a:pt x="711254" y="142852"/>
                    <a:pt x="724453" y="144864"/>
                    <a:pt x="732623" y="135566"/>
                  </a:cubicBezTo>
                  <a:close/>
                  <a:moveTo>
                    <a:pt x="859790" y="183063"/>
                  </a:moveTo>
                  <a:cubicBezTo>
                    <a:pt x="862487" y="174650"/>
                    <a:pt x="866390" y="163742"/>
                    <a:pt x="860998" y="155772"/>
                  </a:cubicBezTo>
                  <a:cubicBezTo>
                    <a:pt x="853834" y="139269"/>
                    <a:pt x="727109" y="135929"/>
                    <a:pt x="755400" y="165513"/>
                  </a:cubicBezTo>
                  <a:cubicBezTo>
                    <a:pt x="746909" y="184512"/>
                    <a:pt x="753388" y="192079"/>
                    <a:pt x="773027" y="195058"/>
                  </a:cubicBezTo>
                  <a:cubicBezTo>
                    <a:pt x="791055" y="197634"/>
                    <a:pt x="809125" y="200331"/>
                    <a:pt x="827355" y="201297"/>
                  </a:cubicBezTo>
                  <a:cubicBezTo>
                    <a:pt x="841158" y="203229"/>
                    <a:pt x="855404" y="197111"/>
                    <a:pt x="859790" y="183063"/>
                  </a:cubicBezTo>
                  <a:close/>
                  <a:moveTo>
                    <a:pt x="836248" y="139632"/>
                  </a:moveTo>
                  <a:cubicBezTo>
                    <a:pt x="856450" y="142369"/>
                    <a:pt x="873151" y="115199"/>
                    <a:pt x="864459" y="97811"/>
                  </a:cubicBezTo>
                  <a:cubicBezTo>
                    <a:pt x="852104" y="80825"/>
                    <a:pt x="814718" y="83964"/>
                    <a:pt x="795482" y="84286"/>
                  </a:cubicBezTo>
                  <a:cubicBezTo>
                    <a:pt x="788681" y="85333"/>
                    <a:pt x="780753" y="84326"/>
                    <a:pt x="774958" y="88513"/>
                  </a:cubicBezTo>
                  <a:cubicBezTo>
                    <a:pt x="770693" y="91491"/>
                    <a:pt x="770210" y="98253"/>
                    <a:pt x="773751" y="101957"/>
                  </a:cubicBezTo>
                  <a:cubicBezTo>
                    <a:pt x="770854" y="101554"/>
                    <a:pt x="769848" y="105941"/>
                    <a:pt x="768721" y="107994"/>
                  </a:cubicBezTo>
                  <a:cubicBezTo>
                    <a:pt x="767232" y="112100"/>
                    <a:pt x="765421" y="115602"/>
                    <a:pt x="765300" y="120351"/>
                  </a:cubicBezTo>
                  <a:cubicBezTo>
                    <a:pt x="766668" y="143053"/>
                    <a:pt x="818823" y="135768"/>
                    <a:pt x="836248" y="139632"/>
                  </a:cubicBezTo>
                  <a:close/>
                  <a:moveTo>
                    <a:pt x="868805" y="239093"/>
                  </a:moveTo>
                  <a:cubicBezTo>
                    <a:pt x="871783" y="227420"/>
                    <a:pt x="867879" y="217357"/>
                    <a:pt x="856330" y="212889"/>
                  </a:cubicBezTo>
                  <a:cubicBezTo>
                    <a:pt x="840796" y="206932"/>
                    <a:pt x="823532" y="208985"/>
                    <a:pt x="807233" y="208260"/>
                  </a:cubicBezTo>
                  <a:cubicBezTo>
                    <a:pt x="793993" y="209025"/>
                    <a:pt x="765260" y="204356"/>
                    <a:pt x="762322" y="222026"/>
                  </a:cubicBezTo>
                  <a:cubicBezTo>
                    <a:pt x="756286" y="226172"/>
                    <a:pt x="753871" y="234222"/>
                    <a:pt x="751497" y="240864"/>
                  </a:cubicBezTo>
                  <a:cubicBezTo>
                    <a:pt x="741758" y="264894"/>
                    <a:pt x="766266" y="276969"/>
                    <a:pt x="786870" y="275641"/>
                  </a:cubicBezTo>
                  <a:cubicBezTo>
                    <a:pt x="807314" y="275238"/>
                    <a:pt x="827556" y="271897"/>
                    <a:pt x="848040" y="272260"/>
                  </a:cubicBezTo>
                  <a:cubicBezTo>
                    <a:pt x="862970" y="269764"/>
                    <a:pt x="866592" y="251651"/>
                    <a:pt x="868805" y="239093"/>
                  </a:cubicBezTo>
                  <a:close/>
                  <a:moveTo>
                    <a:pt x="970579" y="128643"/>
                  </a:moveTo>
                  <a:cubicBezTo>
                    <a:pt x="974402" y="119466"/>
                    <a:pt x="979634" y="106626"/>
                    <a:pt x="970499" y="98857"/>
                  </a:cubicBezTo>
                  <a:cubicBezTo>
                    <a:pt x="954281" y="86822"/>
                    <a:pt x="931986" y="88110"/>
                    <a:pt x="912710" y="87064"/>
                  </a:cubicBezTo>
                  <a:cubicBezTo>
                    <a:pt x="902931" y="87869"/>
                    <a:pt x="883735" y="84286"/>
                    <a:pt x="884500" y="99139"/>
                  </a:cubicBezTo>
                  <a:cubicBezTo>
                    <a:pt x="853754" y="152915"/>
                    <a:pt x="910295" y="140034"/>
                    <a:pt x="943415" y="148930"/>
                  </a:cubicBezTo>
                  <a:cubicBezTo>
                    <a:pt x="956977" y="151707"/>
                    <a:pt x="966354" y="140115"/>
                    <a:pt x="970579" y="128643"/>
                  </a:cubicBezTo>
                  <a:close/>
                  <a:moveTo>
                    <a:pt x="989493" y="261472"/>
                  </a:moveTo>
                  <a:cubicBezTo>
                    <a:pt x="998226" y="252738"/>
                    <a:pt x="1002894" y="239616"/>
                    <a:pt x="1001808" y="227299"/>
                  </a:cubicBezTo>
                  <a:cubicBezTo>
                    <a:pt x="997904" y="208663"/>
                    <a:pt x="974362" y="208542"/>
                    <a:pt x="959150" y="206046"/>
                  </a:cubicBezTo>
                  <a:cubicBezTo>
                    <a:pt x="957017" y="205885"/>
                    <a:pt x="954603" y="205684"/>
                    <a:pt x="951907" y="205443"/>
                  </a:cubicBezTo>
                  <a:cubicBezTo>
                    <a:pt x="965509" y="205443"/>
                    <a:pt x="978910" y="200532"/>
                    <a:pt x="985147" y="187249"/>
                  </a:cubicBezTo>
                  <a:cubicBezTo>
                    <a:pt x="988367" y="179762"/>
                    <a:pt x="993638" y="169216"/>
                    <a:pt x="987159" y="162132"/>
                  </a:cubicBezTo>
                  <a:cubicBezTo>
                    <a:pt x="966676" y="146474"/>
                    <a:pt x="937540" y="149735"/>
                    <a:pt x="913072" y="148326"/>
                  </a:cubicBezTo>
                  <a:cubicBezTo>
                    <a:pt x="906432" y="148407"/>
                    <a:pt x="899631" y="147803"/>
                    <a:pt x="893112" y="149212"/>
                  </a:cubicBezTo>
                  <a:cubicBezTo>
                    <a:pt x="886914" y="150580"/>
                    <a:pt x="884983" y="159355"/>
                    <a:pt x="889771" y="163340"/>
                  </a:cubicBezTo>
                  <a:cubicBezTo>
                    <a:pt x="870857" y="202424"/>
                    <a:pt x="912911" y="202826"/>
                    <a:pt x="940598" y="204678"/>
                  </a:cubicBezTo>
                  <a:cubicBezTo>
                    <a:pt x="916774" y="203470"/>
                    <a:pt x="885908" y="205282"/>
                    <a:pt x="887035" y="229875"/>
                  </a:cubicBezTo>
                  <a:cubicBezTo>
                    <a:pt x="876210" y="272582"/>
                    <a:pt x="930216" y="265940"/>
                    <a:pt x="957098" y="267711"/>
                  </a:cubicBezTo>
                  <a:cubicBezTo>
                    <a:pt x="967923" y="267269"/>
                    <a:pt x="980962" y="269764"/>
                    <a:pt x="989493" y="261472"/>
                  </a:cubicBezTo>
                  <a:close/>
                  <a:moveTo>
                    <a:pt x="1089296" y="123934"/>
                  </a:moveTo>
                  <a:cubicBezTo>
                    <a:pt x="1092717" y="113790"/>
                    <a:pt x="1095695" y="101192"/>
                    <a:pt x="1089497" y="91531"/>
                  </a:cubicBezTo>
                  <a:cubicBezTo>
                    <a:pt x="1083944" y="84165"/>
                    <a:pt x="1074124" y="83320"/>
                    <a:pt x="1065633" y="81952"/>
                  </a:cubicBezTo>
                  <a:cubicBezTo>
                    <a:pt x="1044385" y="77685"/>
                    <a:pt x="1022694" y="78329"/>
                    <a:pt x="1001244" y="80704"/>
                  </a:cubicBezTo>
                  <a:cubicBezTo>
                    <a:pt x="991304" y="80905"/>
                    <a:pt x="985187" y="92779"/>
                    <a:pt x="995852" y="97368"/>
                  </a:cubicBezTo>
                  <a:cubicBezTo>
                    <a:pt x="992351" y="107028"/>
                    <a:pt x="985630" y="119989"/>
                    <a:pt x="996214" y="127597"/>
                  </a:cubicBezTo>
                  <a:cubicBezTo>
                    <a:pt x="1002130" y="132306"/>
                    <a:pt x="1009856" y="134399"/>
                    <a:pt x="1017221" y="135486"/>
                  </a:cubicBezTo>
                  <a:cubicBezTo>
                    <a:pt x="1032030" y="137458"/>
                    <a:pt x="1046759" y="140638"/>
                    <a:pt x="1061730" y="141282"/>
                  </a:cubicBezTo>
                  <a:cubicBezTo>
                    <a:pt x="1074285" y="143415"/>
                    <a:pt x="1085634" y="136049"/>
                    <a:pt x="1089296" y="123934"/>
                  </a:cubicBezTo>
                  <a:close/>
                  <a:moveTo>
                    <a:pt x="1113844" y="171833"/>
                  </a:moveTo>
                  <a:cubicBezTo>
                    <a:pt x="1114287" y="157906"/>
                    <a:pt x="1099437" y="151224"/>
                    <a:pt x="1087887" y="148407"/>
                  </a:cubicBezTo>
                  <a:cubicBezTo>
                    <a:pt x="1067243" y="143939"/>
                    <a:pt x="1045914" y="145347"/>
                    <a:pt x="1025109" y="147561"/>
                  </a:cubicBezTo>
                  <a:cubicBezTo>
                    <a:pt x="1020159" y="147964"/>
                    <a:pt x="1013881" y="147239"/>
                    <a:pt x="1009454" y="150298"/>
                  </a:cubicBezTo>
                  <a:cubicBezTo>
                    <a:pt x="1004424" y="153116"/>
                    <a:pt x="1003699" y="160522"/>
                    <a:pt x="1008045" y="164346"/>
                  </a:cubicBezTo>
                  <a:cubicBezTo>
                    <a:pt x="1007643" y="170021"/>
                    <a:pt x="1006114" y="175737"/>
                    <a:pt x="1006838" y="181413"/>
                  </a:cubicBezTo>
                  <a:cubicBezTo>
                    <a:pt x="1011144" y="197714"/>
                    <a:pt x="1032714" y="199526"/>
                    <a:pt x="1046759" y="201740"/>
                  </a:cubicBezTo>
                  <a:cubicBezTo>
                    <a:pt x="1061247" y="203309"/>
                    <a:pt x="1075895" y="203350"/>
                    <a:pt x="1090463" y="202786"/>
                  </a:cubicBezTo>
                  <a:cubicBezTo>
                    <a:pt x="1095493" y="202907"/>
                    <a:pt x="1100765" y="201538"/>
                    <a:pt x="1104307" y="197795"/>
                  </a:cubicBezTo>
                  <a:cubicBezTo>
                    <a:pt x="1111309" y="191073"/>
                    <a:pt x="1113562" y="181171"/>
                    <a:pt x="1113844" y="171833"/>
                  </a:cubicBezTo>
                  <a:close/>
                  <a:moveTo>
                    <a:pt x="1108492" y="266665"/>
                  </a:moveTo>
                  <a:cubicBezTo>
                    <a:pt x="1119196" y="257648"/>
                    <a:pt x="1130022" y="229110"/>
                    <a:pt x="1114448" y="220416"/>
                  </a:cubicBezTo>
                  <a:cubicBezTo>
                    <a:pt x="1092475" y="210675"/>
                    <a:pt x="1066720" y="211158"/>
                    <a:pt x="1043017" y="209508"/>
                  </a:cubicBezTo>
                  <a:cubicBezTo>
                    <a:pt x="1031386" y="208622"/>
                    <a:pt x="1007402" y="215868"/>
                    <a:pt x="1020078" y="230600"/>
                  </a:cubicBezTo>
                  <a:cubicBezTo>
                    <a:pt x="1003900" y="265981"/>
                    <a:pt x="1035129" y="270569"/>
                    <a:pt x="1062695" y="272018"/>
                  </a:cubicBezTo>
                  <a:cubicBezTo>
                    <a:pt x="1077706" y="271616"/>
                    <a:pt x="1095171" y="274796"/>
                    <a:pt x="1108492" y="266665"/>
                  </a:cubicBezTo>
                  <a:close/>
                  <a:moveTo>
                    <a:pt x="1200286" y="118500"/>
                  </a:moveTo>
                  <a:cubicBezTo>
                    <a:pt x="1200809" y="110611"/>
                    <a:pt x="1202298" y="101232"/>
                    <a:pt x="1196785" y="94671"/>
                  </a:cubicBezTo>
                  <a:cubicBezTo>
                    <a:pt x="1180084" y="81670"/>
                    <a:pt x="1156622" y="83280"/>
                    <a:pt x="1136541" y="82918"/>
                  </a:cubicBezTo>
                  <a:cubicBezTo>
                    <a:pt x="1127728" y="82193"/>
                    <a:pt x="1110142" y="83642"/>
                    <a:pt x="1112798" y="96201"/>
                  </a:cubicBezTo>
                  <a:cubicBezTo>
                    <a:pt x="1093723" y="141765"/>
                    <a:pt x="1126239" y="135808"/>
                    <a:pt x="1159198" y="141886"/>
                  </a:cubicBezTo>
                  <a:cubicBezTo>
                    <a:pt x="1178555" y="145790"/>
                    <a:pt x="1198274" y="141322"/>
                    <a:pt x="1200286" y="118500"/>
                  </a:cubicBezTo>
                  <a:close/>
                  <a:moveTo>
                    <a:pt x="1216625" y="312189"/>
                  </a:moveTo>
                  <a:cubicBezTo>
                    <a:pt x="1217550" y="293150"/>
                    <a:pt x="1210950" y="282041"/>
                    <a:pt x="1190909" y="282484"/>
                  </a:cubicBezTo>
                  <a:cubicBezTo>
                    <a:pt x="1050582" y="283892"/>
                    <a:pt x="909651" y="275118"/>
                    <a:pt x="769727" y="287837"/>
                  </a:cubicBezTo>
                  <a:cubicBezTo>
                    <a:pt x="756849" y="289930"/>
                    <a:pt x="731214" y="285583"/>
                    <a:pt x="726667" y="301643"/>
                  </a:cubicBezTo>
                  <a:cubicBezTo>
                    <a:pt x="726747" y="299550"/>
                    <a:pt x="726828" y="297497"/>
                    <a:pt x="726828" y="295444"/>
                  </a:cubicBezTo>
                  <a:cubicBezTo>
                    <a:pt x="727311" y="294680"/>
                    <a:pt x="727069" y="293432"/>
                    <a:pt x="726023" y="293190"/>
                  </a:cubicBezTo>
                  <a:cubicBezTo>
                    <a:pt x="718538" y="289487"/>
                    <a:pt x="714312" y="324385"/>
                    <a:pt x="712904" y="329980"/>
                  </a:cubicBezTo>
                  <a:cubicBezTo>
                    <a:pt x="708960" y="347771"/>
                    <a:pt x="730047" y="355137"/>
                    <a:pt x="744253" y="355701"/>
                  </a:cubicBezTo>
                  <a:cubicBezTo>
                    <a:pt x="817415" y="355982"/>
                    <a:pt x="890576" y="348013"/>
                    <a:pt x="963859" y="346845"/>
                  </a:cubicBezTo>
                  <a:cubicBezTo>
                    <a:pt x="1041729" y="344511"/>
                    <a:pt x="1119840" y="345799"/>
                    <a:pt x="1197710" y="346161"/>
                  </a:cubicBezTo>
                  <a:cubicBezTo>
                    <a:pt x="1203264" y="345356"/>
                    <a:pt x="1206403" y="341291"/>
                    <a:pt x="1207047" y="336823"/>
                  </a:cubicBezTo>
                  <a:cubicBezTo>
                    <a:pt x="1210468" y="334971"/>
                    <a:pt x="1213486" y="331630"/>
                    <a:pt x="1214773" y="328491"/>
                  </a:cubicBezTo>
                  <a:cubicBezTo>
                    <a:pt x="1216987" y="323258"/>
                    <a:pt x="1216584" y="317663"/>
                    <a:pt x="1216625" y="312189"/>
                  </a:cubicBezTo>
                  <a:close/>
                  <a:moveTo>
                    <a:pt x="1209180" y="551765"/>
                  </a:moveTo>
                  <a:cubicBezTo>
                    <a:pt x="1249584" y="534094"/>
                    <a:pt x="1236988" y="479192"/>
                    <a:pt x="1222661" y="447111"/>
                  </a:cubicBezTo>
                  <a:cubicBezTo>
                    <a:pt x="1210347" y="425738"/>
                    <a:pt x="1206161" y="400500"/>
                    <a:pt x="1190789" y="380817"/>
                  </a:cubicBezTo>
                  <a:cubicBezTo>
                    <a:pt x="1182780" y="369547"/>
                    <a:pt x="1167729" y="368380"/>
                    <a:pt x="1155214" y="365804"/>
                  </a:cubicBezTo>
                  <a:cubicBezTo>
                    <a:pt x="1115897" y="361618"/>
                    <a:pt x="1076338" y="363791"/>
                    <a:pt x="1036859" y="364516"/>
                  </a:cubicBezTo>
                  <a:cubicBezTo>
                    <a:pt x="970257" y="361940"/>
                    <a:pt x="902488" y="365844"/>
                    <a:pt x="835886" y="370714"/>
                  </a:cubicBezTo>
                  <a:cubicBezTo>
                    <a:pt x="797092" y="374820"/>
                    <a:pt x="788440" y="424651"/>
                    <a:pt x="775803" y="454598"/>
                  </a:cubicBezTo>
                  <a:cubicBezTo>
                    <a:pt x="759948" y="498432"/>
                    <a:pt x="741476" y="560781"/>
                    <a:pt x="809849" y="561707"/>
                  </a:cubicBezTo>
                  <a:cubicBezTo>
                    <a:pt x="850615" y="561787"/>
                    <a:pt x="891381" y="558527"/>
                    <a:pt x="932147" y="559372"/>
                  </a:cubicBezTo>
                  <a:cubicBezTo>
                    <a:pt x="970016" y="557682"/>
                    <a:pt x="1007643" y="555307"/>
                    <a:pt x="1045592" y="557722"/>
                  </a:cubicBezTo>
                  <a:cubicBezTo>
                    <a:pt x="1078471" y="557279"/>
                    <a:pt x="1111309" y="554985"/>
                    <a:pt x="1144107" y="553817"/>
                  </a:cubicBezTo>
                  <a:cubicBezTo>
                    <a:pt x="1165758" y="552690"/>
                    <a:pt x="1187931" y="556152"/>
                    <a:pt x="1209180" y="551765"/>
                  </a:cubicBezTo>
                  <a:close/>
                  <a:moveTo>
                    <a:pt x="1230549" y="178917"/>
                  </a:moveTo>
                  <a:cubicBezTo>
                    <a:pt x="1232319" y="170263"/>
                    <a:pt x="1231675" y="159959"/>
                    <a:pt x="1223345" y="154967"/>
                  </a:cubicBezTo>
                  <a:cubicBezTo>
                    <a:pt x="1201413" y="144381"/>
                    <a:pt x="1174973" y="149332"/>
                    <a:pt x="1151471" y="150339"/>
                  </a:cubicBezTo>
                  <a:cubicBezTo>
                    <a:pt x="1144509" y="150419"/>
                    <a:pt x="1132034" y="150741"/>
                    <a:pt x="1133966" y="160804"/>
                  </a:cubicBezTo>
                  <a:cubicBezTo>
                    <a:pt x="1132517" y="167204"/>
                    <a:pt x="1132034" y="173684"/>
                    <a:pt x="1130827" y="180124"/>
                  </a:cubicBezTo>
                  <a:cubicBezTo>
                    <a:pt x="1130183" y="183385"/>
                    <a:pt x="1130585" y="186806"/>
                    <a:pt x="1132678" y="189543"/>
                  </a:cubicBezTo>
                  <a:cubicBezTo>
                    <a:pt x="1138835" y="196748"/>
                    <a:pt x="1149218" y="197714"/>
                    <a:pt x="1158111" y="198680"/>
                  </a:cubicBezTo>
                  <a:cubicBezTo>
                    <a:pt x="1173967" y="199888"/>
                    <a:pt x="1189863" y="199888"/>
                    <a:pt x="1205719" y="201417"/>
                  </a:cubicBezTo>
                  <a:cubicBezTo>
                    <a:pt x="1219723" y="204758"/>
                    <a:pt x="1229382" y="191596"/>
                    <a:pt x="1230549" y="178917"/>
                  </a:cubicBezTo>
                  <a:close/>
                  <a:moveTo>
                    <a:pt x="1250067" y="261875"/>
                  </a:moveTo>
                  <a:cubicBezTo>
                    <a:pt x="1256787" y="251933"/>
                    <a:pt x="1259322" y="238730"/>
                    <a:pt x="1257713" y="226897"/>
                  </a:cubicBezTo>
                  <a:cubicBezTo>
                    <a:pt x="1255741" y="220134"/>
                    <a:pt x="1248698" y="216673"/>
                    <a:pt x="1242420" y="214902"/>
                  </a:cubicBezTo>
                  <a:cubicBezTo>
                    <a:pt x="1219321" y="210112"/>
                    <a:pt x="1195336" y="210595"/>
                    <a:pt x="1171874" y="209548"/>
                  </a:cubicBezTo>
                  <a:cubicBezTo>
                    <a:pt x="1162136" y="207978"/>
                    <a:pt x="1144871" y="211158"/>
                    <a:pt x="1150345" y="224642"/>
                  </a:cubicBezTo>
                  <a:cubicBezTo>
                    <a:pt x="1147447" y="231727"/>
                    <a:pt x="1146682" y="239455"/>
                    <a:pt x="1145475" y="246982"/>
                  </a:cubicBezTo>
                  <a:cubicBezTo>
                    <a:pt x="1146240" y="265095"/>
                    <a:pt x="1169742" y="268235"/>
                    <a:pt x="1184028" y="269160"/>
                  </a:cubicBezTo>
                  <a:cubicBezTo>
                    <a:pt x="1199562" y="270328"/>
                    <a:pt x="1215216" y="270851"/>
                    <a:pt x="1230830" y="269845"/>
                  </a:cubicBezTo>
                  <a:cubicBezTo>
                    <a:pt x="1237953" y="269724"/>
                    <a:pt x="1245761" y="268154"/>
                    <a:pt x="1250067" y="261875"/>
                  </a:cubicBezTo>
                  <a:close/>
                  <a:moveTo>
                    <a:pt x="1289706" y="127597"/>
                  </a:moveTo>
                  <a:cubicBezTo>
                    <a:pt x="1293730" y="115964"/>
                    <a:pt x="1298962" y="99823"/>
                    <a:pt x="1287734" y="90606"/>
                  </a:cubicBezTo>
                  <a:cubicBezTo>
                    <a:pt x="1269705" y="78772"/>
                    <a:pt x="1246243" y="83441"/>
                    <a:pt x="1225679" y="80945"/>
                  </a:cubicBezTo>
                  <a:cubicBezTo>
                    <a:pt x="1223627" y="80825"/>
                    <a:pt x="1222299" y="80704"/>
                    <a:pt x="1219442" y="80503"/>
                  </a:cubicBezTo>
                  <a:cubicBezTo>
                    <a:pt x="1211554" y="79255"/>
                    <a:pt x="1206282" y="89197"/>
                    <a:pt x="1211675" y="95033"/>
                  </a:cubicBezTo>
                  <a:cubicBezTo>
                    <a:pt x="1208697" y="105378"/>
                    <a:pt x="1202097" y="118822"/>
                    <a:pt x="1210628" y="128080"/>
                  </a:cubicBezTo>
                  <a:cubicBezTo>
                    <a:pt x="1226082" y="140316"/>
                    <a:pt x="1248457" y="138102"/>
                    <a:pt x="1267210" y="139551"/>
                  </a:cubicBezTo>
                  <a:cubicBezTo>
                    <a:pt x="1276989" y="140517"/>
                    <a:pt x="1286808" y="138344"/>
                    <a:pt x="1289706" y="127597"/>
                  </a:cubicBezTo>
                  <a:close/>
                  <a:moveTo>
                    <a:pt x="1338078" y="329014"/>
                  </a:moveTo>
                  <a:cubicBezTo>
                    <a:pt x="1339607" y="314966"/>
                    <a:pt x="1338883" y="296974"/>
                    <a:pt x="1326609" y="287716"/>
                  </a:cubicBezTo>
                  <a:cubicBezTo>
                    <a:pt x="1316186" y="280511"/>
                    <a:pt x="1244151" y="268315"/>
                    <a:pt x="1245157" y="288642"/>
                  </a:cubicBezTo>
                  <a:cubicBezTo>
                    <a:pt x="1234533" y="298826"/>
                    <a:pt x="1234734" y="316214"/>
                    <a:pt x="1234694" y="330060"/>
                  </a:cubicBezTo>
                  <a:cubicBezTo>
                    <a:pt x="1236022" y="348616"/>
                    <a:pt x="1259524" y="346765"/>
                    <a:pt x="1273126" y="349260"/>
                  </a:cubicBezTo>
                  <a:cubicBezTo>
                    <a:pt x="1286003" y="350468"/>
                    <a:pt x="1298962" y="350106"/>
                    <a:pt x="1311799" y="348657"/>
                  </a:cubicBezTo>
                  <a:cubicBezTo>
                    <a:pt x="1324033" y="348375"/>
                    <a:pt x="1336307" y="342176"/>
                    <a:pt x="1338078" y="329014"/>
                  </a:cubicBezTo>
                  <a:close/>
                  <a:moveTo>
                    <a:pt x="1349789" y="190429"/>
                  </a:moveTo>
                  <a:cubicBezTo>
                    <a:pt x="1351439" y="178112"/>
                    <a:pt x="1354095" y="159113"/>
                    <a:pt x="1338802" y="154807"/>
                  </a:cubicBezTo>
                  <a:cubicBezTo>
                    <a:pt x="1319445" y="149292"/>
                    <a:pt x="1298680" y="151184"/>
                    <a:pt x="1278760" y="151747"/>
                  </a:cubicBezTo>
                  <a:cubicBezTo>
                    <a:pt x="1269544" y="152955"/>
                    <a:pt x="1250751" y="149695"/>
                    <a:pt x="1251233" y="163581"/>
                  </a:cubicBezTo>
                  <a:cubicBezTo>
                    <a:pt x="1251515" y="165715"/>
                    <a:pt x="1252642" y="167687"/>
                    <a:pt x="1254292" y="169136"/>
                  </a:cubicBezTo>
                  <a:cubicBezTo>
                    <a:pt x="1253688" y="176220"/>
                    <a:pt x="1250791" y="183828"/>
                    <a:pt x="1252763" y="190831"/>
                  </a:cubicBezTo>
                  <a:cubicBezTo>
                    <a:pt x="1263910" y="209991"/>
                    <a:pt x="1299082" y="204275"/>
                    <a:pt x="1318359" y="206851"/>
                  </a:cubicBezTo>
                  <a:cubicBezTo>
                    <a:pt x="1331156" y="208421"/>
                    <a:pt x="1347535" y="205644"/>
                    <a:pt x="1349789" y="190429"/>
                  </a:cubicBezTo>
                  <a:close/>
                  <a:moveTo>
                    <a:pt x="1360131" y="253543"/>
                  </a:moveTo>
                  <a:cubicBezTo>
                    <a:pt x="1363471" y="243239"/>
                    <a:pt x="1369145" y="228949"/>
                    <a:pt x="1361218" y="219692"/>
                  </a:cubicBezTo>
                  <a:cubicBezTo>
                    <a:pt x="1356147" y="214741"/>
                    <a:pt x="1348621" y="213815"/>
                    <a:pt x="1341941" y="212809"/>
                  </a:cubicBezTo>
                  <a:cubicBezTo>
                    <a:pt x="1329587" y="211521"/>
                    <a:pt x="1317232" y="209790"/>
                    <a:pt x="1304757" y="209951"/>
                  </a:cubicBezTo>
                  <a:cubicBezTo>
                    <a:pt x="1296748" y="210554"/>
                    <a:pt x="1281054" y="207455"/>
                    <a:pt x="1280450" y="219048"/>
                  </a:cubicBezTo>
                  <a:cubicBezTo>
                    <a:pt x="1277311" y="221020"/>
                    <a:pt x="1278397" y="225689"/>
                    <a:pt x="1277593" y="228869"/>
                  </a:cubicBezTo>
                  <a:cubicBezTo>
                    <a:pt x="1277150" y="236074"/>
                    <a:pt x="1274132" y="243440"/>
                    <a:pt x="1276587" y="250564"/>
                  </a:cubicBezTo>
                  <a:cubicBezTo>
                    <a:pt x="1284635" y="268999"/>
                    <a:pt x="1324315" y="264612"/>
                    <a:pt x="1342022" y="266947"/>
                  </a:cubicBezTo>
                  <a:cubicBezTo>
                    <a:pt x="1350674" y="267912"/>
                    <a:pt x="1357354" y="261150"/>
                    <a:pt x="1360131" y="253543"/>
                  </a:cubicBezTo>
                  <a:close/>
                  <a:moveTo>
                    <a:pt x="1365886" y="137136"/>
                  </a:moveTo>
                  <a:cubicBezTo>
                    <a:pt x="1393251" y="138827"/>
                    <a:pt x="1411561" y="139229"/>
                    <a:pt x="1409026" y="105378"/>
                  </a:cubicBezTo>
                  <a:cubicBezTo>
                    <a:pt x="1408141" y="84125"/>
                    <a:pt x="1388059" y="81710"/>
                    <a:pt x="1370997" y="81106"/>
                  </a:cubicBezTo>
                  <a:cubicBezTo>
                    <a:pt x="1361620" y="81589"/>
                    <a:pt x="1323510" y="74666"/>
                    <a:pt x="1325723" y="89519"/>
                  </a:cubicBezTo>
                  <a:cubicBezTo>
                    <a:pt x="1325844" y="90042"/>
                    <a:pt x="1325965" y="90525"/>
                    <a:pt x="1326126" y="90968"/>
                  </a:cubicBezTo>
                  <a:cubicBezTo>
                    <a:pt x="1324999" y="91894"/>
                    <a:pt x="1323993" y="93021"/>
                    <a:pt x="1323107" y="94188"/>
                  </a:cubicBezTo>
                  <a:cubicBezTo>
                    <a:pt x="1319244" y="92055"/>
                    <a:pt x="1316105" y="105217"/>
                    <a:pt x="1314375" y="108598"/>
                  </a:cubicBezTo>
                  <a:cubicBezTo>
                    <a:pt x="1305521" y="138947"/>
                    <a:pt x="1346690" y="136009"/>
                    <a:pt x="1365886" y="137136"/>
                  </a:cubicBezTo>
                  <a:close/>
                  <a:moveTo>
                    <a:pt x="1455104" y="333079"/>
                  </a:moveTo>
                  <a:cubicBezTo>
                    <a:pt x="1456915" y="321245"/>
                    <a:pt x="1456754" y="308848"/>
                    <a:pt x="1455064" y="297014"/>
                  </a:cubicBezTo>
                  <a:cubicBezTo>
                    <a:pt x="1454340" y="291902"/>
                    <a:pt x="1452368" y="286951"/>
                    <a:pt x="1448102" y="283772"/>
                  </a:cubicBezTo>
                  <a:cubicBezTo>
                    <a:pt x="1430234" y="273065"/>
                    <a:pt x="1407859" y="276647"/>
                    <a:pt x="1387899" y="275882"/>
                  </a:cubicBezTo>
                  <a:cubicBezTo>
                    <a:pt x="1377355" y="276687"/>
                    <a:pt x="1357153" y="275037"/>
                    <a:pt x="1357958" y="290292"/>
                  </a:cubicBezTo>
                  <a:cubicBezTo>
                    <a:pt x="1355664" y="311303"/>
                    <a:pt x="1349668" y="342337"/>
                    <a:pt x="1375826" y="350226"/>
                  </a:cubicBezTo>
                  <a:cubicBezTo>
                    <a:pt x="1391883" y="356747"/>
                    <a:pt x="1409227" y="352319"/>
                    <a:pt x="1425807" y="350629"/>
                  </a:cubicBezTo>
                  <a:cubicBezTo>
                    <a:pt x="1437035" y="348898"/>
                    <a:pt x="1452287" y="346161"/>
                    <a:pt x="1455104" y="333079"/>
                  </a:cubicBezTo>
                  <a:close/>
                  <a:moveTo>
                    <a:pt x="1451925" y="253986"/>
                  </a:moveTo>
                  <a:cubicBezTo>
                    <a:pt x="1459249" y="244808"/>
                    <a:pt x="1467258" y="229352"/>
                    <a:pt x="1460215" y="218202"/>
                  </a:cubicBezTo>
                  <a:cubicBezTo>
                    <a:pt x="1456915" y="214137"/>
                    <a:pt x="1451402" y="212648"/>
                    <a:pt x="1446492" y="211641"/>
                  </a:cubicBezTo>
                  <a:cubicBezTo>
                    <a:pt x="1431361" y="208864"/>
                    <a:pt x="1415827" y="207938"/>
                    <a:pt x="1400495" y="209025"/>
                  </a:cubicBezTo>
                  <a:cubicBezTo>
                    <a:pt x="1392285" y="210434"/>
                    <a:pt x="1375101" y="208985"/>
                    <a:pt x="1377315" y="221543"/>
                  </a:cubicBezTo>
                  <a:cubicBezTo>
                    <a:pt x="1378160" y="224642"/>
                    <a:pt x="1381138" y="227259"/>
                    <a:pt x="1384438" y="227339"/>
                  </a:cubicBezTo>
                  <a:cubicBezTo>
                    <a:pt x="1373854" y="252577"/>
                    <a:pt x="1401984" y="260184"/>
                    <a:pt x="1421542" y="260305"/>
                  </a:cubicBezTo>
                  <a:cubicBezTo>
                    <a:pt x="1431602" y="260104"/>
                    <a:pt x="1443836" y="260909"/>
                    <a:pt x="1451925" y="253986"/>
                  </a:cubicBezTo>
                  <a:close/>
                  <a:moveTo>
                    <a:pt x="1462348" y="192844"/>
                  </a:moveTo>
                  <a:cubicBezTo>
                    <a:pt x="1465366" y="183063"/>
                    <a:pt x="1469914" y="166077"/>
                    <a:pt x="1459611" y="159395"/>
                  </a:cubicBezTo>
                  <a:cubicBezTo>
                    <a:pt x="1444440" y="152069"/>
                    <a:pt x="1426250" y="155008"/>
                    <a:pt x="1409831" y="153116"/>
                  </a:cubicBezTo>
                  <a:cubicBezTo>
                    <a:pt x="1399529" y="153720"/>
                    <a:pt x="1363270" y="148849"/>
                    <a:pt x="1367817" y="166318"/>
                  </a:cubicBezTo>
                  <a:cubicBezTo>
                    <a:pt x="1367777" y="166318"/>
                    <a:pt x="1367777" y="166318"/>
                    <a:pt x="1367777" y="166318"/>
                  </a:cubicBezTo>
                  <a:cubicBezTo>
                    <a:pt x="1365322" y="169820"/>
                    <a:pt x="1365483" y="174650"/>
                    <a:pt x="1364477" y="178716"/>
                  </a:cubicBezTo>
                  <a:cubicBezTo>
                    <a:pt x="1363874" y="182258"/>
                    <a:pt x="1362747" y="185800"/>
                    <a:pt x="1363189" y="189342"/>
                  </a:cubicBezTo>
                  <a:cubicBezTo>
                    <a:pt x="1367898" y="208059"/>
                    <a:pt x="1407054" y="205362"/>
                    <a:pt x="1422628" y="206610"/>
                  </a:cubicBezTo>
                  <a:cubicBezTo>
                    <a:pt x="1436673" y="206328"/>
                    <a:pt x="1456472" y="209307"/>
                    <a:pt x="1462348" y="192844"/>
                  </a:cubicBezTo>
                  <a:close/>
                  <a:moveTo>
                    <a:pt x="1558327" y="254630"/>
                  </a:moveTo>
                  <a:cubicBezTo>
                    <a:pt x="1569394" y="244003"/>
                    <a:pt x="1584405" y="211601"/>
                    <a:pt x="1561024" y="206771"/>
                  </a:cubicBezTo>
                  <a:cubicBezTo>
                    <a:pt x="1541828" y="202987"/>
                    <a:pt x="1522149" y="206328"/>
                    <a:pt x="1502712" y="206248"/>
                  </a:cubicBezTo>
                  <a:cubicBezTo>
                    <a:pt x="1492208" y="206368"/>
                    <a:pt x="1468384" y="207214"/>
                    <a:pt x="1477318" y="223596"/>
                  </a:cubicBezTo>
                  <a:cubicBezTo>
                    <a:pt x="1470437" y="252456"/>
                    <a:pt x="1492490" y="258333"/>
                    <a:pt x="1516032" y="261110"/>
                  </a:cubicBezTo>
                  <a:cubicBezTo>
                    <a:pt x="1530077" y="262358"/>
                    <a:pt x="1546214" y="262921"/>
                    <a:pt x="1558327" y="254630"/>
                  </a:cubicBezTo>
                  <a:close/>
                  <a:moveTo>
                    <a:pt x="1574626" y="168613"/>
                  </a:moveTo>
                  <a:cubicBezTo>
                    <a:pt x="1576477" y="157221"/>
                    <a:pt x="1568670" y="150459"/>
                    <a:pt x="1558005" y="149131"/>
                  </a:cubicBezTo>
                  <a:cubicBezTo>
                    <a:pt x="1540701" y="146716"/>
                    <a:pt x="1523034" y="147360"/>
                    <a:pt x="1505569" y="147481"/>
                  </a:cubicBezTo>
                  <a:cubicBezTo>
                    <a:pt x="1496917" y="147601"/>
                    <a:pt x="1477882" y="148608"/>
                    <a:pt x="1484401" y="161730"/>
                  </a:cubicBezTo>
                  <a:cubicBezTo>
                    <a:pt x="1484522" y="169458"/>
                    <a:pt x="1480256" y="178072"/>
                    <a:pt x="1484119" y="185277"/>
                  </a:cubicBezTo>
                  <a:cubicBezTo>
                    <a:pt x="1485729" y="187933"/>
                    <a:pt x="1488546" y="190107"/>
                    <a:pt x="1491484" y="191153"/>
                  </a:cubicBezTo>
                  <a:cubicBezTo>
                    <a:pt x="1508829" y="197151"/>
                    <a:pt x="1527461" y="196990"/>
                    <a:pt x="1545570" y="197714"/>
                  </a:cubicBezTo>
                  <a:cubicBezTo>
                    <a:pt x="1564082" y="200894"/>
                    <a:pt x="1574948" y="185921"/>
                    <a:pt x="1574626" y="168613"/>
                  </a:cubicBezTo>
                  <a:close/>
                  <a:moveTo>
                    <a:pt x="1582634" y="334327"/>
                  </a:moveTo>
                  <a:cubicBezTo>
                    <a:pt x="1590079" y="328611"/>
                    <a:pt x="1590280" y="317583"/>
                    <a:pt x="1586739" y="309613"/>
                  </a:cubicBezTo>
                  <a:cubicBezTo>
                    <a:pt x="1579455" y="294680"/>
                    <a:pt x="1551567" y="297336"/>
                    <a:pt x="1537200" y="296813"/>
                  </a:cubicBezTo>
                  <a:cubicBezTo>
                    <a:pt x="1527542" y="298503"/>
                    <a:pt x="1478163" y="295646"/>
                    <a:pt x="1486977" y="313034"/>
                  </a:cubicBezTo>
                  <a:cubicBezTo>
                    <a:pt x="1487419" y="318790"/>
                    <a:pt x="1485407" y="324788"/>
                    <a:pt x="1486977" y="330302"/>
                  </a:cubicBezTo>
                  <a:cubicBezTo>
                    <a:pt x="1491766" y="339761"/>
                    <a:pt x="1504523" y="339560"/>
                    <a:pt x="1513738" y="340888"/>
                  </a:cubicBezTo>
                  <a:cubicBezTo>
                    <a:pt x="1525288" y="342055"/>
                    <a:pt x="1536838" y="340647"/>
                    <a:pt x="1548428" y="340405"/>
                  </a:cubicBezTo>
                  <a:cubicBezTo>
                    <a:pt x="1559897" y="339801"/>
                    <a:pt x="1572493" y="340204"/>
                    <a:pt x="1582634" y="334327"/>
                  </a:cubicBezTo>
                  <a:close/>
                  <a:moveTo>
                    <a:pt x="1597122" y="125061"/>
                  </a:moveTo>
                  <a:cubicBezTo>
                    <a:pt x="1598570" y="113790"/>
                    <a:pt x="1600583" y="97891"/>
                    <a:pt x="1587785" y="92578"/>
                  </a:cubicBezTo>
                  <a:cubicBezTo>
                    <a:pt x="1570561" y="87305"/>
                    <a:pt x="1551768" y="90163"/>
                    <a:pt x="1533940" y="89801"/>
                  </a:cubicBezTo>
                  <a:cubicBezTo>
                    <a:pt x="1526777" y="90726"/>
                    <a:pt x="1511364" y="89479"/>
                    <a:pt x="1508788" y="97247"/>
                  </a:cubicBezTo>
                  <a:cubicBezTo>
                    <a:pt x="1508265" y="95758"/>
                    <a:pt x="1507460" y="94349"/>
                    <a:pt x="1506414" y="93061"/>
                  </a:cubicBezTo>
                  <a:cubicBezTo>
                    <a:pt x="1495267" y="83884"/>
                    <a:pt x="1479612" y="83602"/>
                    <a:pt x="1465849" y="82998"/>
                  </a:cubicBezTo>
                  <a:cubicBezTo>
                    <a:pt x="1455668" y="83803"/>
                    <a:pt x="1420334" y="78651"/>
                    <a:pt x="1424077" y="95758"/>
                  </a:cubicBezTo>
                  <a:cubicBezTo>
                    <a:pt x="1421501" y="104895"/>
                    <a:pt x="1418000" y="115521"/>
                    <a:pt x="1420938" y="124860"/>
                  </a:cubicBezTo>
                  <a:cubicBezTo>
                    <a:pt x="1429470" y="140396"/>
                    <a:pt x="1458887" y="138545"/>
                    <a:pt x="1474703" y="141403"/>
                  </a:cubicBezTo>
                  <a:lnTo>
                    <a:pt x="1473978" y="141322"/>
                  </a:lnTo>
                  <a:cubicBezTo>
                    <a:pt x="1489431" y="144180"/>
                    <a:pt x="1505166" y="135285"/>
                    <a:pt x="1508386" y="119385"/>
                  </a:cubicBezTo>
                  <a:cubicBezTo>
                    <a:pt x="1509070" y="114837"/>
                    <a:pt x="1510157" y="109443"/>
                    <a:pt x="1509996" y="104412"/>
                  </a:cubicBezTo>
                  <a:cubicBezTo>
                    <a:pt x="1512008" y="106626"/>
                    <a:pt x="1515267" y="107189"/>
                    <a:pt x="1518286" y="106545"/>
                  </a:cubicBezTo>
                  <a:cubicBezTo>
                    <a:pt x="1509875" y="139189"/>
                    <a:pt x="1538206" y="139873"/>
                    <a:pt x="1562191" y="141524"/>
                  </a:cubicBezTo>
                  <a:cubicBezTo>
                    <a:pt x="1575229" y="142973"/>
                    <a:pt x="1594707" y="140879"/>
                    <a:pt x="1597122" y="125061"/>
                  </a:cubicBezTo>
                  <a:close/>
                  <a:moveTo>
                    <a:pt x="1687105" y="288199"/>
                  </a:moveTo>
                  <a:cubicBezTo>
                    <a:pt x="1691612" y="284456"/>
                    <a:pt x="1693785" y="276486"/>
                    <a:pt x="1689278" y="271938"/>
                  </a:cubicBezTo>
                  <a:cubicBezTo>
                    <a:pt x="1671289" y="260909"/>
                    <a:pt x="1647707" y="265055"/>
                    <a:pt x="1627425" y="263968"/>
                  </a:cubicBezTo>
                  <a:cubicBezTo>
                    <a:pt x="1622716" y="264129"/>
                    <a:pt x="1617847" y="263525"/>
                    <a:pt x="1613299" y="265175"/>
                  </a:cubicBezTo>
                  <a:cubicBezTo>
                    <a:pt x="1609235" y="266665"/>
                    <a:pt x="1608712" y="272863"/>
                    <a:pt x="1612414" y="275037"/>
                  </a:cubicBezTo>
                  <a:cubicBezTo>
                    <a:pt x="1605734" y="286549"/>
                    <a:pt x="1612374" y="290815"/>
                    <a:pt x="1623803" y="290494"/>
                  </a:cubicBezTo>
                  <a:cubicBezTo>
                    <a:pt x="1637204" y="290494"/>
                    <a:pt x="1650564" y="290051"/>
                    <a:pt x="1663965" y="290534"/>
                  </a:cubicBezTo>
                  <a:cubicBezTo>
                    <a:pt x="1671571" y="289970"/>
                    <a:pt x="1680344" y="292426"/>
                    <a:pt x="1687105" y="288199"/>
                  </a:cubicBezTo>
                  <a:close/>
                  <a:moveTo>
                    <a:pt x="1697125" y="120834"/>
                  </a:moveTo>
                  <a:cubicBezTo>
                    <a:pt x="1703725" y="107229"/>
                    <a:pt x="1708273" y="78933"/>
                    <a:pt x="1689439" y="73096"/>
                  </a:cubicBezTo>
                  <a:cubicBezTo>
                    <a:pt x="1665172" y="67461"/>
                    <a:pt x="1640101" y="73459"/>
                    <a:pt x="1615915" y="76800"/>
                  </a:cubicBezTo>
                  <a:cubicBezTo>
                    <a:pt x="1610804" y="77444"/>
                    <a:pt x="1607665" y="83401"/>
                    <a:pt x="1610201" y="87949"/>
                  </a:cubicBezTo>
                  <a:cubicBezTo>
                    <a:pt x="1594747" y="124618"/>
                    <a:pt x="1625855" y="127275"/>
                    <a:pt x="1653904" y="126912"/>
                  </a:cubicBezTo>
                  <a:cubicBezTo>
                    <a:pt x="1664327" y="126953"/>
                    <a:pt x="1674790" y="126751"/>
                    <a:pt x="1685213" y="126188"/>
                  </a:cubicBezTo>
                  <a:cubicBezTo>
                    <a:pt x="1689801" y="126228"/>
                    <a:pt x="1694308" y="124537"/>
                    <a:pt x="1697125" y="120834"/>
                  </a:cubicBezTo>
                  <a:close/>
                  <a:moveTo>
                    <a:pt x="1692900" y="332918"/>
                  </a:moveTo>
                  <a:cubicBezTo>
                    <a:pt x="1699701" y="328692"/>
                    <a:pt x="1700989" y="319434"/>
                    <a:pt x="1700626" y="312068"/>
                  </a:cubicBezTo>
                  <a:cubicBezTo>
                    <a:pt x="1698252" y="296451"/>
                    <a:pt x="1679096" y="295887"/>
                    <a:pt x="1666621" y="295646"/>
                  </a:cubicBezTo>
                  <a:cubicBezTo>
                    <a:pt x="1655836" y="296853"/>
                    <a:pt x="1604325" y="292828"/>
                    <a:pt x="1607987" y="309412"/>
                  </a:cubicBezTo>
                  <a:cubicBezTo>
                    <a:pt x="1598812" y="330302"/>
                    <a:pt x="1614788" y="338393"/>
                    <a:pt x="1633461" y="338513"/>
                  </a:cubicBezTo>
                  <a:cubicBezTo>
                    <a:pt x="1653180" y="338755"/>
                    <a:pt x="1674026" y="338755"/>
                    <a:pt x="1692900" y="332918"/>
                  </a:cubicBezTo>
                  <a:close/>
                  <a:moveTo>
                    <a:pt x="1702317" y="179883"/>
                  </a:moveTo>
                  <a:cubicBezTo>
                    <a:pt x="1722841" y="182821"/>
                    <a:pt x="1733263" y="146756"/>
                    <a:pt x="1713102" y="139632"/>
                  </a:cubicBezTo>
                  <a:cubicBezTo>
                    <a:pt x="1690284" y="133151"/>
                    <a:pt x="1665857" y="136049"/>
                    <a:pt x="1642395" y="133634"/>
                  </a:cubicBezTo>
                  <a:cubicBezTo>
                    <a:pt x="1630765" y="132789"/>
                    <a:pt x="1580984" y="130012"/>
                    <a:pt x="1593258" y="151828"/>
                  </a:cubicBezTo>
                  <a:cubicBezTo>
                    <a:pt x="1586699" y="173845"/>
                    <a:pt x="1594264" y="174972"/>
                    <a:pt x="1614225" y="177307"/>
                  </a:cubicBezTo>
                  <a:cubicBezTo>
                    <a:pt x="1643522" y="179158"/>
                    <a:pt x="1672980" y="177669"/>
                    <a:pt x="1702317" y="179883"/>
                  </a:cubicBezTo>
                  <a:close/>
                  <a:moveTo>
                    <a:pt x="1729159" y="252939"/>
                  </a:moveTo>
                  <a:cubicBezTo>
                    <a:pt x="1767349" y="259218"/>
                    <a:pt x="1772460" y="216270"/>
                    <a:pt x="1739340" y="203430"/>
                  </a:cubicBezTo>
                  <a:cubicBezTo>
                    <a:pt x="1713866" y="193488"/>
                    <a:pt x="1685576" y="193971"/>
                    <a:pt x="1658573" y="193569"/>
                  </a:cubicBezTo>
                  <a:cubicBezTo>
                    <a:pt x="1646017" y="193609"/>
                    <a:pt x="1633461" y="193528"/>
                    <a:pt x="1620945" y="194373"/>
                  </a:cubicBezTo>
                  <a:cubicBezTo>
                    <a:pt x="1615231" y="194494"/>
                    <a:pt x="1607384" y="194897"/>
                    <a:pt x="1604768" y="201136"/>
                  </a:cubicBezTo>
                  <a:cubicBezTo>
                    <a:pt x="1602273" y="201377"/>
                    <a:pt x="1601589" y="204678"/>
                    <a:pt x="1601106" y="206731"/>
                  </a:cubicBezTo>
                  <a:cubicBezTo>
                    <a:pt x="1599697" y="215425"/>
                    <a:pt x="1595351" y="225447"/>
                    <a:pt x="1600542" y="233578"/>
                  </a:cubicBezTo>
                  <a:cubicBezTo>
                    <a:pt x="1619175" y="257286"/>
                    <a:pt x="1698373" y="247747"/>
                    <a:pt x="1729159" y="252939"/>
                  </a:cubicBezTo>
                  <a:close/>
                  <a:moveTo>
                    <a:pt x="1806546" y="319756"/>
                  </a:moveTo>
                  <a:cubicBezTo>
                    <a:pt x="1813790" y="311545"/>
                    <a:pt x="1813307" y="297055"/>
                    <a:pt x="1803970" y="290655"/>
                  </a:cubicBezTo>
                  <a:cubicBezTo>
                    <a:pt x="1791656" y="284134"/>
                    <a:pt x="1776404" y="287112"/>
                    <a:pt x="1762963" y="287555"/>
                  </a:cubicBezTo>
                  <a:cubicBezTo>
                    <a:pt x="1753345" y="288280"/>
                    <a:pt x="1743686" y="288964"/>
                    <a:pt x="1734109" y="290172"/>
                  </a:cubicBezTo>
                  <a:cubicBezTo>
                    <a:pt x="1728676" y="290815"/>
                    <a:pt x="1717931" y="291379"/>
                    <a:pt x="1720828" y="299510"/>
                  </a:cubicBezTo>
                  <a:cubicBezTo>
                    <a:pt x="1720184" y="312189"/>
                    <a:pt x="1722237" y="325150"/>
                    <a:pt x="1736161" y="329457"/>
                  </a:cubicBezTo>
                  <a:cubicBezTo>
                    <a:pt x="1745256" y="332999"/>
                    <a:pt x="1755236" y="331872"/>
                    <a:pt x="1764733" y="331067"/>
                  </a:cubicBezTo>
                  <a:cubicBezTo>
                    <a:pt x="1778859" y="330020"/>
                    <a:pt x="1795318" y="329376"/>
                    <a:pt x="1806546" y="319756"/>
                  </a:cubicBezTo>
                  <a:close/>
                  <a:moveTo>
                    <a:pt x="1960958" y="525360"/>
                  </a:moveTo>
                  <a:cubicBezTo>
                    <a:pt x="1960153" y="527131"/>
                    <a:pt x="1959791" y="529264"/>
                    <a:pt x="1960113" y="531719"/>
                  </a:cubicBezTo>
                  <a:cubicBezTo>
                    <a:pt x="1958664" y="545043"/>
                    <a:pt x="1945505" y="556152"/>
                    <a:pt x="1933794" y="562351"/>
                  </a:cubicBezTo>
                  <a:cubicBezTo>
                    <a:pt x="1915202" y="571528"/>
                    <a:pt x="1894678" y="570964"/>
                    <a:pt x="1874194" y="570320"/>
                  </a:cubicBezTo>
                  <a:cubicBezTo>
                    <a:pt x="1864375" y="570039"/>
                    <a:pt x="1854556" y="569757"/>
                    <a:pt x="1845018" y="570562"/>
                  </a:cubicBezTo>
                  <a:cubicBezTo>
                    <a:pt x="1774432" y="572937"/>
                    <a:pt x="1703806" y="573259"/>
                    <a:pt x="1633179" y="573822"/>
                  </a:cubicBezTo>
                  <a:cubicBezTo>
                    <a:pt x="1561989" y="578290"/>
                    <a:pt x="1490599" y="585012"/>
                    <a:pt x="1418926" y="583483"/>
                  </a:cubicBezTo>
                  <a:cubicBezTo>
                    <a:pt x="1323268" y="582315"/>
                    <a:pt x="1227611" y="580142"/>
                    <a:pt x="1131913" y="581229"/>
                  </a:cubicBezTo>
                  <a:cubicBezTo>
                    <a:pt x="1102013" y="581309"/>
                    <a:pt x="1072112" y="581229"/>
                    <a:pt x="1042212" y="581148"/>
                  </a:cubicBezTo>
                  <a:cubicBezTo>
                    <a:pt x="951102" y="580947"/>
                    <a:pt x="859951" y="580745"/>
                    <a:pt x="768922" y="584650"/>
                  </a:cubicBezTo>
                  <a:cubicBezTo>
                    <a:pt x="744293" y="586340"/>
                    <a:pt x="719624" y="585978"/>
                    <a:pt x="694955" y="585616"/>
                  </a:cubicBezTo>
                  <a:cubicBezTo>
                    <a:pt x="678416" y="585374"/>
                    <a:pt x="661876" y="585133"/>
                    <a:pt x="645376" y="585495"/>
                  </a:cubicBezTo>
                  <a:cubicBezTo>
                    <a:pt x="563079" y="585777"/>
                    <a:pt x="480863" y="589842"/>
                    <a:pt x="398606" y="591855"/>
                  </a:cubicBezTo>
                  <a:cubicBezTo>
                    <a:pt x="357156" y="591412"/>
                    <a:pt x="315746" y="592459"/>
                    <a:pt x="274457" y="596403"/>
                  </a:cubicBezTo>
                  <a:cubicBezTo>
                    <a:pt x="242423" y="597289"/>
                    <a:pt x="210430" y="596927"/>
                    <a:pt x="178437" y="596564"/>
                  </a:cubicBezTo>
                  <a:cubicBezTo>
                    <a:pt x="161213" y="596363"/>
                    <a:pt x="144029" y="596162"/>
                    <a:pt x="126806" y="596162"/>
                  </a:cubicBezTo>
                  <a:cubicBezTo>
                    <a:pt x="125156" y="596162"/>
                    <a:pt x="123506" y="596162"/>
                    <a:pt x="121896" y="596162"/>
                  </a:cubicBezTo>
                  <a:cubicBezTo>
                    <a:pt x="93525" y="596444"/>
                    <a:pt x="65234" y="596081"/>
                    <a:pt x="36903" y="594350"/>
                  </a:cubicBezTo>
                  <a:cubicBezTo>
                    <a:pt x="27888" y="593747"/>
                    <a:pt x="16701" y="592217"/>
                    <a:pt x="8974" y="586582"/>
                  </a:cubicBezTo>
                  <a:cubicBezTo>
                    <a:pt x="5030" y="583805"/>
                    <a:pt x="1650" y="580222"/>
                    <a:pt x="483" y="575432"/>
                  </a:cubicBezTo>
                  <a:cubicBezTo>
                    <a:pt x="241" y="573500"/>
                    <a:pt x="80" y="571608"/>
                    <a:pt x="0" y="569717"/>
                  </a:cubicBezTo>
                  <a:cubicBezTo>
                    <a:pt x="5473" y="563317"/>
                    <a:pt x="7445" y="551282"/>
                    <a:pt x="11349" y="544479"/>
                  </a:cubicBezTo>
                  <a:cubicBezTo>
                    <a:pt x="24749" y="510869"/>
                    <a:pt x="37024" y="476817"/>
                    <a:pt x="50787" y="443368"/>
                  </a:cubicBezTo>
                  <a:cubicBezTo>
                    <a:pt x="71995" y="391081"/>
                    <a:pt x="95376" y="339721"/>
                    <a:pt x="115578" y="287032"/>
                  </a:cubicBezTo>
                  <a:cubicBezTo>
                    <a:pt x="139281" y="230962"/>
                    <a:pt x="168376" y="177307"/>
                    <a:pt x="194534" y="122324"/>
                  </a:cubicBezTo>
                  <a:cubicBezTo>
                    <a:pt x="208901" y="95154"/>
                    <a:pt x="220089" y="64603"/>
                    <a:pt x="233731" y="36629"/>
                  </a:cubicBezTo>
                  <a:cubicBezTo>
                    <a:pt x="240613" y="22219"/>
                    <a:pt x="247414" y="8775"/>
                    <a:pt x="258440" y="0"/>
                  </a:cubicBezTo>
                  <a:cubicBezTo>
                    <a:pt x="282385" y="8855"/>
                    <a:pt x="313533" y="6239"/>
                    <a:pt x="338363" y="10023"/>
                  </a:cubicBezTo>
                  <a:cubicBezTo>
                    <a:pt x="406454" y="15940"/>
                    <a:pt x="474786" y="15457"/>
                    <a:pt x="543079" y="16865"/>
                  </a:cubicBezTo>
                  <a:cubicBezTo>
                    <a:pt x="552656" y="16906"/>
                    <a:pt x="562274" y="16946"/>
                    <a:pt x="571852" y="16946"/>
                  </a:cubicBezTo>
                  <a:cubicBezTo>
                    <a:pt x="568754" y="24916"/>
                    <a:pt x="565655" y="32885"/>
                    <a:pt x="562999" y="41177"/>
                  </a:cubicBezTo>
                  <a:cubicBezTo>
                    <a:pt x="561228" y="61182"/>
                    <a:pt x="589801" y="57600"/>
                    <a:pt x="603121" y="58767"/>
                  </a:cubicBezTo>
                  <a:cubicBezTo>
                    <a:pt x="628796" y="59451"/>
                    <a:pt x="654471" y="58203"/>
                    <a:pt x="680146" y="57922"/>
                  </a:cubicBezTo>
                  <a:cubicBezTo>
                    <a:pt x="715600" y="58324"/>
                    <a:pt x="750974" y="58847"/>
                    <a:pt x="786387" y="57439"/>
                  </a:cubicBezTo>
                  <a:cubicBezTo>
                    <a:pt x="908323" y="56513"/>
                    <a:pt x="1030300" y="54259"/>
                    <a:pt x="1152236" y="53373"/>
                  </a:cubicBezTo>
                  <a:cubicBezTo>
                    <a:pt x="1176543" y="52085"/>
                    <a:pt x="1200688" y="54098"/>
                    <a:pt x="1224834" y="56151"/>
                  </a:cubicBezTo>
                  <a:cubicBezTo>
                    <a:pt x="1245036" y="57841"/>
                    <a:pt x="1265198" y="59572"/>
                    <a:pt x="1285521" y="59330"/>
                  </a:cubicBezTo>
                  <a:cubicBezTo>
                    <a:pt x="1309827" y="59008"/>
                    <a:pt x="1334094" y="56634"/>
                    <a:pt x="1358280" y="54339"/>
                  </a:cubicBezTo>
                  <a:cubicBezTo>
                    <a:pt x="1357837" y="54380"/>
                    <a:pt x="1357394" y="54380"/>
                    <a:pt x="1356911" y="54420"/>
                  </a:cubicBezTo>
                  <a:cubicBezTo>
                    <a:pt x="1366731" y="53333"/>
                    <a:pt x="1377637" y="54742"/>
                    <a:pt x="1387375" y="52447"/>
                  </a:cubicBezTo>
                  <a:cubicBezTo>
                    <a:pt x="1404479" y="42626"/>
                    <a:pt x="1394015" y="23024"/>
                    <a:pt x="1386571" y="8050"/>
                  </a:cubicBezTo>
                  <a:cubicBezTo>
                    <a:pt x="1408865" y="7044"/>
                    <a:pt x="1431160" y="6118"/>
                    <a:pt x="1453454" y="5515"/>
                  </a:cubicBezTo>
                  <a:cubicBezTo>
                    <a:pt x="1478365" y="4830"/>
                    <a:pt x="1503275" y="4870"/>
                    <a:pt x="1528226" y="4870"/>
                  </a:cubicBezTo>
                  <a:cubicBezTo>
                    <a:pt x="1563398" y="4911"/>
                    <a:pt x="1598530" y="4951"/>
                    <a:pt x="1633702" y="3019"/>
                  </a:cubicBezTo>
                  <a:cubicBezTo>
                    <a:pt x="1645655" y="2455"/>
                    <a:pt x="1657647" y="2254"/>
                    <a:pt x="1669639" y="2174"/>
                  </a:cubicBezTo>
                  <a:cubicBezTo>
                    <a:pt x="1671772" y="2174"/>
                    <a:pt x="1673986" y="2254"/>
                    <a:pt x="1676159" y="2093"/>
                  </a:cubicBezTo>
                  <a:cubicBezTo>
                    <a:pt x="1677929" y="2335"/>
                    <a:pt x="1679821" y="2254"/>
                    <a:pt x="1681753" y="1972"/>
                  </a:cubicBezTo>
                  <a:cubicBezTo>
                    <a:pt x="1690405" y="7970"/>
                    <a:pt x="1694912" y="19401"/>
                    <a:pt x="1701552" y="27894"/>
                  </a:cubicBezTo>
                  <a:cubicBezTo>
                    <a:pt x="1730527" y="74062"/>
                    <a:pt x="1751856" y="124175"/>
                    <a:pt x="1776525" y="172879"/>
                  </a:cubicBezTo>
                  <a:cubicBezTo>
                    <a:pt x="1822925" y="262116"/>
                    <a:pt x="1868882" y="351353"/>
                    <a:pt x="1914115" y="441194"/>
                  </a:cubicBezTo>
                  <a:cubicBezTo>
                    <a:pt x="1915805" y="444575"/>
                    <a:pt x="1918985" y="446346"/>
                    <a:pt x="1922365" y="446668"/>
                  </a:cubicBezTo>
                  <a:cubicBezTo>
                    <a:pt x="1932748" y="467881"/>
                    <a:pt x="1942889" y="489214"/>
                    <a:pt x="1953312" y="510467"/>
                  </a:cubicBezTo>
                  <a:cubicBezTo>
                    <a:pt x="1955767" y="515538"/>
                    <a:pt x="1958262" y="520489"/>
                    <a:pt x="1960958" y="52536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1" name="Google Shape;1861;p35"/>
            <p:cNvSpPr/>
            <p:nvPr/>
          </p:nvSpPr>
          <p:spPr>
            <a:xfrm>
              <a:off x="12378355" y="1940277"/>
              <a:ext cx="785542" cy="443689"/>
            </a:xfrm>
            <a:custGeom>
              <a:avLst/>
              <a:gdLst/>
              <a:ahLst/>
              <a:cxnLst/>
              <a:rect l="l" t="t" r="r" b="b"/>
              <a:pathLst>
                <a:path w="785542" h="443689" extrusionOk="0">
                  <a:moveTo>
                    <a:pt x="785542" y="329497"/>
                  </a:moveTo>
                  <a:cubicBezTo>
                    <a:pt x="783168" y="360812"/>
                    <a:pt x="795040" y="420586"/>
                    <a:pt x="754797" y="430326"/>
                  </a:cubicBezTo>
                  <a:cubicBezTo>
                    <a:pt x="683446" y="436686"/>
                    <a:pt x="611491" y="434472"/>
                    <a:pt x="539940" y="438095"/>
                  </a:cubicBezTo>
                  <a:cubicBezTo>
                    <a:pt x="416836" y="441234"/>
                    <a:pt x="293733" y="441436"/>
                    <a:pt x="170630" y="443690"/>
                  </a:cubicBezTo>
                  <a:cubicBezTo>
                    <a:pt x="159161" y="443448"/>
                    <a:pt x="148577" y="443368"/>
                    <a:pt x="138878" y="443368"/>
                  </a:cubicBezTo>
                  <a:cubicBezTo>
                    <a:pt x="129824" y="443368"/>
                    <a:pt x="121534" y="443448"/>
                    <a:pt x="113888" y="443529"/>
                  </a:cubicBezTo>
                  <a:cubicBezTo>
                    <a:pt x="16620" y="444414"/>
                    <a:pt x="26520" y="445340"/>
                    <a:pt x="17787" y="304139"/>
                  </a:cubicBezTo>
                  <a:cubicBezTo>
                    <a:pt x="17023" y="237080"/>
                    <a:pt x="6600" y="171068"/>
                    <a:pt x="5191" y="104009"/>
                  </a:cubicBezTo>
                  <a:cubicBezTo>
                    <a:pt x="5071" y="72573"/>
                    <a:pt x="2736" y="41499"/>
                    <a:pt x="0" y="10425"/>
                  </a:cubicBezTo>
                  <a:cubicBezTo>
                    <a:pt x="14206" y="10948"/>
                    <a:pt x="28532" y="10868"/>
                    <a:pt x="42859" y="10747"/>
                  </a:cubicBezTo>
                  <a:cubicBezTo>
                    <a:pt x="53040" y="10667"/>
                    <a:pt x="63222" y="10626"/>
                    <a:pt x="73403" y="10787"/>
                  </a:cubicBezTo>
                  <a:cubicBezTo>
                    <a:pt x="234496" y="10184"/>
                    <a:pt x="395427" y="1127"/>
                    <a:pt x="556560" y="1892"/>
                  </a:cubicBezTo>
                  <a:cubicBezTo>
                    <a:pt x="616683" y="2254"/>
                    <a:pt x="676967" y="3904"/>
                    <a:pt x="737090" y="845"/>
                  </a:cubicBezTo>
                  <a:cubicBezTo>
                    <a:pt x="743690" y="201"/>
                    <a:pt x="750410" y="322"/>
                    <a:pt x="757050" y="0"/>
                  </a:cubicBezTo>
                  <a:cubicBezTo>
                    <a:pt x="757533" y="4709"/>
                    <a:pt x="758177" y="9379"/>
                    <a:pt x="758942" y="14048"/>
                  </a:cubicBezTo>
                  <a:cubicBezTo>
                    <a:pt x="762121" y="40010"/>
                    <a:pt x="764898" y="65730"/>
                    <a:pt x="766467" y="91894"/>
                  </a:cubicBezTo>
                  <a:cubicBezTo>
                    <a:pt x="771095" y="139793"/>
                    <a:pt x="777816" y="189221"/>
                    <a:pt x="781719" y="237442"/>
                  </a:cubicBezTo>
                  <a:cubicBezTo>
                    <a:pt x="783933" y="267993"/>
                    <a:pt x="784979" y="298785"/>
                    <a:pt x="785542" y="3294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2" name="Google Shape;1862;p35"/>
            <p:cNvSpPr/>
            <p:nvPr/>
          </p:nvSpPr>
          <p:spPr>
            <a:xfrm>
              <a:off x="12792540" y="1578821"/>
              <a:ext cx="55576" cy="56070"/>
            </a:xfrm>
            <a:custGeom>
              <a:avLst/>
              <a:gdLst/>
              <a:ahLst/>
              <a:cxnLst/>
              <a:rect l="l" t="t" r="r" b="b"/>
              <a:pathLst>
                <a:path w="55576" h="56070" extrusionOk="0">
                  <a:moveTo>
                    <a:pt x="55572" y="28699"/>
                  </a:moveTo>
                  <a:cubicBezTo>
                    <a:pt x="55733" y="36548"/>
                    <a:pt x="52191" y="45323"/>
                    <a:pt x="45591" y="49952"/>
                  </a:cubicBezTo>
                  <a:cubicBezTo>
                    <a:pt x="40682" y="53413"/>
                    <a:pt x="34685" y="56070"/>
                    <a:pt x="28569" y="56070"/>
                  </a:cubicBezTo>
                  <a:cubicBezTo>
                    <a:pt x="27482" y="56070"/>
                    <a:pt x="26355" y="55990"/>
                    <a:pt x="25228" y="55788"/>
                  </a:cubicBezTo>
                  <a:cubicBezTo>
                    <a:pt x="16536" y="54339"/>
                    <a:pt x="8729" y="50234"/>
                    <a:pt x="4061" y="42425"/>
                  </a:cubicBezTo>
                  <a:cubicBezTo>
                    <a:pt x="-286" y="35019"/>
                    <a:pt x="-1292" y="25962"/>
                    <a:pt x="1767" y="17872"/>
                  </a:cubicBezTo>
                  <a:cubicBezTo>
                    <a:pt x="5268" y="8654"/>
                    <a:pt x="13799" y="1530"/>
                    <a:pt x="23619" y="242"/>
                  </a:cubicBezTo>
                  <a:cubicBezTo>
                    <a:pt x="24906" y="81"/>
                    <a:pt x="26154" y="0"/>
                    <a:pt x="27401" y="0"/>
                  </a:cubicBezTo>
                  <a:cubicBezTo>
                    <a:pt x="32995" y="0"/>
                    <a:pt x="38428" y="1610"/>
                    <a:pt x="43016" y="4951"/>
                  </a:cubicBezTo>
                  <a:cubicBezTo>
                    <a:pt x="46758" y="7648"/>
                    <a:pt x="49938" y="11592"/>
                    <a:pt x="51909" y="16020"/>
                  </a:cubicBezTo>
                  <a:cubicBezTo>
                    <a:pt x="54163" y="19844"/>
                    <a:pt x="55451" y="24231"/>
                    <a:pt x="55572" y="2869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3" name="Google Shape;1863;p35"/>
            <p:cNvSpPr/>
            <p:nvPr/>
          </p:nvSpPr>
          <p:spPr>
            <a:xfrm>
              <a:off x="12400006" y="2623502"/>
              <a:ext cx="796005" cy="30772"/>
            </a:xfrm>
            <a:custGeom>
              <a:avLst/>
              <a:gdLst/>
              <a:ahLst/>
              <a:cxnLst/>
              <a:rect l="l" t="t" r="r" b="b"/>
              <a:pathLst>
                <a:path w="796005" h="30772" extrusionOk="0">
                  <a:moveTo>
                    <a:pt x="786468" y="0"/>
                  </a:moveTo>
                  <a:cubicBezTo>
                    <a:pt x="788078" y="7205"/>
                    <a:pt x="793993" y="15134"/>
                    <a:pt x="796005" y="21494"/>
                  </a:cubicBezTo>
                  <a:cubicBezTo>
                    <a:pt x="766024" y="22500"/>
                    <a:pt x="738699" y="27170"/>
                    <a:pt x="708034" y="27089"/>
                  </a:cubicBezTo>
                  <a:cubicBezTo>
                    <a:pt x="688879" y="27331"/>
                    <a:pt x="669683" y="25640"/>
                    <a:pt x="650447" y="23949"/>
                  </a:cubicBezTo>
                  <a:cubicBezTo>
                    <a:pt x="627468" y="21937"/>
                    <a:pt x="604409" y="19924"/>
                    <a:pt x="581269" y="21172"/>
                  </a:cubicBezTo>
                  <a:cubicBezTo>
                    <a:pt x="458327" y="22017"/>
                    <a:pt x="335425" y="24473"/>
                    <a:pt x="212483" y="26043"/>
                  </a:cubicBezTo>
                  <a:cubicBezTo>
                    <a:pt x="177995" y="27653"/>
                    <a:pt x="143547" y="27290"/>
                    <a:pt x="109058" y="27492"/>
                  </a:cubicBezTo>
                  <a:cubicBezTo>
                    <a:pt x="72759" y="27814"/>
                    <a:pt x="36219" y="32764"/>
                    <a:pt x="0" y="29866"/>
                  </a:cubicBezTo>
                  <a:cubicBezTo>
                    <a:pt x="926" y="22299"/>
                    <a:pt x="3018" y="14973"/>
                    <a:pt x="5393" y="7728"/>
                  </a:cubicBezTo>
                  <a:cubicBezTo>
                    <a:pt x="232725" y="8251"/>
                    <a:pt x="460017" y="5957"/>
                    <a:pt x="687309" y="4468"/>
                  </a:cubicBezTo>
                  <a:cubicBezTo>
                    <a:pt x="720389" y="3301"/>
                    <a:pt x="753428" y="1610"/>
                    <a:pt x="78646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4" name="Google Shape;1864;p35"/>
            <p:cNvSpPr/>
            <p:nvPr/>
          </p:nvSpPr>
          <p:spPr>
            <a:xfrm>
              <a:off x="12074240" y="2721094"/>
              <a:ext cx="76260" cy="22742"/>
            </a:xfrm>
            <a:custGeom>
              <a:avLst/>
              <a:gdLst/>
              <a:ahLst/>
              <a:cxnLst/>
              <a:rect l="l" t="t" r="r" b="b"/>
              <a:pathLst>
                <a:path w="76260" h="22742" extrusionOk="0">
                  <a:moveTo>
                    <a:pt x="76260" y="3077"/>
                  </a:moveTo>
                  <a:cubicBezTo>
                    <a:pt x="75093" y="7505"/>
                    <a:pt x="73645" y="12053"/>
                    <a:pt x="70989" y="15837"/>
                  </a:cubicBezTo>
                  <a:cubicBezTo>
                    <a:pt x="48855" y="15837"/>
                    <a:pt x="27083" y="19379"/>
                    <a:pt x="5272" y="22720"/>
                  </a:cubicBezTo>
                  <a:cubicBezTo>
                    <a:pt x="3501" y="22760"/>
                    <a:pt x="1730" y="22800"/>
                    <a:pt x="0" y="22317"/>
                  </a:cubicBezTo>
                  <a:cubicBezTo>
                    <a:pt x="523" y="15354"/>
                    <a:pt x="2737" y="8632"/>
                    <a:pt x="4869" y="1990"/>
                  </a:cubicBezTo>
                  <a:cubicBezTo>
                    <a:pt x="11308" y="4405"/>
                    <a:pt x="18029" y="-63"/>
                    <a:pt x="24709" y="219"/>
                  </a:cubicBezTo>
                  <a:cubicBezTo>
                    <a:pt x="41732" y="702"/>
                    <a:pt x="59721" y="-1793"/>
                    <a:pt x="76260" y="30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5" name="Google Shape;1865;p35"/>
            <p:cNvSpPr/>
            <p:nvPr/>
          </p:nvSpPr>
          <p:spPr>
            <a:xfrm>
              <a:off x="12205894" y="2723003"/>
              <a:ext cx="47869" cy="17804"/>
            </a:xfrm>
            <a:custGeom>
              <a:avLst/>
              <a:gdLst/>
              <a:ahLst/>
              <a:cxnLst/>
              <a:rect l="l" t="t" r="r" b="b"/>
              <a:pathLst>
                <a:path w="47869" h="17804" extrusionOk="0">
                  <a:moveTo>
                    <a:pt x="47869" y="2818"/>
                  </a:moveTo>
                  <a:cubicBezTo>
                    <a:pt x="47145" y="6682"/>
                    <a:pt x="46581" y="11874"/>
                    <a:pt x="42316" y="13444"/>
                  </a:cubicBezTo>
                  <a:cubicBezTo>
                    <a:pt x="32456" y="16141"/>
                    <a:pt x="22154" y="16785"/>
                    <a:pt x="11972" y="17590"/>
                  </a:cubicBezTo>
                  <a:cubicBezTo>
                    <a:pt x="-3400" y="19240"/>
                    <a:pt x="-785" y="11190"/>
                    <a:pt x="2556" y="0"/>
                  </a:cubicBezTo>
                  <a:cubicBezTo>
                    <a:pt x="17365" y="2375"/>
                    <a:pt x="33301" y="-1811"/>
                    <a:pt x="47869" y="281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6" name="Google Shape;1866;p35"/>
            <p:cNvSpPr/>
            <p:nvPr/>
          </p:nvSpPr>
          <p:spPr>
            <a:xfrm>
              <a:off x="12289315" y="2724015"/>
              <a:ext cx="45617" cy="18418"/>
            </a:xfrm>
            <a:custGeom>
              <a:avLst/>
              <a:gdLst/>
              <a:ahLst/>
              <a:cxnLst/>
              <a:rect l="l" t="t" r="r" b="b"/>
              <a:pathLst>
                <a:path w="45617" h="18418" extrusionOk="0">
                  <a:moveTo>
                    <a:pt x="45618" y="921"/>
                  </a:moveTo>
                  <a:cubicBezTo>
                    <a:pt x="43807" y="5751"/>
                    <a:pt x="42439" y="10903"/>
                    <a:pt x="39461" y="15129"/>
                  </a:cubicBezTo>
                  <a:cubicBezTo>
                    <a:pt x="30285" y="16699"/>
                    <a:pt x="19742" y="16820"/>
                    <a:pt x="10043" y="18309"/>
                  </a:cubicBezTo>
                  <a:cubicBezTo>
                    <a:pt x="7025" y="18350"/>
                    <a:pt x="3443" y="18913"/>
                    <a:pt x="868" y="17021"/>
                  </a:cubicBezTo>
                  <a:lnTo>
                    <a:pt x="908" y="17021"/>
                  </a:lnTo>
                  <a:cubicBezTo>
                    <a:pt x="-1144" y="12312"/>
                    <a:pt x="868" y="6717"/>
                    <a:pt x="1270" y="1766"/>
                  </a:cubicBezTo>
                  <a:cubicBezTo>
                    <a:pt x="5496" y="4584"/>
                    <a:pt x="10727" y="1726"/>
                    <a:pt x="15315" y="1323"/>
                  </a:cubicBezTo>
                  <a:cubicBezTo>
                    <a:pt x="25295" y="-367"/>
                    <a:pt x="35557" y="-367"/>
                    <a:pt x="45618" y="9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7" name="Google Shape;1867;p35"/>
            <p:cNvSpPr/>
            <p:nvPr/>
          </p:nvSpPr>
          <p:spPr>
            <a:xfrm>
              <a:off x="12369809" y="2713504"/>
              <a:ext cx="68468" cy="23712"/>
            </a:xfrm>
            <a:custGeom>
              <a:avLst/>
              <a:gdLst/>
              <a:ahLst/>
              <a:cxnLst/>
              <a:rect l="l" t="t" r="r" b="b"/>
              <a:pathLst>
                <a:path w="68468" h="23712" extrusionOk="0">
                  <a:moveTo>
                    <a:pt x="68469" y="7285"/>
                  </a:moveTo>
                  <a:cubicBezTo>
                    <a:pt x="66738" y="11431"/>
                    <a:pt x="65330" y="15899"/>
                    <a:pt x="62513" y="19441"/>
                  </a:cubicBezTo>
                  <a:cubicBezTo>
                    <a:pt x="47905" y="19844"/>
                    <a:pt x="33457" y="22138"/>
                    <a:pt x="18930" y="23587"/>
                  </a:cubicBezTo>
                  <a:cubicBezTo>
                    <a:pt x="56" y="24835"/>
                    <a:pt x="-3848" y="16745"/>
                    <a:pt x="3436" y="0"/>
                  </a:cubicBezTo>
                  <a:cubicBezTo>
                    <a:pt x="3517" y="40"/>
                    <a:pt x="3597" y="40"/>
                    <a:pt x="3718" y="40"/>
                  </a:cubicBezTo>
                  <a:cubicBezTo>
                    <a:pt x="3718" y="81"/>
                    <a:pt x="3758" y="81"/>
                    <a:pt x="3758" y="81"/>
                  </a:cubicBezTo>
                  <a:cubicBezTo>
                    <a:pt x="6575" y="9540"/>
                    <a:pt x="17441" y="6762"/>
                    <a:pt x="24845" y="6078"/>
                  </a:cubicBezTo>
                  <a:cubicBezTo>
                    <a:pt x="39252" y="6158"/>
                    <a:pt x="54223" y="4025"/>
                    <a:pt x="68469" y="728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8" name="Google Shape;1868;p35"/>
            <p:cNvSpPr/>
            <p:nvPr/>
          </p:nvSpPr>
          <p:spPr>
            <a:xfrm>
              <a:off x="12480098" y="2717368"/>
              <a:ext cx="69450" cy="21643"/>
            </a:xfrm>
            <a:custGeom>
              <a:avLst/>
              <a:gdLst/>
              <a:ahLst/>
              <a:cxnLst/>
              <a:rect l="l" t="t" r="r" b="b"/>
              <a:pathLst>
                <a:path w="69450" h="21643" extrusionOk="0">
                  <a:moveTo>
                    <a:pt x="69450" y="3623"/>
                  </a:moveTo>
                  <a:cubicBezTo>
                    <a:pt x="67841" y="9016"/>
                    <a:pt x="67237" y="15456"/>
                    <a:pt x="62931" y="19441"/>
                  </a:cubicBezTo>
                  <a:cubicBezTo>
                    <a:pt x="54722" y="20407"/>
                    <a:pt x="45949" y="20246"/>
                    <a:pt x="37578" y="20810"/>
                  </a:cubicBezTo>
                  <a:cubicBezTo>
                    <a:pt x="26109" y="20448"/>
                    <a:pt x="13070" y="24030"/>
                    <a:pt x="2486" y="18636"/>
                  </a:cubicBezTo>
                  <a:cubicBezTo>
                    <a:pt x="-1458" y="13605"/>
                    <a:pt x="313" y="5917"/>
                    <a:pt x="957" y="0"/>
                  </a:cubicBezTo>
                  <a:cubicBezTo>
                    <a:pt x="23091" y="3784"/>
                    <a:pt x="47397" y="-3421"/>
                    <a:pt x="69450" y="362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9" name="Google Shape;1869;p35"/>
            <p:cNvSpPr/>
            <p:nvPr/>
          </p:nvSpPr>
          <p:spPr>
            <a:xfrm>
              <a:off x="12598289" y="2717046"/>
              <a:ext cx="72673" cy="18083"/>
            </a:xfrm>
            <a:custGeom>
              <a:avLst/>
              <a:gdLst/>
              <a:ahLst/>
              <a:cxnLst/>
              <a:rect l="l" t="t" r="r" b="b"/>
              <a:pathLst>
                <a:path w="72673" h="18083" extrusionOk="0">
                  <a:moveTo>
                    <a:pt x="72673" y="4991"/>
                  </a:moveTo>
                  <a:cubicBezTo>
                    <a:pt x="69373" y="22621"/>
                    <a:pt x="58186" y="15779"/>
                    <a:pt x="44825" y="16382"/>
                  </a:cubicBezTo>
                  <a:cubicBezTo>
                    <a:pt x="36294" y="16302"/>
                    <a:pt x="28446" y="17509"/>
                    <a:pt x="19834" y="18033"/>
                  </a:cubicBezTo>
                  <a:lnTo>
                    <a:pt x="20921" y="17952"/>
                  </a:lnTo>
                  <a:cubicBezTo>
                    <a:pt x="9331" y="17711"/>
                    <a:pt x="-2058" y="21051"/>
                    <a:pt x="317" y="4790"/>
                  </a:cubicBezTo>
                  <a:cubicBezTo>
                    <a:pt x="679" y="4548"/>
                    <a:pt x="920" y="4186"/>
                    <a:pt x="920" y="3623"/>
                  </a:cubicBezTo>
                  <a:cubicBezTo>
                    <a:pt x="920" y="2496"/>
                    <a:pt x="1162" y="1006"/>
                    <a:pt x="638" y="0"/>
                  </a:cubicBezTo>
                  <a:cubicBezTo>
                    <a:pt x="4985" y="3743"/>
                    <a:pt x="11182" y="1811"/>
                    <a:pt x="16373" y="1489"/>
                  </a:cubicBezTo>
                  <a:cubicBezTo>
                    <a:pt x="35086" y="0"/>
                    <a:pt x="54564" y="-282"/>
                    <a:pt x="72673" y="49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0" name="Google Shape;1870;p35"/>
            <p:cNvSpPr/>
            <p:nvPr/>
          </p:nvSpPr>
          <p:spPr>
            <a:xfrm>
              <a:off x="12711135" y="2720025"/>
              <a:ext cx="65786" cy="21775"/>
            </a:xfrm>
            <a:custGeom>
              <a:avLst/>
              <a:gdLst/>
              <a:ahLst/>
              <a:cxnLst/>
              <a:rect l="l" t="t" r="r" b="b"/>
              <a:pathLst>
                <a:path w="65786" h="21775" extrusionOk="0">
                  <a:moveTo>
                    <a:pt x="65786" y="7769"/>
                  </a:moveTo>
                  <a:cubicBezTo>
                    <a:pt x="63854" y="12559"/>
                    <a:pt x="62164" y="17509"/>
                    <a:pt x="59307" y="21776"/>
                  </a:cubicBezTo>
                  <a:cubicBezTo>
                    <a:pt x="40835" y="18435"/>
                    <a:pt x="21720" y="21776"/>
                    <a:pt x="3409" y="17630"/>
                  </a:cubicBezTo>
                  <a:cubicBezTo>
                    <a:pt x="-2064" y="15376"/>
                    <a:pt x="472" y="4750"/>
                    <a:pt x="1397" y="0"/>
                  </a:cubicBezTo>
                  <a:cubicBezTo>
                    <a:pt x="21116" y="6642"/>
                    <a:pt x="44377" y="1167"/>
                    <a:pt x="65786" y="776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1" name="Google Shape;1871;p35"/>
            <p:cNvSpPr/>
            <p:nvPr/>
          </p:nvSpPr>
          <p:spPr>
            <a:xfrm>
              <a:off x="12824393" y="2710244"/>
              <a:ext cx="73095" cy="24804"/>
            </a:xfrm>
            <a:custGeom>
              <a:avLst/>
              <a:gdLst/>
              <a:ahLst/>
              <a:cxnLst/>
              <a:rect l="l" t="t" r="r" b="b"/>
              <a:pathLst>
                <a:path w="73095" h="24804" extrusionOk="0">
                  <a:moveTo>
                    <a:pt x="73096" y="5393"/>
                  </a:moveTo>
                  <a:cubicBezTo>
                    <a:pt x="72009" y="11914"/>
                    <a:pt x="70520" y="18676"/>
                    <a:pt x="66939" y="24311"/>
                  </a:cubicBezTo>
                  <a:cubicBezTo>
                    <a:pt x="65933" y="24473"/>
                    <a:pt x="64886" y="24633"/>
                    <a:pt x="63840" y="24714"/>
                  </a:cubicBezTo>
                  <a:cubicBezTo>
                    <a:pt x="47501" y="25358"/>
                    <a:pt x="31324" y="22339"/>
                    <a:pt x="14945" y="22661"/>
                  </a:cubicBezTo>
                  <a:cubicBezTo>
                    <a:pt x="-1474" y="22178"/>
                    <a:pt x="-911" y="15376"/>
                    <a:pt x="860" y="1328"/>
                  </a:cubicBezTo>
                  <a:cubicBezTo>
                    <a:pt x="25046" y="-524"/>
                    <a:pt x="49634" y="-1409"/>
                    <a:pt x="73096" y="539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2" name="Google Shape;1872;p35"/>
            <p:cNvSpPr/>
            <p:nvPr/>
          </p:nvSpPr>
          <p:spPr>
            <a:xfrm>
              <a:off x="12941472" y="2713922"/>
              <a:ext cx="64512" cy="22350"/>
            </a:xfrm>
            <a:custGeom>
              <a:avLst/>
              <a:gdLst/>
              <a:ahLst/>
              <a:cxnLst/>
              <a:rect l="l" t="t" r="r" b="b"/>
              <a:pathLst>
                <a:path w="64512" h="22350" extrusionOk="0">
                  <a:moveTo>
                    <a:pt x="64513" y="5901"/>
                  </a:moveTo>
                  <a:cubicBezTo>
                    <a:pt x="63064" y="11698"/>
                    <a:pt x="64472" y="22968"/>
                    <a:pt x="56021" y="22324"/>
                  </a:cubicBezTo>
                  <a:cubicBezTo>
                    <a:pt x="38958" y="21519"/>
                    <a:pt x="21734" y="21439"/>
                    <a:pt x="4752" y="20311"/>
                  </a:cubicBezTo>
                  <a:cubicBezTo>
                    <a:pt x="3424" y="19909"/>
                    <a:pt x="1653" y="19587"/>
                    <a:pt x="1210" y="18098"/>
                  </a:cubicBezTo>
                  <a:cubicBezTo>
                    <a:pt x="-158" y="12543"/>
                    <a:pt x="-158" y="6666"/>
                    <a:pt x="204" y="991"/>
                  </a:cubicBezTo>
                  <a:cubicBezTo>
                    <a:pt x="21292" y="186"/>
                    <a:pt x="44109" y="-2310"/>
                    <a:pt x="64513" y="590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3" name="Google Shape;1873;p35"/>
            <p:cNvSpPr/>
            <p:nvPr/>
          </p:nvSpPr>
          <p:spPr>
            <a:xfrm>
              <a:off x="13038519" y="2711612"/>
              <a:ext cx="62666" cy="23262"/>
            </a:xfrm>
            <a:custGeom>
              <a:avLst/>
              <a:gdLst/>
              <a:ahLst/>
              <a:cxnLst/>
              <a:rect l="l" t="t" r="r" b="b"/>
              <a:pathLst>
                <a:path w="62666" h="23262" extrusionOk="0">
                  <a:moveTo>
                    <a:pt x="59260" y="4589"/>
                  </a:moveTo>
                  <a:cubicBezTo>
                    <a:pt x="66865" y="5474"/>
                    <a:pt x="59581" y="17872"/>
                    <a:pt x="58052" y="22299"/>
                  </a:cubicBezTo>
                  <a:cubicBezTo>
                    <a:pt x="54954" y="22380"/>
                    <a:pt x="51855" y="22380"/>
                    <a:pt x="48756" y="22420"/>
                  </a:cubicBezTo>
                  <a:cubicBezTo>
                    <a:pt x="44853" y="22500"/>
                    <a:pt x="40909" y="22661"/>
                    <a:pt x="37005" y="22903"/>
                  </a:cubicBezTo>
                  <a:cubicBezTo>
                    <a:pt x="26864" y="23306"/>
                    <a:pt x="16682" y="23627"/>
                    <a:pt x="6582" y="22380"/>
                  </a:cubicBezTo>
                  <a:cubicBezTo>
                    <a:pt x="4569" y="21897"/>
                    <a:pt x="3000" y="21534"/>
                    <a:pt x="1591" y="19763"/>
                  </a:cubicBezTo>
                  <a:lnTo>
                    <a:pt x="1712" y="19804"/>
                  </a:lnTo>
                  <a:cubicBezTo>
                    <a:pt x="1672" y="19723"/>
                    <a:pt x="1591" y="19643"/>
                    <a:pt x="1551" y="19522"/>
                  </a:cubicBezTo>
                  <a:cubicBezTo>
                    <a:pt x="-944" y="13484"/>
                    <a:pt x="223" y="6400"/>
                    <a:pt x="626" y="0"/>
                  </a:cubicBezTo>
                  <a:cubicBezTo>
                    <a:pt x="19902" y="3301"/>
                    <a:pt x="40144" y="-80"/>
                    <a:pt x="59260" y="45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4" name="Google Shape;1874;p35"/>
            <p:cNvSpPr/>
            <p:nvPr/>
          </p:nvSpPr>
          <p:spPr>
            <a:xfrm>
              <a:off x="13148726" y="2707909"/>
              <a:ext cx="64489" cy="23038"/>
            </a:xfrm>
            <a:custGeom>
              <a:avLst/>
              <a:gdLst/>
              <a:ahLst/>
              <a:cxnLst/>
              <a:rect l="l" t="t" r="r" b="b"/>
              <a:pathLst>
                <a:path w="64489" h="23038" extrusionOk="0">
                  <a:moveTo>
                    <a:pt x="64469" y="7366"/>
                  </a:moveTo>
                  <a:cubicBezTo>
                    <a:pt x="64550" y="12196"/>
                    <a:pt x="64429" y="17107"/>
                    <a:pt x="63302" y="21856"/>
                  </a:cubicBezTo>
                  <a:cubicBezTo>
                    <a:pt x="46601" y="23305"/>
                    <a:pt x="29739" y="23225"/>
                    <a:pt x="12958" y="22661"/>
                  </a:cubicBezTo>
                  <a:cubicBezTo>
                    <a:pt x="1610" y="22621"/>
                    <a:pt x="241" y="18355"/>
                    <a:pt x="0" y="9499"/>
                  </a:cubicBezTo>
                  <a:cubicBezTo>
                    <a:pt x="2616" y="7688"/>
                    <a:pt x="4829" y="3502"/>
                    <a:pt x="2334" y="1690"/>
                  </a:cubicBezTo>
                  <a:cubicBezTo>
                    <a:pt x="2616" y="1046"/>
                    <a:pt x="2978" y="483"/>
                    <a:pt x="3421" y="0"/>
                  </a:cubicBezTo>
                  <a:cubicBezTo>
                    <a:pt x="7646" y="4146"/>
                    <a:pt x="16620" y="1972"/>
                    <a:pt x="22295" y="2777"/>
                  </a:cubicBezTo>
                  <a:cubicBezTo>
                    <a:pt x="36541" y="3582"/>
                    <a:pt x="50223" y="3220"/>
                    <a:pt x="64469" y="736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5" name="Google Shape;1875;p35"/>
            <p:cNvSpPr/>
            <p:nvPr/>
          </p:nvSpPr>
          <p:spPr>
            <a:xfrm>
              <a:off x="13252955" y="2713879"/>
              <a:ext cx="62939" cy="21640"/>
            </a:xfrm>
            <a:custGeom>
              <a:avLst/>
              <a:gdLst/>
              <a:ahLst/>
              <a:cxnLst/>
              <a:rect l="l" t="t" r="r" b="b"/>
              <a:pathLst>
                <a:path w="62939" h="21640" extrusionOk="0">
                  <a:moveTo>
                    <a:pt x="62940" y="3932"/>
                  </a:moveTo>
                  <a:cubicBezTo>
                    <a:pt x="60445" y="25708"/>
                    <a:pt x="52718" y="21481"/>
                    <a:pt x="34689" y="20998"/>
                  </a:cubicBezTo>
                  <a:cubicBezTo>
                    <a:pt x="24749" y="19992"/>
                    <a:pt x="14005" y="21642"/>
                    <a:pt x="4668" y="17859"/>
                  </a:cubicBezTo>
                  <a:cubicBezTo>
                    <a:pt x="1328" y="12867"/>
                    <a:pt x="1650" y="6186"/>
                    <a:pt x="0" y="510"/>
                  </a:cubicBezTo>
                  <a:cubicBezTo>
                    <a:pt x="20725" y="792"/>
                    <a:pt x="42698" y="-2267"/>
                    <a:pt x="62940" y="393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6" name="Google Shape;1876;p35"/>
            <p:cNvSpPr/>
            <p:nvPr/>
          </p:nvSpPr>
          <p:spPr>
            <a:xfrm>
              <a:off x="13353522" y="2719324"/>
              <a:ext cx="51682" cy="15174"/>
            </a:xfrm>
            <a:custGeom>
              <a:avLst/>
              <a:gdLst/>
              <a:ahLst/>
              <a:cxnLst/>
              <a:rect l="l" t="t" r="r" b="b"/>
              <a:pathLst>
                <a:path w="51682" h="15174" extrusionOk="0">
                  <a:moveTo>
                    <a:pt x="51591" y="1908"/>
                  </a:moveTo>
                  <a:cubicBezTo>
                    <a:pt x="51833" y="6175"/>
                    <a:pt x="51511" y="10482"/>
                    <a:pt x="51551" y="14748"/>
                  </a:cubicBezTo>
                  <a:cubicBezTo>
                    <a:pt x="41531" y="15634"/>
                    <a:pt x="31430" y="14909"/>
                    <a:pt x="21409" y="14628"/>
                  </a:cubicBezTo>
                  <a:cubicBezTo>
                    <a:pt x="7847" y="14386"/>
                    <a:pt x="2656" y="15916"/>
                    <a:pt x="0" y="580"/>
                  </a:cubicBezTo>
                  <a:cubicBezTo>
                    <a:pt x="17103" y="499"/>
                    <a:pt x="34649" y="-1312"/>
                    <a:pt x="51591" y="190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7" name="Google Shape;1877;p35"/>
            <p:cNvSpPr/>
            <p:nvPr/>
          </p:nvSpPr>
          <p:spPr>
            <a:xfrm>
              <a:off x="13437911" y="2701156"/>
              <a:ext cx="70195" cy="21810"/>
            </a:xfrm>
            <a:custGeom>
              <a:avLst/>
              <a:gdLst/>
              <a:ahLst/>
              <a:cxnLst/>
              <a:rect l="l" t="t" r="r" b="b"/>
              <a:pathLst>
                <a:path w="70195" h="21810" extrusionOk="0">
                  <a:moveTo>
                    <a:pt x="70184" y="2285"/>
                  </a:moveTo>
                  <a:cubicBezTo>
                    <a:pt x="70345" y="7920"/>
                    <a:pt x="68695" y="13475"/>
                    <a:pt x="67609" y="18989"/>
                  </a:cubicBezTo>
                  <a:cubicBezTo>
                    <a:pt x="52357" y="18909"/>
                    <a:pt x="37185" y="21002"/>
                    <a:pt x="21973" y="21606"/>
                  </a:cubicBezTo>
                  <a:cubicBezTo>
                    <a:pt x="7607" y="22652"/>
                    <a:pt x="-80" y="20116"/>
                    <a:pt x="1" y="4217"/>
                  </a:cubicBezTo>
                  <a:cubicBezTo>
                    <a:pt x="22939" y="5867"/>
                    <a:pt x="47246" y="-4397"/>
                    <a:pt x="70184" y="228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8" name="Google Shape;1878;p35"/>
            <p:cNvSpPr/>
            <p:nvPr/>
          </p:nvSpPr>
          <p:spPr>
            <a:xfrm>
              <a:off x="13423465" y="2764593"/>
              <a:ext cx="106885" cy="12921"/>
            </a:xfrm>
            <a:custGeom>
              <a:avLst/>
              <a:gdLst/>
              <a:ahLst/>
              <a:cxnLst/>
              <a:rect l="l" t="t" r="r" b="b"/>
              <a:pathLst>
                <a:path w="106885" h="12921" extrusionOk="0">
                  <a:moveTo>
                    <a:pt x="106885" y="4579"/>
                  </a:moveTo>
                  <a:cubicBezTo>
                    <a:pt x="106282" y="6954"/>
                    <a:pt x="105758" y="9369"/>
                    <a:pt x="104591" y="11542"/>
                  </a:cubicBezTo>
                  <a:cubicBezTo>
                    <a:pt x="76663" y="10093"/>
                    <a:pt x="48694" y="11099"/>
                    <a:pt x="20765" y="12589"/>
                  </a:cubicBezTo>
                  <a:cubicBezTo>
                    <a:pt x="14246" y="12709"/>
                    <a:pt x="7686" y="13273"/>
                    <a:pt x="1207" y="12589"/>
                  </a:cubicBezTo>
                  <a:cubicBezTo>
                    <a:pt x="765" y="9852"/>
                    <a:pt x="483" y="7155"/>
                    <a:pt x="121" y="4377"/>
                  </a:cubicBezTo>
                  <a:cubicBezTo>
                    <a:pt x="80" y="4055"/>
                    <a:pt x="40" y="3693"/>
                    <a:pt x="0" y="3371"/>
                  </a:cubicBezTo>
                  <a:cubicBezTo>
                    <a:pt x="1489" y="3210"/>
                    <a:pt x="2938" y="2606"/>
                    <a:pt x="3984" y="1520"/>
                  </a:cubicBezTo>
                  <a:cubicBezTo>
                    <a:pt x="22415" y="-1821"/>
                    <a:pt x="41209" y="1359"/>
                    <a:pt x="59841" y="1560"/>
                  </a:cubicBezTo>
                  <a:cubicBezTo>
                    <a:pt x="75415" y="2848"/>
                    <a:pt x="91714" y="111"/>
                    <a:pt x="106885" y="457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9" name="Google Shape;1879;p35"/>
            <p:cNvSpPr/>
            <p:nvPr/>
          </p:nvSpPr>
          <p:spPr>
            <a:xfrm>
              <a:off x="13316459" y="2778626"/>
              <a:ext cx="65193" cy="14976"/>
            </a:xfrm>
            <a:custGeom>
              <a:avLst/>
              <a:gdLst/>
              <a:ahLst/>
              <a:cxnLst/>
              <a:rect l="l" t="t" r="r" b="b"/>
              <a:pathLst>
                <a:path w="65193" h="14976" extrusionOk="0">
                  <a:moveTo>
                    <a:pt x="65194" y="2098"/>
                  </a:moveTo>
                  <a:cubicBezTo>
                    <a:pt x="64590" y="6445"/>
                    <a:pt x="64268" y="11356"/>
                    <a:pt x="61129" y="14737"/>
                  </a:cubicBezTo>
                  <a:cubicBezTo>
                    <a:pt x="57628" y="14818"/>
                    <a:pt x="54127" y="14657"/>
                    <a:pt x="50626" y="14657"/>
                  </a:cubicBezTo>
                  <a:cubicBezTo>
                    <a:pt x="46561" y="14657"/>
                    <a:pt x="42497" y="14737"/>
                    <a:pt x="38432" y="14818"/>
                  </a:cubicBezTo>
                  <a:cubicBezTo>
                    <a:pt x="26238" y="14777"/>
                    <a:pt x="13522" y="15904"/>
                    <a:pt x="1650" y="12684"/>
                  </a:cubicBezTo>
                  <a:cubicBezTo>
                    <a:pt x="1569" y="12362"/>
                    <a:pt x="1489" y="12040"/>
                    <a:pt x="1409" y="11758"/>
                  </a:cubicBezTo>
                  <a:cubicBezTo>
                    <a:pt x="805" y="8176"/>
                    <a:pt x="402" y="4513"/>
                    <a:pt x="0" y="891"/>
                  </a:cubicBezTo>
                  <a:cubicBezTo>
                    <a:pt x="21852" y="126"/>
                    <a:pt x="43382" y="-1122"/>
                    <a:pt x="65194" y="209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0" name="Google Shape;1880;p35"/>
            <p:cNvSpPr/>
            <p:nvPr/>
          </p:nvSpPr>
          <p:spPr>
            <a:xfrm>
              <a:off x="13196414" y="2783930"/>
              <a:ext cx="77025" cy="19017"/>
            </a:xfrm>
            <a:custGeom>
              <a:avLst/>
              <a:gdLst/>
              <a:ahLst/>
              <a:cxnLst/>
              <a:rect l="l" t="t" r="r" b="b"/>
              <a:pathLst>
                <a:path w="77025" h="19017" extrusionOk="0">
                  <a:moveTo>
                    <a:pt x="77025" y="2751"/>
                  </a:moveTo>
                  <a:cubicBezTo>
                    <a:pt x="76421" y="7863"/>
                    <a:pt x="76019" y="13297"/>
                    <a:pt x="73121" y="17725"/>
                  </a:cubicBezTo>
                  <a:cubicBezTo>
                    <a:pt x="71914" y="17886"/>
                    <a:pt x="70707" y="18007"/>
                    <a:pt x="69459" y="18087"/>
                  </a:cubicBezTo>
                  <a:cubicBezTo>
                    <a:pt x="60767" y="18570"/>
                    <a:pt x="52074" y="18329"/>
                    <a:pt x="43422" y="18530"/>
                  </a:cubicBezTo>
                  <a:cubicBezTo>
                    <a:pt x="30021" y="18449"/>
                    <a:pt x="15936" y="20623"/>
                    <a:pt x="3018" y="16397"/>
                  </a:cubicBezTo>
                  <a:cubicBezTo>
                    <a:pt x="523" y="12210"/>
                    <a:pt x="1207" y="6052"/>
                    <a:pt x="0" y="1222"/>
                  </a:cubicBezTo>
                  <a:cubicBezTo>
                    <a:pt x="6197" y="3073"/>
                    <a:pt x="12918" y="256"/>
                    <a:pt x="19317" y="296"/>
                  </a:cubicBezTo>
                  <a:cubicBezTo>
                    <a:pt x="38472" y="-66"/>
                    <a:pt x="58151" y="-710"/>
                    <a:pt x="77025" y="275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1" name="Google Shape;1881;p35"/>
            <p:cNvSpPr/>
            <p:nvPr/>
          </p:nvSpPr>
          <p:spPr>
            <a:xfrm>
              <a:off x="13086390" y="2783560"/>
              <a:ext cx="68936" cy="17621"/>
            </a:xfrm>
            <a:custGeom>
              <a:avLst/>
              <a:gdLst/>
              <a:ahLst/>
              <a:cxnLst/>
              <a:rect l="l" t="t" r="r" b="b"/>
              <a:pathLst>
                <a:path w="68936" h="17621" extrusionOk="0">
                  <a:moveTo>
                    <a:pt x="68936" y="2839"/>
                  </a:moveTo>
                  <a:cubicBezTo>
                    <a:pt x="68654" y="7428"/>
                    <a:pt x="68252" y="12057"/>
                    <a:pt x="67528" y="16565"/>
                  </a:cubicBezTo>
                  <a:cubicBezTo>
                    <a:pt x="53885" y="16485"/>
                    <a:pt x="40203" y="16686"/>
                    <a:pt x="26560" y="17612"/>
                  </a:cubicBezTo>
                  <a:cubicBezTo>
                    <a:pt x="18351" y="17571"/>
                    <a:pt x="9618" y="18095"/>
                    <a:pt x="1932" y="14875"/>
                  </a:cubicBezTo>
                  <a:cubicBezTo>
                    <a:pt x="81" y="10849"/>
                    <a:pt x="282" y="6180"/>
                    <a:pt x="0" y="1672"/>
                  </a:cubicBezTo>
                  <a:cubicBezTo>
                    <a:pt x="926" y="1592"/>
                    <a:pt x="1891" y="1551"/>
                    <a:pt x="2817" y="1471"/>
                  </a:cubicBezTo>
                  <a:cubicBezTo>
                    <a:pt x="2938" y="1431"/>
                    <a:pt x="3059" y="1431"/>
                    <a:pt x="3139" y="1431"/>
                  </a:cubicBezTo>
                  <a:cubicBezTo>
                    <a:pt x="3220" y="1431"/>
                    <a:pt x="3340" y="1390"/>
                    <a:pt x="3461" y="1390"/>
                  </a:cubicBezTo>
                  <a:cubicBezTo>
                    <a:pt x="24870" y="183"/>
                    <a:pt x="47406" y="-1588"/>
                    <a:pt x="68936" y="283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2" name="Google Shape;1882;p35"/>
            <p:cNvSpPr/>
            <p:nvPr/>
          </p:nvSpPr>
          <p:spPr>
            <a:xfrm>
              <a:off x="12963609" y="2780017"/>
              <a:ext cx="73040" cy="16529"/>
            </a:xfrm>
            <a:custGeom>
              <a:avLst/>
              <a:gdLst/>
              <a:ahLst/>
              <a:cxnLst/>
              <a:rect l="l" t="t" r="r" b="b"/>
              <a:pathLst>
                <a:path w="73040" h="16529" extrusionOk="0">
                  <a:moveTo>
                    <a:pt x="73041" y="3081"/>
                  </a:moveTo>
                  <a:cubicBezTo>
                    <a:pt x="71914" y="7509"/>
                    <a:pt x="71391" y="12259"/>
                    <a:pt x="69097" y="16284"/>
                  </a:cubicBezTo>
                  <a:cubicBezTo>
                    <a:pt x="54127" y="15680"/>
                    <a:pt x="39076" y="15479"/>
                    <a:pt x="24105" y="16445"/>
                  </a:cubicBezTo>
                  <a:cubicBezTo>
                    <a:pt x="16741" y="16445"/>
                    <a:pt x="8974" y="17089"/>
                    <a:pt x="1891" y="14835"/>
                  </a:cubicBezTo>
                  <a:cubicBezTo>
                    <a:pt x="1811" y="14513"/>
                    <a:pt x="1730" y="14231"/>
                    <a:pt x="1650" y="13909"/>
                  </a:cubicBezTo>
                  <a:cubicBezTo>
                    <a:pt x="765" y="9441"/>
                    <a:pt x="362" y="4893"/>
                    <a:pt x="0" y="344"/>
                  </a:cubicBezTo>
                  <a:cubicBezTo>
                    <a:pt x="24387" y="1109"/>
                    <a:pt x="48855" y="-2232"/>
                    <a:pt x="73041" y="308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3" name="Google Shape;1883;p35"/>
            <p:cNvSpPr/>
            <p:nvPr/>
          </p:nvSpPr>
          <p:spPr>
            <a:xfrm>
              <a:off x="12839218" y="2778712"/>
              <a:ext cx="80244" cy="20189"/>
            </a:xfrm>
            <a:custGeom>
              <a:avLst/>
              <a:gdLst/>
              <a:ahLst/>
              <a:cxnLst/>
              <a:rect l="l" t="t" r="r" b="b"/>
              <a:pathLst>
                <a:path w="80244" h="20189" extrusionOk="0">
                  <a:moveTo>
                    <a:pt x="80244" y="7083"/>
                  </a:moveTo>
                  <a:cubicBezTo>
                    <a:pt x="79882" y="11310"/>
                    <a:pt x="78957" y="15616"/>
                    <a:pt x="76140" y="18917"/>
                  </a:cubicBezTo>
                  <a:cubicBezTo>
                    <a:pt x="72437" y="19038"/>
                    <a:pt x="68775" y="19078"/>
                    <a:pt x="65113" y="19279"/>
                  </a:cubicBezTo>
                  <a:cubicBezTo>
                    <a:pt x="60686" y="19521"/>
                    <a:pt x="56300" y="19802"/>
                    <a:pt x="51913" y="19923"/>
                  </a:cubicBezTo>
                  <a:cubicBezTo>
                    <a:pt x="35615" y="20004"/>
                    <a:pt x="17948" y="21855"/>
                    <a:pt x="2857" y="14530"/>
                  </a:cubicBezTo>
                  <a:cubicBezTo>
                    <a:pt x="-161" y="11430"/>
                    <a:pt x="644" y="6439"/>
                    <a:pt x="0" y="2333"/>
                  </a:cubicBezTo>
                  <a:cubicBezTo>
                    <a:pt x="26198" y="3219"/>
                    <a:pt x="55978" y="-5998"/>
                    <a:pt x="80244" y="708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4" name="Google Shape;1884;p35"/>
            <p:cNvSpPr/>
            <p:nvPr/>
          </p:nvSpPr>
          <p:spPr>
            <a:xfrm>
              <a:off x="12718690" y="2779677"/>
              <a:ext cx="79560" cy="22159"/>
            </a:xfrm>
            <a:custGeom>
              <a:avLst/>
              <a:gdLst/>
              <a:ahLst/>
              <a:cxnLst/>
              <a:rect l="l" t="t" r="r" b="b"/>
              <a:pathLst>
                <a:path w="79560" h="22159" extrusionOk="0">
                  <a:moveTo>
                    <a:pt x="79560" y="6601"/>
                  </a:moveTo>
                  <a:cubicBezTo>
                    <a:pt x="74208" y="24835"/>
                    <a:pt x="60606" y="21937"/>
                    <a:pt x="45233" y="22058"/>
                  </a:cubicBezTo>
                  <a:cubicBezTo>
                    <a:pt x="31430" y="21534"/>
                    <a:pt x="17707" y="22742"/>
                    <a:pt x="4226" y="18797"/>
                  </a:cubicBezTo>
                  <a:cubicBezTo>
                    <a:pt x="-2294" y="15296"/>
                    <a:pt x="1046" y="6078"/>
                    <a:pt x="0" y="0"/>
                  </a:cubicBezTo>
                  <a:cubicBezTo>
                    <a:pt x="26641" y="926"/>
                    <a:pt x="53724" y="-2335"/>
                    <a:pt x="79560" y="660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5" name="Google Shape;1885;p35"/>
            <p:cNvSpPr/>
            <p:nvPr/>
          </p:nvSpPr>
          <p:spPr>
            <a:xfrm>
              <a:off x="12584651" y="2776490"/>
              <a:ext cx="85949" cy="21139"/>
            </a:xfrm>
            <a:custGeom>
              <a:avLst/>
              <a:gdLst/>
              <a:ahLst/>
              <a:cxnLst/>
              <a:rect l="l" t="t" r="r" b="b"/>
              <a:pathLst>
                <a:path w="85949" h="21139" extrusionOk="0">
                  <a:moveTo>
                    <a:pt x="85949" y="4234"/>
                  </a:moveTo>
                  <a:cubicBezTo>
                    <a:pt x="82649" y="25205"/>
                    <a:pt x="73997" y="20898"/>
                    <a:pt x="56773" y="20536"/>
                  </a:cubicBezTo>
                  <a:cubicBezTo>
                    <a:pt x="41521" y="20133"/>
                    <a:pt x="26470" y="19046"/>
                    <a:pt x="10896" y="19006"/>
                  </a:cubicBezTo>
                  <a:cubicBezTo>
                    <a:pt x="-1137" y="18483"/>
                    <a:pt x="-90" y="14820"/>
                    <a:pt x="111" y="4395"/>
                  </a:cubicBezTo>
                  <a:cubicBezTo>
                    <a:pt x="28160" y="-878"/>
                    <a:pt x="57900" y="-1965"/>
                    <a:pt x="85949" y="423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6" name="Google Shape;1886;p35"/>
            <p:cNvSpPr/>
            <p:nvPr/>
          </p:nvSpPr>
          <p:spPr>
            <a:xfrm>
              <a:off x="12447303" y="2783461"/>
              <a:ext cx="85665" cy="21558"/>
            </a:xfrm>
            <a:custGeom>
              <a:avLst/>
              <a:gdLst/>
              <a:ahLst/>
              <a:cxnLst/>
              <a:rect l="l" t="t" r="r" b="b"/>
              <a:pathLst>
                <a:path w="85665" h="21558" extrusionOk="0">
                  <a:moveTo>
                    <a:pt x="85666" y="7044"/>
                  </a:moveTo>
                  <a:cubicBezTo>
                    <a:pt x="84780" y="11955"/>
                    <a:pt x="83332" y="17872"/>
                    <a:pt x="79066" y="20850"/>
                  </a:cubicBezTo>
                  <a:cubicBezTo>
                    <a:pt x="69005" y="20971"/>
                    <a:pt x="58904" y="20729"/>
                    <a:pt x="48843" y="21092"/>
                  </a:cubicBezTo>
                  <a:cubicBezTo>
                    <a:pt x="33390" y="20568"/>
                    <a:pt x="15603" y="24473"/>
                    <a:pt x="1759" y="16141"/>
                  </a:cubicBezTo>
                  <a:cubicBezTo>
                    <a:pt x="-1420" y="11834"/>
                    <a:pt x="673" y="5353"/>
                    <a:pt x="713" y="0"/>
                  </a:cubicBezTo>
                  <a:cubicBezTo>
                    <a:pt x="3852" y="4468"/>
                    <a:pt x="9446" y="3985"/>
                    <a:pt x="14275" y="3462"/>
                  </a:cubicBezTo>
                  <a:cubicBezTo>
                    <a:pt x="37495" y="1852"/>
                    <a:pt x="63170" y="-1409"/>
                    <a:pt x="85666" y="70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7" name="Google Shape;1887;p35"/>
            <p:cNvSpPr/>
            <p:nvPr/>
          </p:nvSpPr>
          <p:spPr>
            <a:xfrm>
              <a:off x="12323470" y="2780899"/>
              <a:ext cx="78346" cy="19548"/>
            </a:xfrm>
            <a:custGeom>
              <a:avLst/>
              <a:gdLst/>
              <a:ahLst/>
              <a:cxnLst/>
              <a:rect l="l" t="t" r="r" b="b"/>
              <a:pathLst>
                <a:path w="78346" h="19548" extrusionOk="0">
                  <a:moveTo>
                    <a:pt x="78347" y="2120"/>
                  </a:moveTo>
                  <a:cubicBezTo>
                    <a:pt x="76817" y="7996"/>
                    <a:pt x="75811" y="16368"/>
                    <a:pt x="70057" y="19548"/>
                  </a:cubicBezTo>
                  <a:cubicBezTo>
                    <a:pt x="55167" y="19428"/>
                    <a:pt x="40277" y="18784"/>
                    <a:pt x="25427" y="18421"/>
                  </a:cubicBezTo>
                  <a:cubicBezTo>
                    <a:pt x="17177" y="17818"/>
                    <a:pt x="8123" y="19186"/>
                    <a:pt x="436" y="15684"/>
                  </a:cubicBezTo>
                  <a:cubicBezTo>
                    <a:pt x="-811" y="10492"/>
                    <a:pt x="919" y="5299"/>
                    <a:pt x="1845" y="107"/>
                  </a:cubicBezTo>
                  <a:cubicBezTo>
                    <a:pt x="26272" y="2280"/>
                    <a:pt x="53396" y="-2550"/>
                    <a:pt x="78347" y="212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8" name="Google Shape;1888;p35"/>
            <p:cNvSpPr/>
            <p:nvPr/>
          </p:nvSpPr>
          <p:spPr>
            <a:xfrm>
              <a:off x="12206253" y="2786453"/>
              <a:ext cx="72845" cy="19317"/>
            </a:xfrm>
            <a:custGeom>
              <a:avLst/>
              <a:gdLst/>
              <a:ahLst/>
              <a:cxnLst/>
              <a:rect l="l" t="t" r="r" b="b"/>
              <a:pathLst>
                <a:path w="72845" h="19317" extrusionOk="0">
                  <a:moveTo>
                    <a:pt x="72783" y="2684"/>
                  </a:moveTo>
                  <a:cubicBezTo>
                    <a:pt x="73064" y="7272"/>
                    <a:pt x="72461" y="12585"/>
                    <a:pt x="69764" y="16409"/>
                  </a:cubicBezTo>
                  <a:cubicBezTo>
                    <a:pt x="56082" y="16812"/>
                    <a:pt x="42399" y="17536"/>
                    <a:pt x="28757" y="19146"/>
                  </a:cubicBezTo>
                  <a:cubicBezTo>
                    <a:pt x="21030" y="19549"/>
                    <a:pt x="12740" y="19549"/>
                    <a:pt x="5899" y="15564"/>
                  </a:cubicBezTo>
                  <a:cubicBezTo>
                    <a:pt x="3726" y="14115"/>
                    <a:pt x="1271" y="11217"/>
                    <a:pt x="345" y="8440"/>
                  </a:cubicBezTo>
                  <a:cubicBezTo>
                    <a:pt x="265" y="8279"/>
                    <a:pt x="225" y="8077"/>
                    <a:pt x="184" y="7916"/>
                  </a:cubicBezTo>
                  <a:cubicBezTo>
                    <a:pt x="-339" y="5381"/>
                    <a:pt x="345" y="3006"/>
                    <a:pt x="1070" y="269"/>
                  </a:cubicBezTo>
                  <a:cubicBezTo>
                    <a:pt x="3243" y="2080"/>
                    <a:pt x="6140" y="3046"/>
                    <a:pt x="9038" y="2563"/>
                  </a:cubicBezTo>
                  <a:cubicBezTo>
                    <a:pt x="29964" y="309"/>
                    <a:pt x="52098" y="-1905"/>
                    <a:pt x="72783" y="268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9" name="Google Shape;1889;p35"/>
            <p:cNvSpPr/>
            <p:nvPr/>
          </p:nvSpPr>
          <p:spPr>
            <a:xfrm>
              <a:off x="12050687" y="2785916"/>
              <a:ext cx="115547" cy="28207"/>
            </a:xfrm>
            <a:custGeom>
              <a:avLst/>
              <a:gdLst/>
              <a:ahLst/>
              <a:cxnLst/>
              <a:rect l="l" t="t" r="r" b="b"/>
              <a:pathLst>
                <a:path w="115547" h="28207" extrusionOk="0">
                  <a:moveTo>
                    <a:pt x="115548" y="322"/>
                  </a:moveTo>
                  <a:cubicBezTo>
                    <a:pt x="114663" y="6762"/>
                    <a:pt x="113294" y="13323"/>
                    <a:pt x="110638" y="19240"/>
                  </a:cubicBezTo>
                  <a:cubicBezTo>
                    <a:pt x="100215" y="20971"/>
                    <a:pt x="91402" y="22017"/>
                    <a:pt x="80013" y="22702"/>
                  </a:cubicBezTo>
                  <a:cubicBezTo>
                    <a:pt x="61663" y="24272"/>
                    <a:pt x="44640" y="28619"/>
                    <a:pt x="25967" y="28176"/>
                  </a:cubicBezTo>
                  <a:cubicBezTo>
                    <a:pt x="212" y="28216"/>
                    <a:pt x="-5463" y="29424"/>
                    <a:pt x="4880" y="1852"/>
                  </a:cubicBezTo>
                  <a:cubicBezTo>
                    <a:pt x="36149" y="3462"/>
                    <a:pt x="68665" y="0"/>
                    <a:pt x="100417" y="0"/>
                  </a:cubicBezTo>
                  <a:cubicBezTo>
                    <a:pt x="105487" y="40"/>
                    <a:pt x="110558" y="121"/>
                    <a:pt x="115548" y="32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0" name="Google Shape;1890;p35"/>
            <p:cNvSpPr/>
            <p:nvPr/>
          </p:nvSpPr>
          <p:spPr>
            <a:xfrm>
              <a:off x="12034761" y="2851893"/>
              <a:ext cx="155581" cy="29888"/>
            </a:xfrm>
            <a:custGeom>
              <a:avLst/>
              <a:gdLst/>
              <a:ahLst/>
              <a:cxnLst/>
              <a:rect l="l" t="t" r="r" b="b"/>
              <a:pathLst>
                <a:path w="155581" h="29888" extrusionOk="0">
                  <a:moveTo>
                    <a:pt x="155499" y="4825"/>
                  </a:moveTo>
                  <a:cubicBezTo>
                    <a:pt x="156143" y="11949"/>
                    <a:pt x="152883" y="19034"/>
                    <a:pt x="150468" y="25675"/>
                  </a:cubicBezTo>
                  <a:cubicBezTo>
                    <a:pt x="108334" y="24468"/>
                    <a:pt x="66119" y="24830"/>
                    <a:pt x="24307" y="29821"/>
                  </a:cubicBezTo>
                  <a:cubicBezTo>
                    <a:pt x="16178" y="29942"/>
                    <a:pt x="7888" y="30143"/>
                    <a:pt x="0" y="27969"/>
                  </a:cubicBezTo>
                  <a:cubicBezTo>
                    <a:pt x="161" y="19154"/>
                    <a:pt x="4024" y="10983"/>
                    <a:pt x="5513" y="2370"/>
                  </a:cubicBezTo>
                  <a:cubicBezTo>
                    <a:pt x="13803" y="9534"/>
                    <a:pt x="29055" y="4100"/>
                    <a:pt x="39438" y="5187"/>
                  </a:cubicBezTo>
                  <a:cubicBezTo>
                    <a:pt x="77910" y="7803"/>
                    <a:pt x="118073" y="-7412"/>
                    <a:pt x="155499" y="482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1" name="Google Shape;1891;p35"/>
            <p:cNvSpPr/>
            <p:nvPr/>
          </p:nvSpPr>
          <p:spPr>
            <a:xfrm>
              <a:off x="12235284" y="2844747"/>
              <a:ext cx="58520" cy="30810"/>
            </a:xfrm>
            <a:custGeom>
              <a:avLst/>
              <a:gdLst/>
              <a:ahLst/>
              <a:cxnLst/>
              <a:rect l="l" t="t" r="r" b="b"/>
              <a:pathLst>
                <a:path w="58520" h="30810" extrusionOk="0">
                  <a:moveTo>
                    <a:pt x="58521" y="902"/>
                  </a:moveTo>
                  <a:cubicBezTo>
                    <a:pt x="56871" y="10844"/>
                    <a:pt x="56106" y="21873"/>
                    <a:pt x="49989" y="30245"/>
                  </a:cubicBezTo>
                  <a:cubicBezTo>
                    <a:pt x="42826" y="30729"/>
                    <a:pt x="35582" y="30205"/>
                    <a:pt x="28459" y="30648"/>
                  </a:cubicBezTo>
                  <a:cubicBezTo>
                    <a:pt x="19002" y="30688"/>
                    <a:pt x="9384" y="31413"/>
                    <a:pt x="48" y="29440"/>
                  </a:cubicBezTo>
                  <a:cubicBezTo>
                    <a:pt x="-113" y="24771"/>
                    <a:pt x="168" y="20102"/>
                    <a:pt x="370" y="15433"/>
                  </a:cubicBezTo>
                  <a:cubicBezTo>
                    <a:pt x="450" y="13420"/>
                    <a:pt x="611" y="11327"/>
                    <a:pt x="611" y="9275"/>
                  </a:cubicBezTo>
                  <a:cubicBezTo>
                    <a:pt x="3911" y="7866"/>
                    <a:pt x="4756" y="4243"/>
                    <a:pt x="6487" y="1506"/>
                  </a:cubicBezTo>
                  <a:cubicBezTo>
                    <a:pt x="23751" y="178"/>
                    <a:pt x="41337" y="-788"/>
                    <a:pt x="58521" y="90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2" name="Google Shape;1892;p35"/>
            <p:cNvSpPr/>
            <p:nvPr/>
          </p:nvSpPr>
          <p:spPr>
            <a:xfrm>
              <a:off x="12343612" y="2843435"/>
              <a:ext cx="72088" cy="31739"/>
            </a:xfrm>
            <a:custGeom>
              <a:avLst/>
              <a:gdLst/>
              <a:ahLst/>
              <a:cxnLst/>
              <a:rect l="l" t="t" r="r" b="b"/>
              <a:pathLst>
                <a:path w="72088" h="31739" extrusionOk="0">
                  <a:moveTo>
                    <a:pt x="72089" y="7165"/>
                  </a:moveTo>
                  <a:cubicBezTo>
                    <a:pt x="66294" y="35019"/>
                    <a:pt x="62149" y="31919"/>
                    <a:pt x="36434" y="31356"/>
                  </a:cubicBezTo>
                  <a:cubicBezTo>
                    <a:pt x="25286" y="30390"/>
                    <a:pt x="11604" y="33690"/>
                    <a:pt x="1986" y="27049"/>
                  </a:cubicBezTo>
                  <a:cubicBezTo>
                    <a:pt x="-1274" y="18355"/>
                    <a:pt x="-509" y="8010"/>
                    <a:pt x="4199" y="0"/>
                  </a:cubicBezTo>
                  <a:cubicBezTo>
                    <a:pt x="9310" y="4347"/>
                    <a:pt x="16755" y="1972"/>
                    <a:pt x="22912" y="2576"/>
                  </a:cubicBezTo>
                  <a:cubicBezTo>
                    <a:pt x="39170" y="3904"/>
                    <a:pt x="56595" y="1650"/>
                    <a:pt x="72089" y="716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3" name="Google Shape;1893;p35"/>
            <p:cNvSpPr/>
            <p:nvPr/>
          </p:nvSpPr>
          <p:spPr>
            <a:xfrm>
              <a:off x="12466424" y="2842913"/>
              <a:ext cx="71494" cy="30977"/>
            </a:xfrm>
            <a:custGeom>
              <a:avLst/>
              <a:gdLst/>
              <a:ahLst/>
              <a:cxnLst/>
              <a:rect l="l" t="t" r="r" b="b"/>
              <a:pathLst>
                <a:path w="71494" h="30977" extrusionOk="0">
                  <a:moveTo>
                    <a:pt x="71495" y="1690"/>
                  </a:moveTo>
                  <a:cubicBezTo>
                    <a:pt x="67953" y="13081"/>
                    <a:pt x="66384" y="32241"/>
                    <a:pt x="50608" y="30912"/>
                  </a:cubicBezTo>
                  <a:cubicBezTo>
                    <a:pt x="33988" y="30751"/>
                    <a:pt x="15758" y="32080"/>
                    <a:pt x="104" y="26283"/>
                  </a:cubicBezTo>
                  <a:cubicBezTo>
                    <a:pt x="-299" y="20487"/>
                    <a:pt x="546" y="14611"/>
                    <a:pt x="1351" y="8855"/>
                  </a:cubicBezTo>
                  <a:cubicBezTo>
                    <a:pt x="6502" y="9177"/>
                    <a:pt x="7388" y="2696"/>
                    <a:pt x="11855" y="1650"/>
                  </a:cubicBezTo>
                  <a:cubicBezTo>
                    <a:pt x="31453" y="40"/>
                    <a:pt x="51896" y="-1087"/>
                    <a:pt x="71495" y="169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4" name="Google Shape;1894;p35"/>
            <p:cNvSpPr/>
            <p:nvPr/>
          </p:nvSpPr>
          <p:spPr>
            <a:xfrm>
              <a:off x="12586906" y="2843918"/>
              <a:ext cx="86349" cy="27684"/>
            </a:xfrm>
            <a:custGeom>
              <a:avLst/>
              <a:gdLst/>
              <a:ahLst/>
              <a:cxnLst/>
              <a:rect l="l" t="t" r="r" b="b"/>
              <a:pathLst>
                <a:path w="86349" h="27684" extrusionOk="0">
                  <a:moveTo>
                    <a:pt x="86349" y="3220"/>
                  </a:moveTo>
                  <a:cubicBezTo>
                    <a:pt x="85303" y="9942"/>
                    <a:pt x="84056" y="16825"/>
                    <a:pt x="81118" y="22984"/>
                  </a:cubicBezTo>
                  <a:cubicBezTo>
                    <a:pt x="62405" y="22501"/>
                    <a:pt x="43974" y="25399"/>
                    <a:pt x="25422" y="27331"/>
                  </a:cubicBezTo>
                  <a:cubicBezTo>
                    <a:pt x="2081" y="29263"/>
                    <a:pt x="-4358" y="23708"/>
                    <a:pt x="2725" y="322"/>
                  </a:cubicBezTo>
                  <a:cubicBezTo>
                    <a:pt x="3047" y="322"/>
                    <a:pt x="3368" y="201"/>
                    <a:pt x="3610" y="0"/>
                  </a:cubicBezTo>
                  <a:cubicBezTo>
                    <a:pt x="6306" y="2053"/>
                    <a:pt x="9646" y="2053"/>
                    <a:pt x="12785" y="1248"/>
                  </a:cubicBezTo>
                  <a:cubicBezTo>
                    <a:pt x="23691" y="-765"/>
                    <a:pt x="35281" y="282"/>
                    <a:pt x="46348" y="282"/>
                  </a:cubicBezTo>
                  <a:cubicBezTo>
                    <a:pt x="59628" y="845"/>
                    <a:pt x="73512" y="-563"/>
                    <a:pt x="86349" y="322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5" name="Google Shape;1895;p35"/>
            <p:cNvSpPr/>
            <p:nvPr/>
          </p:nvSpPr>
          <p:spPr>
            <a:xfrm>
              <a:off x="12720259" y="2839320"/>
              <a:ext cx="88534" cy="24674"/>
            </a:xfrm>
            <a:custGeom>
              <a:avLst/>
              <a:gdLst/>
              <a:ahLst/>
              <a:cxnLst/>
              <a:rect l="l" t="t" r="r" b="b"/>
              <a:pathLst>
                <a:path w="88534" h="24674" extrusionOk="0">
                  <a:moveTo>
                    <a:pt x="88534" y="5645"/>
                  </a:moveTo>
                  <a:cubicBezTo>
                    <a:pt x="88172" y="12246"/>
                    <a:pt x="85999" y="19451"/>
                    <a:pt x="81009" y="24000"/>
                  </a:cubicBezTo>
                  <a:cubicBezTo>
                    <a:pt x="70787" y="25409"/>
                    <a:pt x="60203" y="24040"/>
                    <a:pt x="49861" y="24523"/>
                  </a:cubicBezTo>
                  <a:cubicBezTo>
                    <a:pt x="36380" y="24443"/>
                    <a:pt x="23663" y="25449"/>
                    <a:pt x="10141" y="23154"/>
                  </a:cubicBezTo>
                  <a:cubicBezTo>
                    <a:pt x="2777" y="22671"/>
                    <a:pt x="201" y="15990"/>
                    <a:pt x="0" y="9509"/>
                  </a:cubicBezTo>
                  <a:cubicBezTo>
                    <a:pt x="2938" y="8865"/>
                    <a:pt x="5071" y="6289"/>
                    <a:pt x="5875" y="3391"/>
                  </a:cubicBezTo>
                  <a:cubicBezTo>
                    <a:pt x="18431" y="-2325"/>
                    <a:pt x="32436" y="896"/>
                    <a:pt x="45716" y="976"/>
                  </a:cubicBezTo>
                  <a:cubicBezTo>
                    <a:pt x="59882" y="1982"/>
                    <a:pt x="75335" y="-352"/>
                    <a:pt x="88534" y="56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6" name="Google Shape;1896;p35"/>
            <p:cNvSpPr/>
            <p:nvPr/>
          </p:nvSpPr>
          <p:spPr>
            <a:xfrm>
              <a:off x="12851451" y="2845670"/>
              <a:ext cx="74731" cy="20333"/>
            </a:xfrm>
            <a:custGeom>
              <a:avLst/>
              <a:gdLst/>
              <a:ahLst/>
              <a:cxnLst/>
              <a:rect l="l" t="t" r="r" b="b"/>
              <a:pathLst>
                <a:path w="74731" h="20333" extrusionOk="0">
                  <a:moveTo>
                    <a:pt x="74731" y="5252"/>
                  </a:moveTo>
                  <a:cubicBezTo>
                    <a:pt x="73604" y="9962"/>
                    <a:pt x="72115" y="14832"/>
                    <a:pt x="68976" y="18616"/>
                  </a:cubicBezTo>
                  <a:cubicBezTo>
                    <a:pt x="60163" y="20266"/>
                    <a:pt x="50947" y="19380"/>
                    <a:pt x="42014" y="20186"/>
                  </a:cubicBezTo>
                  <a:cubicBezTo>
                    <a:pt x="29216" y="19662"/>
                    <a:pt x="14407" y="22480"/>
                    <a:pt x="2938" y="15677"/>
                  </a:cubicBezTo>
                  <a:cubicBezTo>
                    <a:pt x="40" y="11652"/>
                    <a:pt x="604" y="6460"/>
                    <a:pt x="0" y="1670"/>
                  </a:cubicBezTo>
                  <a:cubicBezTo>
                    <a:pt x="13361" y="-1510"/>
                    <a:pt x="27365" y="784"/>
                    <a:pt x="40967" y="1026"/>
                  </a:cubicBezTo>
                  <a:cubicBezTo>
                    <a:pt x="52195" y="1952"/>
                    <a:pt x="63906" y="1710"/>
                    <a:pt x="74731" y="525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7" name="Google Shape;1897;p35"/>
            <p:cNvSpPr/>
            <p:nvPr/>
          </p:nvSpPr>
          <p:spPr>
            <a:xfrm>
              <a:off x="12979706" y="2843395"/>
              <a:ext cx="84469" cy="21917"/>
            </a:xfrm>
            <a:custGeom>
              <a:avLst/>
              <a:gdLst/>
              <a:ahLst/>
              <a:cxnLst/>
              <a:rect l="l" t="t" r="r" b="b"/>
              <a:pathLst>
                <a:path w="84469" h="21917" extrusionOk="0">
                  <a:moveTo>
                    <a:pt x="84470" y="4387"/>
                  </a:moveTo>
                  <a:cubicBezTo>
                    <a:pt x="83625" y="9982"/>
                    <a:pt x="82096" y="15577"/>
                    <a:pt x="79279" y="20488"/>
                  </a:cubicBezTo>
                  <a:cubicBezTo>
                    <a:pt x="68896" y="21414"/>
                    <a:pt x="58392" y="20890"/>
                    <a:pt x="47970" y="21293"/>
                  </a:cubicBezTo>
                  <a:cubicBezTo>
                    <a:pt x="33200" y="20689"/>
                    <a:pt x="16580" y="24674"/>
                    <a:pt x="2938" y="17912"/>
                  </a:cubicBezTo>
                  <a:cubicBezTo>
                    <a:pt x="161" y="12719"/>
                    <a:pt x="805" y="5836"/>
                    <a:pt x="0" y="0"/>
                  </a:cubicBezTo>
                  <a:cubicBezTo>
                    <a:pt x="28009" y="1690"/>
                    <a:pt x="56582" y="-2335"/>
                    <a:pt x="84470" y="438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8" name="Google Shape;1898;p35"/>
            <p:cNvSpPr/>
            <p:nvPr/>
          </p:nvSpPr>
          <p:spPr>
            <a:xfrm>
              <a:off x="13109932" y="2840094"/>
              <a:ext cx="61893" cy="22902"/>
            </a:xfrm>
            <a:custGeom>
              <a:avLst/>
              <a:gdLst/>
              <a:ahLst/>
              <a:cxnLst/>
              <a:rect l="l" t="t" r="r" b="b"/>
              <a:pathLst>
                <a:path w="61893" h="22902" extrusionOk="0">
                  <a:moveTo>
                    <a:pt x="61894" y="5394"/>
                  </a:moveTo>
                  <a:cubicBezTo>
                    <a:pt x="61129" y="11472"/>
                    <a:pt x="59278" y="17348"/>
                    <a:pt x="56662" y="22903"/>
                  </a:cubicBezTo>
                  <a:cubicBezTo>
                    <a:pt x="50907" y="22661"/>
                    <a:pt x="45193" y="22380"/>
                    <a:pt x="39478" y="22339"/>
                  </a:cubicBezTo>
                  <a:cubicBezTo>
                    <a:pt x="27446" y="21897"/>
                    <a:pt x="14487" y="23225"/>
                    <a:pt x="3099" y="18878"/>
                  </a:cubicBezTo>
                  <a:cubicBezTo>
                    <a:pt x="0" y="13323"/>
                    <a:pt x="1046" y="6158"/>
                    <a:pt x="0" y="0"/>
                  </a:cubicBezTo>
                  <a:cubicBezTo>
                    <a:pt x="20564" y="1207"/>
                    <a:pt x="41611" y="1047"/>
                    <a:pt x="61894" y="53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9" name="Google Shape;1899;p35"/>
            <p:cNvSpPr/>
            <p:nvPr/>
          </p:nvSpPr>
          <p:spPr>
            <a:xfrm>
              <a:off x="13216334" y="2839248"/>
              <a:ext cx="53965" cy="17471"/>
            </a:xfrm>
            <a:custGeom>
              <a:avLst/>
              <a:gdLst/>
              <a:ahLst/>
              <a:cxnLst/>
              <a:rect l="l" t="t" r="r" b="b"/>
              <a:pathLst>
                <a:path w="53965" h="17471" extrusionOk="0">
                  <a:moveTo>
                    <a:pt x="53966" y="2738"/>
                  </a:moveTo>
                  <a:cubicBezTo>
                    <a:pt x="52195" y="7246"/>
                    <a:pt x="50666" y="11995"/>
                    <a:pt x="47970" y="16101"/>
                  </a:cubicBezTo>
                  <a:cubicBezTo>
                    <a:pt x="44710" y="16624"/>
                    <a:pt x="41370" y="16946"/>
                    <a:pt x="38110" y="17148"/>
                  </a:cubicBezTo>
                  <a:cubicBezTo>
                    <a:pt x="26440" y="17309"/>
                    <a:pt x="14045" y="18838"/>
                    <a:pt x="3099" y="13485"/>
                  </a:cubicBezTo>
                  <a:cubicBezTo>
                    <a:pt x="-40" y="10748"/>
                    <a:pt x="1248" y="5958"/>
                    <a:pt x="0" y="1611"/>
                  </a:cubicBezTo>
                  <a:cubicBezTo>
                    <a:pt x="17868" y="-804"/>
                    <a:pt x="36259" y="-563"/>
                    <a:pt x="53966" y="273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0" name="Google Shape;1900;p35"/>
            <p:cNvSpPr/>
            <p:nvPr/>
          </p:nvSpPr>
          <p:spPr>
            <a:xfrm>
              <a:off x="13308611" y="2838502"/>
              <a:ext cx="68091" cy="17332"/>
            </a:xfrm>
            <a:custGeom>
              <a:avLst/>
              <a:gdLst/>
              <a:ahLst/>
              <a:cxnLst/>
              <a:rect l="l" t="t" r="r" b="b"/>
              <a:pathLst>
                <a:path w="68091" h="17332" extrusionOk="0">
                  <a:moveTo>
                    <a:pt x="0" y="3041"/>
                  </a:moveTo>
                  <a:cubicBezTo>
                    <a:pt x="22134" y="1874"/>
                    <a:pt x="45273" y="-984"/>
                    <a:pt x="68091" y="345"/>
                  </a:cubicBezTo>
                  <a:cubicBezTo>
                    <a:pt x="63383" y="14755"/>
                    <a:pt x="57910" y="16083"/>
                    <a:pt x="43623" y="17129"/>
                  </a:cubicBezTo>
                  <a:cubicBezTo>
                    <a:pt x="33080" y="17733"/>
                    <a:pt x="22496" y="16969"/>
                    <a:pt x="12113" y="15157"/>
                  </a:cubicBezTo>
                  <a:cubicBezTo>
                    <a:pt x="5191" y="14594"/>
                    <a:pt x="1167" y="9723"/>
                    <a:pt x="0" y="30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1" name="Google Shape;1901;p35"/>
            <p:cNvSpPr/>
            <p:nvPr/>
          </p:nvSpPr>
          <p:spPr>
            <a:xfrm>
              <a:off x="13431151" y="2827778"/>
              <a:ext cx="133632" cy="19401"/>
            </a:xfrm>
            <a:custGeom>
              <a:avLst/>
              <a:gdLst/>
              <a:ahLst/>
              <a:cxnLst/>
              <a:rect l="l" t="t" r="r" b="b"/>
              <a:pathLst>
                <a:path w="133632" h="19401" extrusionOk="0">
                  <a:moveTo>
                    <a:pt x="49499" y="2737"/>
                  </a:moveTo>
                  <a:cubicBezTo>
                    <a:pt x="62014" y="3059"/>
                    <a:pt x="138315" y="2133"/>
                    <a:pt x="133405" y="19280"/>
                  </a:cubicBezTo>
                  <a:cubicBezTo>
                    <a:pt x="133365" y="19280"/>
                    <a:pt x="133325" y="19321"/>
                    <a:pt x="133325" y="19321"/>
                  </a:cubicBezTo>
                  <a:cubicBezTo>
                    <a:pt x="133164" y="19361"/>
                    <a:pt x="132922" y="19401"/>
                    <a:pt x="132761" y="19401"/>
                  </a:cubicBezTo>
                  <a:cubicBezTo>
                    <a:pt x="91352" y="14128"/>
                    <a:pt x="50183" y="19079"/>
                    <a:pt x="8692" y="13927"/>
                  </a:cubicBezTo>
                  <a:cubicBezTo>
                    <a:pt x="6680" y="13444"/>
                    <a:pt x="4507" y="12840"/>
                    <a:pt x="2857" y="11512"/>
                  </a:cubicBezTo>
                  <a:cubicBezTo>
                    <a:pt x="322" y="8251"/>
                    <a:pt x="765" y="4347"/>
                    <a:pt x="0" y="0"/>
                  </a:cubicBezTo>
                  <a:cubicBezTo>
                    <a:pt x="3863" y="4387"/>
                    <a:pt x="9980" y="3301"/>
                    <a:pt x="15172" y="2777"/>
                  </a:cubicBezTo>
                  <a:cubicBezTo>
                    <a:pt x="26601" y="2133"/>
                    <a:pt x="38030" y="2697"/>
                    <a:pt x="49499" y="273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2" name="Google Shape;1902;p35"/>
            <p:cNvSpPr/>
            <p:nvPr/>
          </p:nvSpPr>
          <p:spPr>
            <a:xfrm>
              <a:off x="13552846" y="2913023"/>
              <a:ext cx="67347" cy="14973"/>
            </a:xfrm>
            <a:custGeom>
              <a:avLst/>
              <a:gdLst/>
              <a:ahLst/>
              <a:cxnLst/>
              <a:rect l="l" t="t" r="r" b="b"/>
              <a:pathLst>
                <a:path w="67347" h="14973" extrusionOk="0">
                  <a:moveTo>
                    <a:pt x="0" y="4072"/>
                  </a:moveTo>
                  <a:cubicBezTo>
                    <a:pt x="7405" y="4273"/>
                    <a:pt x="77065" y="-7601"/>
                    <a:pt x="66200" y="8298"/>
                  </a:cubicBezTo>
                  <a:cubicBezTo>
                    <a:pt x="50424" y="12323"/>
                    <a:pt x="33925" y="11478"/>
                    <a:pt x="17989" y="14779"/>
                  </a:cubicBezTo>
                  <a:cubicBezTo>
                    <a:pt x="9578" y="15664"/>
                    <a:pt x="1288" y="13773"/>
                    <a:pt x="0" y="407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3" name="Google Shape;1903;p35"/>
            <p:cNvSpPr/>
            <p:nvPr/>
          </p:nvSpPr>
          <p:spPr>
            <a:xfrm>
              <a:off x="13437992" y="2924184"/>
              <a:ext cx="71390" cy="11682"/>
            </a:xfrm>
            <a:custGeom>
              <a:avLst/>
              <a:gdLst/>
              <a:ahLst/>
              <a:cxnLst/>
              <a:rect l="l" t="t" r="r" b="b"/>
              <a:pathLst>
                <a:path w="71390" h="11682" extrusionOk="0">
                  <a:moveTo>
                    <a:pt x="71391" y="2732"/>
                  </a:moveTo>
                  <a:cubicBezTo>
                    <a:pt x="70988" y="4544"/>
                    <a:pt x="70506" y="6315"/>
                    <a:pt x="69942" y="8086"/>
                  </a:cubicBezTo>
                  <a:cubicBezTo>
                    <a:pt x="58433" y="7844"/>
                    <a:pt x="47124" y="9615"/>
                    <a:pt x="35655" y="10662"/>
                  </a:cubicBezTo>
                  <a:cubicBezTo>
                    <a:pt x="25071" y="10944"/>
                    <a:pt x="13803" y="13198"/>
                    <a:pt x="3541" y="9937"/>
                  </a:cubicBezTo>
                  <a:cubicBezTo>
                    <a:pt x="1127" y="8810"/>
                    <a:pt x="563" y="5832"/>
                    <a:pt x="0" y="3497"/>
                  </a:cubicBezTo>
                  <a:cubicBezTo>
                    <a:pt x="13119" y="1565"/>
                    <a:pt x="24910" y="1122"/>
                    <a:pt x="38673" y="559"/>
                  </a:cubicBezTo>
                  <a:cubicBezTo>
                    <a:pt x="49378" y="478"/>
                    <a:pt x="61290" y="-1575"/>
                    <a:pt x="71391" y="273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4" name="Google Shape;1904;p35"/>
            <p:cNvSpPr/>
            <p:nvPr/>
          </p:nvSpPr>
          <p:spPr>
            <a:xfrm>
              <a:off x="13440286" y="2889185"/>
              <a:ext cx="64348" cy="6795"/>
            </a:xfrm>
            <a:custGeom>
              <a:avLst/>
              <a:gdLst/>
              <a:ahLst/>
              <a:cxnLst/>
              <a:rect l="l" t="t" r="r" b="b"/>
              <a:pathLst>
                <a:path w="64348" h="6795" extrusionOk="0">
                  <a:moveTo>
                    <a:pt x="64349" y="4645"/>
                  </a:moveTo>
                  <a:cubicBezTo>
                    <a:pt x="43784" y="4605"/>
                    <a:pt x="23260" y="4967"/>
                    <a:pt x="2696" y="6738"/>
                  </a:cubicBezTo>
                  <a:cubicBezTo>
                    <a:pt x="1811" y="6779"/>
                    <a:pt x="926" y="6819"/>
                    <a:pt x="0" y="6779"/>
                  </a:cubicBezTo>
                  <a:cubicBezTo>
                    <a:pt x="0" y="6618"/>
                    <a:pt x="40" y="6457"/>
                    <a:pt x="40" y="6255"/>
                  </a:cubicBezTo>
                  <a:cubicBezTo>
                    <a:pt x="161" y="4484"/>
                    <a:pt x="443" y="2753"/>
                    <a:pt x="765" y="1023"/>
                  </a:cubicBezTo>
                  <a:cubicBezTo>
                    <a:pt x="21651" y="-628"/>
                    <a:pt x="43986" y="-829"/>
                    <a:pt x="64349" y="46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5" name="Google Shape;1905;p35"/>
            <p:cNvSpPr/>
            <p:nvPr/>
          </p:nvSpPr>
          <p:spPr>
            <a:xfrm>
              <a:off x="13315976" y="2923223"/>
              <a:ext cx="83855" cy="18103"/>
            </a:xfrm>
            <a:custGeom>
              <a:avLst/>
              <a:gdLst/>
              <a:ahLst/>
              <a:cxnLst/>
              <a:rect l="l" t="t" r="r" b="b"/>
              <a:pathLst>
                <a:path w="83855" h="18103" extrusionOk="0">
                  <a:moveTo>
                    <a:pt x="83061" y="3774"/>
                  </a:moveTo>
                  <a:cubicBezTo>
                    <a:pt x="84349" y="6672"/>
                    <a:pt x="83947" y="10335"/>
                    <a:pt x="82739" y="13193"/>
                  </a:cubicBezTo>
                  <a:cubicBezTo>
                    <a:pt x="62779" y="15689"/>
                    <a:pt x="42336" y="17218"/>
                    <a:pt x="22134" y="18104"/>
                  </a:cubicBezTo>
                  <a:cubicBezTo>
                    <a:pt x="15695" y="17782"/>
                    <a:pt x="8330" y="19030"/>
                    <a:pt x="2575" y="15689"/>
                  </a:cubicBezTo>
                  <a:cubicBezTo>
                    <a:pt x="523" y="13032"/>
                    <a:pt x="765" y="10013"/>
                    <a:pt x="0" y="6592"/>
                  </a:cubicBezTo>
                  <a:cubicBezTo>
                    <a:pt x="21248" y="1037"/>
                    <a:pt x="43744" y="-613"/>
                    <a:pt x="65837" y="192"/>
                  </a:cubicBezTo>
                  <a:cubicBezTo>
                    <a:pt x="71391" y="675"/>
                    <a:pt x="77709" y="1681"/>
                    <a:pt x="83061" y="377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6" name="Google Shape;1906;p35"/>
            <p:cNvSpPr/>
            <p:nvPr/>
          </p:nvSpPr>
          <p:spPr>
            <a:xfrm>
              <a:off x="13195327" y="2912345"/>
              <a:ext cx="62750" cy="33415"/>
            </a:xfrm>
            <a:custGeom>
              <a:avLst/>
              <a:gdLst/>
              <a:ahLst/>
              <a:cxnLst/>
              <a:rect l="l" t="t" r="r" b="b"/>
              <a:pathLst>
                <a:path w="62750" h="33415" extrusionOk="0">
                  <a:moveTo>
                    <a:pt x="62618" y="2496"/>
                  </a:moveTo>
                  <a:cubicBezTo>
                    <a:pt x="63020" y="10788"/>
                    <a:pt x="62417" y="19160"/>
                    <a:pt x="62014" y="27411"/>
                  </a:cubicBezTo>
                  <a:cubicBezTo>
                    <a:pt x="50585" y="30994"/>
                    <a:pt x="38352" y="31316"/>
                    <a:pt x="26560" y="33248"/>
                  </a:cubicBezTo>
                  <a:cubicBezTo>
                    <a:pt x="926" y="35059"/>
                    <a:pt x="3179" y="22018"/>
                    <a:pt x="0" y="1329"/>
                  </a:cubicBezTo>
                  <a:cubicBezTo>
                    <a:pt x="20685" y="765"/>
                    <a:pt x="42255" y="-1932"/>
                    <a:pt x="62618" y="24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7" name="Google Shape;1907;p35"/>
            <p:cNvSpPr/>
            <p:nvPr/>
          </p:nvSpPr>
          <p:spPr>
            <a:xfrm>
              <a:off x="13070533" y="2909930"/>
              <a:ext cx="72929" cy="32187"/>
            </a:xfrm>
            <a:custGeom>
              <a:avLst/>
              <a:gdLst/>
              <a:ahLst/>
              <a:cxnLst/>
              <a:rect l="l" t="t" r="r" b="b"/>
              <a:pathLst>
                <a:path w="72929" h="32187" extrusionOk="0">
                  <a:moveTo>
                    <a:pt x="47890" y="3623"/>
                  </a:moveTo>
                  <a:cubicBezTo>
                    <a:pt x="71794" y="5635"/>
                    <a:pt x="75295" y="4548"/>
                    <a:pt x="71754" y="30671"/>
                  </a:cubicBezTo>
                  <a:cubicBezTo>
                    <a:pt x="60526" y="31758"/>
                    <a:pt x="49218" y="32322"/>
                    <a:pt x="37950" y="32161"/>
                  </a:cubicBezTo>
                  <a:cubicBezTo>
                    <a:pt x="26320" y="31718"/>
                    <a:pt x="14488" y="32201"/>
                    <a:pt x="3059" y="29907"/>
                  </a:cubicBezTo>
                  <a:cubicBezTo>
                    <a:pt x="-804" y="20729"/>
                    <a:pt x="-1086" y="9217"/>
                    <a:pt x="2657" y="0"/>
                  </a:cubicBezTo>
                  <a:cubicBezTo>
                    <a:pt x="4427" y="1288"/>
                    <a:pt x="6681" y="1892"/>
                    <a:pt x="8894" y="1570"/>
                  </a:cubicBezTo>
                  <a:cubicBezTo>
                    <a:pt x="21853" y="80"/>
                    <a:pt x="34932" y="2375"/>
                    <a:pt x="47890" y="362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8" name="Google Shape;1908;p35"/>
            <p:cNvSpPr/>
            <p:nvPr/>
          </p:nvSpPr>
          <p:spPr>
            <a:xfrm>
              <a:off x="12550376" y="2910413"/>
              <a:ext cx="471108" cy="40375"/>
            </a:xfrm>
            <a:custGeom>
              <a:avLst/>
              <a:gdLst/>
              <a:ahLst/>
              <a:cxnLst/>
              <a:rect l="l" t="t" r="r" b="b"/>
              <a:pathLst>
                <a:path w="471108" h="40375" extrusionOk="0">
                  <a:moveTo>
                    <a:pt x="470458" y="7447"/>
                  </a:moveTo>
                  <a:cubicBezTo>
                    <a:pt x="470780" y="14168"/>
                    <a:pt x="471625" y="21092"/>
                    <a:pt x="470659" y="27733"/>
                  </a:cubicBezTo>
                  <a:cubicBezTo>
                    <a:pt x="462812" y="26687"/>
                    <a:pt x="454723" y="27129"/>
                    <a:pt x="446835" y="26566"/>
                  </a:cubicBezTo>
                  <a:cubicBezTo>
                    <a:pt x="350896" y="26244"/>
                    <a:pt x="254877" y="24996"/>
                    <a:pt x="159058" y="31114"/>
                  </a:cubicBezTo>
                  <a:cubicBezTo>
                    <a:pt x="125616" y="33288"/>
                    <a:pt x="91571" y="35461"/>
                    <a:pt x="57928" y="37514"/>
                  </a:cubicBezTo>
                  <a:cubicBezTo>
                    <a:pt x="40945" y="37876"/>
                    <a:pt x="18691" y="44478"/>
                    <a:pt x="2111" y="36307"/>
                  </a:cubicBezTo>
                  <a:cubicBezTo>
                    <a:pt x="-867" y="26888"/>
                    <a:pt x="18" y="16584"/>
                    <a:pt x="541" y="6561"/>
                  </a:cubicBezTo>
                  <a:cubicBezTo>
                    <a:pt x="1105" y="7809"/>
                    <a:pt x="3318" y="7607"/>
                    <a:pt x="3318" y="5957"/>
                  </a:cubicBezTo>
                  <a:cubicBezTo>
                    <a:pt x="3197" y="5233"/>
                    <a:pt x="3519" y="4589"/>
                    <a:pt x="3962" y="4065"/>
                  </a:cubicBezTo>
                  <a:cubicBezTo>
                    <a:pt x="5974" y="845"/>
                    <a:pt x="10361" y="926"/>
                    <a:pt x="13821" y="403"/>
                  </a:cubicBezTo>
                  <a:cubicBezTo>
                    <a:pt x="30643" y="-403"/>
                    <a:pt x="47424" y="362"/>
                    <a:pt x="64286" y="0"/>
                  </a:cubicBezTo>
                  <a:cubicBezTo>
                    <a:pt x="105334" y="926"/>
                    <a:pt x="146382" y="2938"/>
                    <a:pt x="187389" y="4790"/>
                  </a:cubicBezTo>
                  <a:cubicBezTo>
                    <a:pt x="254635" y="5917"/>
                    <a:pt x="321881" y="9499"/>
                    <a:pt x="389127" y="8654"/>
                  </a:cubicBezTo>
                  <a:cubicBezTo>
                    <a:pt x="416170" y="9701"/>
                    <a:pt x="443656" y="4629"/>
                    <a:pt x="470458" y="74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9" name="Google Shape;1909;p35"/>
            <p:cNvSpPr/>
            <p:nvPr/>
          </p:nvSpPr>
          <p:spPr>
            <a:xfrm>
              <a:off x="12382481" y="2913432"/>
              <a:ext cx="85012" cy="47468"/>
            </a:xfrm>
            <a:custGeom>
              <a:avLst/>
              <a:gdLst/>
              <a:ahLst/>
              <a:cxnLst/>
              <a:rect l="l" t="t" r="r" b="b"/>
              <a:pathLst>
                <a:path w="85012" h="47468" extrusionOk="0">
                  <a:moveTo>
                    <a:pt x="85012" y="8413"/>
                  </a:moveTo>
                  <a:cubicBezTo>
                    <a:pt x="82880" y="20689"/>
                    <a:pt x="82075" y="32443"/>
                    <a:pt x="77085" y="44357"/>
                  </a:cubicBezTo>
                  <a:cubicBezTo>
                    <a:pt x="65817" y="45283"/>
                    <a:pt x="54508" y="45444"/>
                    <a:pt x="43240" y="46329"/>
                  </a:cubicBezTo>
                  <a:cubicBezTo>
                    <a:pt x="29598" y="45927"/>
                    <a:pt x="12736" y="50676"/>
                    <a:pt x="744" y="43310"/>
                  </a:cubicBezTo>
                  <a:cubicBezTo>
                    <a:pt x="-625" y="28820"/>
                    <a:pt x="-182" y="14370"/>
                    <a:pt x="2716" y="0"/>
                  </a:cubicBezTo>
                  <a:cubicBezTo>
                    <a:pt x="6740" y="10143"/>
                    <a:pt x="19980" y="5595"/>
                    <a:pt x="28471" y="6521"/>
                  </a:cubicBezTo>
                  <a:cubicBezTo>
                    <a:pt x="47224" y="7205"/>
                    <a:pt x="66541" y="4387"/>
                    <a:pt x="85012" y="84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10" name="Google Shape;1910;p35"/>
            <p:cNvSpPr/>
            <p:nvPr/>
          </p:nvSpPr>
          <p:spPr>
            <a:xfrm>
              <a:off x="12240822" y="2926801"/>
              <a:ext cx="76323" cy="38524"/>
            </a:xfrm>
            <a:custGeom>
              <a:avLst/>
              <a:gdLst/>
              <a:ahLst/>
              <a:cxnLst/>
              <a:rect l="l" t="t" r="r" b="b"/>
              <a:pathLst>
                <a:path w="76323" h="38524" extrusionOk="0">
                  <a:moveTo>
                    <a:pt x="76324" y="1725"/>
                  </a:moveTo>
                  <a:cubicBezTo>
                    <a:pt x="73306" y="13116"/>
                    <a:pt x="72863" y="25312"/>
                    <a:pt x="68436" y="36261"/>
                  </a:cubicBezTo>
                  <a:cubicBezTo>
                    <a:pt x="55397" y="36865"/>
                    <a:pt x="42278" y="37026"/>
                    <a:pt x="29280" y="38233"/>
                  </a:cubicBezTo>
                  <a:cubicBezTo>
                    <a:pt x="19662" y="38354"/>
                    <a:pt x="9561" y="39481"/>
                    <a:pt x="305" y="36301"/>
                  </a:cubicBezTo>
                  <a:cubicBezTo>
                    <a:pt x="-862" y="24789"/>
                    <a:pt x="1633" y="13277"/>
                    <a:pt x="2558" y="1806"/>
                  </a:cubicBezTo>
                  <a:cubicBezTo>
                    <a:pt x="9239" y="6475"/>
                    <a:pt x="17891" y="2409"/>
                    <a:pt x="25296" y="1967"/>
                  </a:cubicBezTo>
                  <a:cubicBezTo>
                    <a:pt x="42157" y="-489"/>
                    <a:pt x="59462" y="-730"/>
                    <a:pt x="76324" y="172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11" name="Google Shape;1911;p35"/>
            <p:cNvSpPr/>
            <p:nvPr/>
          </p:nvSpPr>
          <p:spPr>
            <a:xfrm>
              <a:off x="12112047" y="2927782"/>
              <a:ext cx="80547" cy="40666"/>
            </a:xfrm>
            <a:custGeom>
              <a:avLst/>
              <a:gdLst/>
              <a:ahLst/>
              <a:cxnLst/>
              <a:rect l="l" t="t" r="r" b="b"/>
              <a:pathLst>
                <a:path w="80547" h="40666" extrusionOk="0">
                  <a:moveTo>
                    <a:pt x="80547" y="2234"/>
                  </a:moveTo>
                  <a:cubicBezTo>
                    <a:pt x="78133" y="14350"/>
                    <a:pt x="76080" y="27512"/>
                    <a:pt x="68997" y="37856"/>
                  </a:cubicBezTo>
                  <a:cubicBezTo>
                    <a:pt x="66180" y="38339"/>
                    <a:pt x="63323" y="38541"/>
                    <a:pt x="60506" y="38863"/>
                  </a:cubicBezTo>
                  <a:cubicBezTo>
                    <a:pt x="57931" y="39145"/>
                    <a:pt x="55315" y="39386"/>
                    <a:pt x="52739" y="39587"/>
                  </a:cubicBezTo>
                  <a:cubicBezTo>
                    <a:pt x="35314" y="39829"/>
                    <a:pt x="17044" y="42566"/>
                    <a:pt x="21" y="38259"/>
                  </a:cubicBezTo>
                  <a:cubicBezTo>
                    <a:pt x="-301" y="26948"/>
                    <a:pt x="3120" y="16121"/>
                    <a:pt x="6420" y="5414"/>
                  </a:cubicBezTo>
                  <a:cubicBezTo>
                    <a:pt x="10122" y="9077"/>
                    <a:pt x="15233" y="7426"/>
                    <a:pt x="19660" y="6460"/>
                  </a:cubicBezTo>
                  <a:cubicBezTo>
                    <a:pt x="39540" y="4045"/>
                    <a:pt x="60788" y="-3804"/>
                    <a:pt x="80547" y="223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12" name="Google Shape;1912;p35"/>
            <p:cNvSpPr/>
            <p:nvPr/>
          </p:nvSpPr>
          <p:spPr>
            <a:xfrm>
              <a:off x="12006175" y="2937865"/>
              <a:ext cx="55186" cy="36584"/>
            </a:xfrm>
            <a:custGeom>
              <a:avLst/>
              <a:gdLst/>
              <a:ahLst/>
              <a:cxnLst/>
              <a:rect l="l" t="t" r="r" b="b"/>
              <a:pathLst>
                <a:path w="55186" h="36584" extrusionOk="0">
                  <a:moveTo>
                    <a:pt x="55187" y="4508"/>
                  </a:moveTo>
                  <a:cubicBezTo>
                    <a:pt x="50358" y="14651"/>
                    <a:pt x="46937" y="25399"/>
                    <a:pt x="41384" y="35180"/>
                  </a:cubicBezTo>
                  <a:cubicBezTo>
                    <a:pt x="39814" y="35421"/>
                    <a:pt x="38204" y="35542"/>
                    <a:pt x="36635" y="35703"/>
                  </a:cubicBezTo>
                  <a:cubicBezTo>
                    <a:pt x="34663" y="35944"/>
                    <a:pt x="32731" y="36146"/>
                    <a:pt x="30800" y="36266"/>
                  </a:cubicBezTo>
                  <a:cubicBezTo>
                    <a:pt x="-6626" y="38400"/>
                    <a:pt x="-5298" y="30188"/>
                    <a:pt x="10316" y="0"/>
                  </a:cubicBezTo>
                  <a:cubicBezTo>
                    <a:pt x="13898" y="4307"/>
                    <a:pt x="19612" y="2496"/>
                    <a:pt x="24401" y="1972"/>
                  </a:cubicBezTo>
                  <a:cubicBezTo>
                    <a:pt x="33737" y="1409"/>
                    <a:pt x="45448" y="3019"/>
                    <a:pt x="55187" y="450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13" name="Google Shape;1913;p35"/>
            <p:cNvSpPr/>
            <p:nvPr/>
          </p:nvSpPr>
          <p:spPr>
            <a:xfrm>
              <a:off x="12607986" y="3000579"/>
              <a:ext cx="429593" cy="153008"/>
            </a:xfrm>
            <a:custGeom>
              <a:avLst/>
              <a:gdLst/>
              <a:ahLst/>
              <a:cxnLst/>
              <a:rect l="l" t="t" r="r" b="b"/>
              <a:pathLst>
                <a:path w="429593" h="153008" extrusionOk="0">
                  <a:moveTo>
                    <a:pt x="427295" y="97043"/>
                  </a:moveTo>
                  <a:cubicBezTo>
                    <a:pt x="429830" y="112338"/>
                    <a:pt x="434538" y="141440"/>
                    <a:pt x="413451" y="144257"/>
                  </a:cubicBezTo>
                  <a:cubicBezTo>
                    <a:pt x="359606" y="143171"/>
                    <a:pt x="305922" y="148323"/>
                    <a:pt x="252117" y="148202"/>
                  </a:cubicBezTo>
                  <a:cubicBezTo>
                    <a:pt x="225114" y="146793"/>
                    <a:pt x="198031" y="146793"/>
                    <a:pt x="171068" y="149369"/>
                  </a:cubicBezTo>
                  <a:cubicBezTo>
                    <a:pt x="136741" y="151100"/>
                    <a:pt x="102293" y="149530"/>
                    <a:pt x="67925" y="151342"/>
                  </a:cubicBezTo>
                  <a:cubicBezTo>
                    <a:pt x="51788" y="151221"/>
                    <a:pt x="9291" y="158909"/>
                    <a:pt x="1082" y="142245"/>
                  </a:cubicBezTo>
                  <a:cubicBezTo>
                    <a:pt x="-4794" y="104811"/>
                    <a:pt x="14885" y="67941"/>
                    <a:pt x="21203" y="31353"/>
                  </a:cubicBezTo>
                  <a:cubicBezTo>
                    <a:pt x="22934" y="30789"/>
                    <a:pt x="24463" y="29662"/>
                    <a:pt x="25308" y="27971"/>
                  </a:cubicBezTo>
                  <a:cubicBezTo>
                    <a:pt x="32230" y="13038"/>
                    <a:pt x="48810" y="6759"/>
                    <a:pt x="64384" y="6115"/>
                  </a:cubicBezTo>
                  <a:cubicBezTo>
                    <a:pt x="93801" y="5632"/>
                    <a:pt x="123058" y="2573"/>
                    <a:pt x="152476" y="1768"/>
                  </a:cubicBezTo>
                  <a:cubicBezTo>
                    <a:pt x="187044" y="-647"/>
                    <a:pt x="221412" y="641"/>
                    <a:pt x="255981" y="1285"/>
                  </a:cubicBezTo>
                  <a:cubicBezTo>
                    <a:pt x="294694" y="721"/>
                    <a:pt x="332845" y="-2056"/>
                    <a:pt x="371478" y="2895"/>
                  </a:cubicBezTo>
                  <a:cubicBezTo>
                    <a:pt x="375381" y="3740"/>
                    <a:pt x="382062" y="4746"/>
                    <a:pt x="387012" y="6920"/>
                  </a:cubicBezTo>
                  <a:cubicBezTo>
                    <a:pt x="396107" y="16178"/>
                    <a:pt x="400372" y="29259"/>
                    <a:pt x="404678" y="41295"/>
                  </a:cubicBezTo>
                  <a:cubicBezTo>
                    <a:pt x="411761" y="60172"/>
                    <a:pt x="422908" y="76917"/>
                    <a:pt x="427295" y="9704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914" name="Google Shape;1914;p35"/>
          <p:cNvSpPr/>
          <p:nvPr/>
        </p:nvSpPr>
        <p:spPr>
          <a:xfrm>
            <a:off x="10568761" y="7248168"/>
            <a:ext cx="2296294" cy="882154"/>
          </a:xfrm>
          <a:custGeom>
            <a:avLst/>
            <a:gdLst/>
            <a:ahLst/>
            <a:cxnLst/>
            <a:rect l="l" t="t" r="r" b="b"/>
            <a:pathLst>
              <a:path w="2296294" h="882154" extrusionOk="0">
                <a:moveTo>
                  <a:pt x="2293863" y="757409"/>
                </a:moveTo>
                <a:cubicBezTo>
                  <a:pt x="2292577" y="745022"/>
                  <a:pt x="2296894" y="727175"/>
                  <a:pt x="2286882" y="718045"/>
                </a:cubicBezTo>
                <a:cubicBezTo>
                  <a:pt x="2284311" y="716072"/>
                  <a:pt x="2281326" y="715568"/>
                  <a:pt x="2278203" y="715476"/>
                </a:cubicBezTo>
                <a:cubicBezTo>
                  <a:pt x="2262911" y="714926"/>
                  <a:pt x="2247573" y="714467"/>
                  <a:pt x="2232327" y="713320"/>
                </a:cubicBezTo>
                <a:cubicBezTo>
                  <a:pt x="2229112" y="713274"/>
                  <a:pt x="2225897" y="713182"/>
                  <a:pt x="2222637" y="713136"/>
                </a:cubicBezTo>
                <a:cubicBezTo>
                  <a:pt x="2223050" y="712081"/>
                  <a:pt x="2223372" y="710980"/>
                  <a:pt x="2223555" y="709879"/>
                </a:cubicBezTo>
                <a:cubicBezTo>
                  <a:pt x="2226540" y="701529"/>
                  <a:pt x="2229847" y="693271"/>
                  <a:pt x="2233842" y="685334"/>
                </a:cubicBezTo>
                <a:cubicBezTo>
                  <a:pt x="2237286" y="678406"/>
                  <a:pt x="2242016" y="670836"/>
                  <a:pt x="2245736" y="663770"/>
                </a:cubicBezTo>
                <a:cubicBezTo>
                  <a:pt x="2246746" y="662486"/>
                  <a:pt x="2246930" y="660605"/>
                  <a:pt x="2246103" y="659137"/>
                </a:cubicBezTo>
                <a:cubicBezTo>
                  <a:pt x="2245874" y="658816"/>
                  <a:pt x="2245644" y="658540"/>
                  <a:pt x="2245414" y="658311"/>
                </a:cubicBezTo>
                <a:cubicBezTo>
                  <a:pt x="2250099" y="650144"/>
                  <a:pt x="2249639" y="637849"/>
                  <a:pt x="2247068" y="626058"/>
                </a:cubicBezTo>
                <a:cubicBezTo>
                  <a:pt x="2243394" y="607752"/>
                  <a:pt x="2241281" y="588024"/>
                  <a:pt x="2231546" y="571692"/>
                </a:cubicBezTo>
                <a:cubicBezTo>
                  <a:pt x="2224749" y="563296"/>
                  <a:pt x="2212718" y="562653"/>
                  <a:pt x="2202753" y="561231"/>
                </a:cubicBezTo>
                <a:cubicBezTo>
                  <a:pt x="2200502" y="561002"/>
                  <a:pt x="2198252" y="560772"/>
                  <a:pt x="2196002" y="560543"/>
                </a:cubicBezTo>
                <a:cubicBezTo>
                  <a:pt x="2198574" y="555450"/>
                  <a:pt x="2200640" y="549853"/>
                  <a:pt x="2202707" y="546871"/>
                </a:cubicBezTo>
                <a:cubicBezTo>
                  <a:pt x="2203809" y="544348"/>
                  <a:pt x="2208217" y="536227"/>
                  <a:pt x="2209641" y="530217"/>
                </a:cubicBezTo>
                <a:cubicBezTo>
                  <a:pt x="2211661" y="530171"/>
                  <a:pt x="2213590" y="530079"/>
                  <a:pt x="2215335" y="529896"/>
                </a:cubicBezTo>
                <a:cubicBezTo>
                  <a:pt x="2215152" y="529345"/>
                  <a:pt x="2214968" y="528795"/>
                  <a:pt x="2214784" y="528244"/>
                </a:cubicBezTo>
                <a:cubicBezTo>
                  <a:pt x="2221718" y="525354"/>
                  <a:pt x="2222912" y="514435"/>
                  <a:pt x="2219652" y="507461"/>
                </a:cubicBezTo>
                <a:cubicBezTo>
                  <a:pt x="2215749" y="497643"/>
                  <a:pt x="2211707" y="487641"/>
                  <a:pt x="2207483" y="477502"/>
                </a:cubicBezTo>
                <a:cubicBezTo>
                  <a:pt x="2199446" y="461307"/>
                  <a:pt x="2195084" y="435523"/>
                  <a:pt x="2176669" y="426852"/>
                </a:cubicBezTo>
                <a:cubicBezTo>
                  <a:pt x="2175567" y="424007"/>
                  <a:pt x="2174510" y="421163"/>
                  <a:pt x="2173408" y="418364"/>
                </a:cubicBezTo>
                <a:cubicBezTo>
                  <a:pt x="2164132" y="417997"/>
                  <a:pt x="2154855" y="417768"/>
                  <a:pt x="2145579" y="417584"/>
                </a:cubicBezTo>
                <a:cubicBezTo>
                  <a:pt x="2148289" y="416529"/>
                  <a:pt x="2150447" y="413685"/>
                  <a:pt x="2151365" y="410702"/>
                </a:cubicBezTo>
                <a:cubicBezTo>
                  <a:pt x="2152238" y="407904"/>
                  <a:pt x="2160550" y="394966"/>
                  <a:pt x="2163719" y="386341"/>
                </a:cubicBezTo>
                <a:cubicBezTo>
                  <a:pt x="2167438" y="384781"/>
                  <a:pt x="2170285" y="380973"/>
                  <a:pt x="2170928" y="376752"/>
                </a:cubicBezTo>
                <a:cubicBezTo>
                  <a:pt x="2172306" y="368815"/>
                  <a:pt x="2168862" y="360924"/>
                  <a:pt x="2166244" y="353583"/>
                </a:cubicBezTo>
                <a:cubicBezTo>
                  <a:pt x="2160825" y="338306"/>
                  <a:pt x="2156876" y="322386"/>
                  <a:pt x="2149345" y="307980"/>
                </a:cubicBezTo>
                <a:cubicBezTo>
                  <a:pt x="2146314" y="302795"/>
                  <a:pt x="2142962" y="297198"/>
                  <a:pt x="2137772" y="293941"/>
                </a:cubicBezTo>
                <a:cubicBezTo>
                  <a:pt x="2135338" y="292151"/>
                  <a:pt x="2131711" y="291142"/>
                  <a:pt x="2128542" y="291280"/>
                </a:cubicBezTo>
                <a:cubicBezTo>
                  <a:pt x="2128083" y="289812"/>
                  <a:pt x="2127624" y="288343"/>
                  <a:pt x="2127164" y="286829"/>
                </a:cubicBezTo>
                <a:cubicBezTo>
                  <a:pt x="2122388" y="286784"/>
                  <a:pt x="2117612" y="286784"/>
                  <a:pt x="2112837" y="286738"/>
                </a:cubicBezTo>
                <a:cubicBezTo>
                  <a:pt x="2116143" y="280911"/>
                  <a:pt x="2118806" y="273754"/>
                  <a:pt x="2121194" y="270451"/>
                </a:cubicBezTo>
                <a:cubicBezTo>
                  <a:pt x="2122572" y="265955"/>
                  <a:pt x="2135476" y="245676"/>
                  <a:pt x="2127027" y="244804"/>
                </a:cubicBezTo>
                <a:cubicBezTo>
                  <a:pt x="2127210" y="244300"/>
                  <a:pt x="2127394" y="243795"/>
                  <a:pt x="2127532" y="243336"/>
                </a:cubicBezTo>
                <a:cubicBezTo>
                  <a:pt x="2131435" y="232050"/>
                  <a:pt x="2126981" y="220351"/>
                  <a:pt x="2122480" y="209936"/>
                </a:cubicBezTo>
                <a:cubicBezTo>
                  <a:pt x="2112837" y="190942"/>
                  <a:pt x="2111551" y="163599"/>
                  <a:pt x="2090702" y="152863"/>
                </a:cubicBezTo>
                <a:cubicBezTo>
                  <a:pt x="2089875" y="152542"/>
                  <a:pt x="2089049" y="152312"/>
                  <a:pt x="2088222" y="152175"/>
                </a:cubicBezTo>
                <a:cubicBezTo>
                  <a:pt x="2088176" y="151900"/>
                  <a:pt x="2088084" y="151624"/>
                  <a:pt x="2088038" y="151349"/>
                </a:cubicBezTo>
                <a:cubicBezTo>
                  <a:pt x="2083354" y="151395"/>
                  <a:pt x="2078946" y="151349"/>
                  <a:pt x="2075088" y="150982"/>
                </a:cubicBezTo>
                <a:cubicBezTo>
                  <a:pt x="2068384" y="151028"/>
                  <a:pt x="2061725" y="151165"/>
                  <a:pt x="2055020" y="151303"/>
                </a:cubicBezTo>
                <a:cubicBezTo>
                  <a:pt x="2057913" y="148459"/>
                  <a:pt x="2060209" y="144788"/>
                  <a:pt x="2059199" y="140797"/>
                </a:cubicBezTo>
                <a:cubicBezTo>
                  <a:pt x="2062368" y="135613"/>
                  <a:pt x="2066409" y="130887"/>
                  <a:pt x="2068889" y="125336"/>
                </a:cubicBezTo>
                <a:cubicBezTo>
                  <a:pt x="2068889" y="125014"/>
                  <a:pt x="2068797" y="124831"/>
                  <a:pt x="2068797" y="124556"/>
                </a:cubicBezTo>
                <a:cubicBezTo>
                  <a:pt x="2072930" y="117766"/>
                  <a:pt x="2076650" y="110792"/>
                  <a:pt x="2078395" y="103084"/>
                </a:cubicBezTo>
                <a:cubicBezTo>
                  <a:pt x="2082895" y="100469"/>
                  <a:pt x="2086385" y="96661"/>
                  <a:pt x="2088222" y="90972"/>
                </a:cubicBezTo>
                <a:cubicBezTo>
                  <a:pt x="2094697" y="71795"/>
                  <a:pt x="2087120" y="51471"/>
                  <a:pt x="2078900" y="34037"/>
                </a:cubicBezTo>
                <a:cubicBezTo>
                  <a:pt x="2070358" y="21879"/>
                  <a:pt x="2053137" y="21695"/>
                  <a:pt x="2039682" y="21558"/>
                </a:cubicBezTo>
                <a:cubicBezTo>
                  <a:pt x="2008639" y="22888"/>
                  <a:pt x="1977319" y="20640"/>
                  <a:pt x="1946552" y="25411"/>
                </a:cubicBezTo>
                <a:cubicBezTo>
                  <a:pt x="1940628" y="26925"/>
                  <a:pt x="1932637" y="25870"/>
                  <a:pt x="1926805" y="28256"/>
                </a:cubicBezTo>
                <a:cubicBezTo>
                  <a:pt x="1925473" y="27751"/>
                  <a:pt x="1924050" y="27614"/>
                  <a:pt x="1922672" y="27935"/>
                </a:cubicBezTo>
                <a:cubicBezTo>
                  <a:pt x="1915829" y="28118"/>
                  <a:pt x="1902328" y="35688"/>
                  <a:pt x="1892776" y="44818"/>
                </a:cubicBezTo>
                <a:cubicBezTo>
                  <a:pt x="1889883" y="30687"/>
                  <a:pt x="1884832" y="17841"/>
                  <a:pt x="1879780" y="11097"/>
                </a:cubicBezTo>
                <a:cubicBezTo>
                  <a:pt x="1862100" y="-2804"/>
                  <a:pt x="1834685" y="-97"/>
                  <a:pt x="1812274" y="866"/>
                </a:cubicBezTo>
                <a:cubicBezTo>
                  <a:pt x="1800059" y="1646"/>
                  <a:pt x="1786925" y="2059"/>
                  <a:pt x="1775537" y="6372"/>
                </a:cubicBezTo>
                <a:cubicBezTo>
                  <a:pt x="1769291" y="9078"/>
                  <a:pt x="1765617" y="12978"/>
                  <a:pt x="1763597" y="17520"/>
                </a:cubicBezTo>
                <a:cubicBezTo>
                  <a:pt x="1758362" y="21053"/>
                  <a:pt x="1753402" y="30733"/>
                  <a:pt x="1749866" y="33761"/>
                </a:cubicBezTo>
                <a:cubicBezTo>
                  <a:pt x="1749177" y="34908"/>
                  <a:pt x="1748121" y="36147"/>
                  <a:pt x="1746881" y="37478"/>
                </a:cubicBezTo>
                <a:cubicBezTo>
                  <a:pt x="1732415" y="18438"/>
                  <a:pt x="1696963" y="22338"/>
                  <a:pt x="1673359" y="23255"/>
                </a:cubicBezTo>
                <a:cubicBezTo>
                  <a:pt x="1657975" y="25687"/>
                  <a:pt x="1636897" y="24448"/>
                  <a:pt x="1627575" y="36789"/>
                </a:cubicBezTo>
                <a:cubicBezTo>
                  <a:pt x="1625921" y="39542"/>
                  <a:pt x="1624544" y="43167"/>
                  <a:pt x="1624176" y="46745"/>
                </a:cubicBezTo>
                <a:cubicBezTo>
                  <a:pt x="1616324" y="52709"/>
                  <a:pt x="1609757" y="60233"/>
                  <a:pt x="1603282" y="67895"/>
                </a:cubicBezTo>
                <a:cubicBezTo>
                  <a:pt x="1599562" y="51287"/>
                  <a:pt x="1592306" y="34083"/>
                  <a:pt x="1589735" y="25366"/>
                </a:cubicBezTo>
                <a:cubicBezTo>
                  <a:pt x="1586382" y="14171"/>
                  <a:pt x="1575545" y="9033"/>
                  <a:pt x="1562135" y="10271"/>
                </a:cubicBezTo>
                <a:cubicBezTo>
                  <a:pt x="1543353" y="11143"/>
                  <a:pt x="1524709" y="14079"/>
                  <a:pt x="1506340" y="17428"/>
                </a:cubicBezTo>
                <a:cubicBezTo>
                  <a:pt x="1491644" y="19080"/>
                  <a:pt x="1476214" y="25320"/>
                  <a:pt x="1472357" y="37615"/>
                </a:cubicBezTo>
                <a:cubicBezTo>
                  <a:pt x="1471163" y="36835"/>
                  <a:pt x="1468959" y="35918"/>
                  <a:pt x="1467765" y="35367"/>
                </a:cubicBezTo>
                <a:cubicBezTo>
                  <a:pt x="1466157" y="35000"/>
                  <a:pt x="1465560" y="37523"/>
                  <a:pt x="1467214" y="37890"/>
                </a:cubicBezTo>
                <a:cubicBezTo>
                  <a:pt x="1468270" y="38395"/>
                  <a:pt x="1469234" y="39129"/>
                  <a:pt x="1470382" y="39450"/>
                </a:cubicBezTo>
                <a:cubicBezTo>
                  <a:pt x="1464229" y="49085"/>
                  <a:pt x="1456881" y="57848"/>
                  <a:pt x="1449809" y="66840"/>
                </a:cubicBezTo>
                <a:cubicBezTo>
                  <a:pt x="1449166" y="63353"/>
                  <a:pt x="1448615" y="59958"/>
                  <a:pt x="1448202" y="56701"/>
                </a:cubicBezTo>
                <a:cubicBezTo>
                  <a:pt x="1445952" y="47938"/>
                  <a:pt x="1446595" y="37248"/>
                  <a:pt x="1437594" y="30963"/>
                </a:cubicBezTo>
                <a:cubicBezTo>
                  <a:pt x="1416837" y="20456"/>
                  <a:pt x="1389467" y="23897"/>
                  <a:pt x="1366276" y="25457"/>
                </a:cubicBezTo>
                <a:cubicBezTo>
                  <a:pt x="1353280" y="26971"/>
                  <a:pt x="1335508" y="28852"/>
                  <a:pt x="1333212" y="41928"/>
                </a:cubicBezTo>
                <a:cubicBezTo>
                  <a:pt x="1333166" y="42203"/>
                  <a:pt x="1333120" y="42478"/>
                  <a:pt x="1333075" y="42799"/>
                </a:cubicBezTo>
                <a:cubicBezTo>
                  <a:pt x="1323017" y="48947"/>
                  <a:pt x="1311583" y="61839"/>
                  <a:pt x="1308276" y="66289"/>
                </a:cubicBezTo>
                <a:cubicBezTo>
                  <a:pt x="1307312" y="67712"/>
                  <a:pt x="1305980" y="69272"/>
                  <a:pt x="1304603" y="70923"/>
                </a:cubicBezTo>
                <a:cubicBezTo>
                  <a:pt x="1303363" y="65877"/>
                  <a:pt x="1301939" y="60830"/>
                  <a:pt x="1300561" y="55921"/>
                </a:cubicBezTo>
                <a:cubicBezTo>
                  <a:pt x="1298128" y="43258"/>
                  <a:pt x="1290091" y="30642"/>
                  <a:pt x="1273972" y="27430"/>
                </a:cubicBezTo>
                <a:cubicBezTo>
                  <a:pt x="1247888" y="22521"/>
                  <a:pt x="1219371" y="26696"/>
                  <a:pt x="1193976" y="32706"/>
                </a:cubicBezTo>
                <a:cubicBezTo>
                  <a:pt x="1184240" y="34541"/>
                  <a:pt x="1179832" y="39634"/>
                  <a:pt x="1178408" y="45782"/>
                </a:cubicBezTo>
                <a:cubicBezTo>
                  <a:pt x="1170371" y="51700"/>
                  <a:pt x="1162427" y="62344"/>
                  <a:pt x="1158753" y="66794"/>
                </a:cubicBezTo>
                <a:cubicBezTo>
                  <a:pt x="1157972" y="67941"/>
                  <a:pt x="1156916" y="69180"/>
                  <a:pt x="1155814" y="70510"/>
                </a:cubicBezTo>
                <a:cubicBezTo>
                  <a:pt x="1154528" y="60692"/>
                  <a:pt x="1152232" y="51012"/>
                  <a:pt x="1146262" y="42662"/>
                </a:cubicBezTo>
                <a:cubicBezTo>
                  <a:pt x="1135241" y="31972"/>
                  <a:pt x="1115953" y="33303"/>
                  <a:pt x="1100661" y="34220"/>
                </a:cubicBezTo>
                <a:cubicBezTo>
                  <a:pt x="1086793" y="35138"/>
                  <a:pt x="1072741" y="34312"/>
                  <a:pt x="1059010" y="36376"/>
                </a:cubicBezTo>
                <a:cubicBezTo>
                  <a:pt x="1054280" y="37111"/>
                  <a:pt x="1050881" y="40230"/>
                  <a:pt x="1048539" y="44681"/>
                </a:cubicBezTo>
                <a:cubicBezTo>
                  <a:pt x="1033477" y="41836"/>
                  <a:pt x="1020159" y="59821"/>
                  <a:pt x="1010056" y="69730"/>
                </a:cubicBezTo>
                <a:cubicBezTo>
                  <a:pt x="1008587" y="64363"/>
                  <a:pt x="1007026" y="59316"/>
                  <a:pt x="1005969" y="55233"/>
                </a:cubicBezTo>
                <a:cubicBezTo>
                  <a:pt x="1003949" y="48764"/>
                  <a:pt x="1001928" y="41882"/>
                  <a:pt x="996372" y="36789"/>
                </a:cubicBezTo>
                <a:cubicBezTo>
                  <a:pt x="975155" y="18713"/>
                  <a:pt x="930932" y="26237"/>
                  <a:pt x="905813" y="34954"/>
                </a:cubicBezTo>
                <a:cubicBezTo>
                  <a:pt x="903149" y="36239"/>
                  <a:pt x="901174" y="37890"/>
                  <a:pt x="899705" y="39817"/>
                </a:cubicBezTo>
                <a:cubicBezTo>
                  <a:pt x="893781" y="42799"/>
                  <a:pt x="886387" y="49957"/>
                  <a:pt x="883127" y="51608"/>
                </a:cubicBezTo>
                <a:cubicBezTo>
                  <a:pt x="879729" y="55049"/>
                  <a:pt x="871646" y="59545"/>
                  <a:pt x="865768" y="64592"/>
                </a:cubicBezTo>
                <a:cubicBezTo>
                  <a:pt x="862278" y="58123"/>
                  <a:pt x="858834" y="52572"/>
                  <a:pt x="856171" y="48718"/>
                </a:cubicBezTo>
                <a:cubicBezTo>
                  <a:pt x="842853" y="35092"/>
                  <a:pt x="818652" y="39129"/>
                  <a:pt x="800145" y="40551"/>
                </a:cubicBezTo>
                <a:cubicBezTo>
                  <a:pt x="790869" y="42341"/>
                  <a:pt x="780307" y="42983"/>
                  <a:pt x="772133" y="47204"/>
                </a:cubicBezTo>
                <a:cubicBezTo>
                  <a:pt x="771995" y="47158"/>
                  <a:pt x="771857" y="47066"/>
                  <a:pt x="771673" y="47020"/>
                </a:cubicBezTo>
                <a:cubicBezTo>
                  <a:pt x="764831" y="45002"/>
                  <a:pt x="758953" y="48580"/>
                  <a:pt x="753672" y="52572"/>
                </a:cubicBezTo>
                <a:cubicBezTo>
                  <a:pt x="753304" y="52663"/>
                  <a:pt x="752937" y="52801"/>
                  <a:pt x="752616" y="52985"/>
                </a:cubicBezTo>
                <a:cubicBezTo>
                  <a:pt x="744901" y="57251"/>
                  <a:pt x="738701" y="64087"/>
                  <a:pt x="733420" y="71290"/>
                </a:cubicBezTo>
                <a:cubicBezTo>
                  <a:pt x="730068" y="63491"/>
                  <a:pt x="726118" y="57297"/>
                  <a:pt x="722031" y="54361"/>
                </a:cubicBezTo>
                <a:cubicBezTo>
                  <a:pt x="700677" y="39496"/>
                  <a:pt x="660909" y="52480"/>
                  <a:pt x="636478" y="57343"/>
                </a:cubicBezTo>
                <a:cubicBezTo>
                  <a:pt x="626237" y="61105"/>
                  <a:pt x="623528" y="69776"/>
                  <a:pt x="624263" y="79319"/>
                </a:cubicBezTo>
                <a:cubicBezTo>
                  <a:pt x="617007" y="87486"/>
                  <a:pt x="610899" y="97074"/>
                  <a:pt x="604240" y="105378"/>
                </a:cubicBezTo>
                <a:cubicBezTo>
                  <a:pt x="603551" y="106617"/>
                  <a:pt x="602587" y="108039"/>
                  <a:pt x="601485" y="109507"/>
                </a:cubicBezTo>
                <a:cubicBezTo>
                  <a:pt x="600658" y="103635"/>
                  <a:pt x="599143" y="97808"/>
                  <a:pt x="597857" y="92257"/>
                </a:cubicBezTo>
                <a:cubicBezTo>
                  <a:pt x="594643" y="75144"/>
                  <a:pt x="580315" y="58261"/>
                  <a:pt x="558410" y="55921"/>
                </a:cubicBezTo>
                <a:cubicBezTo>
                  <a:pt x="542245" y="54177"/>
                  <a:pt x="486082" y="55600"/>
                  <a:pt x="479423" y="69042"/>
                </a:cubicBezTo>
                <a:cubicBezTo>
                  <a:pt x="478551" y="70877"/>
                  <a:pt x="478092" y="72942"/>
                  <a:pt x="478137" y="74915"/>
                </a:cubicBezTo>
                <a:cubicBezTo>
                  <a:pt x="473499" y="79136"/>
                  <a:pt x="469183" y="84870"/>
                  <a:pt x="466611" y="87577"/>
                </a:cubicBezTo>
                <a:cubicBezTo>
                  <a:pt x="463305" y="91706"/>
                  <a:pt x="460044" y="95927"/>
                  <a:pt x="456875" y="100194"/>
                </a:cubicBezTo>
                <a:cubicBezTo>
                  <a:pt x="453569" y="93633"/>
                  <a:pt x="449941" y="87164"/>
                  <a:pt x="446405" y="80787"/>
                </a:cubicBezTo>
                <a:cubicBezTo>
                  <a:pt x="440940" y="67253"/>
                  <a:pt x="424913" y="63491"/>
                  <a:pt x="409254" y="65143"/>
                </a:cubicBezTo>
                <a:cubicBezTo>
                  <a:pt x="394054" y="66014"/>
                  <a:pt x="379175" y="69272"/>
                  <a:pt x="364525" y="72529"/>
                </a:cubicBezTo>
                <a:cubicBezTo>
                  <a:pt x="349784" y="76520"/>
                  <a:pt x="332701" y="77897"/>
                  <a:pt x="320486" y="86430"/>
                </a:cubicBezTo>
                <a:cubicBezTo>
                  <a:pt x="315159" y="90789"/>
                  <a:pt x="313689" y="96937"/>
                  <a:pt x="314470" y="102901"/>
                </a:cubicBezTo>
                <a:cubicBezTo>
                  <a:pt x="307214" y="109370"/>
                  <a:pt x="299591" y="118867"/>
                  <a:pt x="296652" y="121986"/>
                </a:cubicBezTo>
                <a:cubicBezTo>
                  <a:pt x="295275" y="123776"/>
                  <a:pt x="293208" y="126024"/>
                  <a:pt x="291279" y="128455"/>
                </a:cubicBezTo>
                <a:cubicBezTo>
                  <a:pt x="283748" y="113820"/>
                  <a:pt x="275620" y="98726"/>
                  <a:pt x="254633" y="98496"/>
                </a:cubicBezTo>
                <a:cubicBezTo>
                  <a:pt x="231626" y="97120"/>
                  <a:pt x="209400" y="103818"/>
                  <a:pt x="187403" y="108498"/>
                </a:cubicBezTo>
                <a:cubicBezTo>
                  <a:pt x="177346" y="111985"/>
                  <a:pt x="163294" y="111067"/>
                  <a:pt x="156038" y="118316"/>
                </a:cubicBezTo>
                <a:cubicBezTo>
                  <a:pt x="155671" y="117995"/>
                  <a:pt x="155257" y="117720"/>
                  <a:pt x="154844" y="117490"/>
                </a:cubicBezTo>
                <a:cubicBezTo>
                  <a:pt x="148001" y="107948"/>
                  <a:pt x="123892" y="130658"/>
                  <a:pt x="102906" y="154698"/>
                </a:cubicBezTo>
                <a:cubicBezTo>
                  <a:pt x="101712" y="153276"/>
                  <a:pt x="100059" y="152175"/>
                  <a:pt x="97854" y="151716"/>
                </a:cubicBezTo>
                <a:cubicBezTo>
                  <a:pt x="91333" y="149651"/>
                  <a:pt x="53907" y="148734"/>
                  <a:pt x="45916" y="157038"/>
                </a:cubicBezTo>
                <a:cubicBezTo>
                  <a:pt x="44538" y="154973"/>
                  <a:pt x="41645" y="154010"/>
                  <a:pt x="39303" y="155203"/>
                </a:cubicBezTo>
                <a:cubicBezTo>
                  <a:pt x="35124" y="157222"/>
                  <a:pt x="33058" y="161809"/>
                  <a:pt x="31129" y="165801"/>
                </a:cubicBezTo>
                <a:cubicBezTo>
                  <a:pt x="23690" y="181904"/>
                  <a:pt x="20245" y="198788"/>
                  <a:pt x="14551" y="215625"/>
                </a:cubicBezTo>
                <a:cubicBezTo>
                  <a:pt x="10142" y="227875"/>
                  <a:pt x="5550" y="240033"/>
                  <a:pt x="1739" y="252512"/>
                </a:cubicBezTo>
                <a:cubicBezTo>
                  <a:pt x="-695" y="258109"/>
                  <a:pt x="-1063" y="265863"/>
                  <a:pt x="3851" y="269533"/>
                </a:cubicBezTo>
                <a:cubicBezTo>
                  <a:pt x="3392" y="277608"/>
                  <a:pt x="8765" y="293436"/>
                  <a:pt x="9959" y="297060"/>
                </a:cubicBezTo>
                <a:cubicBezTo>
                  <a:pt x="24975" y="343306"/>
                  <a:pt x="41783" y="388864"/>
                  <a:pt x="60244" y="433734"/>
                </a:cubicBezTo>
                <a:cubicBezTo>
                  <a:pt x="59785" y="433917"/>
                  <a:pt x="59325" y="434101"/>
                  <a:pt x="58866" y="434238"/>
                </a:cubicBezTo>
                <a:cubicBezTo>
                  <a:pt x="64285" y="449195"/>
                  <a:pt x="69933" y="462546"/>
                  <a:pt x="71449" y="465803"/>
                </a:cubicBezTo>
                <a:cubicBezTo>
                  <a:pt x="92619" y="512049"/>
                  <a:pt x="109151" y="560176"/>
                  <a:pt x="130046" y="606514"/>
                </a:cubicBezTo>
                <a:cubicBezTo>
                  <a:pt x="162972" y="675561"/>
                  <a:pt x="186163" y="748922"/>
                  <a:pt x="220283" y="817465"/>
                </a:cubicBezTo>
                <a:cubicBezTo>
                  <a:pt x="225840" y="828338"/>
                  <a:pt x="232039" y="838890"/>
                  <a:pt x="237550" y="849764"/>
                </a:cubicBezTo>
                <a:cubicBezTo>
                  <a:pt x="243290" y="858710"/>
                  <a:pt x="244530" y="873666"/>
                  <a:pt x="256057" y="877199"/>
                </a:cubicBezTo>
                <a:cubicBezTo>
                  <a:pt x="256929" y="877337"/>
                  <a:pt x="257756" y="877383"/>
                  <a:pt x="258583" y="877383"/>
                </a:cubicBezTo>
                <a:cubicBezTo>
                  <a:pt x="262991" y="877383"/>
                  <a:pt x="266619" y="875593"/>
                  <a:pt x="269650" y="872657"/>
                </a:cubicBezTo>
                <a:cubicBezTo>
                  <a:pt x="304183" y="875731"/>
                  <a:pt x="337615" y="875593"/>
                  <a:pt x="372654" y="879218"/>
                </a:cubicBezTo>
                <a:cubicBezTo>
                  <a:pt x="419954" y="881282"/>
                  <a:pt x="467346" y="880915"/>
                  <a:pt x="514692" y="882108"/>
                </a:cubicBezTo>
                <a:cubicBezTo>
                  <a:pt x="520570" y="882154"/>
                  <a:pt x="526494" y="882154"/>
                  <a:pt x="532418" y="882154"/>
                </a:cubicBezTo>
                <a:cubicBezTo>
                  <a:pt x="561533" y="882154"/>
                  <a:pt x="590693" y="881649"/>
                  <a:pt x="619854" y="881145"/>
                </a:cubicBezTo>
                <a:cubicBezTo>
                  <a:pt x="660128" y="880457"/>
                  <a:pt x="700402" y="879768"/>
                  <a:pt x="740676" y="880457"/>
                </a:cubicBezTo>
                <a:cubicBezTo>
                  <a:pt x="774658" y="880870"/>
                  <a:pt x="808595" y="880319"/>
                  <a:pt x="842532" y="879723"/>
                </a:cubicBezTo>
                <a:cubicBezTo>
                  <a:pt x="874861" y="879172"/>
                  <a:pt x="907236" y="878667"/>
                  <a:pt x="939611" y="878988"/>
                </a:cubicBezTo>
                <a:cubicBezTo>
                  <a:pt x="1036783" y="883439"/>
                  <a:pt x="1134001" y="881649"/>
                  <a:pt x="1231310" y="881053"/>
                </a:cubicBezTo>
                <a:cubicBezTo>
                  <a:pt x="1293673" y="882292"/>
                  <a:pt x="1355806" y="876282"/>
                  <a:pt x="1418123" y="874813"/>
                </a:cubicBezTo>
                <a:cubicBezTo>
                  <a:pt x="1493344" y="874492"/>
                  <a:pt x="1568473" y="869583"/>
                  <a:pt x="1643648" y="867473"/>
                </a:cubicBezTo>
                <a:cubicBezTo>
                  <a:pt x="1717537" y="866876"/>
                  <a:pt x="1791242" y="862289"/>
                  <a:pt x="1865131" y="860912"/>
                </a:cubicBezTo>
                <a:cubicBezTo>
                  <a:pt x="1870412" y="860820"/>
                  <a:pt x="1875739" y="860729"/>
                  <a:pt x="1881020" y="860591"/>
                </a:cubicBezTo>
                <a:cubicBezTo>
                  <a:pt x="1881985" y="860912"/>
                  <a:pt x="1883041" y="861050"/>
                  <a:pt x="1884189" y="861096"/>
                </a:cubicBezTo>
                <a:cubicBezTo>
                  <a:pt x="1892179" y="860912"/>
                  <a:pt x="1900170" y="860407"/>
                  <a:pt x="1908160" y="860362"/>
                </a:cubicBezTo>
                <a:cubicBezTo>
                  <a:pt x="1924325" y="860407"/>
                  <a:pt x="1940352" y="859352"/>
                  <a:pt x="1956379" y="857242"/>
                </a:cubicBezTo>
                <a:cubicBezTo>
                  <a:pt x="2005057" y="856370"/>
                  <a:pt x="2053734" y="858114"/>
                  <a:pt x="2102412" y="858848"/>
                </a:cubicBezTo>
                <a:cubicBezTo>
                  <a:pt x="2115224" y="858527"/>
                  <a:pt x="2128037" y="859261"/>
                  <a:pt x="2140849" y="860040"/>
                </a:cubicBezTo>
                <a:cubicBezTo>
                  <a:pt x="2152743" y="860729"/>
                  <a:pt x="2164591" y="861417"/>
                  <a:pt x="2176531" y="861279"/>
                </a:cubicBezTo>
                <a:cubicBezTo>
                  <a:pt x="2203579" y="861279"/>
                  <a:pt x="2230673" y="860224"/>
                  <a:pt x="2257446" y="864812"/>
                </a:cubicBezTo>
                <a:cubicBezTo>
                  <a:pt x="2260707" y="864950"/>
                  <a:pt x="2264610" y="865179"/>
                  <a:pt x="2268651" y="865179"/>
                </a:cubicBezTo>
                <a:cubicBezTo>
                  <a:pt x="2280729" y="865179"/>
                  <a:pt x="2293908" y="863160"/>
                  <a:pt x="2295791" y="850177"/>
                </a:cubicBezTo>
                <a:cubicBezTo>
                  <a:pt x="2297720" y="819071"/>
                  <a:pt x="2293449" y="788332"/>
                  <a:pt x="2293863" y="7574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915" name="Google Shape;1915;p35"/>
          <p:cNvGrpSpPr/>
          <p:nvPr/>
        </p:nvGrpSpPr>
        <p:grpSpPr>
          <a:xfrm>
            <a:off x="10568761" y="7248168"/>
            <a:ext cx="2296294" cy="882154"/>
            <a:chOff x="10568761" y="7248168"/>
            <a:chExt cx="2296294" cy="882154"/>
          </a:xfrm>
        </p:grpSpPr>
        <p:grpSp>
          <p:nvGrpSpPr>
            <p:cNvPr id="1916" name="Google Shape;1916;p35"/>
            <p:cNvGrpSpPr/>
            <p:nvPr/>
          </p:nvGrpSpPr>
          <p:grpSpPr>
            <a:xfrm>
              <a:off x="10568761" y="7248168"/>
              <a:ext cx="2296294" cy="882154"/>
              <a:chOff x="10568761" y="7248168"/>
              <a:chExt cx="2296294" cy="882154"/>
            </a:xfrm>
          </p:grpSpPr>
          <p:sp>
            <p:nvSpPr>
              <p:cNvPr id="1917" name="Google Shape;1917;p35"/>
              <p:cNvSpPr/>
              <p:nvPr/>
            </p:nvSpPr>
            <p:spPr>
              <a:xfrm>
                <a:off x="10568761" y="7248168"/>
                <a:ext cx="2296294" cy="882154"/>
              </a:xfrm>
              <a:custGeom>
                <a:avLst/>
                <a:gdLst/>
                <a:ahLst/>
                <a:cxnLst/>
                <a:rect l="l" t="t" r="r" b="b"/>
                <a:pathLst>
                  <a:path w="2296294" h="882154" extrusionOk="0">
                    <a:moveTo>
                      <a:pt x="2293863" y="757409"/>
                    </a:moveTo>
                    <a:cubicBezTo>
                      <a:pt x="2292577" y="745022"/>
                      <a:pt x="2296894" y="727175"/>
                      <a:pt x="2286882" y="718045"/>
                    </a:cubicBezTo>
                    <a:cubicBezTo>
                      <a:pt x="2284311" y="716072"/>
                      <a:pt x="2281326" y="715568"/>
                      <a:pt x="2278203" y="715476"/>
                    </a:cubicBezTo>
                    <a:cubicBezTo>
                      <a:pt x="2262911" y="714926"/>
                      <a:pt x="2247573" y="714467"/>
                      <a:pt x="2232327" y="713320"/>
                    </a:cubicBezTo>
                    <a:cubicBezTo>
                      <a:pt x="2229112" y="713274"/>
                      <a:pt x="2225897" y="713182"/>
                      <a:pt x="2222637" y="713136"/>
                    </a:cubicBezTo>
                    <a:cubicBezTo>
                      <a:pt x="2223050" y="712081"/>
                      <a:pt x="2223372" y="710980"/>
                      <a:pt x="2223555" y="709879"/>
                    </a:cubicBezTo>
                    <a:cubicBezTo>
                      <a:pt x="2226540" y="701529"/>
                      <a:pt x="2229847" y="693271"/>
                      <a:pt x="2233842" y="685334"/>
                    </a:cubicBezTo>
                    <a:cubicBezTo>
                      <a:pt x="2237286" y="678406"/>
                      <a:pt x="2242016" y="670836"/>
                      <a:pt x="2245736" y="663770"/>
                    </a:cubicBezTo>
                    <a:cubicBezTo>
                      <a:pt x="2246746" y="662486"/>
                      <a:pt x="2246930" y="660605"/>
                      <a:pt x="2246103" y="659137"/>
                    </a:cubicBezTo>
                    <a:cubicBezTo>
                      <a:pt x="2245874" y="658816"/>
                      <a:pt x="2245644" y="658540"/>
                      <a:pt x="2245414" y="658311"/>
                    </a:cubicBezTo>
                    <a:cubicBezTo>
                      <a:pt x="2250099" y="650144"/>
                      <a:pt x="2249639" y="637849"/>
                      <a:pt x="2247068" y="626058"/>
                    </a:cubicBezTo>
                    <a:cubicBezTo>
                      <a:pt x="2243394" y="607752"/>
                      <a:pt x="2241281" y="588024"/>
                      <a:pt x="2231546" y="571692"/>
                    </a:cubicBezTo>
                    <a:cubicBezTo>
                      <a:pt x="2224749" y="563296"/>
                      <a:pt x="2212718" y="562653"/>
                      <a:pt x="2202753" y="561231"/>
                    </a:cubicBezTo>
                    <a:cubicBezTo>
                      <a:pt x="2200502" y="561002"/>
                      <a:pt x="2198252" y="560772"/>
                      <a:pt x="2196002" y="560543"/>
                    </a:cubicBezTo>
                    <a:lnTo>
                      <a:pt x="2196002" y="560543"/>
                    </a:lnTo>
                    <a:cubicBezTo>
                      <a:pt x="2198574" y="555450"/>
                      <a:pt x="2200640" y="549853"/>
                      <a:pt x="2202707" y="546871"/>
                    </a:cubicBezTo>
                    <a:cubicBezTo>
                      <a:pt x="2203809" y="544348"/>
                      <a:pt x="2208217" y="536227"/>
                      <a:pt x="2209641" y="530217"/>
                    </a:cubicBezTo>
                    <a:cubicBezTo>
                      <a:pt x="2211661" y="530171"/>
                      <a:pt x="2213590" y="530079"/>
                      <a:pt x="2215335" y="529896"/>
                    </a:cubicBezTo>
                    <a:cubicBezTo>
                      <a:pt x="2215152" y="529345"/>
                      <a:pt x="2214968" y="528795"/>
                      <a:pt x="2214784" y="528244"/>
                    </a:cubicBezTo>
                    <a:cubicBezTo>
                      <a:pt x="2221718" y="525354"/>
                      <a:pt x="2222912" y="514435"/>
                      <a:pt x="2219652" y="507461"/>
                    </a:cubicBezTo>
                    <a:cubicBezTo>
                      <a:pt x="2215749" y="497643"/>
                      <a:pt x="2211707" y="487641"/>
                      <a:pt x="2207483" y="477502"/>
                    </a:cubicBezTo>
                    <a:cubicBezTo>
                      <a:pt x="2199446" y="461307"/>
                      <a:pt x="2195084" y="435523"/>
                      <a:pt x="2176669" y="426852"/>
                    </a:cubicBezTo>
                    <a:cubicBezTo>
                      <a:pt x="2175567" y="424007"/>
                      <a:pt x="2174510" y="421163"/>
                      <a:pt x="2173408" y="418364"/>
                    </a:cubicBezTo>
                    <a:cubicBezTo>
                      <a:pt x="2164132" y="417997"/>
                      <a:pt x="2154855" y="417768"/>
                      <a:pt x="2145579" y="417584"/>
                    </a:cubicBezTo>
                    <a:cubicBezTo>
                      <a:pt x="2148289" y="416529"/>
                      <a:pt x="2150447" y="413685"/>
                      <a:pt x="2151365" y="410702"/>
                    </a:cubicBezTo>
                    <a:cubicBezTo>
                      <a:pt x="2152238" y="407904"/>
                      <a:pt x="2160550" y="394966"/>
                      <a:pt x="2163719" y="386341"/>
                    </a:cubicBezTo>
                    <a:cubicBezTo>
                      <a:pt x="2167438" y="384781"/>
                      <a:pt x="2170285" y="380973"/>
                      <a:pt x="2170928" y="376752"/>
                    </a:cubicBezTo>
                    <a:cubicBezTo>
                      <a:pt x="2172306" y="368815"/>
                      <a:pt x="2168862" y="360924"/>
                      <a:pt x="2166244" y="353583"/>
                    </a:cubicBezTo>
                    <a:cubicBezTo>
                      <a:pt x="2160825" y="338306"/>
                      <a:pt x="2156876" y="322386"/>
                      <a:pt x="2149345" y="307980"/>
                    </a:cubicBezTo>
                    <a:cubicBezTo>
                      <a:pt x="2146314" y="302795"/>
                      <a:pt x="2142962" y="297198"/>
                      <a:pt x="2137772" y="293941"/>
                    </a:cubicBezTo>
                    <a:cubicBezTo>
                      <a:pt x="2135338" y="292151"/>
                      <a:pt x="2131711" y="291142"/>
                      <a:pt x="2128542" y="291280"/>
                    </a:cubicBezTo>
                    <a:cubicBezTo>
                      <a:pt x="2128083" y="289812"/>
                      <a:pt x="2127624" y="288343"/>
                      <a:pt x="2127164" y="286829"/>
                    </a:cubicBezTo>
                    <a:cubicBezTo>
                      <a:pt x="2122388" y="286784"/>
                      <a:pt x="2117612" y="286784"/>
                      <a:pt x="2112837" y="286738"/>
                    </a:cubicBezTo>
                    <a:cubicBezTo>
                      <a:pt x="2116143" y="280911"/>
                      <a:pt x="2118806" y="273754"/>
                      <a:pt x="2121194" y="270451"/>
                    </a:cubicBezTo>
                    <a:cubicBezTo>
                      <a:pt x="2122572" y="265955"/>
                      <a:pt x="2135476" y="245676"/>
                      <a:pt x="2127027" y="244804"/>
                    </a:cubicBezTo>
                    <a:cubicBezTo>
                      <a:pt x="2127210" y="244300"/>
                      <a:pt x="2127394" y="243795"/>
                      <a:pt x="2127532" y="243336"/>
                    </a:cubicBezTo>
                    <a:cubicBezTo>
                      <a:pt x="2131435" y="232050"/>
                      <a:pt x="2126981" y="220351"/>
                      <a:pt x="2122480" y="209936"/>
                    </a:cubicBezTo>
                    <a:cubicBezTo>
                      <a:pt x="2112837" y="190942"/>
                      <a:pt x="2111551" y="163599"/>
                      <a:pt x="2090702" y="152863"/>
                    </a:cubicBezTo>
                    <a:cubicBezTo>
                      <a:pt x="2089875" y="152542"/>
                      <a:pt x="2089049" y="152312"/>
                      <a:pt x="2088222" y="152175"/>
                    </a:cubicBezTo>
                    <a:cubicBezTo>
                      <a:pt x="2088176" y="151900"/>
                      <a:pt x="2088084" y="151624"/>
                      <a:pt x="2088038" y="151349"/>
                    </a:cubicBezTo>
                    <a:cubicBezTo>
                      <a:pt x="2083354" y="151395"/>
                      <a:pt x="2078946" y="151349"/>
                      <a:pt x="2075088" y="150982"/>
                    </a:cubicBezTo>
                    <a:cubicBezTo>
                      <a:pt x="2068384" y="151028"/>
                      <a:pt x="2061725" y="151165"/>
                      <a:pt x="2055020" y="151303"/>
                    </a:cubicBezTo>
                    <a:cubicBezTo>
                      <a:pt x="2057913" y="148459"/>
                      <a:pt x="2060209" y="144788"/>
                      <a:pt x="2059199" y="140797"/>
                    </a:cubicBezTo>
                    <a:cubicBezTo>
                      <a:pt x="2062368" y="135613"/>
                      <a:pt x="2066409" y="130887"/>
                      <a:pt x="2068889" y="125336"/>
                    </a:cubicBezTo>
                    <a:cubicBezTo>
                      <a:pt x="2068889" y="125014"/>
                      <a:pt x="2068797" y="124831"/>
                      <a:pt x="2068797" y="124556"/>
                    </a:cubicBezTo>
                    <a:cubicBezTo>
                      <a:pt x="2072930" y="117766"/>
                      <a:pt x="2076650" y="110792"/>
                      <a:pt x="2078395" y="103084"/>
                    </a:cubicBezTo>
                    <a:cubicBezTo>
                      <a:pt x="2082895" y="100469"/>
                      <a:pt x="2086385" y="96661"/>
                      <a:pt x="2088222" y="90972"/>
                    </a:cubicBezTo>
                    <a:cubicBezTo>
                      <a:pt x="2094697" y="71795"/>
                      <a:pt x="2087120" y="51471"/>
                      <a:pt x="2078900" y="34037"/>
                    </a:cubicBezTo>
                    <a:cubicBezTo>
                      <a:pt x="2070358" y="21879"/>
                      <a:pt x="2053137" y="21695"/>
                      <a:pt x="2039682" y="21558"/>
                    </a:cubicBezTo>
                    <a:cubicBezTo>
                      <a:pt x="2008639" y="22888"/>
                      <a:pt x="1977319" y="20640"/>
                      <a:pt x="1946552" y="25411"/>
                    </a:cubicBezTo>
                    <a:cubicBezTo>
                      <a:pt x="1940628" y="26925"/>
                      <a:pt x="1932637" y="25870"/>
                      <a:pt x="1926805" y="28256"/>
                    </a:cubicBezTo>
                    <a:cubicBezTo>
                      <a:pt x="1925473" y="27751"/>
                      <a:pt x="1924050" y="27614"/>
                      <a:pt x="1922672" y="27935"/>
                    </a:cubicBezTo>
                    <a:cubicBezTo>
                      <a:pt x="1915829" y="28118"/>
                      <a:pt x="1902328" y="35688"/>
                      <a:pt x="1892776" y="44818"/>
                    </a:cubicBezTo>
                    <a:cubicBezTo>
                      <a:pt x="1889883" y="30687"/>
                      <a:pt x="1884832" y="17841"/>
                      <a:pt x="1879780" y="11097"/>
                    </a:cubicBezTo>
                    <a:cubicBezTo>
                      <a:pt x="1862100" y="-2804"/>
                      <a:pt x="1834685" y="-97"/>
                      <a:pt x="1812274" y="866"/>
                    </a:cubicBezTo>
                    <a:cubicBezTo>
                      <a:pt x="1800059" y="1646"/>
                      <a:pt x="1786925" y="2059"/>
                      <a:pt x="1775537" y="6372"/>
                    </a:cubicBezTo>
                    <a:cubicBezTo>
                      <a:pt x="1769291" y="9078"/>
                      <a:pt x="1765617" y="12978"/>
                      <a:pt x="1763597" y="17520"/>
                    </a:cubicBezTo>
                    <a:cubicBezTo>
                      <a:pt x="1758362" y="21053"/>
                      <a:pt x="1753402" y="30733"/>
                      <a:pt x="1749866" y="33761"/>
                    </a:cubicBezTo>
                    <a:cubicBezTo>
                      <a:pt x="1749177" y="34908"/>
                      <a:pt x="1748121" y="36147"/>
                      <a:pt x="1746881" y="37478"/>
                    </a:cubicBezTo>
                    <a:cubicBezTo>
                      <a:pt x="1732415" y="18438"/>
                      <a:pt x="1696963" y="22338"/>
                      <a:pt x="1673359" y="23255"/>
                    </a:cubicBezTo>
                    <a:cubicBezTo>
                      <a:pt x="1657975" y="25687"/>
                      <a:pt x="1636897" y="24448"/>
                      <a:pt x="1627575" y="36789"/>
                    </a:cubicBezTo>
                    <a:cubicBezTo>
                      <a:pt x="1625921" y="39542"/>
                      <a:pt x="1624544" y="43167"/>
                      <a:pt x="1624176" y="46745"/>
                    </a:cubicBezTo>
                    <a:cubicBezTo>
                      <a:pt x="1616324" y="52709"/>
                      <a:pt x="1609757" y="60233"/>
                      <a:pt x="1603282" y="67895"/>
                    </a:cubicBezTo>
                    <a:cubicBezTo>
                      <a:pt x="1599562" y="51287"/>
                      <a:pt x="1592306" y="34083"/>
                      <a:pt x="1589735" y="25366"/>
                    </a:cubicBezTo>
                    <a:cubicBezTo>
                      <a:pt x="1586382" y="14171"/>
                      <a:pt x="1575545" y="9033"/>
                      <a:pt x="1562135" y="10271"/>
                    </a:cubicBezTo>
                    <a:cubicBezTo>
                      <a:pt x="1543353" y="11143"/>
                      <a:pt x="1524709" y="14079"/>
                      <a:pt x="1506340" y="17428"/>
                    </a:cubicBezTo>
                    <a:cubicBezTo>
                      <a:pt x="1491644" y="19080"/>
                      <a:pt x="1476214" y="25320"/>
                      <a:pt x="1472357" y="37615"/>
                    </a:cubicBezTo>
                    <a:cubicBezTo>
                      <a:pt x="1471163" y="36835"/>
                      <a:pt x="1468959" y="35918"/>
                      <a:pt x="1467765" y="35367"/>
                    </a:cubicBezTo>
                    <a:cubicBezTo>
                      <a:pt x="1466157" y="35000"/>
                      <a:pt x="1465560" y="37523"/>
                      <a:pt x="1467214" y="37890"/>
                    </a:cubicBezTo>
                    <a:cubicBezTo>
                      <a:pt x="1468270" y="38395"/>
                      <a:pt x="1469234" y="39129"/>
                      <a:pt x="1470382" y="39450"/>
                    </a:cubicBezTo>
                    <a:cubicBezTo>
                      <a:pt x="1464229" y="49085"/>
                      <a:pt x="1456881" y="57848"/>
                      <a:pt x="1449809" y="66840"/>
                    </a:cubicBezTo>
                    <a:cubicBezTo>
                      <a:pt x="1449166" y="63353"/>
                      <a:pt x="1448615" y="59958"/>
                      <a:pt x="1448202" y="56701"/>
                    </a:cubicBezTo>
                    <a:cubicBezTo>
                      <a:pt x="1445952" y="47938"/>
                      <a:pt x="1446595" y="37248"/>
                      <a:pt x="1437594" y="30963"/>
                    </a:cubicBezTo>
                    <a:cubicBezTo>
                      <a:pt x="1416837" y="20456"/>
                      <a:pt x="1389467" y="23897"/>
                      <a:pt x="1366276" y="25457"/>
                    </a:cubicBezTo>
                    <a:cubicBezTo>
                      <a:pt x="1353280" y="26971"/>
                      <a:pt x="1335508" y="28852"/>
                      <a:pt x="1333212" y="41928"/>
                    </a:cubicBezTo>
                    <a:cubicBezTo>
                      <a:pt x="1333166" y="42203"/>
                      <a:pt x="1333120" y="42478"/>
                      <a:pt x="1333075" y="42799"/>
                    </a:cubicBezTo>
                    <a:cubicBezTo>
                      <a:pt x="1323017" y="48947"/>
                      <a:pt x="1311583" y="61839"/>
                      <a:pt x="1308276" y="66289"/>
                    </a:cubicBezTo>
                    <a:cubicBezTo>
                      <a:pt x="1307312" y="67712"/>
                      <a:pt x="1305980" y="69272"/>
                      <a:pt x="1304603" y="70923"/>
                    </a:cubicBezTo>
                    <a:cubicBezTo>
                      <a:pt x="1303363" y="65877"/>
                      <a:pt x="1301939" y="60830"/>
                      <a:pt x="1300561" y="55921"/>
                    </a:cubicBezTo>
                    <a:cubicBezTo>
                      <a:pt x="1298128" y="43258"/>
                      <a:pt x="1290091" y="30642"/>
                      <a:pt x="1273972" y="27430"/>
                    </a:cubicBezTo>
                    <a:cubicBezTo>
                      <a:pt x="1247888" y="22521"/>
                      <a:pt x="1219371" y="26696"/>
                      <a:pt x="1193976" y="32706"/>
                    </a:cubicBezTo>
                    <a:cubicBezTo>
                      <a:pt x="1184240" y="34541"/>
                      <a:pt x="1179832" y="39634"/>
                      <a:pt x="1178408" y="45782"/>
                    </a:cubicBezTo>
                    <a:cubicBezTo>
                      <a:pt x="1170371" y="51700"/>
                      <a:pt x="1162427" y="62344"/>
                      <a:pt x="1158753" y="66794"/>
                    </a:cubicBezTo>
                    <a:cubicBezTo>
                      <a:pt x="1157972" y="67941"/>
                      <a:pt x="1156916" y="69180"/>
                      <a:pt x="1155814" y="70510"/>
                    </a:cubicBezTo>
                    <a:cubicBezTo>
                      <a:pt x="1154528" y="60692"/>
                      <a:pt x="1152232" y="51012"/>
                      <a:pt x="1146262" y="42662"/>
                    </a:cubicBezTo>
                    <a:cubicBezTo>
                      <a:pt x="1135241" y="31972"/>
                      <a:pt x="1115953" y="33303"/>
                      <a:pt x="1100661" y="34220"/>
                    </a:cubicBezTo>
                    <a:cubicBezTo>
                      <a:pt x="1086793" y="35138"/>
                      <a:pt x="1072741" y="34312"/>
                      <a:pt x="1059010" y="36376"/>
                    </a:cubicBezTo>
                    <a:cubicBezTo>
                      <a:pt x="1054280" y="37111"/>
                      <a:pt x="1050881" y="40230"/>
                      <a:pt x="1048539" y="44681"/>
                    </a:cubicBezTo>
                    <a:cubicBezTo>
                      <a:pt x="1033477" y="41836"/>
                      <a:pt x="1020159" y="59821"/>
                      <a:pt x="1010056" y="69730"/>
                    </a:cubicBezTo>
                    <a:cubicBezTo>
                      <a:pt x="1008587" y="64363"/>
                      <a:pt x="1007026" y="59316"/>
                      <a:pt x="1005969" y="55233"/>
                    </a:cubicBezTo>
                    <a:cubicBezTo>
                      <a:pt x="1003949" y="48764"/>
                      <a:pt x="1001928" y="41882"/>
                      <a:pt x="996372" y="36789"/>
                    </a:cubicBezTo>
                    <a:cubicBezTo>
                      <a:pt x="975155" y="18713"/>
                      <a:pt x="930932" y="26237"/>
                      <a:pt x="905813" y="34954"/>
                    </a:cubicBezTo>
                    <a:cubicBezTo>
                      <a:pt x="903149" y="36239"/>
                      <a:pt x="901174" y="37890"/>
                      <a:pt x="899705" y="39817"/>
                    </a:cubicBezTo>
                    <a:cubicBezTo>
                      <a:pt x="893781" y="42799"/>
                      <a:pt x="886387" y="49957"/>
                      <a:pt x="883127" y="51608"/>
                    </a:cubicBezTo>
                    <a:cubicBezTo>
                      <a:pt x="879729" y="55049"/>
                      <a:pt x="871646" y="59545"/>
                      <a:pt x="865768" y="64592"/>
                    </a:cubicBezTo>
                    <a:cubicBezTo>
                      <a:pt x="862278" y="58123"/>
                      <a:pt x="858834" y="52572"/>
                      <a:pt x="856171" y="48718"/>
                    </a:cubicBezTo>
                    <a:cubicBezTo>
                      <a:pt x="842853" y="35092"/>
                      <a:pt x="818652" y="39129"/>
                      <a:pt x="800145" y="40551"/>
                    </a:cubicBezTo>
                    <a:cubicBezTo>
                      <a:pt x="790869" y="42341"/>
                      <a:pt x="780307" y="42983"/>
                      <a:pt x="772133" y="47204"/>
                    </a:cubicBezTo>
                    <a:cubicBezTo>
                      <a:pt x="771995" y="47158"/>
                      <a:pt x="771857" y="47066"/>
                      <a:pt x="771673" y="47020"/>
                    </a:cubicBezTo>
                    <a:cubicBezTo>
                      <a:pt x="764831" y="45002"/>
                      <a:pt x="758953" y="48580"/>
                      <a:pt x="753672" y="52572"/>
                    </a:cubicBezTo>
                    <a:cubicBezTo>
                      <a:pt x="753304" y="52663"/>
                      <a:pt x="752937" y="52801"/>
                      <a:pt x="752616" y="52985"/>
                    </a:cubicBezTo>
                    <a:cubicBezTo>
                      <a:pt x="744901" y="57251"/>
                      <a:pt x="738701" y="64087"/>
                      <a:pt x="733420" y="71290"/>
                    </a:cubicBezTo>
                    <a:cubicBezTo>
                      <a:pt x="730068" y="63491"/>
                      <a:pt x="726118" y="57297"/>
                      <a:pt x="722031" y="54361"/>
                    </a:cubicBezTo>
                    <a:cubicBezTo>
                      <a:pt x="700677" y="39496"/>
                      <a:pt x="660909" y="52480"/>
                      <a:pt x="636478" y="57343"/>
                    </a:cubicBezTo>
                    <a:cubicBezTo>
                      <a:pt x="626237" y="61105"/>
                      <a:pt x="623528" y="69776"/>
                      <a:pt x="624263" y="79319"/>
                    </a:cubicBezTo>
                    <a:cubicBezTo>
                      <a:pt x="617007" y="87486"/>
                      <a:pt x="610899" y="97074"/>
                      <a:pt x="604240" y="105378"/>
                    </a:cubicBezTo>
                    <a:cubicBezTo>
                      <a:pt x="603551" y="106617"/>
                      <a:pt x="602587" y="108039"/>
                      <a:pt x="601485" y="109507"/>
                    </a:cubicBezTo>
                    <a:cubicBezTo>
                      <a:pt x="600658" y="103635"/>
                      <a:pt x="599143" y="97808"/>
                      <a:pt x="597857" y="92257"/>
                    </a:cubicBezTo>
                    <a:cubicBezTo>
                      <a:pt x="594643" y="75144"/>
                      <a:pt x="580315" y="58261"/>
                      <a:pt x="558410" y="55921"/>
                    </a:cubicBezTo>
                    <a:cubicBezTo>
                      <a:pt x="542245" y="54177"/>
                      <a:pt x="486082" y="55600"/>
                      <a:pt x="479423" y="69042"/>
                    </a:cubicBezTo>
                    <a:cubicBezTo>
                      <a:pt x="478551" y="70877"/>
                      <a:pt x="478092" y="72942"/>
                      <a:pt x="478137" y="74915"/>
                    </a:cubicBezTo>
                    <a:cubicBezTo>
                      <a:pt x="473499" y="79136"/>
                      <a:pt x="469183" y="84870"/>
                      <a:pt x="466611" y="87577"/>
                    </a:cubicBezTo>
                    <a:cubicBezTo>
                      <a:pt x="463305" y="91706"/>
                      <a:pt x="460044" y="95927"/>
                      <a:pt x="456875" y="100194"/>
                    </a:cubicBezTo>
                    <a:cubicBezTo>
                      <a:pt x="453569" y="93633"/>
                      <a:pt x="449941" y="87164"/>
                      <a:pt x="446405" y="80787"/>
                    </a:cubicBezTo>
                    <a:cubicBezTo>
                      <a:pt x="440940" y="67253"/>
                      <a:pt x="424913" y="63491"/>
                      <a:pt x="409254" y="65143"/>
                    </a:cubicBezTo>
                    <a:cubicBezTo>
                      <a:pt x="394054" y="66014"/>
                      <a:pt x="379175" y="69272"/>
                      <a:pt x="364525" y="72529"/>
                    </a:cubicBezTo>
                    <a:cubicBezTo>
                      <a:pt x="349784" y="76520"/>
                      <a:pt x="332701" y="77897"/>
                      <a:pt x="320486" y="86430"/>
                    </a:cubicBezTo>
                    <a:cubicBezTo>
                      <a:pt x="315159" y="90789"/>
                      <a:pt x="313689" y="96937"/>
                      <a:pt x="314470" y="102901"/>
                    </a:cubicBezTo>
                    <a:cubicBezTo>
                      <a:pt x="307214" y="109370"/>
                      <a:pt x="299591" y="118867"/>
                      <a:pt x="296652" y="121986"/>
                    </a:cubicBezTo>
                    <a:cubicBezTo>
                      <a:pt x="295275" y="123776"/>
                      <a:pt x="293208" y="126024"/>
                      <a:pt x="291279" y="128455"/>
                    </a:cubicBezTo>
                    <a:cubicBezTo>
                      <a:pt x="283748" y="113820"/>
                      <a:pt x="275620" y="98726"/>
                      <a:pt x="254633" y="98496"/>
                    </a:cubicBezTo>
                    <a:cubicBezTo>
                      <a:pt x="231626" y="97120"/>
                      <a:pt x="209400" y="103818"/>
                      <a:pt x="187403" y="108498"/>
                    </a:cubicBezTo>
                    <a:cubicBezTo>
                      <a:pt x="177346" y="111985"/>
                      <a:pt x="163294" y="111067"/>
                      <a:pt x="156038" y="118316"/>
                    </a:cubicBezTo>
                    <a:cubicBezTo>
                      <a:pt x="155671" y="117995"/>
                      <a:pt x="155257" y="117720"/>
                      <a:pt x="154844" y="117490"/>
                    </a:cubicBezTo>
                    <a:cubicBezTo>
                      <a:pt x="148001" y="107948"/>
                      <a:pt x="123892" y="130658"/>
                      <a:pt x="102906" y="154698"/>
                    </a:cubicBezTo>
                    <a:cubicBezTo>
                      <a:pt x="101712" y="153276"/>
                      <a:pt x="100059" y="152175"/>
                      <a:pt x="97854" y="151716"/>
                    </a:cubicBezTo>
                    <a:cubicBezTo>
                      <a:pt x="91333" y="149651"/>
                      <a:pt x="53907" y="148734"/>
                      <a:pt x="45916" y="157038"/>
                    </a:cubicBezTo>
                    <a:cubicBezTo>
                      <a:pt x="44538" y="154973"/>
                      <a:pt x="41645" y="154010"/>
                      <a:pt x="39303" y="155203"/>
                    </a:cubicBezTo>
                    <a:cubicBezTo>
                      <a:pt x="35124" y="157222"/>
                      <a:pt x="33058" y="161809"/>
                      <a:pt x="31129" y="165801"/>
                    </a:cubicBezTo>
                    <a:cubicBezTo>
                      <a:pt x="23690" y="181904"/>
                      <a:pt x="20245" y="198788"/>
                      <a:pt x="14551" y="215625"/>
                    </a:cubicBezTo>
                    <a:cubicBezTo>
                      <a:pt x="10142" y="227875"/>
                      <a:pt x="5550" y="240033"/>
                      <a:pt x="1739" y="252512"/>
                    </a:cubicBezTo>
                    <a:cubicBezTo>
                      <a:pt x="-695" y="258109"/>
                      <a:pt x="-1063" y="265863"/>
                      <a:pt x="3851" y="269533"/>
                    </a:cubicBezTo>
                    <a:cubicBezTo>
                      <a:pt x="3392" y="277608"/>
                      <a:pt x="8765" y="293436"/>
                      <a:pt x="9959" y="297060"/>
                    </a:cubicBezTo>
                    <a:cubicBezTo>
                      <a:pt x="24975" y="343306"/>
                      <a:pt x="41783" y="388864"/>
                      <a:pt x="60244" y="433734"/>
                    </a:cubicBezTo>
                    <a:lnTo>
                      <a:pt x="60244" y="433734"/>
                    </a:lnTo>
                    <a:cubicBezTo>
                      <a:pt x="59785" y="433917"/>
                      <a:pt x="59325" y="434101"/>
                      <a:pt x="58866" y="434238"/>
                    </a:cubicBezTo>
                    <a:cubicBezTo>
                      <a:pt x="64285" y="449195"/>
                      <a:pt x="69933" y="462546"/>
                      <a:pt x="71449" y="465803"/>
                    </a:cubicBezTo>
                    <a:cubicBezTo>
                      <a:pt x="92619" y="512049"/>
                      <a:pt x="109151" y="560176"/>
                      <a:pt x="130046" y="606514"/>
                    </a:cubicBezTo>
                    <a:cubicBezTo>
                      <a:pt x="162972" y="675561"/>
                      <a:pt x="186163" y="748922"/>
                      <a:pt x="220283" y="817465"/>
                    </a:cubicBezTo>
                    <a:cubicBezTo>
                      <a:pt x="225840" y="828338"/>
                      <a:pt x="232039" y="838890"/>
                      <a:pt x="237550" y="849764"/>
                    </a:cubicBezTo>
                    <a:cubicBezTo>
                      <a:pt x="243290" y="858710"/>
                      <a:pt x="244530" y="873666"/>
                      <a:pt x="256057" y="877199"/>
                    </a:cubicBezTo>
                    <a:cubicBezTo>
                      <a:pt x="256929" y="877337"/>
                      <a:pt x="257756" y="877383"/>
                      <a:pt x="258583" y="877383"/>
                    </a:cubicBezTo>
                    <a:cubicBezTo>
                      <a:pt x="262991" y="877383"/>
                      <a:pt x="266619" y="875593"/>
                      <a:pt x="269650" y="872657"/>
                    </a:cubicBezTo>
                    <a:cubicBezTo>
                      <a:pt x="304183" y="875731"/>
                      <a:pt x="337615" y="875593"/>
                      <a:pt x="372654" y="879218"/>
                    </a:cubicBezTo>
                    <a:cubicBezTo>
                      <a:pt x="419954" y="881282"/>
                      <a:pt x="467346" y="880915"/>
                      <a:pt x="514692" y="882108"/>
                    </a:cubicBezTo>
                    <a:cubicBezTo>
                      <a:pt x="520570" y="882154"/>
                      <a:pt x="526494" y="882154"/>
                      <a:pt x="532418" y="882154"/>
                    </a:cubicBezTo>
                    <a:cubicBezTo>
                      <a:pt x="561533" y="882154"/>
                      <a:pt x="590693" y="881649"/>
                      <a:pt x="619854" y="881145"/>
                    </a:cubicBezTo>
                    <a:cubicBezTo>
                      <a:pt x="660128" y="880457"/>
                      <a:pt x="700402" y="879768"/>
                      <a:pt x="740676" y="880457"/>
                    </a:cubicBezTo>
                    <a:cubicBezTo>
                      <a:pt x="774658" y="880870"/>
                      <a:pt x="808595" y="880319"/>
                      <a:pt x="842532" y="879723"/>
                    </a:cubicBezTo>
                    <a:cubicBezTo>
                      <a:pt x="874861" y="879172"/>
                      <a:pt x="907236" y="878667"/>
                      <a:pt x="939611" y="878988"/>
                    </a:cubicBezTo>
                    <a:cubicBezTo>
                      <a:pt x="1036783" y="883439"/>
                      <a:pt x="1134001" y="881649"/>
                      <a:pt x="1231310" y="881053"/>
                    </a:cubicBezTo>
                    <a:cubicBezTo>
                      <a:pt x="1293673" y="882292"/>
                      <a:pt x="1355806" y="876282"/>
                      <a:pt x="1418123" y="874813"/>
                    </a:cubicBezTo>
                    <a:cubicBezTo>
                      <a:pt x="1493344" y="874492"/>
                      <a:pt x="1568473" y="869583"/>
                      <a:pt x="1643648" y="867473"/>
                    </a:cubicBezTo>
                    <a:cubicBezTo>
                      <a:pt x="1717537" y="866876"/>
                      <a:pt x="1791242" y="862289"/>
                      <a:pt x="1865131" y="860912"/>
                    </a:cubicBezTo>
                    <a:cubicBezTo>
                      <a:pt x="1870412" y="860820"/>
                      <a:pt x="1875739" y="860729"/>
                      <a:pt x="1881020" y="860591"/>
                    </a:cubicBezTo>
                    <a:cubicBezTo>
                      <a:pt x="1881985" y="860912"/>
                      <a:pt x="1883041" y="861050"/>
                      <a:pt x="1884189" y="861096"/>
                    </a:cubicBezTo>
                    <a:cubicBezTo>
                      <a:pt x="1892179" y="860912"/>
                      <a:pt x="1900170" y="860407"/>
                      <a:pt x="1908160" y="860362"/>
                    </a:cubicBezTo>
                    <a:cubicBezTo>
                      <a:pt x="1924325" y="860407"/>
                      <a:pt x="1940352" y="859352"/>
                      <a:pt x="1956379" y="857242"/>
                    </a:cubicBezTo>
                    <a:cubicBezTo>
                      <a:pt x="2005057" y="856370"/>
                      <a:pt x="2053734" y="858114"/>
                      <a:pt x="2102412" y="858848"/>
                    </a:cubicBezTo>
                    <a:cubicBezTo>
                      <a:pt x="2115224" y="858527"/>
                      <a:pt x="2128037" y="859261"/>
                      <a:pt x="2140849" y="860040"/>
                    </a:cubicBezTo>
                    <a:cubicBezTo>
                      <a:pt x="2152743" y="860729"/>
                      <a:pt x="2164591" y="861417"/>
                      <a:pt x="2176531" y="861279"/>
                    </a:cubicBezTo>
                    <a:cubicBezTo>
                      <a:pt x="2203579" y="861279"/>
                      <a:pt x="2230673" y="860224"/>
                      <a:pt x="2257446" y="864812"/>
                    </a:cubicBezTo>
                    <a:cubicBezTo>
                      <a:pt x="2260707" y="864950"/>
                      <a:pt x="2264610" y="865179"/>
                      <a:pt x="2268651" y="865179"/>
                    </a:cubicBezTo>
                    <a:cubicBezTo>
                      <a:pt x="2280729" y="865179"/>
                      <a:pt x="2293908" y="863160"/>
                      <a:pt x="2295791" y="850177"/>
                    </a:cubicBezTo>
                    <a:cubicBezTo>
                      <a:pt x="2297720" y="819071"/>
                      <a:pt x="2293449" y="788332"/>
                      <a:pt x="2293863" y="757409"/>
                    </a:cubicBezTo>
                    <a:close/>
                    <a:moveTo>
                      <a:pt x="2228882" y="667670"/>
                    </a:moveTo>
                    <a:cubicBezTo>
                      <a:pt x="2228974" y="667670"/>
                      <a:pt x="2229066" y="667670"/>
                      <a:pt x="2229158" y="667670"/>
                    </a:cubicBezTo>
                    <a:cubicBezTo>
                      <a:pt x="2229525" y="667670"/>
                      <a:pt x="2229847" y="667624"/>
                      <a:pt x="2230168" y="667578"/>
                    </a:cubicBezTo>
                    <a:cubicBezTo>
                      <a:pt x="2229571" y="668358"/>
                      <a:pt x="2228974" y="669138"/>
                      <a:pt x="2228377" y="669872"/>
                    </a:cubicBezTo>
                    <a:cubicBezTo>
                      <a:pt x="2227964" y="670423"/>
                      <a:pt x="2227551" y="670974"/>
                      <a:pt x="2227183" y="671524"/>
                    </a:cubicBezTo>
                    <a:cubicBezTo>
                      <a:pt x="2227183" y="671524"/>
                      <a:pt x="2227137" y="671570"/>
                      <a:pt x="2227137" y="671616"/>
                    </a:cubicBezTo>
                    <a:cubicBezTo>
                      <a:pt x="2226448" y="672625"/>
                      <a:pt x="2225714" y="673589"/>
                      <a:pt x="2225025" y="674598"/>
                    </a:cubicBezTo>
                    <a:cubicBezTo>
                      <a:pt x="2224979" y="674690"/>
                      <a:pt x="2224887" y="674781"/>
                      <a:pt x="2224841" y="674919"/>
                    </a:cubicBezTo>
                    <a:cubicBezTo>
                      <a:pt x="2224336" y="675607"/>
                      <a:pt x="2223877" y="676295"/>
                      <a:pt x="2223418" y="677029"/>
                    </a:cubicBezTo>
                    <a:cubicBezTo>
                      <a:pt x="2222867" y="677855"/>
                      <a:pt x="2222361" y="678635"/>
                      <a:pt x="2221810" y="679461"/>
                    </a:cubicBezTo>
                    <a:cubicBezTo>
                      <a:pt x="2221305" y="680287"/>
                      <a:pt x="2220754" y="681113"/>
                      <a:pt x="2220249" y="681939"/>
                    </a:cubicBezTo>
                    <a:cubicBezTo>
                      <a:pt x="2219239" y="683590"/>
                      <a:pt x="2218228" y="685242"/>
                      <a:pt x="2217264" y="686939"/>
                    </a:cubicBezTo>
                    <a:cubicBezTo>
                      <a:pt x="2216621" y="688040"/>
                      <a:pt x="2215978" y="689187"/>
                      <a:pt x="2215335" y="690334"/>
                    </a:cubicBezTo>
                    <a:cubicBezTo>
                      <a:pt x="2215014" y="690885"/>
                      <a:pt x="2214692" y="691481"/>
                      <a:pt x="2214371" y="692032"/>
                    </a:cubicBezTo>
                    <a:cubicBezTo>
                      <a:pt x="2213682" y="693317"/>
                      <a:pt x="2212947" y="694601"/>
                      <a:pt x="2212258" y="695886"/>
                    </a:cubicBezTo>
                    <a:cubicBezTo>
                      <a:pt x="2210192" y="699740"/>
                      <a:pt x="2208171" y="703639"/>
                      <a:pt x="2206151" y="707493"/>
                    </a:cubicBezTo>
                    <a:cubicBezTo>
                      <a:pt x="2205967" y="707814"/>
                      <a:pt x="2205783" y="708181"/>
                      <a:pt x="2205646" y="708548"/>
                    </a:cubicBezTo>
                    <a:cubicBezTo>
                      <a:pt x="2205508" y="708915"/>
                      <a:pt x="2205370" y="709237"/>
                      <a:pt x="2205278" y="709604"/>
                    </a:cubicBezTo>
                    <a:cubicBezTo>
                      <a:pt x="2205095" y="710338"/>
                      <a:pt x="2205003" y="711072"/>
                      <a:pt x="2205003" y="711806"/>
                    </a:cubicBezTo>
                    <a:cubicBezTo>
                      <a:pt x="2205003" y="712127"/>
                      <a:pt x="2205003" y="712448"/>
                      <a:pt x="2205049" y="712723"/>
                    </a:cubicBezTo>
                    <a:lnTo>
                      <a:pt x="2205049" y="712769"/>
                    </a:lnTo>
                    <a:cubicBezTo>
                      <a:pt x="2193568" y="712494"/>
                      <a:pt x="2182088" y="712173"/>
                      <a:pt x="2170607" y="711852"/>
                    </a:cubicBezTo>
                    <a:cubicBezTo>
                      <a:pt x="2169734" y="711852"/>
                      <a:pt x="2168816" y="711806"/>
                      <a:pt x="2167943" y="711760"/>
                    </a:cubicBezTo>
                    <a:cubicBezTo>
                      <a:pt x="2165372" y="711668"/>
                      <a:pt x="2162754" y="711576"/>
                      <a:pt x="2160137" y="711530"/>
                    </a:cubicBezTo>
                    <a:cubicBezTo>
                      <a:pt x="2144064" y="711026"/>
                      <a:pt x="2127991" y="710521"/>
                      <a:pt x="2111964" y="710016"/>
                    </a:cubicBezTo>
                    <a:cubicBezTo>
                      <a:pt x="2106591" y="709833"/>
                      <a:pt x="2101264" y="709695"/>
                      <a:pt x="2095937" y="709512"/>
                    </a:cubicBezTo>
                    <a:cubicBezTo>
                      <a:pt x="2095294" y="709512"/>
                      <a:pt x="2094651" y="709466"/>
                      <a:pt x="2094054" y="709466"/>
                    </a:cubicBezTo>
                    <a:cubicBezTo>
                      <a:pt x="2089738" y="709328"/>
                      <a:pt x="2085421" y="709237"/>
                      <a:pt x="2081104" y="709099"/>
                    </a:cubicBezTo>
                    <a:cubicBezTo>
                      <a:pt x="2075502" y="708915"/>
                      <a:pt x="2069899" y="708778"/>
                      <a:pt x="2064296" y="708686"/>
                    </a:cubicBezTo>
                    <a:cubicBezTo>
                      <a:pt x="2062873" y="708640"/>
                      <a:pt x="2061449" y="708594"/>
                      <a:pt x="2060026" y="708594"/>
                    </a:cubicBezTo>
                    <a:cubicBezTo>
                      <a:pt x="2058832" y="708548"/>
                      <a:pt x="2057638" y="708548"/>
                      <a:pt x="2056444" y="708502"/>
                    </a:cubicBezTo>
                    <a:cubicBezTo>
                      <a:pt x="2050887" y="708365"/>
                      <a:pt x="2045331" y="708227"/>
                      <a:pt x="2039774" y="708135"/>
                    </a:cubicBezTo>
                    <a:cubicBezTo>
                      <a:pt x="2038259" y="707952"/>
                      <a:pt x="2036743" y="707814"/>
                      <a:pt x="2035228" y="707677"/>
                    </a:cubicBezTo>
                    <a:cubicBezTo>
                      <a:pt x="2034034" y="707539"/>
                      <a:pt x="2032840" y="707447"/>
                      <a:pt x="2031692" y="707355"/>
                    </a:cubicBezTo>
                    <a:lnTo>
                      <a:pt x="2031692" y="707355"/>
                    </a:lnTo>
                    <a:cubicBezTo>
                      <a:pt x="2032472" y="705612"/>
                      <a:pt x="2033069" y="703777"/>
                      <a:pt x="2033483" y="702034"/>
                    </a:cubicBezTo>
                    <a:cubicBezTo>
                      <a:pt x="2038534" y="687582"/>
                      <a:pt x="2045468" y="673818"/>
                      <a:pt x="2049877" y="659137"/>
                    </a:cubicBezTo>
                    <a:cubicBezTo>
                      <a:pt x="2049969" y="658816"/>
                      <a:pt x="2050015" y="658494"/>
                      <a:pt x="2050152" y="658173"/>
                    </a:cubicBezTo>
                    <a:lnTo>
                      <a:pt x="2050152" y="658173"/>
                    </a:lnTo>
                    <a:cubicBezTo>
                      <a:pt x="2050428" y="657760"/>
                      <a:pt x="2050658" y="657302"/>
                      <a:pt x="2050887" y="656889"/>
                    </a:cubicBezTo>
                    <a:cubicBezTo>
                      <a:pt x="2050933" y="656751"/>
                      <a:pt x="2051025" y="656659"/>
                      <a:pt x="2051071" y="656522"/>
                    </a:cubicBezTo>
                    <a:cubicBezTo>
                      <a:pt x="2051301" y="656109"/>
                      <a:pt x="2051530" y="655696"/>
                      <a:pt x="2051714" y="655237"/>
                    </a:cubicBezTo>
                    <a:cubicBezTo>
                      <a:pt x="2051898" y="654870"/>
                      <a:pt x="2052081" y="654549"/>
                      <a:pt x="2052219" y="654182"/>
                    </a:cubicBezTo>
                    <a:cubicBezTo>
                      <a:pt x="2052265" y="654136"/>
                      <a:pt x="2052265" y="654044"/>
                      <a:pt x="2052311" y="653998"/>
                    </a:cubicBezTo>
                    <a:cubicBezTo>
                      <a:pt x="2052449" y="653723"/>
                      <a:pt x="2052540" y="653448"/>
                      <a:pt x="2052678" y="653127"/>
                    </a:cubicBezTo>
                    <a:cubicBezTo>
                      <a:pt x="2052954" y="652484"/>
                      <a:pt x="2053183" y="651842"/>
                      <a:pt x="2053413" y="651200"/>
                    </a:cubicBezTo>
                    <a:cubicBezTo>
                      <a:pt x="2053459" y="651108"/>
                      <a:pt x="2053505" y="651016"/>
                      <a:pt x="2053505" y="650970"/>
                    </a:cubicBezTo>
                    <a:cubicBezTo>
                      <a:pt x="2053688" y="650466"/>
                      <a:pt x="2053872" y="649961"/>
                      <a:pt x="2054010" y="649456"/>
                    </a:cubicBezTo>
                    <a:cubicBezTo>
                      <a:pt x="2054148" y="649043"/>
                      <a:pt x="2054285" y="648585"/>
                      <a:pt x="2054377" y="648172"/>
                    </a:cubicBezTo>
                    <a:cubicBezTo>
                      <a:pt x="2054515" y="647805"/>
                      <a:pt x="2054607" y="647438"/>
                      <a:pt x="2054699" y="647071"/>
                    </a:cubicBezTo>
                    <a:cubicBezTo>
                      <a:pt x="2054882" y="646428"/>
                      <a:pt x="2055066" y="645832"/>
                      <a:pt x="2055204" y="645190"/>
                    </a:cubicBezTo>
                    <a:cubicBezTo>
                      <a:pt x="2055479" y="644088"/>
                      <a:pt x="2055709" y="642941"/>
                      <a:pt x="2055939" y="641840"/>
                    </a:cubicBezTo>
                    <a:cubicBezTo>
                      <a:pt x="2056168" y="640648"/>
                      <a:pt x="2056352" y="639455"/>
                      <a:pt x="2056536" y="638308"/>
                    </a:cubicBezTo>
                    <a:cubicBezTo>
                      <a:pt x="2056536" y="638262"/>
                      <a:pt x="2056536" y="638216"/>
                      <a:pt x="2056536" y="638124"/>
                    </a:cubicBezTo>
                    <a:cubicBezTo>
                      <a:pt x="2056719" y="636977"/>
                      <a:pt x="2056857" y="635876"/>
                      <a:pt x="2056949" y="634775"/>
                    </a:cubicBezTo>
                    <a:cubicBezTo>
                      <a:pt x="2056949" y="634683"/>
                      <a:pt x="2056949" y="634546"/>
                      <a:pt x="2056995" y="634454"/>
                    </a:cubicBezTo>
                    <a:cubicBezTo>
                      <a:pt x="2057133" y="633399"/>
                      <a:pt x="2057225" y="632389"/>
                      <a:pt x="2057316" y="631334"/>
                    </a:cubicBezTo>
                    <a:cubicBezTo>
                      <a:pt x="2057500" y="631334"/>
                      <a:pt x="2057684" y="631334"/>
                      <a:pt x="2057867" y="631288"/>
                    </a:cubicBezTo>
                    <a:cubicBezTo>
                      <a:pt x="2058005" y="631288"/>
                      <a:pt x="2058189" y="631288"/>
                      <a:pt x="2058327" y="631242"/>
                    </a:cubicBezTo>
                    <a:cubicBezTo>
                      <a:pt x="2058418" y="631242"/>
                      <a:pt x="2058510" y="631242"/>
                      <a:pt x="2058602" y="631197"/>
                    </a:cubicBezTo>
                    <a:cubicBezTo>
                      <a:pt x="2058786" y="631151"/>
                      <a:pt x="2059015" y="631105"/>
                      <a:pt x="2059199" y="631013"/>
                    </a:cubicBezTo>
                    <a:cubicBezTo>
                      <a:pt x="2060852" y="630508"/>
                      <a:pt x="2062322" y="629407"/>
                      <a:pt x="2063654" y="627893"/>
                    </a:cubicBezTo>
                    <a:cubicBezTo>
                      <a:pt x="2063929" y="627618"/>
                      <a:pt x="2064159" y="627343"/>
                      <a:pt x="2064388" y="627022"/>
                    </a:cubicBezTo>
                    <a:cubicBezTo>
                      <a:pt x="2066547" y="624315"/>
                      <a:pt x="2068338" y="620828"/>
                      <a:pt x="2069991" y="617800"/>
                    </a:cubicBezTo>
                    <a:cubicBezTo>
                      <a:pt x="2070221" y="617387"/>
                      <a:pt x="2070450" y="616974"/>
                      <a:pt x="2070680" y="616561"/>
                    </a:cubicBezTo>
                    <a:cubicBezTo>
                      <a:pt x="2070909" y="616148"/>
                      <a:pt x="2071139" y="615781"/>
                      <a:pt x="2071369" y="615414"/>
                    </a:cubicBezTo>
                    <a:cubicBezTo>
                      <a:pt x="2071506" y="615231"/>
                      <a:pt x="2071598" y="615047"/>
                      <a:pt x="2071736" y="614864"/>
                    </a:cubicBezTo>
                    <a:cubicBezTo>
                      <a:pt x="2072517" y="613625"/>
                      <a:pt x="2073297" y="612340"/>
                      <a:pt x="2074078" y="611102"/>
                    </a:cubicBezTo>
                    <a:cubicBezTo>
                      <a:pt x="2074859" y="609863"/>
                      <a:pt x="2075639" y="608624"/>
                      <a:pt x="2076466" y="607339"/>
                    </a:cubicBezTo>
                    <a:cubicBezTo>
                      <a:pt x="2078486" y="604174"/>
                      <a:pt x="2080507" y="601054"/>
                      <a:pt x="2082528" y="597888"/>
                    </a:cubicBezTo>
                    <a:cubicBezTo>
                      <a:pt x="2083722" y="596053"/>
                      <a:pt x="2084870" y="594218"/>
                      <a:pt x="2085972" y="592383"/>
                    </a:cubicBezTo>
                    <a:cubicBezTo>
                      <a:pt x="2085972" y="592383"/>
                      <a:pt x="2085972" y="592383"/>
                      <a:pt x="2085972" y="592337"/>
                    </a:cubicBezTo>
                    <a:cubicBezTo>
                      <a:pt x="2086018" y="593300"/>
                      <a:pt x="2086110" y="594264"/>
                      <a:pt x="2086156" y="595273"/>
                    </a:cubicBezTo>
                    <a:cubicBezTo>
                      <a:pt x="2086156" y="595640"/>
                      <a:pt x="2086202" y="596007"/>
                      <a:pt x="2086202" y="596374"/>
                    </a:cubicBezTo>
                    <a:cubicBezTo>
                      <a:pt x="2086247" y="597384"/>
                      <a:pt x="2086293" y="598439"/>
                      <a:pt x="2086339" y="599448"/>
                    </a:cubicBezTo>
                    <a:cubicBezTo>
                      <a:pt x="2086477" y="602843"/>
                      <a:pt x="2086523" y="606284"/>
                      <a:pt x="2086477" y="609817"/>
                    </a:cubicBezTo>
                    <a:cubicBezTo>
                      <a:pt x="2086523" y="611010"/>
                      <a:pt x="2086615" y="612249"/>
                      <a:pt x="2086615" y="613441"/>
                    </a:cubicBezTo>
                    <a:cubicBezTo>
                      <a:pt x="2086615" y="613671"/>
                      <a:pt x="2086615" y="613900"/>
                      <a:pt x="2086615" y="614130"/>
                    </a:cubicBezTo>
                    <a:cubicBezTo>
                      <a:pt x="2086615" y="615139"/>
                      <a:pt x="2086661" y="616194"/>
                      <a:pt x="2086661" y="617203"/>
                    </a:cubicBezTo>
                    <a:cubicBezTo>
                      <a:pt x="2086661" y="619727"/>
                      <a:pt x="2086707" y="622250"/>
                      <a:pt x="2086799" y="624819"/>
                    </a:cubicBezTo>
                    <a:cubicBezTo>
                      <a:pt x="2086799" y="625278"/>
                      <a:pt x="2086799" y="625737"/>
                      <a:pt x="2086844" y="626196"/>
                    </a:cubicBezTo>
                    <a:cubicBezTo>
                      <a:pt x="2086844" y="626700"/>
                      <a:pt x="2086890" y="627159"/>
                      <a:pt x="2086890" y="627664"/>
                    </a:cubicBezTo>
                    <a:cubicBezTo>
                      <a:pt x="2086936" y="628260"/>
                      <a:pt x="2086936" y="628857"/>
                      <a:pt x="2087028" y="629407"/>
                    </a:cubicBezTo>
                    <a:cubicBezTo>
                      <a:pt x="2087028" y="629866"/>
                      <a:pt x="2087074" y="630325"/>
                      <a:pt x="2087120" y="630784"/>
                    </a:cubicBezTo>
                    <a:cubicBezTo>
                      <a:pt x="2087120" y="630829"/>
                      <a:pt x="2087120" y="630829"/>
                      <a:pt x="2087120" y="630875"/>
                    </a:cubicBezTo>
                    <a:cubicBezTo>
                      <a:pt x="2087166" y="631426"/>
                      <a:pt x="2087212" y="632022"/>
                      <a:pt x="2087304" y="632619"/>
                    </a:cubicBezTo>
                    <a:cubicBezTo>
                      <a:pt x="2087304" y="632665"/>
                      <a:pt x="2087304" y="632756"/>
                      <a:pt x="2087304" y="632802"/>
                    </a:cubicBezTo>
                    <a:cubicBezTo>
                      <a:pt x="2087350" y="633032"/>
                      <a:pt x="2087350" y="633261"/>
                      <a:pt x="2087395" y="633490"/>
                    </a:cubicBezTo>
                    <a:cubicBezTo>
                      <a:pt x="2087487" y="634270"/>
                      <a:pt x="2087625" y="635004"/>
                      <a:pt x="2087763" y="635784"/>
                    </a:cubicBezTo>
                    <a:lnTo>
                      <a:pt x="2087763" y="635830"/>
                    </a:lnTo>
                    <a:cubicBezTo>
                      <a:pt x="2087855" y="636243"/>
                      <a:pt x="2087947" y="636656"/>
                      <a:pt x="2087992" y="637069"/>
                    </a:cubicBezTo>
                    <a:cubicBezTo>
                      <a:pt x="2088222" y="638078"/>
                      <a:pt x="2088452" y="639088"/>
                      <a:pt x="2088727" y="640051"/>
                    </a:cubicBezTo>
                    <a:cubicBezTo>
                      <a:pt x="2088727" y="640143"/>
                      <a:pt x="2088773" y="640235"/>
                      <a:pt x="2088819" y="640326"/>
                    </a:cubicBezTo>
                    <a:cubicBezTo>
                      <a:pt x="2088911" y="640556"/>
                      <a:pt x="2088957" y="640785"/>
                      <a:pt x="2089049" y="641015"/>
                    </a:cubicBezTo>
                    <a:cubicBezTo>
                      <a:pt x="2089232" y="641519"/>
                      <a:pt x="2089370" y="641978"/>
                      <a:pt x="2089554" y="642437"/>
                    </a:cubicBezTo>
                    <a:cubicBezTo>
                      <a:pt x="2089692" y="642758"/>
                      <a:pt x="2089783" y="643079"/>
                      <a:pt x="2089921" y="643354"/>
                    </a:cubicBezTo>
                    <a:cubicBezTo>
                      <a:pt x="2090105" y="643813"/>
                      <a:pt x="2090289" y="644272"/>
                      <a:pt x="2090518" y="644731"/>
                    </a:cubicBezTo>
                    <a:cubicBezTo>
                      <a:pt x="2089783" y="644731"/>
                      <a:pt x="2089095" y="644868"/>
                      <a:pt x="2088406" y="645190"/>
                    </a:cubicBezTo>
                    <a:cubicBezTo>
                      <a:pt x="2081885" y="650603"/>
                      <a:pt x="2079772" y="661018"/>
                      <a:pt x="2074675" y="667945"/>
                    </a:cubicBezTo>
                    <a:cubicBezTo>
                      <a:pt x="2070772" y="674827"/>
                      <a:pt x="2066593" y="681526"/>
                      <a:pt x="2062230" y="688132"/>
                    </a:cubicBezTo>
                    <a:cubicBezTo>
                      <a:pt x="2058235" y="692674"/>
                      <a:pt x="2055388" y="698684"/>
                      <a:pt x="2061036" y="703318"/>
                    </a:cubicBezTo>
                    <a:cubicBezTo>
                      <a:pt x="2062965" y="704603"/>
                      <a:pt x="2064664" y="705107"/>
                      <a:pt x="2066225" y="705107"/>
                    </a:cubicBezTo>
                    <a:cubicBezTo>
                      <a:pt x="2073251" y="705107"/>
                      <a:pt x="2076650" y="693913"/>
                      <a:pt x="2079543" y="687949"/>
                    </a:cubicBezTo>
                    <a:cubicBezTo>
                      <a:pt x="2083033" y="680058"/>
                      <a:pt x="2087304" y="672396"/>
                      <a:pt x="2090932" y="664505"/>
                    </a:cubicBezTo>
                    <a:cubicBezTo>
                      <a:pt x="2091253" y="663862"/>
                      <a:pt x="2091529" y="663174"/>
                      <a:pt x="2091804" y="662532"/>
                    </a:cubicBezTo>
                    <a:cubicBezTo>
                      <a:pt x="2092125" y="661844"/>
                      <a:pt x="2092447" y="661110"/>
                      <a:pt x="2092768" y="660375"/>
                    </a:cubicBezTo>
                    <a:cubicBezTo>
                      <a:pt x="2093044" y="659779"/>
                      <a:pt x="2093273" y="659183"/>
                      <a:pt x="2093503" y="658586"/>
                    </a:cubicBezTo>
                    <a:cubicBezTo>
                      <a:pt x="2093779" y="657898"/>
                      <a:pt x="2094008" y="657256"/>
                      <a:pt x="2094284" y="656568"/>
                    </a:cubicBezTo>
                    <a:cubicBezTo>
                      <a:pt x="2094605" y="655788"/>
                      <a:pt x="2094881" y="655008"/>
                      <a:pt x="2095156" y="654274"/>
                    </a:cubicBezTo>
                    <a:cubicBezTo>
                      <a:pt x="2095432" y="653540"/>
                      <a:pt x="2095662" y="652805"/>
                      <a:pt x="2095891" y="652071"/>
                    </a:cubicBezTo>
                    <a:cubicBezTo>
                      <a:pt x="2095937" y="652026"/>
                      <a:pt x="2095937" y="651980"/>
                      <a:pt x="2095937" y="651934"/>
                    </a:cubicBezTo>
                    <a:cubicBezTo>
                      <a:pt x="2096534" y="652393"/>
                      <a:pt x="2097131" y="652805"/>
                      <a:pt x="2097728" y="653218"/>
                    </a:cubicBezTo>
                    <a:cubicBezTo>
                      <a:pt x="2098325" y="653677"/>
                      <a:pt x="2098922" y="654044"/>
                      <a:pt x="2099565" y="654411"/>
                    </a:cubicBezTo>
                    <a:cubicBezTo>
                      <a:pt x="2100162" y="654824"/>
                      <a:pt x="2100805" y="655191"/>
                      <a:pt x="2101448" y="655512"/>
                    </a:cubicBezTo>
                    <a:cubicBezTo>
                      <a:pt x="2102091" y="655879"/>
                      <a:pt x="2102688" y="656201"/>
                      <a:pt x="2103331" y="656522"/>
                    </a:cubicBezTo>
                    <a:cubicBezTo>
                      <a:pt x="2103974" y="656843"/>
                      <a:pt x="2104571" y="657164"/>
                      <a:pt x="2105213" y="657439"/>
                    </a:cubicBezTo>
                    <a:cubicBezTo>
                      <a:pt x="2105902" y="657760"/>
                      <a:pt x="2106545" y="658036"/>
                      <a:pt x="2107234" y="658311"/>
                    </a:cubicBezTo>
                    <a:cubicBezTo>
                      <a:pt x="2107739" y="658494"/>
                      <a:pt x="2108244" y="658724"/>
                      <a:pt x="2108795" y="658907"/>
                    </a:cubicBezTo>
                    <a:cubicBezTo>
                      <a:pt x="2109025" y="658999"/>
                      <a:pt x="2109301" y="659091"/>
                      <a:pt x="2109530" y="659183"/>
                    </a:cubicBezTo>
                    <a:cubicBezTo>
                      <a:pt x="2109806" y="659274"/>
                      <a:pt x="2110127" y="659366"/>
                      <a:pt x="2110403" y="659504"/>
                    </a:cubicBezTo>
                    <a:cubicBezTo>
                      <a:pt x="2110678" y="659596"/>
                      <a:pt x="2111000" y="659687"/>
                      <a:pt x="2111275" y="659779"/>
                    </a:cubicBezTo>
                    <a:cubicBezTo>
                      <a:pt x="2112653" y="660238"/>
                      <a:pt x="2114031" y="660651"/>
                      <a:pt x="2115408" y="660972"/>
                    </a:cubicBezTo>
                    <a:cubicBezTo>
                      <a:pt x="2116097" y="661155"/>
                      <a:pt x="2116786" y="661339"/>
                      <a:pt x="2117475" y="661477"/>
                    </a:cubicBezTo>
                    <a:cubicBezTo>
                      <a:pt x="2118164" y="661660"/>
                      <a:pt x="2118898" y="661798"/>
                      <a:pt x="2119587" y="661935"/>
                    </a:cubicBezTo>
                    <a:cubicBezTo>
                      <a:pt x="2120092" y="662073"/>
                      <a:pt x="2120643" y="662165"/>
                      <a:pt x="2121194" y="662257"/>
                    </a:cubicBezTo>
                    <a:cubicBezTo>
                      <a:pt x="2121837" y="662394"/>
                      <a:pt x="2122434" y="662486"/>
                      <a:pt x="2123077" y="662578"/>
                    </a:cubicBezTo>
                    <a:cubicBezTo>
                      <a:pt x="2123353" y="662624"/>
                      <a:pt x="2123628" y="662669"/>
                      <a:pt x="2123904" y="662715"/>
                    </a:cubicBezTo>
                    <a:cubicBezTo>
                      <a:pt x="2124868" y="662853"/>
                      <a:pt x="2125787" y="662991"/>
                      <a:pt x="2126751" y="663082"/>
                    </a:cubicBezTo>
                    <a:cubicBezTo>
                      <a:pt x="2127945" y="663220"/>
                      <a:pt x="2129185" y="663358"/>
                      <a:pt x="2130425" y="663495"/>
                    </a:cubicBezTo>
                    <a:cubicBezTo>
                      <a:pt x="2131160" y="663541"/>
                      <a:pt x="2131894" y="663633"/>
                      <a:pt x="2132629" y="663679"/>
                    </a:cubicBezTo>
                    <a:cubicBezTo>
                      <a:pt x="2134099" y="663816"/>
                      <a:pt x="2135568" y="663908"/>
                      <a:pt x="2137038" y="664000"/>
                    </a:cubicBezTo>
                    <a:cubicBezTo>
                      <a:pt x="2137084" y="664000"/>
                      <a:pt x="2137130" y="664000"/>
                      <a:pt x="2137221" y="664000"/>
                    </a:cubicBezTo>
                    <a:cubicBezTo>
                      <a:pt x="2137451" y="664000"/>
                      <a:pt x="2137681" y="664000"/>
                      <a:pt x="2137910" y="664046"/>
                    </a:cubicBezTo>
                    <a:cubicBezTo>
                      <a:pt x="2139104" y="664092"/>
                      <a:pt x="2140298" y="664183"/>
                      <a:pt x="2141492" y="664229"/>
                    </a:cubicBezTo>
                    <a:cubicBezTo>
                      <a:pt x="2142227" y="664275"/>
                      <a:pt x="2142962" y="664275"/>
                      <a:pt x="2143696" y="664321"/>
                    </a:cubicBezTo>
                    <a:cubicBezTo>
                      <a:pt x="2145166" y="664367"/>
                      <a:pt x="2146590" y="664413"/>
                      <a:pt x="2148013" y="664459"/>
                    </a:cubicBezTo>
                    <a:cubicBezTo>
                      <a:pt x="2148243" y="664459"/>
                      <a:pt x="2148472" y="664459"/>
                      <a:pt x="2148702" y="664459"/>
                    </a:cubicBezTo>
                    <a:cubicBezTo>
                      <a:pt x="2149758" y="664505"/>
                      <a:pt x="2150814" y="664505"/>
                      <a:pt x="2151871" y="664550"/>
                    </a:cubicBezTo>
                    <a:cubicBezTo>
                      <a:pt x="2153662" y="664596"/>
                      <a:pt x="2155452" y="664688"/>
                      <a:pt x="2157198" y="664734"/>
                    </a:cubicBezTo>
                    <a:cubicBezTo>
                      <a:pt x="2158437" y="664780"/>
                      <a:pt x="2159631" y="664826"/>
                      <a:pt x="2160825" y="664917"/>
                    </a:cubicBezTo>
                    <a:cubicBezTo>
                      <a:pt x="2161606" y="664963"/>
                      <a:pt x="2162387" y="665009"/>
                      <a:pt x="2163213" y="665101"/>
                    </a:cubicBezTo>
                    <a:cubicBezTo>
                      <a:pt x="2182501" y="667166"/>
                      <a:pt x="2201926" y="667670"/>
                      <a:pt x="2221305" y="667624"/>
                    </a:cubicBezTo>
                    <a:cubicBezTo>
                      <a:pt x="2223234" y="667854"/>
                      <a:pt x="2225025" y="667991"/>
                      <a:pt x="2226724" y="667991"/>
                    </a:cubicBezTo>
                    <a:cubicBezTo>
                      <a:pt x="2227229" y="667991"/>
                      <a:pt x="2227780" y="667991"/>
                      <a:pt x="2228285" y="667945"/>
                    </a:cubicBezTo>
                    <a:cubicBezTo>
                      <a:pt x="2228377" y="667716"/>
                      <a:pt x="2228607" y="667716"/>
                      <a:pt x="2228882" y="667670"/>
                    </a:cubicBezTo>
                    <a:close/>
                    <a:moveTo>
                      <a:pt x="1934612" y="704832"/>
                    </a:moveTo>
                    <a:cubicBezTo>
                      <a:pt x="1925473" y="704878"/>
                      <a:pt x="1916335" y="704878"/>
                      <a:pt x="1907150" y="704832"/>
                    </a:cubicBezTo>
                    <a:cubicBezTo>
                      <a:pt x="1911788" y="696803"/>
                      <a:pt x="1914360" y="683040"/>
                      <a:pt x="1917620" y="678039"/>
                    </a:cubicBezTo>
                    <a:cubicBezTo>
                      <a:pt x="1921111" y="669001"/>
                      <a:pt x="1925289" y="660192"/>
                      <a:pt x="1928228" y="650970"/>
                    </a:cubicBezTo>
                    <a:lnTo>
                      <a:pt x="1928228" y="650970"/>
                    </a:lnTo>
                    <a:cubicBezTo>
                      <a:pt x="1929009" y="651980"/>
                      <a:pt x="1929836" y="652851"/>
                      <a:pt x="1930754" y="653723"/>
                    </a:cubicBezTo>
                    <a:cubicBezTo>
                      <a:pt x="1931214" y="654136"/>
                      <a:pt x="1931627" y="654549"/>
                      <a:pt x="1932132" y="654916"/>
                    </a:cubicBezTo>
                    <a:cubicBezTo>
                      <a:pt x="1932591" y="655283"/>
                      <a:pt x="1933050" y="655650"/>
                      <a:pt x="1933555" y="656017"/>
                    </a:cubicBezTo>
                    <a:cubicBezTo>
                      <a:pt x="1933923" y="656292"/>
                      <a:pt x="1934290" y="656522"/>
                      <a:pt x="1934658" y="656797"/>
                    </a:cubicBezTo>
                    <a:cubicBezTo>
                      <a:pt x="1934795" y="656889"/>
                      <a:pt x="1934979" y="656980"/>
                      <a:pt x="1935117" y="657118"/>
                    </a:cubicBezTo>
                    <a:cubicBezTo>
                      <a:pt x="1935576" y="657393"/>
                      <a:pt x="1936035" y="657669"/>
                      <a:pt x="1936495" y="657944"/>
                    </a:cubicBezTo>
                    <a:cubicBezTo>
                      <a:pt x="1937000" y="658219"/>
                      <a:pt x="1937551" y="658494"/>
                      <a:pt x="1938056" y="658770"/>
                    </a:cubicBezTo>
                    <a:cubicBezTo>
                      <a:pt x="1938561" y="659045"/>
                      <a:pt x="1939112" y="659274"/>
                      <a:pt x="1939663" y="659504"/>
                    </a:cubicBezTo>
                    <a:cubicBezTo>
                      <a:pt x="1940168" y="659687"/>
                      <a:pt x="1940674" y="659917"/>
                      <a:pt x="1941179" y="660100"/>
                    </a:cubicBezTo>
                    <a:cubicBezTo>
                      <a:pt x="1941271" y="660146"/>
                      <a:pt x="1941362" y="660192"/>
                      <a:pt x="1941454" y="660192"/>
                    </a:cubicBezTo>
                    <a:cubicBezTo>
                      <a:pt x="1941959" y="660375"/>
                      <a:pt x="1942510" y="660559"/>
                      <a:pt x="1943061" y="660697"/>
                    </a:cubicBezTo>
                    <a:cubicBezTo>
                      <a:pt x="1943567" y="660880"/>
                      <a:pt x="1944118" y="661018"/>
                      <a:pt x="1944623" y="661155"/>
                    </a:cubicBezTo>
                    <a:cubicBezTo>
                      <a:pt x="1945036" y="661293"/>
                      <a:pt x="1945449" y="661385"/>
                      <a:pt x="1945817" y="661477"/>
                    </a:cubicBezTo>
                    <a:cubicBezTo>
                      <a:pt x="1946322" y="661614"/>
                      <a:pt x="1946781" y="661706"/>
                      <a:pt x="1947286" y="661844"/>
                    </a:cubicBezTo>
                    <a:cubicBezTo>
                      <a:pt x="1947883" y="661981"/>
                      <a:pt x="1948526" y="662119"/>
                      <a:pt x="1949169" y="662211"/>
                    </a:cubicBezTo>
                    <a:cubicBezTo>
                      <a:pt x="1949812" y="662348"/>
                      <a:pt x="1950409" y="662440"/>
                      <a:pt x="1951052" y="662532"/>
                    </a:cubicBezTo>
                    <a:cubicBezTo>
                      <a:pt x="1951695" y="662624"/>
                      <a:pt x="1952338" y="662715"/>
                      <a:pt x="1952981" y="662807"/>
                    </a:cubicBezTo>
                    <a:cubicBezTo>
                      <a:pt x="1953578" y="662899"/>
                      <a:pt x="1954175" y="662945"/>
                      <a:pt x="1954772" y="662991"/>
                    </a:cubicBezTo>
                    <a:cubicBezTo>
                      <a:pt x="1955093" y="663036"/>
                      <a:pt x="1955461" y="663036"/>
                      <a:pt x="1955782" y="663082"/>
                    </a:cubicBezTo>
                    <a:cubicBezTo>
                      <a:pt x="1957435" y="663220"/>
                      <a:pt x="1959134" y="663358"/>
                      <a:pt x="1960788" y="663449"/>
                    </a:cubicBezTo>
                    <a:cubicBezTo>
                      <a:pt x="1961660" y="663495"/>
                      <a:pt x="1962532" y="663541"/>
                      <a:pt x="1963405" y="663587"/>
                    </a:cubicBezTo>
                    <a:cubicBezTo>
                      <a:pt x="1964048" y="663633"/>
                      <a:pt x="1964691" y="663633"/>
                      <a:pt x="1965288" y="663679"/>
                    </a:cubicBezTo>
                    <a:cubicBezTo>
                      <a:pt x="1965472" y="663679"/>
                      <a:pt x="1965655" y="663679"/>
                      <a:pt x="1965793" y="663679"/>
                    </a:cubicBezTo>
                    <a:cubicBezTo>
                      <a:pt x="1965839" y="663679"/>
                      <a:pt x="1965931" y="663679"/>
                      <a:pt x="1965977" y="663679"/>
                    </a:cubicBezTo>
                    <a:cubicBezTo>
                      <a:pt x="1966023" y="663679"/>
                      <a:pt x="1966069" y="663679"/>
                      <a:pt x="1966114" y="663679"/>
                    </a:cubicBezTo>
                    <a:cubicBezTo>
                      <a:pt x="1966803" y="663679"/>
                      <a:pt x="1967492" y="663725"/>
                      <a:pt x="1968135" y="663725"/>
                    </a:cubicBezTo>
                    <a:cubicBezTo>
                      <a:pt x="1969696" y="663770"/>
                      <a:pt x="1971304" y="663816"/>
                      <a:pt x="1972865" y="663862"/>
                    </a:cubicBezTo>
                    <a:cubicBezTo>
                      <a:pt x="1973508" y="663862"/>
                      <a:pt x="1974105" y="663908"/>
                      <a:pt x="1974702" y="663954"/>
                    </a:cubicBezTo>
                    <a:cubicBezTo>
                      <a:pt x="1975345" y="663954"/>
                      <a:pt x="1975942" y="664000"/>
                      <a:pt x="1976539" y="664046"/>
                    </a:cubicBezTo>
                    <a:cubicBezTo>
                      <a:pt x="1977365" y="664092"/>
                      <a:pt x="1978192" y="664138"/>
                      <a:pt x="1979019" y="664229"/>
                    </a:cubicBezTo>
                    <a:cubicBezTo>
                      <a:pt x="1979065" y="664229"/>
                      <a:pt x="1979065" y="664229"/>
                      <a:pt x="1979111" y="664229"/>
                    </a:cubicBezTo>
                    <a:cubicBezTo>
                      <a:pt x="1979432" y="664229"/>
                      <a:pt x="1979799" y="664275"/>
                      <a:pt x="1980121" y="664321"/>
                    </a:cubicBezTo>
                    <a:cubicBezTo>
                      <a:pt x="1981315" y="664413"/>
                      <a:pt x="1982463" y="664550"/>
                      <a:pt x="1983565" y="664688"/>
                    </a:cubicBezTo>
                    <a:cubicBezTo>
                      <a:pt x="1998444" y="665376"/>
                      <a:pt x="2016262" y="667670"/>
                      <a:pt x="2031783" y="668817"/>
                    </a:cubicBezTo>
                    <a:cubicBezTo>
                      <a:pt x="2032105" y="668817"/>
                      <a:pt x="2032426" y="668817"/>
                      <a:pt x="2032748" y="668771"/>
                    </a:cubicBezTo>
                    <a:cubicBezTo>
                      <a:pt x="2032978" y="668771"/>
                      <a:pt x="2033253" y="668771"/>
                      <a:pt x="2033483" y="668725"/>
                    </a:cubicBezTo>
                    <a:cubicBezTo>
                      <a:pt x="2033666" y="668725"/>
                      <a:pt x="2033896" y="668680"/>
                      <a:pt x="2034080" y="668680"/>
                    </a:cubicBezTo>
                    <a:cubicBezTo>
                      <a:pt x="2034080" y="668680"/>
                      <a:pt x="2034126" y="668680"/>
                      <a:pt x="2034171" y="668680"/>
                    </a:cubicBezTo>
                    <a:cubicBezTo>
                      <a:pt x="2034585" y="668634"/>
                      <a:pt x="2034998" y="668588"/>
                      <a:pt x="2035365" y="668496"/>
                    </a:cubicBezTo>
                    <a:lnTo>
                      <a:pt x="2035365" y="668496"/>
                    </a:lnTo>
                    <a:cubicBezTo>
                      <a:pt x="2035411" y="668496"/>
                      <a:pt x="2035457" y="668496"/>
                      <a:pt x="2035503" y="668496"/>
                    </a:cubicBezTo>
                    <a:cubicBezTo>
                      <a:pt x="2034217" y="671019"/>
                      <a:pt x="2032932" y="673497"/>
                      <a:pt x="2031600" y="675974"/>
                    </a:cubicBezTo>
                    <a:cubicBezTo>
                      <a:pt x="2027053" y="684462"/>
                      <a:pt x="2022461" y="692904"/>
                      <a:pt x="2017456" y="701162"/>
                    </a:cubicBezTo>
                    <a:cubicBezTo>
                      <a:pt x="2016170" y="702722"/>
                      <a:pt x="2015665" y="704649"/>
                      <a:pt x="2015757" y="706530"/>
                    </a:cubicBezTo>
                    <a:cubicBezTo>
                      <a:pt x="2015757" y="706530"/>
                      <a:pt x="2015757" y="706530"/>
                      <a:pt x="2015711" y="706530"/>
                    </a:cubicBezTo>
                    <a:cubicBezTo>
                      <a:pt x="2013552" y="706438"/>
                      <a:pt x="2011394" y="706346"/>
                      <a:pt x="2009236" y="706346"/>
                    </a:cubicBezTo>
                    <a:cubicBezTo>
                      <a:pt x="2005332" y="706300"/>
                      <a:pt x="2001429" y="706300"/>
                      <a:pt x="1997525" y="706346"/>
                    </a:cubicBezTo>
                    <a:cubicBezTo>
                      <a:pt x="1996607" y="706346"/>
                      <a:pt x="1995688" y="706346"/>
                      <a:pt x="1994770" y="706392"/>
                    </a:cubicBezTo>
                    <a:cubicBezTo>
                      <a:pt x="1993576" y="706392"/>
                      <a:pt x="1992336" y="706438"/>
                      <a:pt x="1991142" y="706484"/>
                    </a:cubicBezTo>
                    <a:cubicBezTo>
                      <a:pt x="1990086" y="706484"/>
                      <a:pt x="1989030" y="706530"/>
                      <a:pt x="1987974" y="706576"/>
                    </a:cubicBezTo>
                    <a:cubicBezTo>
                      <a:pt x="1986274" y="706621"/>
                      <a:pt x="1984621" y="706713"/>
                      <a:pt x="1982968" y="706759"/>
                    </a:cubicBezTo>
                    <a:cubicBezTo>
                      <a:pt x="1980672" y="706851"/>
                      <a:pt x="1978376" y="706988"/>
                      <a:pt x="1976080" y="707126"/>
                    </a:cubicBezTo>
                    <a:cubicBezTo>
                      <a:pt x="1977319" y="705612"/>
                      <a:pt x="1978789" y="704282"/>
                      <a:pt x="1980442" y="703135"/>
                    </a:cubicBezTo>
                    <a:cubicBezTo>
                      <a:pt x="1965242" y="703777"/>
                      <a:pt x="1949950" y="704557"/>
                      <a:pt x="1934612" y="704832"/>
                    </a:cubicBezTo>
                    <a:close/>
                    <a:moveTo>
                      <a:pt x="290728" y="685884"/>
                    </a:moveTo>
                    <a:cubicBezTo>
                      <a:pt x="294586" y="682902"/>
                      <a:pt x="297203" y="677075"/>
                      <a:pt x="300280" y="673130"/>
                    </a:cubicBezTo>
                    <a:cubicBezTo>
                      <a:pt x="305332" y="665606"/>
                      <a:pt x="310245" y="657944"/>
                      <a:pt x="315297" y="650374"/>
                    </a:cubicBezTo>
                    <a:cubicBezTo>
                      <a:pt x="320624" y="669781"/>
                      <a:pt x="325308" y="689967"/>
                      <a:pt x="335870" y="707264"/>
                    </a:cubicBezTo>
                    <a:lnTo>
                      <a:pt x="335870" y="707264"/>
                    </a:lnTo>
                    <a:cubicBezTo>
                      <a:pt x="333436" y="710888"/>
                      <a:pt x="331461" y="715843"/>
                      <a:pt x="329579" y="718045"/>
                    </a:cubicBezTo>
                    <a:cubicBezTo>
                      <a:pt x="326731" y="723780"/>
                      <a:pt x="318695" y="732130"/>
                      <a:pt x="319430" y="738783"/>
                    </a:cubicBezTo>
                    <a:cubicBezTo>
                      <a:pt x="317547" y="738783"/>
                      <a:pt x="315618" y="738828"/>
                      <a:pt x="313735" y="738874"/>
                    </a:cubicBezTo>
                    <a:cubicBezTo>
                      <a:pt x="305148" y="721578"/>
                      <a:pt x="297754" y="703823"/>
                      <a:pt x="290728" y="685884"/>
                    </a:cubicBezTo>
                    <a:close/>
                    <a:moveTo>
                      <a:pt x="170733" y="259853"/>
                    </a:moveTo>
                    <a:cubicBezTo>
                      <a:pt x="173259" y="274442"/>
                      <a:pt x="177162" y="288252"/>
                      <a:pt x="183086" y="302245"/>
                    </a:cubicBezTo>
                    <a:cubicBezTo>
                      <a:pt x="185658" y="310641"/>
                      <a:pt x="189699" y="315733"/>
                      <a:pt x="194750" y="318853"/>
                    </a:cubicBezTo>
                    <a:cubicBezTo>
                      <a:pt x="193878" y="319816"/>
                      <a:pt x="193051" y="320780"/>
                      <a:pt x="192225" y="321560"/>
                    </a:cubicBezTo>
                    <a:cubicBezTo>
                      <a:pt x="183775" y="331607"/>
                      <a:pt x="176657" y="342710"/>
                      <a:pt x="168621" y="353170"/>
                    </a:cubicBezTo>
                    <a:cubicBezTo>
                      <a:pt x="163661" y="359777"/>
                      <a:pt x="158518" y="366292"/>
                      <a:pt x="153420" y="372806"/>
                    </a:cubicBezTo>
                    <a:cubicBezTo>
                      <a:pt x="152548" y="373816"/>
                      <a:pt x="151583" y="374917"/>
                      <a:pt x="150619" y="376156"/>
                    </a:cubicBezTo>
                    <a:cubicBezTo>
                      <a:pt x="146486" y="367576"/>
                      <a:pt x="142445" y="358997"/>
                      <a:pt x="138587" y="350280"/>
                    </a:cubicBezTo>
                    <a:cubicBezTo>
                      <a:pt x="135419" y="342572"/>
                      <a:pt x="132296" y="334865"/>
                      <a:pt x="129127" y="327157"/>
                    </a:cubicBezTo>
                    <a:cubicBezTo>
                      <a:pt x="132893" y="321330"/>
                      <a:pt x="135235" y="312751"/>
                      <a:pt x="138771" y="308393"/>
                    </a:cubicBezTo>
                    <a:cubicBezTo>
                      <a:pt x="148553" y="291693"/>
                      <a:pt x="158380" y="274763"/>
                      <a:pt x="170733" y="259853"/>
                    </a:cubicBezTo>
                    <a:close/>
                    <a:moveTo>
                      <a:pt x="402228" y="209202"/>
                    </a:moveTo>
                    <a:cubicBezTo>
                      <a:pt x="402457" y="209340"/>
                      <a:pt x="402641" y="209294"/>
                      <a:pt x="402825" y="209340"/>
                    </a:cubicBezTo>
                    <a:cubicBezTo>
                      <a:pt x="404294" y="213928"/>
                      <a:pt x="406682" y="219020"/>
                      <a:pt x="406958" y="220810"/>
                    </a:cubicBezTo>
                    <a:cubicBezTo>
                      <a:pt x="416326" y="242602"/>
                      <a:pt x="420046" y="279672"/>
                      <a:pt x="449666" y="281095"/>
                    </a:cubicBezTo>
                    <a:cubicBezTo>
                      <a:pt x="452696" y="281324"/>
                      <a:pt x="455681" y="281416"/>
                      <a:pt x="458712" y="281416"/>
                    </a:cubicBezTo>
                    <a:cubicBezTo>
                      <a:pt x="474372" y="281416"/>
                      <a:pt x="489985" y="278801"/>
                      <a:pt x="505369" y="276231"/>
                    </a:cubicBezTo>
                    <a:cubicBezTo>
                      <a:pt x="506701" y="276002"/>
                      <a:pt x="508079" y="275773"/>
                      <a:pt x="509411" y="275497"/>
                    </a:cubicBezTo>
                    <a:cubicBezTo>
                      <a:pt x="505002" y="282196"/>
                      <a:pt x="501236" y="288160"/>
                      <a:pt x="499583" y="289536"/>
                    </a:cubicBezTo>
                    <a:cubicBezTo>
                      <a:pt x="496966" y="292060"/>
                      <a:pt x="494302" y="295592"/>
                      <a:pt x="493935" y="299033"/>
                    </a:cubicBezTo>
                    <a:cubicBezTo>
                      <a:pt x="488149" y="306144"/>
                      <a:pt x="483189" y="313990"/>
                      <a:pt x="477770" y="321284"/>
                    </a:cubicBezTo>
                    <a:cubicBezTo>
                      <a:pt x="475841" y="324129"/>
                      <a:pt x="476714" y="328120"/>
                      <a:pt x="479791" y="329772"/>
                    </a:cubicBezTo>
                    <a:cubicBezTo>
                      <a:pt x="480571" y="330047"/>
                      <a:pt x="481260" y="330185"/>
                      <a:pt x="481949" y="330231"/>
                    </a:cubicBezTo>
                    <a:cubicBezTo>
                      <a:pt x="478643" y="334406"/>
                      <a:pt x="475658" y="338535"/>
                      <a:pt x="473224" y="341058"/>
                    </a:cubicBezTo>
                    <a:cubicBezTo>
                      <a:pt x="470652" y="344362"/>
                      <a:pt x="468172" y="347757"/>
                      <a:pt x="465784" y="351152"/>
                    </a:cubicBezTo>
                    <a:cubicBezTo>
                      <a:pt x="460917" y="340187"/>
                      <a:pt x="456370" y="328258"/>
                      <a:pt x="446497" y="321193"/>
                    </a:cubicBezTo>
                    <a:cubicBezTo>
                      <a:pt x="420505" y="309127"/>
                      <a:pt x="391298" y="317477"/>
                      <a:pt x="363837" y="323257"/>
                    </a:cubicBezTo>
                    <a:cubicBezTo>
                      <a:pt x="368796" y="320688"/>
                      <a:pt x="371368" y="312843"/>
                      <a:pt x="374215" y="307796"/>
                    </a:cubicBezTo>
                    <a:cubicBezTo>
                      <a:pt x="379129" y="298896"/>
                      <a:pt x="384685" y="290316"/>
                      <a:pt x="390655" y="282058"/>
                    </a:cubicBezTo>
                    <a:cubicBezTo>
                      <a:pt x="392217" y="279764"/>
                      <a:pt x="392400" y="276782"/>
                      <a:pt x="390839" y="274396"/>
                    </a:cubicBezTo>
                    <a:cubicBezTo>
                      <a:pt x="389232" y="272561"/>
                      <a:pt x="387533" y="271689"/>
                      <a:pt x="385879" y="271414"/>
                    </a:cubicBezTo>
                    <a:cubicBezTo>
                      <a:pt x="384961" y="263569"/>
                      <a:pt x="382252" y="255265"/>
                      <a:pt x="379221" y="247878"/>
                    </a:cubicBezTo>
                    <a:cubicBezTo>
                      <a:pt x="379955" y="246410"/>
                      <a:pt x="380552" y="244896"/>
                      <a:pt x="381012" y="243474"/>
                    </a:cubicBezTo>
                    <a:cubicBezTo>
                      <a:pt x="386936" y="231408"/>
                      <a:pt x="392997" y="219112"/>
                      <a:pt x="402228" y="209202"/>
                    </a:cubicBezTo>
                    <a:close/>
                    <a:moveTo>
                      <a:pt x="468310" y="201173"/>
                    </a:moveTo>
                    <a:cubicBezTo>
                      <a:pt x="470698" y="201265"/>
                      <a:pt x="473316" y="201173"/>
                      <a:pt x="475933" y="201082"/>
                    </a:cubicBezTo>
                    <a:cubicBezTo>
                      <a:pt x="483740" y="200806"/>
                      <a:pt x="492098" y="200531"/>
                      <a:pt x="497976" y="205348"/>
                    </a:cubicBezTo>
                    <a:cubicBezTo>
                      <a:pt x="501191" y="209294"/>
                      <a:pt x="502798" y="214203"/>
                      <a:pt x="504497" y="218929"/>
                    </a:cubicBezTo>
                    <a:cubicBezTo>
                      <a:pt x="507666" y="230215"/>
                      <a:pt x="513038" y="242327"/>
                      <a:pt x="510375" y="254164"/>
                    </a:cubicBezTo>
                    <a:cubicBezTo>
                      <a:pt x="494440" y="258339"/>
                      <a:pt x="478137" y="260770"/>
                      <a:pt x="461605" y="262192"/>
                    </a:cubicBezTo>
                    <a:cubicBezTo>
                      <a:pt x="460044" y="262147"/>
                      <a:pt x="458391" y="262238"/>
                      <a:pt x="456692" y="262330"/>
                    </a:cubicBezTo>
                    <a:cubicBezTo>
                      <a:pt x="451457" y="262559"/>
                      <a:pt x="445992" y="262835"/>
                      <a:pt x="441629" y="259898"/>
                    </a:cubicBezTo>
                    <a:cubicBezTo>
                      <a:pt x="427807" y="246502"/>
                      <a:pt x="421928" y="227462"/>
                      <a:pt x="411917" y="211359"/>
                    </a:cubicBezTo>
                    <a:cubicBezTo>
                      <a:pt x="430562" y="209294"/>
                      <a:pt x="449115" y="202045"/>
                      <a:pt x="468310" y="201173"/>
                    </a:cubicBezTo>
                    <a:close/>
                    <a:moveTo>
                      <a:pt x="551108" y="198834"/>
                    </a:moveTo>
                    <a:cubicBezTo>
                      <a:pt x="551292" y="197228"/>
                      <a:pt x="552532" y="196310"/>
                      <a:pt x="553863" y="195530"/>
                    </a:cubicBezTo>
                    <a:cubicBezTo>
                      <a:pt x="556206" y="199017"/>
                      <a:pt x="560522" y="201265"/>
                      <a:pt x="564931" y="199935"/>
                    </a:cubicBezTo>
                    <a:cubicBezTo>
                      <a:pt x="575309" y="197136"/>
                      <a:pt x="583897" y="195255"/>
                      <a:pt x="595286" y="193741"/>
                    </a:cubicBezTo>
                    <a:cubicBezTo>
                      <a:pt x="608695" y="191172"/>
                      <a:pt x="609981" y="204752"/>
                      <a:pt x="613838" y="214157"/>
                    </a:cubicBezTo>
                    <a:cubicBezTo>
                      <a:pt x="616593" y="223608"/>
                      <a:pt x="619119" y="239987"/>
                      <a:pt x="608924" y="245447"/>
                    </a:cubicBezTo>
                    <a:cubicBezTo>
                      <a:pt x="600291" y="246456"/>
                      <a:pt x="591612" y="246823"/>
                      <a:pt x="582749" y="246777"/>
                    </a:cubicBezTo>
                    <a:cubicBezTo>
                      <a:pt x="577238" y="246731"/>
                      <a:pt x="572141" y="245034"/>
                      <a:pt x="569569" y="239849"/>
                    </a:cubicBezTo>
                    <a:cubicBezTo>
                      <a:pt x="562543" y="229297"/>
                      <a:pt x="557491" y="217919"/>
                      <a:pt x="552624" y="206174"/>
                    </a:cubicBezTo>
                    <a:cubicBezTo>
                      <a:pt x="552164" y="205211"/>
                      <a:pt x="551705" y="204156"/>
                      <a:pt x="551246" y="203146"/>
                    </a:cubicBezTo>
                    <a:cubicBezTo>
                      <a:pt x="551430" y="201770"/>
                      <a:pt x="551338" y="200210"/>
                      <a:pt x="551108" y="198834"/>
                    </a:cubicBezTo>
                    <a:close/>
                    <a:moveTo>
                      <a:pt x="541602" y="198925"/>
                    </a:moveTo>
                    <a:cubicBezTo>
                      <a:pt x="545781" y="214341"/>
                      <a:pt x="549501" y="229985"/>
                      <a:pt x="556160" y="244575"/>
                    </a:cubicBezTo>
                    <a:cubicBezTo>
                      <a:pt x="559420" y="255265"/>
                      <a:pt x="567824" y="263156"/>
                      <a:pt x="579259" y="264073"/>
                    </a:cubicBezTo>
                    <a:cubicBezTo>
                      <a:pt x="586377" y="264257"/>
                      <a:pt x="594183" y="265312"/>
                      <a:pt x="601761" y="265312"/>
                    </a:cubicBezTo>
                    <a:cubicBezTo>
                      <a:pt x="607409" y="265312"/>
                      <a:pt x="612920" y="264716"/>
                      <a:pt x="617971" y="262743"/>
                    </a:cubicBezTo>
                    <a:cubicBezTo>
                      <a:pt x="612690" y="274029"/>
                      <a:pt x="608006" y="286829"/>
                      <a:pt x="605618" y="290087"/>
                    </a:cubicBezTo>
                    <a:cubicBezTo>
                      <a:pt x="600750" y="300226"/>
                      <a:pt x="595240" y="309998"/>
                      <a:pt x="589361" y="319587"/>
                    </a:cubicBezTo>
                    <a:cubicBezTo>
                      <a:pt x="588810" y="320550"/>
                      <a:pt x="588489" y="321606"/>
                      <a:pt x="588443" y="322661"/>
                    </a:cubicBezTo>
                    <a:cubicBezTo>
                      <a:pt x="588305" y="322156"/>
                      <a:pt x="588168" y="321652"/>
                      <a:pt x="588030" y="321193"/>
                    </a:cubicBezTo>
                    <a:cubicBezTo>
                      <a:pt x="586514" y="316513"/>
                      <a:pt x="584172" y="311879"/>
                      <a:pt x="579672" y="309356"/>
                    </a:cubicBezTo>
                    <a:cubicBezTo>
                      <a:pt x="570028" y="301557"/>
                      <a:pt x="524106" y="304997"/>
                      <a:pt x="503211" y="316742"/>
                    </a:cubicBezTo>
                    <a:cubicBezTo>
                      <a:pt x="502844" y="316513"/>
                      <a:pt x="502522" y="316284"/>
                      <a:pt x="502109" y="316146"/>
                    </a:cubicBezTo>
                    <a:cubicBezTo>
                      <a:pt x="498619" y="315550"/>
                      <a:pt x="495083" y="317201"/>
                      <a:pt x="491639" y="320000"/>
                    </a:cubicBezTo>
                    <a:cubicBezTo>
                      <a:pt x="492879" y="316834"/>
                      <a:pt x="493889" y="313623"/>
                      <a:pt x="495037" y="311558"/>
                    </a:cubicBezTo>
                    <a:cubicBezTo>
                      <a:pt x="495909" y="309631"/>
                      <a:pt x="496874" y="307704"/>
                      <a:pt x="497838" y="305777"/>
                    </a:cubicBezTo>
                    <a:cubicBezTo>
                      <a:pt x="507344" y="310641"/>
                      <a:pt x="511753" y="296739"/>
                      <a:pt x="515472" y="290224"/>
                    </a:cubicBezTo>
                    <a:cubicBezTo>
                      <a:pt x="518871" y="282471"/>
                      <a:pt x="523371" y="274901"/>
                      <a:pt x="526632" y="267010"/>
                    </a:cubicBezTo>
                    <a:cubicBezTo>
                      <a:pt x="528009" y="265312"/>
                      <a:pt x="529111" y="263385"/>
                      <a:pt x="529800" y="261000"/>
                    </a:cubicBezTo>
                    <a:cubicBezTo>
                      <a:pt x="534392" y="247557"/>
                      <a:pt x="530351" y="233197"/>
                      <a:pt x="526448" y="219938"/>
                    </a:cubicBezTo>
                    <a:cubicBezTo>
                      <a:pt x="530535" y="212047"/>
                      <a:pt x="535357" y="205440"/>
                      <a:pt x="541602" y="198925"/>
                    </a:cubicBezTo>
                    <a:close/>
                    <a:moveTo>
                      <a:pt x="646167" y="198283"/>
                    </a:moveTo>
                    <a:cubicBezTo>
                      <a:pt x="647270" y="200348"/>
                      <a:pt x="649015" y="202045"/>
                      <a:pt x="651127" y="202963"/>
                    </a:cubicBezTo>
                    <a:cubicBezTo>
                      <a:pt x="657327" y="240400"/>
                      <a:pt x="663297" y="258752"/>
                      <a:pt x="705499" y="258752"/>
                    </a:cubicBezTo>
                    <a:cubicBezTo>
                      <a:pt x="705591" y="258752"/>
                      <a:pt x="705683" y="258752"/>
                      <a:pt x="705775" y="258752"/>
                    </a:cubicBezTo>
                    <a:cubicBezTo>
                      <a:pt x="715878" y="258293"/>
                      <a:pt x="726072" y="257008"/>
                      <a:pt x="735946" y="254760"/>
                    </a:cubicBezTo>
                    <a:cubicBezTo>
                      <a:pt x="735119" y="255907"/>
                      <a:pt x="734338" y="257008"/>
                      <a:pt x="733466" y="258109"/>
                    </a:cubicBezTo>
                    <a:cubicBezTo>
                      <a:pt x="728736" y="264532"/>
                      <a:pt x="723868" y="270864"/>
                      <a:pt x="718863" y="277011"/>
                    </a:cubicBezTo>
                    <a:cubicBezTo>
                      <a:pt x="714546" y="281737"/>
                      <a:pt x="707612" y="288665"/>
                      <a:pt x="712801" y="294858"/>
                    </a:cubicBezTo>
                    <a:cubicBezTo>
                      <a:pt x="711653" y="293941"/>
                      <a:pt x="710459" y="293069"/>
                      <a:pt x="709173" y="292289"/>
                    </a:cubicBezTo>
                    <a:cubicBezTo>
                      <a:pt x="693789" y="284352"/>
                      <a:pt x="675650" y="287196"/>
                      <a:pt x="659393" y="290224"/>
                    </a:cubicBezTo>
                    <a:cubicBezTo>
                      <a:pt x="645892" y="293895"/>
                      <a:pt x="622609" y="292105"/>
                      <a:pt x="618890" y="309172"/>
                    </a:cubicBezTo>
                    <a:cubicBezTo>
                      <a:pt x="618798" y="309631"/>
                      <a:pt x="618752" y="310090"/>
                      <a:pt x="618660" y="310549"/>
                    </a:cubicBezTo>
                    <a:cubicBezTo>
                      <a:pt x="614481" y="312292"/>
                      <a:pt x="609935" y="316559"/>
                      <a:pt x="605618" y="321652"/>
                    </a:cubicBezTo>
                    <a:cubicBezTo>
                      <a:pt x="605894" y="321055"/>
                      <a:pt x="606123" y="320459"/>
                      <a:pt x="606353" y="319908"/>
                    </a:cubicBezTo>
                    <a:cubicBezTo>
                      <a:pt x="611129" y="309861"/>
                      <a:pt x="615491" y="299676"/>
                      <a:pt x="619533" y="289307"/>
                    </a:cubicBezTo>
                    <a:cubicBezTo>
                      <a:pt x="624722" y="276185"/>
                      <a:pt x="628855" y="262651"/>
                      <a:pt x="634549" y="249805"/>
                    </a:cubicBezTo>
                    <a:cubicBezTo>
                      <a:pt x="635284" y="248475"/>
                      <a:pt x="635927" y="246823"/>
                      <a:pt x="634962" y="245401"/>
                    </a:cubicBezTo>
                    <a:cubicBezTo>
                      <a:pt x="634595" y="245034"/>
                      <a:pt x="634228" y="244758"/>
                      <a:pt x="633814" y="244529"/>
                    </a:cubicBezTo>
                    <a:cubicBezTo>
                      <a:pt x="636753" y="236271"/>
                      <a:pt x="636983" y="227095"/>
                      <a:pt x="635513" y="218057"/>
                    </a:cubicBezTo>
                    <a:cubicBezTo>
                      <a:pt x="636570" y="215809"/>
                      <a:pt x="637396" y="213377"/>
                      <a:pt x="638269" y="211496"/>
                    </a:cubicBezTo>
                    <a:cubicBezTo>
                      <a:pt x="640519" y="206862"/>
                      <a:pt x="643091" y="202366"/>
                      <a:pt x="646167" y="198283"/>
                    </a:cubicBezTo>
                    <a:close/>
                    <a:moveTo>
                      <a:pt x="665317" y="187914"/>
                    </a:moveTo>
                    <a:cubicBezTo>
                      <a:pt x="683824" y="179977"/>
                      <a:pt x="705407" y="178922"/>
                      <a:pt x="725430" y="178601"/>
                    </a:cubicBezTo>
                    <a:cubicBezTo>
                      <a:pt x="730251" y="196081"/>
                      <a:pt x="738563" y="215901"/>
                      <a:pt x="735395" y="234298"/>
                    </a:cubicBezTo>
                    <a:cubicBezTo>
                      <a:pt x="732456" y="235170"/>
                      <a:pt x="729425" y="235812"/>
                      <a:pt x="726440" y="236454"/>
                    </a:cubicBezTo>
                    <a:cubicBezTo>
                      <a:pt x="719551" y="237831"/>
                      <a:pt x="712663" y="238932"/>
                      <a:pt x="705683" y="239482"/>
                    </a:cubicBezTo>
                    <a:cubicBezTo>
                      <a:pt x="671287" y="240675"/>
                      <a:pt x="672802" y="227646"/>
                      <a:pt x="663388" y="199568"/>
                    </a:cubicBezTo>
                    <a:cubicBezTo>
                      <a:pt x="666190" y="196173"/>
                      <a:pt x="664812" y="191814"/>
                      <a:pt x="665317" y="187914"/>
                    </a:cubicBezTo>
                    <a:close/>
                    <a:moveTo>
                      <a:pt x="906915" y="218195"/>
                    </a:moveTo>
                    <a:cubicBezTo>
                      <a:pt x="907466" y="221131"/>
                      <a:pt x="909027" y="223746"/>
                      <a:pt x="911645" y="225260"/>
                    </a:cubicBezTo>
                    <a:cubicBezTo>
                      <a:pt x="912150" y="248521"/>
                      <a:pt x="927488" y="257605"/>
                      <a:pt x="948796" y="260311"/>
                    </a:cubicBezTo>
                    <a:cubicBezTo>
                      <a:pt x="954307" y="260908"/>
                      <a:pt x="961241" y="261504"/>
                      <a:pt x="968451" y="261504"/>
                    </a:cubicBezTo>
                    <a:cubicBezTo>
                      <a:pt x="969782" y="261504"/>
                      <a:pt x="971114" y="261458"/>
                      <a:pt x="972446" y="261412"/>
                    </a:cubicBezTo>
                    <a:cubicBezTo>
                      <a:pt x="970242" y="263706"/>
                      <a:pt x="968037" y="266000"/>
                      <a:pt x="965649" y="268157"/>
                    </a:cubicBezTo>
                    <a:cubicBezTo>
                      <a:pt x="960782" y="271735"/>
                      <a:pt x="956557" y="277745"/>
                      <a:pt x="961884" y="282976"/>
                    </a:cubicBezTo>
                    <a:cubicBezTo>
                      <a:pt x="970655" y="290133"/>
                      <a:pt x="976533" y="277241"/>
                      <a:pt x="981309" y="271598"/>
                    </a:cubicBezTo>
                    <a:cubicBezTo>
                      <a:pt x="984615" y="267423"/>
                      <a:pt x="987784" y="263110"/>
                      <a:pt x="990815" y="258752"/>
                    </a:cubicBezTo>
                    <a:cubicBezTo>
                      <a:pt x="997382" y="256687"/>
                      <a:pt x="1002984" y="253338"/>
                      <a:pt x="1006337" y="247970"/>
                    </a:cubicBezTo>
                    <a:cubicBezTo>
                      <a:pt x="1012031" y="236684"/>
                      <a:pt x="1011710" y="223425"/>
                      <a:pt x="1010470" y="211175"/>
                    </a:cubicBezTo>
                    <a:cubicBezTo>
                      <a:pt x="1010011" y="208055"/>
                      <a:pt x="1009597" y="204936"/>
                      <a:pt x="1009138" y="201770"/>
                    </a:cubicBezTo>
                    <a:cubicBezTo>
                      <a:pt x="1014419" y="198054"/>
                      <a:pt x="1018093" y="189107"/>
                      <a:pt x="1022501" y="185070"/>
                    </a:cubicBezTo>
                    <a:cubicBezTo>
                      <a:pt x="1023649" y="183740"/>
                      <a:pt x="1024798" y="182363"/>
                      <a:pt x="1025991" y="181033"/>
                    </a:cubicBezTo>
                    <a:cubicBezTo>
                      <a:pt x="1026910" y="186905"/>
                      <a:pt x="1028793" y="192686"/>
                      <a:pt x="1031135" y="197962"/>
                    </a:cubicBezTo>
                    <a:cubicBezTo>
                      <a:pt x="1032191" y="200623"/>
                      <a:pt x="1034395" y="202458"/>
                      <a:pt x="1037013" y="203238"/>
                    </a:cubicBezTo>
                    <a:cubicBezTo>
                      <a:pt x="1037794" y="233702"/>
                      <a:pt x="1041192" y="243887"/>
                      <a:pt x="1073934" y="246823"/>
                    </a:cubicBezTo>
                    <a:cubicBezTo>
                      <a:pt x="1080823" y="247052"/>
                      <a:pt x="1089135" y="247878"/>
                      <a:pt x="1097401" y="247878"/>
                    </a:cubicBezTo>
                    <a:cubicBezTo>
                      <a:pt x="1101166" y="247878"/>
                      <a:pt x="1104886" y="247695"/>
                      <a:pt x="1108468" y="247236"/>
                    </a:cubicBezTo>
                    <a:lnTo>
                      <a:pt x="1108468" y="247236"/>
                    </a:lnTo>
                    <a:cubicBezTo>
                      <a:pt x="1103463" y="252879"/>
                      <a:pt x="1098457" y="258522"/>
                      <a:pt x="1092992" y="263706"/>
                    </a:cubicBezTo>
                    <a:cubicBezTo>
                      <a:pt x="1089364" y="266184"/>
                      <a:pt x="1086976" y="270451"/>
                      <a:pt x="1087803" y="274396"/>
                    </a:cubicBezTo>
                    <a:cubicBezTo>
                      <a:pt x="1075404" y="274167"/>
                      <a:pt x="1063005" y="275543"/>
                      <a:pt x="1051157" y="279214"/>
                    </a:cubicBezTo>
                    <a:cubicBezTo>
                      <a:pt x="1044315" y="281370"/>
                      <a:pt x="1037426" y="284168"/>
                      <a:pt x="1032007" y="289032"/>
                    </a:cubicBezTo>
                    <a:cubicBezTo>
                      <a:pt x="1031640" y="289399"/>
                      <a:pt x="1031364" y="289812"/>
                      <a:pt x="1031089" y="290179"/>
                    </a:cubicBezTo>
                    <a:cubicBezTo>
                      <a:pt x="1025073" y="292610"/>
                      <a:pt x="1012444" y="303346"/>
                      <a:pt x="1003673" y="314357"/>
                    </a:cubicBezTo>
                    <a:cubicBezTo>
                      <a:pt x="1002479" y="309494"/>
                      <a:pt x="1001285" y="304952"/>
                      <a:pt x="1000321" y="300960"/>
                    </a:cubicBezTo>
                    <a:cubicBezTo>
                      <a:pt x="992101" y="280773"/>
                      <a:pt x="956098" y="285315"/>
                      <a:pt x="938096" y="285912"/>
                    </a:cubicBezTo>
                    <a:cubicBezTo>
                      <a:pt x="929049" y="288068"/>
                      <a:pt x="909716" y="287288"/>
                      <a:pt x="907053" y="298207"/>
                    </a:cubicBezTo>
                    <a:cubicBezTo>
                      <a:pt x="906639" y="298070"/>
                      <a:pt x="906226" y="297978"/>
                      <a:pt x="905767" y="297932"/>
                    </a:cubicBezTo>
                    <a:cubicBezTo>
                      <a:pt x="903608" y="297336"/>
                      <a:pt x="899246" y="298207"/>
                      <a:pt x="894653" y="299905"/>
                    </a:cubicBezTo>
                    <a:cubicBezTo>
                      <a:pt x="888178" y="298941"/>
                      <a:pt x="876239" y="302979"/>
                      <a:pt x="867927" y="308760"/>
                    </a:cubicBezTo>
                    <a:cubicBezTo>
                      <a:pt x="866411" y="304768"/>
                      <a:pt x="864942" y="301006"/>
                      <a:pt x="863748" y="297565"/>
                    </a:cubicBezTo>
                    <a:cubicBezTo>
                      <a:pt x="858558" y="290683"/>
                      <a:pt x="851119" y="287196"/>
                      <a:pt x="842761" y="285545"/>
                    </a:cubicBezTo>
                    <a:cubicBezTo>
                      <a:pt x="847399" y="285499"/>
                      <a:pt x="851257" y="280682"/>
                      <a:pt x="853186" y="276231"/>
                    </a:cubicBezTo>
                    <a:cubicBezTo>
                      <a:pt x="859293" y="265312"/>
                      <a:pt x="865171" y="254301"/>
                      <a:pt x="870544" y="243015"/>
                    </a:cubicBezTo>
                    <a:cubicBezTo>
                      <a:pt x="871233" y="242281"/>
                      <a:pt x="871876" y="241547"/>
                      <a:pt x="872473" y="240721"/>
                    </a:cubicBezTo>
                    <a:cubicBezTo>
                      <a:pt x="873070" y="241501"/>
                      <a:pt x="874631" y="241501"/>
                      <a:pt x="874815" y="240125"/>
                    </a:cubicBezTo>
                    <a:cubicBezTo>
                      <a:pt x="874999" y="239069"/>
                      <a:pt x="874953" y="237968"/>
                      <a:pt x="874677" y="236959"/>
                    </a:cubicBezTo>
                    <a:cubicBezTo>
                      <a:pt x="877662" y="230628"/>
                      <a:pt x="878535" y="222415"/>
                      <a:pt x="878030" y="213240"/>
                    </a:cubicBezTo>
                    <a:cubicBezTo>
                      <a:pt x="877938" y="212230"/>
                      <a:pt x="877846" y="211221"/>
                      <a:pt x="877754" y="210212"/>
                    </a:cubicBezTo>
                    <a:cubicBezTo>
                      <a:pt x="878718" y="209065"/>
                      <a:pt x="879591" y="207872"/>
                      <a:pt x="880372" y="206771"/>
                    </a:cubicBezTo>
                    <a:cubicBezTo>
                      <a:pt x="885561" y="200623"/>
                      <a:pt x="891026" y="194705"/>
                      <a:pt x="897547" y="189887"/>
                    </a:cubicBezTo>
                    <a:cubicBezTo>
                      <a:pt x="900026" y="188006"/>
                      <a:pt x="902644" y="186400"/>
                      <a:pt x="905307" y="184886"/>
                    </a:cubicBezTo>
                    <a:cubicBezTo>
                      <a:pt x="904848" y="196035"/>
                      <a:pt x="904848" y="207229"/>
                      <a:pt x="906915" y="218195"/>
                    </a:cubicBezTo>
                    <a:close/>
                    <a:moveTo>
                      <a:pt x="926753" y="177271"/>
                    </a:moveTo>
                    <a:cubicBezTo>
                      <a:pt x="931070" y="176124"/>
                      <a:pt x="939198" y="175390"/>
                      <a:pt x="948015" y="175390"/>
                    </a:cubicBezTo>
                    <a:cubicBezTo>
                      <a:pt x="963078" y="175390"/>
                      <a:pt x="980299" y="177638"/>
                      <a:pt x="984661" y="184198"/>
                    </a:cubicBezTo>
                    <a:cubicBezTo>
                      <a:pt x="988381" y="201036"/>
                      <a:pt x="993938" y="220901"/>
                      <a:pt x="988565" y="238198"/>
                    </a:cubicBezTo>
                    <a:cubicBezTo>
                      <a:pt x="982549" y="240538"/>
                      <a:pt x="976120" y="241593"/>
                      <a:pt x="969737" y="242235"/>
                    </a:cubicBezTo>
                    <a:cubicBezTo>
                      <a:pt x="956786" y="242464"/>
                      <a:pt x="942137" y="243015"/>
                      <a:pt x="931024" y="235353"/>
                    </a:cubicBezTo>
                    <a:cubicBezTo>
                      <a:pt x="927534" y="231224"/>
                      <a:pt x="926937" y="225352"/>
                      <a:pt x="925513" y="220305"/>
                    </a:cubicBezTo>
                    <a:cubicBezTo>
                      <a:pt x="926983" y="206174"/>
                      <a:pt x="924595" y="191493"/>
                      <a:pt x="926753" y="177271"/>
                    </a:cubicBezTo>
                    <a:close/>
                    <a:moveTo>
                      <a:pt x="1157972" y="203743"/>
                    </a:moveTo>
                    <a:cubicBezTo>
                      <a:pt x="1161371" y="212689"/>
                      <a:pt x="1158845" y="230077"/>
                      <a:pt x="1171336" y="231224"/>
                    </a:cubicBezTo>
                    <a:cubicBezTo>
                      <a:pt x="1174964" y="247511"/>
                      <a:pt x="1192460" y="252833"/>
                      <a:pt x="1207247" y="253934"/>
                    </a:cubicBezTo>
                    <a:cubicBezTo>
                      <a:pt x="1212115" y="254210"/>
                      <a:pt x="1217809" y="254531"/>
                      <a:pt x="1223733" y="254531"/>
                    </a:cubicBezTo>
                    <a:cubicBezTo>
                      <a:pt x="1228877" y="254531"/>
                      <a:pt x="1234158" y="254301"/>
                      <a:pt x="1239209" y="253567"/>
                    </a:cubicBezTo>
                    <a:cubicBezTo>
                      <a:pt x="1238842" y="253934"/>
                      <a:pt x="1238520" y="254255"/>
                      <a:pt x="1238199" y="254485"/>
                    </a:cubicBezTo>
                    <a:cubicBezTo>
                      <a:pt x="1233698" y="259348"/>
                      <a:pt x="1227086" y="265129"/>
                      <a:pt x="1234249" y="271047"/>
                    </a:cubicBezTo>
                    <a:cubicBezTo>
                      <a:pt x="1244490" y="277057"/>
                      <a:pt x="1248026" y="261734"/>
                      <a:pt x="1252664" y="255632"/>
                    </a:cubicBezTo>
                    <a:cubicBezTo>
                      <a:pt x="1254318" y="252650"/>
                      <a:pt x="1256292" y="249851"/>
                      <a:pt x="1258037" y="246961"/>
                    </a:cubicBezTo>
                    <a:cubicBezTo>
                      <a:pt x="1263686" y="243015"/>
                      <a:pt x="1267451" y="237097"/>
                      <a:pt x="1267911" y="228288"/>
                    </a:cubicBezTo>
                    <a:cubicBezTo>
                      <a:pt x="1268829" y="216635"/>
                      <a:pt x="1267038" y="205073"/>
                      <a:pt x="1264650" y="193695"/>
                    </a:cubicBezTo>
                    <a:cubicBezTo>
                      <a:pt x="1265247" y="193282"/>
                      <a:pt x="1265844" y="192778"/>
                      <a:pt x="1266257" y="192135"/>
                    </a:cubicBezTo>
                    <a:cubicBezTo>
                      <a:pt x="1271630" y="183281"/>
                      <a:pt x="1278059" y="175160"/>
                      <a:pt x="1284672" y="167177"/>
                    </a:cubicBezTo>
                    <a:cubicBezTo>
                      <a:pt x="1284489" y="168691"/>
                      <a:pt x="1284259" y="170205"/>
                      <a:pt x="1284259" y="171857"/>
                    </a:cubicBezTo>
                    <a:cubicBezTo>
                      <a:pt x="1282743" y="190851"/>
                      <a:pt x="1285499" y="211772"/>
                      <a:pt x="1295831" y="227967"/>
                    </a:cubicBezTo>
                    <a:cubicBezTo>
                      <a:pt x="1306577" y="239436"/>
                      <a:pt x="1323477" y="243199"/>
                      <a:pt x="1338493" y="245355"/>
                    </a:cubicBezTo>
                    <a:cubicBezTo>
                      <a:pt x="1340835" y="245905"/>
                      <a:pt x="1343040" y="246227"/>
                      <a:pt x="1345152" y="246456"/>
                    </a:cubicBezTo>
                    <a:cubicBezTo>
                      <a:pt x="1342167" y="251549"/>
                      <a:pt x="1339228" y="256641"/>
                      <a:pt x="1335692" y="261412"/>
                    </a:cubicBezTo>
                    <a:cubicBezTo>
                      <a:pt x="1332018" y="264624"/>
                      <a:pt x="1331008" y="270359"/>
                      <a:pt x="1334865" y="273846"/>
                    </a:cubicBezTo>
                    <a:cubicBezTo>
                      <a:pt x="1347770" y="282563"/>
                      <a:pt x="1351811" y="260908"/>
                      <a:pt x="1356265" y="252833"/>
                    </a:cubicBezTo>
                    <a:cubicBezTo>
                      <a:pt x="1357184" y="250310"/>
                      <a:pt x="1358470" y="247741"/>
                      <a:pt x="1359847" y="245171"/>
                    </a:cubicBezTo>
                    <a:cubicBezTo>
                      <a:pt x="1375185" y="239987"/>
                      <a:pt x="1380420" y="222553"/>
                      <a:pt x="1380880" y="204247"/>
                    </a:cubicBezTo>
                    <a:cubicBezTo>
                      <a:pt x="1383497" y="200164"/>
                      <a:pt x="1385931" y="196081"/>
                      <a:pt x="1388365" y="193695"/>
                    </a:cubicBezTo>
                    <a:cubicBezTo>
                      <a:pt x="1393233" y="187914"/>
                      <a:pt x="1398973" y="181767"/>
                      <a:pt x="1405494" y="176949"/>
                    </a:cubicBezTo>
                    <a:cubicBezTo>
                      <a:pt x="1402555" y="196310"/>
                      <a:pt x="1407285" y="216038"/>
                      <a:pt x="1415046" y="233702"/>
                    </a:cubicBezTo>
                    <a:cubicBezTo>
                      <a:pt x="1423220" y="249989"/>
                      <a:pt x="1441681" y="256503"/>
                      <a:pt x="1458948" y="256779"/>
                    </a:cubicBezTo>
                    <a:cubicBezTo>
                      <a:pt x="1462208" y="256916"/>
                      <a:pt x="1465285" y="256962"/>
                      <a:pt x="1468132" y="256962"/>
                    </a:cubicBezTo>
                    <a:cubicBezTo>
                      <a:pt x="1475342" y="256962"/>
                      <a:pt x="1481312" y="256503"/>
                      <a:pt x="1486363" y="255402"/>
                    </a:cubicBezTo>
                    <a:cubicBezTo>
                      <a:pt x="1477684" y="265771"/>
                      <a:pt x="1470887" y="278479"/>
                      <a:pt x="1461887" y="288068"/>
                    </a:cubicBezTo>
                    <a:cubicBezTo>
                      <a:pt x="1458121" y="293574"/>
                      <a:pt x="1448753" y="300226"/>
                      <a:pt x="1448707" y="306970"/>
                    </a:cubicBezTo>
                    <a:cubicBezTo>
                      <a:pt x="1448248" y="307291"/>
                      <a:pt x="1447834" y="307613"/>
                      <a:pt x="1447513" y="307888"/>
                    </a:cubicBezTo>
                    <a:cubicBezTo>
                      <a:pt x="1441956" y="312705"/>
                      <a:pt x="1436721" y="317798"/>
                      <a:pt x="1431532" y="322982"/>
                    </a:cubicBezTo>
                    <a:cubicBezTo>
                      <a:pt x="1431440" y="316192"/>
                      <a:pt x="1431257" y="309402"/>
                      <a:pt x="1430843" y="302658"/>
                    </a:cubicBezTo>
                    <a:cubicBezTo>
                      <a:pt x="1431211" y="276736"/>
                      <a:pt x="1402050" y="272515"/>
                      <a:pt x="1381752" y="272653"/>
                    </a:cubicBezTo>
                    <a:cubicBezTo>
                      <a:pt x="1363705" y="272974"/>
                      <a:pt x="1345382" y="275084"/>
                      <a:pt x="1327931" y="279810"/>
                    </a:cubicBezTo>
                    <a:cubicBezTo>
                      <a:pt x="1322420" y="281737"/>
                      <a:pt x="1317782" y="287747"/>
                      <a:pt x="1317690" y="293436"/>
                    </a:cubicBezTo>
                    <a:cubicBezTo>
                      <a:pt x="1309884" y="296051"/>
                      <a:pt x="1303455" y="304263"/>
                      <a:pt x="1297347" y="309218"/>
                    </a:cubicBezTo>
                    <a:cubicBezTo>
                      <a:pt x="1294913" y="312155"/>
                      <a:pt x="1290045" y="315871"/>
                      <a:pt x="1286325" y="319954"/>
                    </a:cubicBezTo>
                    <a:cubicBezTo>
                      <a:pt x="1285407" y="314265"/>
                      <a:pt x="1284397" y="308576"/>
                      <a:pt x="1283386" y="302933"/>
                    </a:cubicBezTo>
                    <a:cubicBezTo>
                      <a:pt x="1282009" y="294812"/>
                      <a:pt x="1278427" y="286554"/>
                      <a:pt x="1271263" y="281829"/>
                    </a:cubicBezTo>
                    <a:cubicBezTo>
                      <a:pt x="1247705" y="267698"/>
                      <a:pt x="1216983" y="272745"/>
                      <a:pt x="1191266" y="277562"/>
                    </a:cubicBezTo>
                    <a:cubicBezTo>
                      <a:pt x="1187087" y="278479"/>
                      <a:pt x="1182771" y="280773"/>
                      <a:pt x="1179235" y="283939"/>
                    </a:cubicBezTo>
                    <a:cubicBezTo>
                      <a:pt x="1178959" y="283939"/>
                      <a:pt x="1178729" y="283847"/>
                      <a:pt x="1178454" y="283893"/>
                    </a:cubicBezTo>
                    <a:cubicBezTo>
                      <a:pt x="1165090" y="286233"/>
                      <a:pt x="1153610" y="294996"/>
                      <a:pt x="1144471" y="304676"/>
                    </a:cubicBezTo>
                    <a:cubicBezTo>
                      <a:pt x="1143369" y="305869"/>
                      <a:pt x="1141991" y="307154"/>
                      <a:pt x="1140660" y="308530"/>
                    </a:cubicBezTo>
                    <a:cubicBezTo>
                      <a:pt x="1139466" y="304676"/>
                      <a:pt x="1138272" y="300914"/>
                      <a:pt x="1137032" y="297152"/>
                    </a:cubicBezTo>
                    <a:cubicBezTo>
                      <a:pt x="1133909" y="282838"/>
                      <a:pt x="1119076" y="277608"/>
                      <a:pt x="1106080" y="275773"/>
                    </a:cubicBezTo>
                    <a:cubicBezTo>
                      <a:pt x="1105805" y="275727"/>
                      <a:pt x="1105529" y="275727"/>
                      <a:pt x="1105208" y="275681"/>
                    </a:cubicBezTo>
                    <a:cubicBezTo>
                      <a:pt x="1110489" y="270084"/>
                      <a:pt x="1115035" y="261458"/>
                      <a:pt x="1118892" y="257605"/>
                    </a:cubicBezTo>
                    <a:cubicBezTo>
                      <a:pt x="1123301" y="251457"/>
                      <a:pt x="1128215" y="245630"/>
                      <a:pt x="1132669" y="239528"/>
                    </a:cubicBezTo>
                    <a:cubicBezTo>
                      <a:pt x="1134139" y="237372"/>
                      <a:pt x="1134047" y="234573"/>
                      <a:pt x="1132623" y="232509"/>
                    </a:cubicBezTo>
                    <a:cubicBezTo>
                      <a:pt x="1133679" y="230169"/>
                      <a:pt x="1134506" y="227554"/>
                      <a:pt x="1134919" y="224526"/>
                    </a:cubicBezTo>
                    <a:cubicBezTo>
                      <a:pt x="1136710" y="217415"/>
                      <a:pt x="1136710" y="209386"/>
                      <a:pt x="1135976" y="201357"/>
                    </a:cubicBezTo>
                    <a:cubicBezTo>
                      <a:pt x="1137996" y="199522"/>
                      <a:pt x="1139603" y="196723"/>
                      <a:pt x="1140797" y="194338"/>
                    </a:cubicBezTo>
                    <a:cubicBezTo>
                      <a:pt x="1145482" y="186813"/>
                      <a:pt x="1150763" y="179702"/>
                      <a:pt x="1156227" y="172774"/>
                    </a:cubicBezTo>
                    <a:cubicBezTo>
                      <a:pt x="1154207" y="182822"/>
                      <a:pt x="1155676" y="193833"/>
                      <a:pt x="1157972" y="203743"/>
                    </a:cubicBezTo>
                    <a:close/>
                    <a:moveTo>
                      <a:pt x="1246695" y="230995"/>
                    </a:moveTo>
                    <a:cubicBezTo>
                      <a:pt x="1239668" y="234069"/>
                      <a:pt x="1231908" y="234986"/>
                      <a:pt x="1224376" y="235858"/>
                    </a:cubicBezTo>
                    <a:cubicBezTo>
                      <a:pt x="1221621" y="235720"/>
                      <a:pt x="1218590" y="235766"/>
                      <a:pt x="1215467" y="235858"/>
                    </a:cubicBezTo>
                    <a:cubicBezTo>
                      <a:pt x="1204124" y="236133"/>
                      <a:pt x="1191358" y="236408"/>
                      <a:pt x="1185434" y="226499"/>
                    </a:cubicBezTo>
                    <a:cubicBezTo>
                      <a:pt x="1181576" y="219433"/>
                      <a:pt x="1179510" y="210441"/>
                      <a:pt x="1178592" y="202275"/>
                    </a:cubicBezTo>
                    <a:cubicBezTo>
                      <a:pt x="1177076" y="193007"/>
                      <a:pt x="1174504" y="183418"/>
                      <a:pt x="1177260" y="174151"/>
                    </a:cubicBezTo>
                    <a:cubicBezTo>
                      <a:pt x="1183184" y="165893"/>
                      <a:pt x="1196685" y="162865"/>
                      <a:pt x="1209957" y="162865"/>
                    </a:cubicBezTo>
                    <a:cubicBezTo>
                      <a:pt x="1219325" y="162865"/>
                      <a:pt x="1228555" y="164424"/>
                      <a:pt x="1234846" y="166718"/>
                    </a:cubicBezTo>
                    <a:cubicBezTo>
                      <a:pt x="1239806" y="170481"/>
                      <a:pt x="1239485" y="178647"/>
                      <a:pt x="1241551" y="184244"/>
                    </a:cubicBezTo>
                    <a:cubicBezTo>
                      <a:pt x="1244536" y="199384"/>
                      <a:pt x="1250414" y="215579"/>
                      <a:pt x="1246695" y="230995"/>
                    </a:cubicBezTo>
                    <a:close/>
                    <a:moveTo>
                      <a:pt x="1313052" y="160479"/>
                    </a:moveTo>
                    <a:cubicBezTo>
                      <a:pt x="1318333" y="159011"/>
                      <a:pt x="1323798" y="158735"/>
                      <a:pt x="1329263" y="158735"/>
                    </a:cubicBezTo>
                    <a:cubicBezTo>
                      <a:pt x="1332156" y="158735"/>
                      <a:pt x="1335003" y="158827"/>
                      <a:pt x="1337850" y="158873"/>
                    </a:cubicBezTo>
                    <a:cubicBezTo>
                      <a:pt x="1342489" y="159607"/>
                      <a:pt x="1348734" y="159103"/>
                      <a:pt x="1351719" y="163323"/>
                    </a:cubicBezTo>
                    <a:cubicBezTo>
                      <a:pt x="1357413" y="174518"/>
                      <a:pt x="1360903" y="188282"/>
                      <a:pt x="1360582" y="201586"/>
                    </a:cubicBezTo>
                    <a:cubicBezTo>
                      <a:pt x="1357689" y="205394"/>
                      <a:pt x="1356173" y="209432"/>
                      <a:pt x="1359158" y="213607"/>
                    </a:cubicBezTo>
                    <a:cubicBezTo>
                      <a:pt x="1358194" y="217919"/>
                      <a:pt x="1356816" y="222048"/>
                      <a:pt x="1354796" y="225948"/>
                    </a:cubicBezTo>
                    <a:cubicBezTo>
                      <a:pt x="1354520" y="225994"/>
                      <a:pt x="1354245" y="226086"/>
                      <a:pt x="1353969" y="226132"/>
                    </a:cubicBezTo>
                    <a:cubicBezTo>
                      <a:pt x="1353005" y="226269"/>
                      <a:pt x="1352086" y="226407"/>
                      <a:pt x="1351076" y="226499"/>
                    </a:cubicBezTo>
                    <a:cubicBezTo>
                      <a:pt x="1336335" y="226177"/>
                      <a:pt x="1315670" y="225765"/>
                      <a:pt x="1305521" y="213102"/>
                    </a:cubicBezTo>
                    <a:cubicBezTo>
                      <a:pt x="1309976" y="205670"/>
                      <a:pt x="1303592" y="196677"/>
                      <a:pt x="1304097" y="188557"/>
                    </a:cubicBezTo>
                    <a:cubicBezTo>
                      <a:pt x="1304878" y="179289"/>
                      <a:pt x="1301801" y="163920"/>
                      <a:pt x="1313052" y="160479"/>
                    </a:cubicBezTo>
                    <a:close/>
                    <a:moveTo>
                      <a:pt x="1538393" y="222186"/>
                    </a:moveTo>
                    <a:cubicBezTo>
                      <a:pt x="1540552" y="231545"/>
                      <a:pt x="1540781" y="242694"/>
                      <a:pt x="1547302" y="250264"/>
                    </a:cubicBezTo>
                    <a:cubicBezTo>
                      <a:pt x="1553961" y="256733"/>
                      <a:pt x="1563191" y="257880"/>
                      <a:pt x="1572238" y="257880"/>
                    </a:cubicBezTo>
                    <a:cubicBezTo>
                      <a:pt x="1575040" y="257880"/>
                      <a:pt x="1577841" y="257742"/>
                      <a:pt x="1580550" y="257650"/>
                    </a:cubicBezTo>
                    <a:cubicBezTo>
                      <a:pt x="1592903" y="257054"/>
                      <a:pt x="1605210" y="256366"/>
                      <a:pt x="1617564" y="256182"/>
                    </a:cubicBezTo>
                    <a:cubicBezTo>
                      <a:pt x="1619355" y="256045"/>
                      <a:pt x="1621191" y="256045"/>
                      <a:pt x="1623028" y="256091"/>
                    </a:cubicBezTo>
                    <a:cubicBezTo>
                      <a:pt x="1620870" y="259027"/>
                      <a:pt x="1618987" y="261596"/>
                      <a:pt x="1617701" y="262697"/>
                    </a:cubicBezTo>
                    <a:cubicBezTo>
                      <a:pt x="1614165" y="266597"/>
                      <a:pt x="1608976" y="270909"/>
                      <a:pt x="1610124" y="275773"/>
                    </a:cubicBezTo>
                    <a:cubicBezTo>
                      <a:pt x="1606818" y="276231"/>
                      <a:pt x="1603557" y="276736"/>
                      <a:pt x="1600343" y="277424"/>
                    </a:cubicBezTo>
                    <a:cubicBezTo>
                      <a:pt x="1590010" y="278938"/>
                      <a:pt x="1579402" y="283251"/>
                      <a:pt x="1574902" y="293344"/>
                    </a:cubicBezTo>
                    <a:cubicBezTo>
                      <a:pt x="1573754" y="295363"/>
                      <a:pt x="1573432" y="297749"/>
                      <a:pt x="1573754" y="299997"/>
                    </a:cubicBezTo>
                    <a:cubicBezTo>
                      <a:pt x="1572376" y="301511"/>
                      <a:pt x="1570998" y="302979"/>
                      <a:pt x="1569437" y="303988"/>
                    </a:cubicBezTo>
                    <a:cubicBezTo>
                      <a:pt x="1566360" y="306144"/>
                      <a:pt x="1562686" y="309539"/>
                      <a:pt x="1561860" y="313164"/>
                    </a:cubicBezTo>
                    <a:cubicBezTo>
                      <a:pt x="1560666" y="306420"/>
                      <a:pt x="1559518" y="299997"/>
                      <a:pt x="1558829" y="294399"/>
                    </a:cubicBezTo>
                    <a:cubicBezTo>
                      <a:pt x="1552537" y="274259"/>
                      <a:pt x="1511391" y="272378"/>
                      <a:pt x="1487006" y="280039"/>
                    </a:cubicBezTo>
                    <a:cubicBezTo>
                      <a:pt x="1493160" y="270267"/>
                      <a:pt x="1498854" y="260174"/>
                      <a:pt x="1505054" y="250402"/>
                    </a:cubicBezTo>
                    <a:cubicBezTo>
                      <a:pt x="1506661" y="247649"/>
                      <a:pt x="1511759" y="240538"/>
                      <a:pt x="1506018" y="239987"/>
                    </a:cubicBezTo>
                    <a:cubicBezTo>
                      <a:pt x="1507029" y="237647"/>
                      <a:pt x="1507901" y="234986"/>
                      <a:pt x="1508636" y="232004"/>
                    </a:cubicBezTo>
                    <a:cubicBezTo>
                      <a:pt x="1508682" y="231912"/>
                      <a:pt x="1508728" y="231821"/>
                      <a:pt x="1508819" y="231729"/>
                    </a:cubicBezTo>
                    <a:cubicBezTo>
                      <a:pt x="1510289" y="228655"/>
                      <a:pt x="1525673" y="205073"/>
                      <a:pt x="1534536" y="188465"/>
                    </a:cubicBezTo>
                    <a:cubicBezTo>
                      <a:pt x="1533112" y="200715"/>
                      <a:pt x="1534811" y="213698"/>
                      <a:pt x="1538393" y="222186"/>
                    </a:cubicBezTo>
                    <a:close/>
                    <a:moveTo>
                      <a:pt x="1555247" y="208239"/>
                    </a:moveTo>
                    <a:cubicBezTo>
                      <a:pt x="1554742" y="197962"/>
                      <a:pt x="1554512" y="186859"/>
                      <a:pt x="1558737" y="177271"/>
                    </a:cubicBezTo>
                    <a:cubicBezTo>
                      <a:pt x="1563421" y="173279"/>
                      <a:pt x="1570264" y="172774"/>
                      <a:pt x="1576004" y="171260"/>
                    </a:cubicBezTo>
                    <a:cubicBezTo>
                      <a:pt x="1585005" y="169563"/>
                      <a:pt x="1595842" y="167040"/>
                      <a:pt x="1606267" y="167040"/>
                    </a:cubicBezTo>
                    <a:cubicBezTo>
                      <a:pt x="1611226" y="167040"/>
                      <a:pt x="1616094" y="167590"/>
                      <a:pt x="1620640" y="169104"/>
                    </a:cubicBezTo>
                    <a:cubicBezTo>
                      <a:pt x="1626886" y="190484"/>
                      <a:pt x="1630238" y="214111"/>
                      <a:pt x="1625462" y="236087"/>
                    </a:cubicBezTo>
                    <a:cubicBezTo>
                      <a:pt x="1617104" y="236592"/>
                      <a:pt x="1608792" y="236913"/>
                      <a:pt x="1600435" y="237510"/>
                    </a:cubicBezTo>
                    <a:cubicBezTo>
                      <a:pt x="1591801" y="238152"/>
                      <a:pt x="1583168" y="238886"/>
                      <a:pt x="1574534" y="239482"/>
                    </a:cubicBezTo>
                    <a:lnTo>
                      <a:pt x="1575774" y="239391"/>
                    </a:lnTo>
                    <a:cubicBezTo>
                      <a:pt x="1558324" y="240629"/>
                      <a:pt x="1557910" y="238702"/>
                      <a:pt x="1553456" y="222507"/>
                    </a:cubicBezTo>
                    <a:cubicBezTo>
                      <a:pt x="1557176" y="218653"/>
                      <a:pt x="1555614" y="213010"/>
                      <a:pt x="1555247" y="208239"/>
                    </a:cubicBezTo>
                    <a:close/>
                    <a:moveTo>
                      <a:pt x="1648469" y="408225"/>
                    </a:moveTo>
                    <a:cubicBezTo>
                      <a:pt x="1648102" y="408179"/>
                      <a:pt x="1647826" y="408087"/>
                      <a:pt x="1647367" y="408087"/>
                    </a:cubicBezTo>
                    <a:cubicBezTo>
                      <a:pt x="1642959" y="409372"/>
                      <a:pt x="1637218" y="414281"/>
                      <a:pt x="1638780" y="418731"/>
                    </a:cubicBezTo>
                    <a:cubicBezTo>
                      <a:pt x="1632902" y="418685"/>
                      <a:pt x="1627070" y="418640"/>
                      <a:pt x="1621375" y="418272"/>
                    </a:cubicBezTo>
                    <a:cubicBezTo>
                      <a:pt x="1617793" y="418318"/>
                      <a:pt x="1614165" y="418272"/>
                      <a:pt x="1610583" y="418227"/>
                    </a:cubicBezTo>
                    <a:cubicBezTo>
                      <a:pt x="1604200" y="418135"/>
                      <a:pt x="1597817" y="418043"/>
                      <a:pt x="1591480" y="418594"/>
                    </a:cubicBezTo>
                    <a:cubicBezTo>
                      <a:pt x="1587990" y="419007"/>
                      <a:pt x="1585280" y="422723"/>
                      <a:pt x="1584637" y="426989"/>
                    </a:cubicBezTo>
                    <a:cubicBezTo>
                      <a:pt x="1582249" y="423136"/>
                      <a:pt x="1579632" y="426806"/>
                      <a:pt x="1579815" y="430614"/>
                    </a:cubicBezTo>
                    <a:cubicBezTo>
                      <a:pt x="1579724" y="432357"/>
                      <a:pt x="1579678" y="434055"/>
                      <a:pt x="1579632" y="435798"/>
                    </a:cubicBezTo>
                    <a:cubicBezTo>
                      <a:pt x="1571228" y="445983"/>
                      <a:pt x="1564845" y="457866"/>
                      <a:pt x="1556900" y="468510"/>
                    </a:cubicBezTo>
                    <a:cubicBezTo>
                      <a:pt x="1556487" y="457912"/>
                      <a:pt x="1556074" y="447360"/>
                      <a:pt x="1555339" y="436808"/>
                    </a:cubicBezTo>
                    <a:cubicBezTo>
                      <a:pt x="1555155" y="428458"/>
                      <a:pt x="1553226" y="419695"/>
                      <a:pt x="1546705" y="416024"/>
                    </a:cubicBezTo>
                    <a:cubicBezTo>
                      <a:pt x="1525443" y="405335"/>
                      <a:pt x="1501426" y="411024"/>
                      <a:pt x="1479291" y="413318"/>
                    </a:cubicBezTo>
                    <a:cubicBezTo>
                      <a:pt x="1466892" y="415061"/>
                      <a:pt x="1443104" y="410794"/>
                      <a:pt x="1439752" y="429926"/>
                    </a:cubicBezTo>
                    <a:cubicBezTo>
                      <a:pt x="1433461" y="431486"/>
                      <a:pt x="1420052" y="449011"/>
                      <a:pt x="1409857" y="463371"/>
                    </a:cubicBezTo>
                    <a:cubicBezTo>
                      <a:pt x="1409443" y="458554"/>
                      <a:pt x="1409030" y="453737"/>
                      <a:pt x="1408617" y="448920"/>
                    </a:cubicBezTo>
                    <a:cubicBezTo>
                      <a:pt x="1408020" y="438138"/>
                      <a:pt x="1407239" y="428045"/>
                      <a:pt x="1398238" y="423961"/>
                    </a:cubicBezTo>
                    <a:cubicBezTo>
                      <a:pt x="1400948" y="420566"/>
                      <a:pt x="1402647" y="415428"/>
                      <a:pt x="1404438" y="411895"/>
                    </a:cubicBezTo>
                    <a:cubicBezTo>
                      <a:pt x="1408846" y="402536"/>
                      <a:pt x="1414587" y="393865"/>
                      <a:pt x="1418628" y="384368"/>
                    </a:cubicBezTo>
                    <a:cubicBezTo>
                      <a:pt x="1425424" y="380468"/>
                      <a:pt x="1428593" y="372715"/>
                      <a:pt x="1430063" y="361016"/>
                    </a:cubicBezTo>
                    <a:cubicBezTo>
                      <a:pt x="1430568" y="355510"/>
                      <a:pt x="1430889" y="350005"/>
                      <a:pt x="1431165" y="344499"/>
                    </a:cubicBezTo>
                    <a:cubicBezTo>
                      <a:pt x="1433415" y="341746"/>
                      <a:pt x="1435252" y="338076"/>
                      <a:pt x="1437180" y="335645"/>
                    </a:cubicBezTo>
                    <a:cubicBezTo>
                      <a:pt x="1442370" y="328396"/>
                      <a:pt x="1447926" y="321422"/>
                      <a:pt x="1453299" y="314265"/>
                    </a:cubicBezTo>
                    <a:cubicBezTo>
                      <a:pt x="1457065" y="316330"/>
                      <a:pt x="1462070" y="315228"/>
                      <a:pt x="1464596" y="311650"/>
                    </a:cubicBezTo>
                    <a:cubicBezTo>
                      <a:pt x="1465469" y="310503"/>
                      <a:pt x="1466341" y="309356"/>
                      <a:pt x="1467214" y="308209"/>
                    </a:cubicBezTo>
                    <a:cubicBezTo>
                      <a:pt x="1465147" y="326331"/>
                      <a:pt x="1463770" y="344683"/>
                      <a:pt x="1466938" y="362759"/>
                    </a:cubicBezTo>
                    <a:cubicBezTo>
                      <a:pt x="1470566" y="388818"/>
                      <a:pt x="1509784" y="383726"/>
                      <a:pt x="1529255" y="385653"/>
                    </a:cubicBezTo>
                    <a:cubicBezTo>
                      <a:pt x="1530633" y="385744"/>
                      <a:pt x="1531964" y="385790"/>
                      <a:pt x="1533250" y="385790"/>
                    </a:cubicBezTo>
                    <a:cubicBezTo>
                      <a:pt x="1536327" y="385790"/>
                      <a:pt x="1539128" y="385561"/>
                      <a:pt x="1541654" y="385102"/>
                    </a:cubicBezTo>
                    <a:cubicBezTo>
                      <a:pt x="1538807" y="389736"/>
                      <a:pt x="1535822" y="394324"/>
                      <a:pt x="1532286" y="398912"/>
                    </a:cubicBezTo>
                    <a:cubicBezTo>
                      <a:pt x="1529439" y="402811"/>
                      <a:pt x="1530862" y="408500"/>
                      <a:pt x="1535041" y="410702"/>
                    </a:cubicBezTo>
                    <a:cubicBezTo>
                      <a:pt x="1547624" y="415841"/>
                      <a:pt x="1550333" y="395700"/>
                      <a:pt x="1555293" y="388084"/>
                    </a:cubicBezTo>
                    <a:cubicBezTo>
                      <a:pt x="1556946" y="383496"/>
                      <a:pt x="1559564" y="378450"/>
                      <a:pt x="1560253" y="373449"/>
                    </a:cubicBezTo>
                    <a:cubicBezTo>
                      <a:pt x="1568794" y="360052"/>
                      <a:pt x="1565993" y="337801"/>
                      <a:pt x="1562594" y="317752"/>
                    </a:cubicBezTo>
                    <a:cubicBezTo>
                      <a:pt x="1562962" y="318348"/>
                      <a:pt x="1563329" y="318899"/>
                      <a:pt x="1563926" y="319495"/>
                    </a:cubicBezTo>
                    <a:cubicBezTo>
                      <a:pt x="1568381" y="323303"/>
                      <a:pt x="1572376" y="321009"/>
                      <a:pt x="1575682" y="317477"/>
                    </a:cubicBezTo>
                    <a:cubicBezTo>
                      <a:pt x="1576004" y="329818"/>
                      <a:pt x="1577198" y="342159"/>
                      <a:pt x="1577611" y="354455"/>
                    </a:cubicBezTo>
                    <a:cubicBezTo>
                      <a:pt x="1575774" y="377761"/>
                      <a:pt x="1595245" y="390011"/>
                      <a:pt x="1616232" y="391938"/>
                    </a:cubicBezTo>
                    <a:cubicBezTo>
                      <a:pt x="1618207" y="392122"/>
                      <a:pt x="1620135" y="392213"/>
                      <a:pt x="1622110" y="392213"/>
                    </a:cubicBezTo>
                    <a:cubicBezTo>
                      <a:pt x="1632810" y="392213"/>
                      <a:pt x="1643326" y="389690"/>
                      <a:pt x="1653888" y="388451"/>
                    </a:cubicBezTo>
                    <a:cubicBezTo>
                      <a:pt x="1656184" y="388359"/>
                      <a:pt x="1658526" y="388130"/>
                      <a:pt x="1660777" y="387671"/>
                    </a:cubicBezTo>
                    <a:cubicBezTo>
                      <a:pt x="1659031" y="389644"/>
                      <a:pt x="1657286" y="391617"/>
                      <a:pt x="1655495" y="393498"/>
                    </a:cubicBezTo>
                    <a:cubicBezTo>
                      <a:pt x="1651730" y="397398"/>
                      <a:pt x="1646219" y="403316"/>
                      <a:pt x="1648469" y="408225"/>
                    </a:cubicBezTo>
                    <a:close/>
                    <a:moveTo>
                      <a:pt x="1842124" y="471217"/>
                    </a:moveTo>
                    <a:cubicBezTo>
                      <a:pt x="1846670" y="462133"/>
                      <a:pt x="1851768" y="453140"/>
                      <a:pt x="1858243" y="445249"/>
                    </a:cubicBezTo>
                    <a:cubicBezTo>
                      <a:pt x="1856544" y="462454"/>
                      <a:pt x="1857462" y="487274"/>
                      <a:pt x="1857554" y="490807"/>
                    </a:cubicBezTo>
                    <a:cubicBezTo>
                      <a:pt x="1855993" y="513242"/>
                      <a:pt x="1877576" y="516866"/>
                      <a:pt x="1894338" y="517738"/>
                    </a:cubicBezTo>
                    <a:cubicBezTo>
                      <a:pt x="1910227" y="518610"/>
                      <a:pt x="1926300" y="520032"/>
                      <a:pt x="1942419" y="520215"/>
                    </a:cubicBezTo>
                    <a:cubicBezTo>
                      <a:pt x="1943612" y="520353"/>
                      <a:pt x="1944623" y="520353"/>
                      <a:pt x="1945725" y="520399"/>
                    </a:cubicBezTo>
                    <a:cubicBezTo>
                      <a:pt x="1937643" y="530309"/>
                      <a:pt x="1929744" y="542146"/>
                      <a:pt x="1927815" y="545082"/>
                    </a:cubicBezTo>
                    <a:cubicBezTo>
                      <a:pt x="1925749" y="548339"/>
                      <a:pt x="1927402" y="553065"/>
                      <a:pt x="1930938" y="554487"/>
                    </a:cubicBezTo>
                    <a:cubicBezTo>
                      <a:pt x="1934152" y="555817"/>
                      <a:pt x="1938331" y="554349"/>
                      <a:pt x="1939571" y="551000"/>
                    </a:cubicBezTo>
                    <a:cubicBezTo>
                      <a:pt x="1943337" y="539806"/>
                      <a:pt x="1949445" y="529666"/>
                      <a:pt x="1955920" y="519802"/>
                    </a:cubicBezTo>
                    <a:cubicBezTo>
                      <a:pt x="1975850" y="515536"/>
                      <a:pt x="1974794" y="493055"/>
                      <a:pt x="1969696" y="471125"/>
                    </a:cubicBezTo>
                    <a:cubicBezTo>
                      <a:pt x="1970110" y="470391"/>
                      <a:pt x="1970477" y="469749"/>
                      <a:pt x="1970936" y="469198"/>
                    </a:cubicBezTo>
                    <a:cubicBezTo>
                      <a:pt x="1973554" y="465069"/>
                      <a:pt x="1976217" y="460986"/>
                      <a:pt x="1979065" y="456994"/>
                    </a:cubicBezTo>
                    <a:cubicBezTo>
                      <a:pt x="1981177" y="471538"/>
                      <a:pt x="1985723" y="486036"/>
                      <a:pt x="1989443" y="500258"/>
                    </a:cubicBezTo>
                    <a:cubicBezTo>
                      <a:pt x="1994035" y="531180"/>
                      <a:pt x="2038350" y="529621"/>
                      <a:pt x="2068016" y="528749"/>
                    </a:cubicBezTo>
                    <a:cubicBezTo>
                      <a:pt x="2092125" y="527969"/>
                      <a:pt x="2116235" y="528519"/>
                      <a:pt x="2140344" y="529070"/>
                    </a:cubicBezTo>
                    <a:cubicBezTo>
                      <a:pt x="2156004" y="529437"/>
                      <a:pt x="2171709" y="529758"/>
                      <a:pt x="2187414" y="529758"/>
                    </a:cubicBezTo>
                    <a:cubicBezTo>
                      <a:pt x="2191777" y="529942"/>
                      <a:pt x="2195726" y="530079"/>
                      <a:pt x="2199400" y="530171"/>
                    </a:cubicBezTo>
                    <a:cubicBezTo>
                      <a:pt x="2192420" y="539668"/>
                      <a:pt x="2187047" y="550312"/>
                      <a:pt x="2178919" y="559258"/>
                    </a:cubicBezTo>
                    <a:cubicBezTo>
                      <a:pt x="2174327" y="558983"/>
                      <a:pt x="2169734" y="558754"/>
                      <a:pt x="2165188" y="558570"/>
                    </a:cubicBezTo>
                    <a:cubicBezTo>
                      <a:pt x="2149896" y="558524"/>
                      <a:pt x="2091115" y="552652"/>
                      <a:pt x="2085788" y="568755"/>
                    </a:cubicBezTo>
                    <a:cubicBezTo>
                      <a:pt x="2085559" y="568893"/>
                      <a:pt x="2085329" y="569076"/>
                      <a:pt x="2085099" y="569260"/>
                    </a:cubicBezTo>
                    <a:cubicBezTo>
                      <a:pt x="2084548" y="569856"/>
                      <a:pt x="2084273" y="570590"/>
                      <a:pt x="2084273" y="571325"/>
                    </a:cubicBezTo>
                    <a:lnTo>
                      <a:pt x="2084273" y="571325"/>
                    </a:lnTo>
                    <a:cubicBezTo>
                      <a:pt x="2084319" y="572471"/>
                      <a:pt x="2084411" y="573573"/>
                      <a:pt x="2084456" y="574720"/>
                    </a:cubicBezTo>
                    <a:cubicBezTo>
                      <a:pt x="2084502" y="575821"/>
                      <a:pt x="2084594" y="576922"/>
                      <a:pt x="2084686" y="578023"/>
                    </a:cubicBezTo>
                    <a:cubicBezTo>
                      <a:pt x="2084411" y="578252"/>
                      <a:pt x="2084135" y="578528"/>
                      <a:pt x="2083813" y="578803"/>
                    </a:cubicBezTo>
                    <a:cubicBezTo>
                      <a:pt x="2083171" y="579353"/>
                      <a:pt x="2082528" y="579996"/>
                      <a:pt x="2081885" y="580684"/>
                    </a:cubicBezTo>
                    <a:cubicBezTo>
                      <a:pt x="2080691" y="581877"/>
                      <a:pt x="2079451" y="583207"/>
                      <a:pt x="2078257" y="584629"/>
                    </a:cubicBezTo>
                    <a:cubicBezTo>
                      <a:pt x="2076236" y="586877"/>
                      <a:pt x="2074170" y="589355"/>
                      <a:pt x="2072195" y="591878"/>
                    </a:cubicBezTo>
                    <a:cubicBezTo>
                      <a:pt x="2071966" y="592154"/>
                      <a:pt x="2071736" y="592429"/>
                      <a:pt x="2071506" y="592750"/>
                    </a:cubicBezTo>
                    <a:cubicBezTo>
                      <a:pt x="2069945" y="594677"/>
                      <a:pt x="2068384" y="596650"/>
                      <a:pt x="2066914" y="598531"/>
                    </a:cubicBezTo>
                    <a:cubicBezTo>
                      <a:pt x="2066501" y="599035"/>
                      <a:pt x="2066088" y="599586"/>
                      <a:pt x="2065674" y="600091"/>
                    </a:cubicBezTo>
                    <a:cubicBezTo>
                      <a:pt x="2064802" y="601192"/>
                      <a:pt x="2063975" y="602247"/>
                      <a:pt x="2063194" y="603256"/>
                    </a:cubicBezTo>
                    <a:cubicBezTo>
                      <a:pt x="2062873" y="603623"/>
                      <a:pt x="2062597" y="604036"/>
                      <a:pt x="2062322" y="604403"/>
                    </a:cubicBezTo>
                    <a:cubicBezTo>
                      <a:pt x="2061220" y="605780"/>
                      <a:pt x="2060209" y="607018"/>
                      <a:pt x="2059337" y="608119"/>
                    </a:cubicBezTo>
                    <a:cubicBezTo>
                      <a:pt x="2059199" y="608303"/>
                      <a:pt x="2059061" y="608486"/>
                      <a:pt x="2058924" y="608624"/>
                    </a:cubicBezTo>
                    <a:cubicBezTo>
                      <a:pt x="2058143" y="609542"/>
                      <a:pt x="2057454" y="610276"/>
                      <a:pt x="2056903" y="610826"/>
                    </a:cubicBezTo>
                    <a:cubicBezTo>
                      <a:pt x="2056673" y="608853"/>
                      <a:pt x="2056352" y="606881"/>
                      <a:pt x="2055939" y="604954"/>
                    </a:cubicBezTo>
                    <a:cubicBezTo>
                      <a:pt x="2055755" y="603990"/>
                      <a:pt x="2055571" y="603027"/>
                      <a:pt x="2055342" y="602018"/>
                    </a:cubicBezTo>
                    <a:cubicBezTo>
                      <a:pt x="2055204" y="601329"/>
                      <a:pt x="2055066" y="600641"/>
                      <a:pt x="2054928" y="599953"/>
                    </a:cubicBezTo>
                    <a:cubicBezTo>
                      <a:pt x="2054653" y="598714"/>
                      <a:pt x="2054377" y="597430"/>
                      <a:pt x="2054056" y="596191"/>
                    </a:cubicBezTo>
                    <a:cubicBezTo>
                      <a:pt x="2053872" y="595365"/>
                      <a:pt x="2053688" y="594539"/>
                      <a:pt x="2053505" y="593713"/>
                    </a:cubicBezTo>
                    <a:cubicBezTo>
                      <a:pt x="2053000" y="591649"/>
                      <a:pt x="2052495" y="589584"/>
                      <a:pt x="2052035" y="587474"/>
                    </a:cubicBezTo>
                    <a:cubicBezTo>
                      <a:pt x="2050795" y="582794"/>
                      <a:pt x="2050612" y="574949"/>
                      <a:pt x="2048270" y="570132"/>
                    </a:cubicBezTo>
                    <a:cubicBezTo>
                      <a:pt x="2043677" y="561094"/>
                      <a:pt x="2032656" y="559258"/>
                      <a:pt x="2023472" y="558249"/>
                    </a:cubicBezTo>
                    <a:cubicBezTo>
                      <a:pt x="2007536" y="557102"/>
                      <a:pt x="1991510" y="557194"/>
                      <a:pt x="1975483" y="557240"/>
                    </a:cubicBezTo>
                    <a:cubicBezTo>
                      <a:pt x="1968732" y="557286"/>
                      <a:pt x="1961936" y="557286"/>
                      <a:pt x="1955185" y="557240"/>
                    </a:cubicBezTo>
                    <a:cubicBezTo>
                      <a:pt x="1943015" y="557377"/>
                      <a:pt x="1930846" y="558433"/>
                      <a:pt x="1918768" y="560084"/>
                    </a:cubicBezTo>
                    <a:cubicBezTo>
                      <a:pt x="1913212" y="560956"/>
                      <a:pt x="1909171" y="566048"/>
                      <a:pt x="1909951" y="571692"/>
                    </a:cubicBezTo>
                    <a:cubicBezTo>
                      <a:pt x="1909997" y="572013"/>
                      <a:pt x="1910043" y="572334"/>
                      <a:pt x="1910135" y="572655"/>
                    </a:cubicBezTo>
                    <a:lnTo>
                      <a:pt x="1910135" y="572701"/>
                    </a:lnTo>
                    <a:cubicBezTo>
                      <a:pt x="1910227" y="572976"/>
                      <a:pt x="1910319" y="573251"/>
                      <a:pt x="1910365" y="573573"/>
                    </a:cubicBezTo>
                    <a:cubicBezTo>
                      <a:pt x="1910411" y="573618"/>
                      <a:pt x="1910411" y="573710"/>
                      <a:pt x="1910457" y="573756"/>
                    </a:cubicBezTo>
                    <a:cubicBezTo>
                      <a:pt x="1910548" y="574031"/>
                      <a:pt x="1910640" y="574261"/>
                      <a:pt x="1910778" y="574536"/>
                    </a:cubicBezTo>
                    <a:cubicBezTo>
                      <a:pt x="1910916" y="574811"/>
                      <a:pt x="1911054" y="575041"/>
                      <a:pt x="1911191" y="575316"/>
                    </a:cubicBezTo>
                    <a:cubicBezTo>
                      <a:pt x="1911283" y="575500"/>
                      <a:pt x="1911375" y="575637"/>
                      <a:pt x="1911467" y="575775"/>
                    </a:cubicBezTo>
                    <a:cubicBezTo>
                      <a:pt x="1911651" y="576050"/>
                      <a:pt x="1911834" y="576325"/>
                      <a:pt x="1912064" y="576601"/>
                    </a:cubicBezTo>
                    <a:cubicBezTo>
                      <a:pt x="1912156" y="576784"/>
                      <a:pt x="1912294" y="576968"/>
                      <a:pt x="1912431" y="577105"/>
                    </a:cubicBezTo>
                    <a:cubicBezTo>
                      <a:pt x="1912431" y="577151"/>
                      <a:pt x="1912477" y="577151"/>
                      <a:pt x="1912477" y="577197"/>
                    </a:cubicBezTo>
                    <a:cubicBezTo>
                      <a:pt x="1912707" y="577472"/>
                      <a:pt x="1912982" y="577748"/>
                      <a:pt x="1913258" y="577977"/>
                    </a:cubicBezTo>
                    <a:cubicBezTo>
                      <a:pt x="1913258" y="577977"/>
                      <a:pt x="1913304" y="578023"/>
                      <a:pt x="1913350" y="578069"/>
                    </a:cubicBezTo>
                    <a:cubicBezTo>
                      <a:pt x="1913442" y="578115"/>
                      <a:pt x="1913533" y="578206"/>
                      <a:pt x="1913579" y="578298"/>
                    </a:cubicBezTo>
                    <a:cubicBezTo>
                      <a:pt x="1913717" y="578390"/>
                      <a:pt x="1913809" y="578482"/>
                      <a:pt x="1913947" y="578573"/>
                    </a:cubicBezTo>
                    <a:lnTo>
                      <a:pt x="1913947" y="578573"/>
                    </a:lnTo>
                    <a:lnTo>
                      <a:pt x="1913947" y="578573"/>
                    </a:lnTo>
                    <a:lnTo>
                      <a:pt x="1913947" y="578573"/>
                    </a:lnTo>
                    <a:cubicBezTo>
                      <a:pt x="1913993" y="578619"/>
                      <a:pt x="1914038" y="578619"/>
                      <a:pt x="1914084" y="578665"/>
                    </a:cubicBezTo>
                    <a:cubicBezTo>
                      <a:pt x="1909263" y="577610"/>
                      <a:pt x="1898195" y="594539"/>
                      <a:pt x="1895761" y="596925"/>
                    </a:cubicBezTo>
                    <a:cubicBezTo>
                      <a:pt x="1895440" y="597292"/>
                      <a:pt x="1895210" y="597705"/>
                      <a:pt x="1895027" y="598118"/>
                    </a:cubicBezTo>
                    <a:lnTo>
                      <a:pt x="1895027" y="598118"/>
                    </a:lnTo>
                    <a:lnTo>
                      <a:pt x="1895027" y="598118"/>
                    </a:lnTo>
                    <a:cubicBezTo>
                      <a:pt x="1893328" y="590640"/>
                      <a:pt x="1891720" y="583758"/>
                      <a:pt x="1890985" y="578023"/>
                    </a:cubicBezTo>
                    <a:cubicBezTo>
                      <a:pt x="1889608" y="557469"/>
                      <a:pt x="1866050" y="555359"/>
                      <a:pt x="1849839" y="554074"/>
                    </a:cubicBezTo>
                    <a:cubicBezTo>
                      <a:pt x="1837624" y="553202"/>
                      <a:pt x="1825408" y="553156"/>
                      <a:pt x="1813239" y="553707"/>
                    </a:cubicBezTo>
                    <a:cubicBezTo>
                      <a:pt x="1816224" y="548247"/>
                      <a:pt x="1819301" y="542834"/>
                      <a:pt x="1822377" y="537374"/>
                    </a:cubicBezTo>
                    <a:cubicBezTo>
                      <a:pt x="1826602" y="529942"/>
                      <a:pt x="1830689" y="522509"/>
                      <a:pt x="1834593" y="514939"/>
                    </a:cubicBezTo>
                    <a:cubicBezTo>
                      <a:pt x="1835787" y="512783"/>
                      <a:pt x="1835695" y="510306"/>
                      <a:pt x="1834685" y="508241"/>
                    </a:cubicBezTo>
                    <a:cubicBezTo>
                      <a:pt x="1836659" y="501130"/>
                      <a:pt x="1836705" y="491862"/>
                      <a:pt x="1836751" y="483788"/>
                    </a:cubicBezTo>
                    <a:cubicBezTo>
                      <a:pt x="1838358" y="479475"/>
                      <a:pt x="1840195" y="475346"/>
                      <a:pt x="1842124" y="471217"/>
                    </a:cubicBezTo>
                    <a:close/>
                    <a:moveTo>
                      <a:pt x="1952659" y="499524"/>
                    </a:moveTo>
                    <a:cubicBezTo>
                      <a:pt x="1936541" y="500900"/>
                      <a:pt x="1920284" y="499249"/>
                      <a:pt x="1904119" y="498836"/>
                    </a:cubicBezTo>
                    <a:cubicBezTo>
                      <a:pt x="1901364" y="498561"/>
                      <a:pt x="1898333" y="498561"/>
                      <a:pt x="1895302" y="498561"/>
                    </a:cubicBezTo>
                    <a:cubicBezTo>
                      <a:pt x="1887495" y="498561"/>
                      <a:pt x="1879229" y="498561"/>
                      <a:pt x="1873535" y="494019"/>
                    </a:cubicBezTo>
                    <a:cubicBezTo>
                      <a:pt x="1869126" y="476355"/>
                      <a:pt x="1869677" y="457820"/>
                      <a:pt x="1868162" y="439790"/>
                    </a:cubicBezTo>
                    <a:cubicBezTo>
                      <a:pt x="1873673" y="446809"/>
                      <a:pt x="1883271" y="442038"/>
                      <a:pt x="1890572" y="441762"/>
                    </a:cubicBezTo>
                    <a:cubicBezTo>
                      <a:pt x="1907839" y="439927"/>
                      <a:pt x="1925427" y="438918"/>
                      <a:pt x="1942740" y="440157"/>
                    </a:cubicBezTo>
                    <a:cubicBezTo>
                      <a:pt x="1945312" y="459931"/>
                      <a:pt x="1954221" y="479429"/>
                      <a:pt x="1952659" y="499524"/>
                    </a:cubicBezTo>
                    <a:close/>
                    <a:moveTo>
                      <a:pt x="1925152" y="580179"/>
                    </a:moveTo>
                    <a:cubicBezTo>
                      <a:pt x="1938928" y="578252"/>
                      <a:pt x="1952751" y="577931"/>
                      <a:pt x="1966620" y="577931"/>
                    </a:cubicBezTo>
                    <a:cubicBezTo>
                      <a:pt x="1972406" y="577931"/>
                      <a:pt x="1978192" y="577977"/>
                      <a:pt x="1983978" y="577977"/>
                    </a:cubicBezTo>
                    <a:cubicBezTo>
                      <a:pt x="1988157" y="578069"/>
                      <a:pt x="1992428" y="578069"/>
                      <a:pt x="1996653" y="578023"/>
                    </a:cubicBezTo>
                    <a:cubicBezTo>
                      <a:pt x="2007766" y="577977"/>
                      <a:pt x="2018925" y="577885"/>
                      <a:pt x="2029763" y="580317"/>
                    </a:cubicBezTo>
                    <a:cubicBezTo>
                      <a:pt x="2033437" y="602476"/>
                      <a:pt x="2042759" y="626609"/>
                      <a:pt x="2031646" y="648126"/>
                    </a:cubicBezTo>
                    <a:cubicBezTo>
                      <a:pt x="2004230" y="645006"/>
                      <a:pt x="1976585" y="645373"/>
                      <a:pt x="1949169" y="642391"/>
                    </a:cubicBezTo>
                    <a:cubicBezTo>
                      <a:pt x="1938791" y="641840"/>
                      <a:pt x="1939939" y="629361"/>
                      <a:pt x="1936816" y="621883"/>
                    </a:cubicBezTo>
                    <a:cubicBezTo>
                      <a:pt x="1932591" y="608074"/>
                      <a:pt x="1929652" y="593897"/>
                      <a:pt x="1925152" y="580179"/>
                    </a:cubicBezTo>
                    <a:close/>
                    <a:moveTo>
                      <a:pt x="1915875" y="580546"/>
                    </a:moveTo>
                    <a:cubicBezTo>
                      <a:pt x="1915738" y="580133"/>
                      <a:pt x="1915600" y="579720"/>
                      <a:pt x="1915370" y="579445"/>
                    </a:cubicBezTo>
                    <a:lnTo>
                      <a:pt x="1915370" y="579445"/>
                    </a:lnTo>
                    <a:cubicBezTo>
                      <a:pt x="1915462" y="579491"/>
                      <a:pt x="1915600" y="579537"/>
                      <a:pt x="1915692" y="579629"/>
                    </a:cubicBezTo>
                    <a:cubicBezTo>
                      <a:pt x="1915738" y="579858"/>
                      <a:pt x="1915738" y="580087"/>
                      <a:pt x="1915784" y="580317"/>
                    </a:cubicBezTo>
                    <a:cubicBezTo>
                      <a:pt x="1915875" y="580363"/>
                      <a:pt x="1915875" y="580454"/>
                      <a:pt x="1915875" y="580546"/>
                    </a:cubicBezTo>
                    <a:close/>
                    <a:moveTo>
                      <a:pt x="1826648" y="573756"/>
                    </a:moveTo>
                    <a:cubicBezTo>
                      <a:pt x="1841252" y="573756"/>
                      <a:pt x="1855763" y="575132"/>
                      <a:pt x="1869907" y="578573"/>
                    </a:cubicBezTo>
                    <a:cubicBezTo>
                      <a:pt x="1873122" y="600182"/>
                      <a:pt x="1883638" y="625049"/>
                      <a:pt x="1878586" y="647805"/>
                    </a:cubicBezTo>
                    <a:cubicBezTo>
                      <a:pt x="1875372" y="648401"/>
                      <a:pt x="1872111" y="648676"/>
                      <a:pt x="1868851" y="648860"/>
                    </a:cubicBezTo>
                    <a:cubicBezTo>
                      <a:pt x="1860723" y="649273"/>
                      <a:pt x="1852548" y="649273"/>
                      <a:pt x="1844420" y="649273"/>
                    </a:cubicBezTo>
                    <a:cubicBezTo>
                      <a:pt x="1823158" y="649686"/>
                      <a:pt x="1802080" y="647896"/>
                      <a:pt x="1780910" y="646337"/>
                    </a:cubicBezTo>
                    <a:cubicBezTo>
                      <a:pt x="1768327" y="645419"/>
                      <a:pt x="1755423" y="646704"/>
                      <a:pt x="1743115" y="643446"/>
                    </a:cubicBezTo>
                    <a:lnTo>
                      <a:pt x="1743115" y="643446"/>
                    </a:lnTo>
                    <a:cubicBezTo>
                      <a:pt x="1739212" y="625875"/>
                      <a:pt x="1738385" y="607248"/>
                      <a:pt x="1734298" y="589584"/>
                    </a:cubicBezTo>
                    <a:cubicBezTo>
                      <a:pt x="1736181" y="588529"/>
                      <a:pt x="1737742" y="586877"/>
                      <a:pt x="1738661" y="584905"/>
                    </a:cubicBezTo>
                    <a:cubicBezTo>
                      <a:pt x="1767041" y="579353"/>
                      <a:pt x="1797074" y="573756"/>
                      <a:pt x="1826648" y="573756"/>
                    </a:cubicBezTo>
                    <a:close/>
                    <a:moveTo>
                      <a:pt x="1819760" y="499111"/>
                    </a:moveTo>
                    <a:cubicBezTo>
                      <a:pt x="1803595" y="499432"/>
                      <a:pt x="1787614" y="496267"/>
                      <a:pt x="1771541" y="494844"/>
                    </a:cubicBezTo>
                    <a:cubicBezTo>
                      <a:pt x="1758591" y="492780"/>
                      <a:pt x="1745182" y="494753"/>
                      <a:pt x="1732507" y="491036"/>
                    </a:cubicBezTo>
                    <a:cubicBezTo>
                      <a:pt x="1728237" y="474153"/>
                      <a:pt x="1727456" y="456306"/>
                      <a:pt x="1724884" y="438918"/>
                    </a:cubicBezTo>
                    <a:cubicBezTo>
                      <a:pt x="1725160" y="438092"/>
                      <a:pt x="1725389" y="437358"/>
                      <a:pt x="1725619" y="436808"/>
                    </a:cubicBezTo>
                    <a:cubicBezTo>
                      <a:pt x="1728788" y="438826"/>
                      <a:pt x="1732507" y="438367"/>
                      <a:pt x="1736181" y="437863"/>
                    </a:cubicBezTo>
                    <a:cubicBezTo>
                      <a:pt x="1738661" y="437542"/>
                      <a:pt x="1741141" y="437220"/>
                      <a:pt x="1743483" y="437679"/>
                    </a:cubicBezTo>
                    <a:cubicBezTo>
                      <a:pt x="1768832" y="437679"/>
                      <a:pt x="1792987" y="437129"/>
                      <a:pt x="1818474" y="440616"/>
                    </a:cubicBezTo>
                    <a:cubicBezTo>
                      <a:pt x="1820495" y="459931"/>
                      <a:pt x="1821735" y="479658"/>
                      <a:pt x="1819760" y="499111"/>
                    </a:cubicBezTo>
                    <a:close/>
                    <a:moveTo>
                      <a:pt x="1717307" y="457361"/>
                    </a:moveTo>
                    <a:cubicBezTo>
                      <a:pt x="1717858" y="469795"/>
                      <a:pt x="1718317" y="482228"/>
                      <a:pt x="1719741" y="494569"/>
                    </a:cubicBezTo>
                    <a:cubicBezTo>
                      <a:pt x="1720154" y="500075"/>
                      <a:pt x="1722955" y="505167"/>
                      <a:pt x="1726997" y="507369"/>
                    </a:cubicBezTo>
                    <a:cubicBezTo>
                      <a:pt x="1735951" y="512232"/>
                      <a:pt x="1746054" y="511774"/>
                      <a:pt x="1755560" y="512599"/>
                    </a:cubicBezTo>
                    <a:cubicBezTo>
                      <a:pt x="1775491" y="514297"/>
                      <a:pt x="1795467" y="518472"/>
                      <a:pt x="1815489" y="519344"/>
                    </a:cubicBezTo>
                    <a:cubicBezTo>
                      <a:pt x="1813285" y="522968"/>
                      <a:pt x="1811035" y="526593"/>
                      <a:pt x="1808830" y="530217"/>
                    </a:cubicBezTo>
                    <a:cubicBezTo>
                      <a:pt x="1804008" y="538154"/>
                      <a:pt x="1798957" y="545908"/>
                      <a:pt x="1793997" y="553799"/>
                    </a:cubicBezTo>
                    <a:cubicBezTo>
                      <a:pt x="1793722" y="554212"/>
                      <a:pt x="1793538" y="554625"/>
                      <a:pt x="1793400" y="555083"/>
                    </a:cubicBezTo>
                    <a:cubicBezTo>
                      <a:pt x="1793400" y="555083"/>
                      <a:pt x="1793400" y="555083"/>
                      <a:pt x="1793354" y="555083"/>
                    </a:cubicBezTo>
                    <a:cubicBezTo>
                      <a:pt x="1772965" y="557056"/>
                      <a:pt x="1752759" y="560589"/>
                      <a:pt x="1732783" y="565039"/>
                    </a:cubicBezTo>
                    <a:cubicBezTo>
                      <a:pt x="1724838" y="565498"/>
                      <a:pt x="1718914" y="574261"/>
                      <a:pt x="1719741" y="581647"/>
                    </a:cubicBezTo>
                    <a:lnTo>
                      <a:pt x="1719741" y="581647"/>
                    </a:lnTo>
                    <a:cubicBezTo>
                      <a:pt x="1715654" y="584951"/>
                      <a:pt x="1712255" y="589538"/>
                      <a:pt x="1708444" y="592796"/>
                    </a:cubicBezTo>
                    <a:cubicBezTo>
                      <a:pt x="1705367" y="597384"/>
                      <a:pt x="1695953" y="603210"/>
                      <a:pt x="1692830" y="609129"/>
                    </a:cubicBezTo>
                    <a:lnTo>
                      <a:pt x="1692830" y="609083"/>
                    </a:lnTo>
                    <a:cubicBezTo>
                      <a:pt x="1691590" y="601100"/>
                      <a:pt x="1690305" y="593484"/>
                      <a:pt x="1689662" y="586969"/>
                    </a:cubicBezTo>
                    <a:cubicBezTo>
                      <a:pt x="1690121" y="572471"/>
                      <a:pt x="1682130" y="566186"/>
                      <a:pt x="1670604" y="563938"/>
                    </a:cubicBezTo>
                    <a:cubicBezTo>
                      <a:pt x="1674324" y="557102"/>
                      <a:pt x="1678457" y="549853"/>
                      <a:pt x="1682636" y="542604"/>
                    </a:cubicBezTo>
                    <a:cubicBezTo>
                      <a:pt x="1685621" y="536457"/>
                      <a:pt x="1689891" y="530446"/>
                      <a:pt x="1692738" y="524115"/>
                    </a:cubicBezTo>
                    <a:cubicBezTo>
                      <a:pt x="1698387" y="514435"/>
                      <a:pt x="1697698" y="497138"/>
                      <a:pt x="1696642" y="483375"/>
                    </a:cubicBezTo>
                    <a:cubicBezTo>
                      <a:pt x="1702795" y="471951"/>
                      <a:pt x="1709684" y="460022"/>
                      <a:pt x="1716940" y="448965"/>
                    </a:cubicBezTo>
                    <a:cubicBezTo>
                      <a:pt x="1717123" y="451764"/>
                      <a:pt x="1717261" y="454563"/>
                      <a:pt x="1717307" y="457361"/>
                    </a:cubicBezTo>
                    <a:close/>
                    <a:moveTo>
                      <a:pt x="1547073" y="578482"/>
                    </a:moveTo>
                    <a:cubicBezTo>
                      <a:pt x="1550838" y="583987"/>
                      <a:pt x="1557267" y="583482"/>
                      <a:pt x="1563559" y="582978"/>
                    </a:cubicBezTo>
                    <a:cubicBezTo>
                      <a:pt x="1566452" y="582748"/>
                      <a:pt x="1569299" y="582519"/>
                      <a:pt x="1571871" y="582886"/>
                    </a:cubicBezTo>
                    <a:cubicBezTo>
                      <a:pt x="1584316" y="583391"/>
                      <a:pt x="1596715" y="583115"/>
                      <a:pt x="1609068" y="582886"/>
                    </a:cubicBezTo>
                    <a:cubicBezTo>
                      <a:pt x="1628952" y="582519"/>
                      <a:pt x="1648745" y="582152"/>
                      <a:pt x="1668629" y="584767"/>
                    </a:cubicBezTo>
                    <a:cubicBezTo>
                      <a:pt x="1670374" y="602706"/>
                      <a:pt x="1674094" y="620415"/>
                      <a:pt x="1675380" y="638399"/>
                    </a:cubicBezTo>
                    <a:cubicBezTo>
                      <a:pt x="1675518" y="642666"/>
                      <a:pt x="1675058" y="647208"/>
                      <a:pt x="1672762" y="650924"/>
                    </a:cubicBezTo>
                    <a:cubicBezTo>
                      <a:pt x="1650536" y="651613"/>
                      <a:pt x="1628355" y="650190"/>
                      <a:pt x="1606129" y="649273"/>
                    </a:cubicBezTo>
                    <a:cubicBezTo>
                      <a:pt x="1593317" y="648631"/>
                      <a:pt x="1579678" y="649456"/>
                      <a:pt x="1567600" y="644456"/>
                    </a:cubicBezTo>
                    <a:cubicBezTo>
                      <a:pt x="1560804" y="622525"/>
                      <a:pt x="1556257" y="599724"/>
                      <a:pt x="1547073" y="578482"/>
                    </a:cubicBezTo>
                    <a:close/>
                    <a:moveTo>
                      <a:pt x="1545879" y="575775"/>
                    </a:moveTo>
                    <a:cubicBezTo>
                      <a:pt x="1545236" y="574490"/>
                      <a:pt x="1544685" y="573160"/>
                      <a:pt x="1543950" y="571921"/>
                    </a:cubicBezTo>
                    <a:cubicBezTo>
                      <a:pt x="1543353" y="569489"/>
                      <a:pt x="1539633" y="568847"/>
                      <a:pt x="1538347" y="571233"/>
                    </a:cubicBezTo>
                    <a:cubicBezTo>
                      <a:pt x="1537659" y="572517"/>
                      <a:pt x="1537337" y="573664"/>
                      <a:pt x="1537199" y="575087"/>
                    </a:cubicBezTo>
                    <a:cubicBezTo>
                      <a:pt x="1529990" y="581097"/>
                      <a:pt x="1520208" y="596833"/>
                      <a:pt x="1517177" y="599219"/>
                    </a:cubicBezTo>
                    <a:cubicBezTo>
                      <a:pt x="1515891" y="601100"/>
                      <a:pt x="1513641" y="603348"/>
                      <a:pt x="1511253" y="605780"/>
                    </a:cubicBezTo>
                    <a:cubicBezTo>
                      <a:pt x="1507993" y="598898"/>
                      <a:pt x="1504778" y="591924"/>
                      <a:pt x="1501977" y="584813"/>
                    </a:cubicBezTo>
                    <a:cubicBezTo>
                      <a:pt x="1500048" y="579950"/>
                      <a:pt x="1497844" y="574628"/>
                      <a:pt x="1492379" y="572884"/>
                    </a:cubicBezTo>
                    <a:cubicBezTo>
                      <a:pt x="1459177" y="567379"/>
                      <a:pt x="1424322" y="570223"/>
                      <a:pt x="1390707" y="571141"/>
                    </a:cubicBezTo>
                    <a:cubicBezTo>
                      <a:pt x="1387860" y="571325"/>
                      <a:pt x="1384967" y="571508"/>
                      <a:pt x="1382120" y="571646"/>
                    </a:cubicBezTo>
                    <a:lnTo>
                      <a:pt x="1382120" y="571646"/>
                    </a:lnTo>
                    <a:cubicBezTo>
                      <a:pt x="1382487" y="571187"/>
                      <a:pt x="1382808" y="570636"/>
                      <a:pt x="1383084" y="570086"/>
                    </a:cubicBezTo>
                    <a:cubicBezTo>
                      <a:pt x="1388365" y="557744"/>
                      <a:pt x="1391212" y="545219"/>
                      <a:pt x="1396493" y="532740"/>
                    </a:cubicBezTo>
                    <a:cubicBezTo>
                      <a:pt x="1397641" y="530034"/>
                      <a:pt x="1398835" y="527327"/>
                      <a:pt x="1400121" y="524666"/>
                    </a:cubicBezTo>
                    <a:cubicBezTo>
                      <a:pt x="1409260" y="518426"/>
                      <a:pt x="1410500" y="501864"/>
                      <a:pt x="1410959" y="486816"/>
                    </a:cubicBezTo>
                    <a:cubicBezTo>
                      <a:pt x="1410959" y="485806"/>
                      <a:pt x="1410913" y="484843"/>
                      <a:pt x="1410913" y="483879"/>
                    </a:cubicBezTo>
                    <a:cubicBezTo>
                      <a:pt x="1419133" y="469703"/>
                      <a:pt x="1428363" y="456352"/>
                      <a:pt x="1437272" y="442588"/>
                    </a:cubicBezTo>
                    <a:cubicBezTo>
                      <a:pt x="1436905" y="450067"/>
                      <a:pt x="1437135" y="457591"/>
                      <a:pt x="1437135" y="465069"/>
                    </a:cubicBezTo>
                    <a:cubicBezTo>
                      <a:pt x="1437226" y="478420"/>
                      <a:pt x="1437823" y="490486"/>
                      <a:pt x="1438696" y="504020"/>
                    </a:cubicBezTo>
                    <a:cubicBezTo>
                      <a:pt x="1439017" y="508975"/>
                      <a:pt x="1438880" y="514481"/>
                      <a:pt x="1441956" y="518151"/>
                    </a:cubicBezTo>
                    <a:cubicBezTo>
                      <a:pt x="1448937" y="525996"/>
                      <a:pt x="1459407" y="522372"/>
                      <a:pt x="1467949" y="522234"/>
                    </a:cubicBezTo>
                    <a:cubicBezTo>
                      <a:pt x="1492104" y="519894"/>
                      <a:pt x="1515800" y="522785"/>
                      <a:pt x="1539955" y="524987"/>
                    </a:cubicBezTo>
                    <a:cubicBezTo>
                      <a:pt x="1536097" y="532373"/>
                      <a:pt x="1532194" y="539806"/>
                      <a:pt x="1528107" y="547146"/>
                    </a:cubicBezTo>
                    <a:cubicBezTo>
                      <a:pt x="1522412" y="557469"/>
                      <a:pt x="1517040" y="568021"/>
                      <a:pt x="1510656" y="577931"/>
                    </a:cubicBezTo>
                    <a:cubicBezTo>
                      <a:pt x="1508222" y="581693"/>
                      <a:pt x="1509876" y="586969"/>
                      <a:pt x="1513595" y="589171"/>
                    </a:cubicBezTo>
                    <a:cubicBezTo>
                      <a:pt x="1517315" y="591328"/>
                      <a:pt x="1522780" y="590181"/>
                      <a:pt x="1524846" y="586235"/>
                    </a:cubicBezTo>
                    <a:cubicBezTo>
                      <a:pt x="1530908" y="573710"/>
                      <a:pt x="1536097" y="560818"/>
                      <a:pt x="1542297" y="548339"/>
                    </a:cubicBezTo>
                    <a:cubicBezTo>
                      <a:pt x="1547302" y="537879"/>
                      <a:pt x="1551895" y="527189"/>
                      <a:pt x="1556119" y="516407"/>
                    </a:cubicBezTo>
                    <a:cubicBezTo>
                      <a:pt x="1557405" y="513930"/>
                      <a:pt x="1557910" y="510489"/>
                      <a:pt x="1556303" y="508379"/>
                    </a:cubicBezTo>
                    <a:cubicBezTo>
                      <a:pt x="1557451" y="502460"/>
                      <a:pt x="1557681" y="495670"/>
                      <a:pt x="1557589" y="489201"/>
                    </a:cubicBezTo>
                    <a:cubicBezTo>
                      <a:pt x="1564156" y="487596"/>
                      <a:pt x="1565625" y="476493"/>
                      <a:pt x="1569483" y="470987"/>
                    </a:cubicBezTo>
                    <a:cubicBezTo>
                      <a:pt x="1572881" y="464794"/>
                      <a:pt x="1576004" y="457958"/>
                      <a:pt x="1579310" y="451214"/>
                    </a:cubicBezTo>
                    <a:cubicBezTo>
                      <a:pt x="1579310" y="457820"/>
                      <a:pt x="1579448" y="464427"/>
                      <a:pt x="1579815" y="471033"/>
                    </a:cubicBezTo>
                    <a:cubicBezTo>
                      <a:pt x="1580504" y="482549"/>
                      <a:pt x="1581882" y="494431"/>
                      <a:pt x="1583673" y="505764"/>
                    </a:cubicBezTo>
                    <a:cubicBezTo>
                      <a:pt x="1584316" y="515995"/>
                      <a:pt x="1590653" y="522968"/>
                      <a:pt x="1598368" y="524574"/>
                    </a:cubicBezTo>
                    <a:cubicBezTo>
                      <a:pt x="1623120" y="528978"/>
                      <a:pt x="1649158" y="528061"/>
                      <a:pt x="1674461" y="530768"/>
                    </a:cubicBezTo>
                    <a:cubicBezTo>
                      <a:pt x="1667757" y="541366"/>
                      <a:pt x="1661006" y="551964"/>
                      <a:pt x="1654164" y="562470"/>
                    </a:cubicBezTo>
                    <a:cubicBezTo>
                      <a:pt x="1642683" y="561919"/>
                      <a:pt x="1631203" y="562103"/>
                      <a:pt x="1619722" y="562286"/>
                    </a:cubicBezTo>
                    <a:cubicBezTo>
                      <a:pt x="1609619" y="562424"/>
                      <a:pt x="1599516" y="562608"/>
                      <a:pt x="1589413" y="562286"/>
                    </a:cubicBezTo>
                    <a:cubicBezTo>
                      <a:pt x="1586336" y="562286"/>
                      <a:pt x="1583260" y="562286"/>
                      <a:pt x="1580229" y="562240"/>
                    </a:cubicBezTo>
                    <a:cubicBezTo>
                      <a:pt x="1571641" y="562195"/>
                      <a:pt x="1563054" y="562103"/>
                      <a:pt x="1554466" y="562653"/>
                    </a:cubicBezTo>
                    <a:cubicBezTo>
                      <a:pt x="1548313" y="563158"/>
                      <a:pt x="1543996" y="569994"/>
                      <a:pt x="1545879" y="575775"/>
                    </a:cubicBezTo>
                    <a:close/>
                    <a:moveTo>
                      <a:pt x="927075" y="592842"/>
                    </a:moveTo>
                    <a:cubicBezTo>
                      <a:pt x="968772" y="585042"/>
                      <a:pt x="1011434" y="582519"/>
                      <a:pt x="1053729" y="580225"/>
                    </a:cubicBezTo>
                    <a:cubicBezTo>
                      <a:pt x="1062867" y="579537"/>
                      <a:pt x="1072052" y="579262"/>
                      <a:pt x="1081190" y="579262"/>
                    </a:cubicBezTo>
                    <a:cubicBezTo>
                      <a:pt x="1107182" y="579262"/>
                      <a:pt x="1133220" y="581418"/>
                      <a:pt x="1159166" y="581464"/>
                    </a:cubicBezTo>
                    <a:cubicBezTo>
                      <a:pt x="1221116" y="582152"/>
                      <a:pt x="1282881" y="585134"/>
                      <a:pt x="1344509" y="591465"/>
                    </a:cubicBezTo>
                    <a:cubicBezTo>
                      <a:pt x="1366368" y="593025"/>
                      <a:pt x="1388273" y="592199"/>
                      <a:pt x="1410178" y="591420"/>
                    </a:cubicBezTo>
                    <a:cubicBezTo>
                      <a:pt x="1434242" y="590548"/>
                      <a:pt x="1458305" y="589676"/>
                      <a:pt x="1482322" y="591924"/>
                    </a:cubicBezTo>
                    <a:cubicBezTo>
                      <a:pt x="1487190" y="604403"/>
                      <a:pt x="1493481" y="616240"/>
                      <a:pt x="1498716" y="628581"/>
                    </a:cubicBezTo>
                    <a:cubicBezTo>
                      <a:pt x="1501793" y="638812"/>
                      <a:pt x="1504457" y="649227"/>
                      <a:pt x="1507901" y="659320"/>
                    </a:cubicBezTo>
                    <a:cubicBezTo>
                      <a:pt x="1471255" y="658816"/>
                      <a:pt x="1434747" y="652484"/>
                      <a:pt x="1398009" y="654411"/>
                    </a:cubicBezTo>
                    <a:cubicBezTo>
                      <a:pt x="1366139" y="655925"/>
                      <a:pt x="1334268" y="655742"/>
                      <a:pt x="1302398" y="655879"/>
                    </a:cubicBezTo>
                    <a:cubicBezTo>
                      <a:pt x="1276314" y="656522"/>
                      <a:pt x="1250828" y="659183"/>
                      <a:pt x="1224330" y="659596"/>
                    </a:cubicBezTo>
                    <a:cubicBezTo>
                      <a:pt x="1207431" y="660146"/>
                      <a:pt x="1190577" y="659045"/>
                      <a:pt x="1173678" y="657944"/>
                    </a:cubicBezTo>
                    <a:cubicBezTo>
                      <a:pt x="1158248" y="656935"/>
                      <a:pt x="1142772" y="655925"/>
                      <a:pt x="1127296" y="656201"/>
                    </a:cubicBezTo>
                    <a:cubicBezTo>
                      <a:pt x="1086471" y="655925"/>
                      <a:pt x="1046197" y="661431"/>
                      <a:pt x="1004683" y="662899"/>
                    </a:cubicBezTo>
                    <a:cubicBezTo>
                      <a:pt x="984478" y="662257"/>
                      <a:pt x="959771" y="664872"/>
                      <a:pt x="942459" y="653127"/>
                    </a:cubicBezTo>
                    <a:cubicBezTo>
                      <a:pt x="936718" y="633215"/>
                      <a:pt x="931391" y="613120"/>
                      <a:pt x="927075" y="592842"/>
                    </a:cubicBezTo>
                    <a:close/>
                    <a:moveTo>
                      <a:pt x="922804" y="572655"/>
                    </a:moveTo>
                    <a:cubicBezTo>
                      <a:pt x="917201" y="574169"/>
                      <a:pt x="913895" y="580409"/>
                      <a:pt x="915732" y="585868"/>
                    </a:cubicBezTo>
                    <a:cubicBezTo>
                      <a:pt x="915594" y="587245"/>
                      <a:pt x="915548" y="588621"/>
                      <a:pt x="915502" y="589997"/>
                    </a:cubicBezTo>
                    <a:lnTo>
                      <a:pt x="915502" y="589997"/>
                    </a:lnTo>
                    <a:cubicBezTo>
                      <a:pt x="906364" y="599907"/>
                      <a:pt x="900577" y="612386"/>
                      <a:pt x="893230" y="623626"/>
                    </a:cubicBezTo>
                    <a:cubicBezTo>
                      <a:pt x="892266" y="624590"/>
                      <a:pt x="891393" y="625737"/>
                      <a:pt x="890704" y="626884"/>
                    </a:cubicBezTo>
                    <a:lnTo>
                      <a:pt x="890704" y="626884"/>
                    </a:lnTo>
                    <a:cubicBezTo>
                      <a:pt x="890199" y="625049"/>
                      <a:pt x="889648" y="623259"/>
                      <a:pt x="889143" y="621470"/>
                    </a:cubicBezTo>
                    <a:cubicBezTo>
                      <a:pt x="888638" y="619681"/>
                      <a:pt x="888087" y="617938"/>
                      <a:pt x="887581" y="616194"/>
                    </a:cubicBezTo>
                    <a:cubicBezTo>
                      <a:pt x="887168" y="614772"/>
                      <a:pt x="886709" y="613395"/>
                      <a:pt x="886296" y="612019"/>
                    </a:cubicBezTo>
                    <a:cubicBezTo>
                      <a:pt x="885699" y="610138"/>
                      <a:pt x="885102" y="608257"/>
                      <a:pt x="884551" y="606468"/>
                    </a:cubicBezTo>
                    <a:cubicBezTo>
                      <a:pt x="884275" y="605550"/>
                      <a:pt x="883999" y="604679"/>
                      <a:pt x="883724" y="603807"/>
                    </a:cubicBezTo>
                    <a:cubicBezTo>
                      <a:pt x="883494" y="603027"/>
                      <a:pt x="883265" y="602247"/>
                      <a:pt x="883035" y="601513"/>
                    </a:cubicBezTo>
                    <a:cubicBezTo>
                      <a:pt x="881703" y="597017"/>
                      <a:pt x="880601" y="592934"/>
                      <a:pt x="879958" y="589538"/>
                    </a:cubicBezTo>
                    <a:cubicBezTo>
                      <a:pt x="878443" y="571921"/>
                      <a:pt x="864942" y="570774"/>
                      <a:pt x="850338" y="570453"/>
                    </a:cubicBezTo>
                    <a:cubicBezTo>
                      <a:pt x="844093" y="570269"/>
                      <a:pt x="837847" y="570315"/>
                      <a:pt x="831602" y="570590"/>
                    </a:cubicBezTo>
                    <a:lnTo>
                      <a:pt x="831556" y="570590"/>
                    </a:lnTo>
                    <a:cubicBezTo>
                      <a:pt x="832704" y="568618"/>
                      <a:pt x="833393" y="566140"/>
                      <a:pt x="833439" y="563846"/>
                    </a:cubicBezTo>
                    <a:cubicBezTo>
                      <a:pt x="834449" y="556368"/>
                      <a:pt x="837847" y="549211"/>
                      <a:pt x="840006" y="541916"/>
                    </a:cubicBezTo>
                    <a:cubicBezTo>
                      <a:pt x="846068" y="539347"/>
                      <a:pt x="850155" y="533566"/>
                      <a:pt x="849741" y="520628"/>
                    </a:cubicBezTo>
                    <a:cubicBezTo>
                      <a:pt x="848869" y="510764"/>
                      <a:pt x="847950" y="500809"/>
                      <a:pt x="846802" y="490899"/>
                    </a:cubicBezTo>
                    <a:cubicBezTo>
                      <a:pt x="848226" y="490119"/>
                      <a:pt x="849374" y="488880"/>
                      <a:pt x="849925" y="487366"/>
                    </a:cubicBezTo>
                    <a:cubicBezTo>
                      <a:pt x="853369" y="479658"/>
                      <a:pt x="858604" y="461123"/>
                      <a:pt x="866044" y="450525"/>
                    </a:cubicBezTo>
                    <a:cubicBezTo>
                      <a:pt x="867008" y="458967"/>
                      <a:pt x="868661" y="467822"/>
                      <a:pt x="868753" y="470162"/>
                    </a:cubicBezTo>
                    <a:cubicBezTo>
                      <a:pt x="871141" y="488559"/>
                      <a:pt x="872932" y="507094"/>
                      <a:pt x="876606" y="525170"/>
                    </a:cubicBezTo>
                    <a:cubicBezTo>
                      <a:pt x="879499" y="541090"/>
                      <a:pt x="894653" y="542100"/>
                      <a:pt x="905124" y="542558"/>
                    </a:cubicBezTo>
                    <a:cubicBezTo>
                      <a:pt x="906869" y="542604"/>
                      <a:pt x="908522" y="542604"/>
                      <a:pt x="910221" y="542604"/>
                    </a:cubicBezTo>
                    <a:cubicBezTo>
                      <a:pt x="934514" y="542604"/>
                      <a:pt x="958486" y="539943"/>
                      <a:pt x="982687" y="537512"/>
                    </a:cubicBezTo>
                    <a:cubicBezTo>
                      <a:pt x="977773" y="546366"/>
                      <a:pt x="966706" y="558341"/>
                      <a:pt x="977773" y="564351"/>
                    </a:cubicBezTo>
                    <a:cubicBezTo>
                      <a:pt x="978140" y="564534"/>
                      <a:pt x="978554" y="564626"/>
                      <a:pt x="978967" y="564718"/>
                    </a:cubicBezTo>
                    <a:cubicBezTo>
                      <a:pt x="978967" y="564718"/>
                      <a:pt x="978967" y="564718"/>
                      <a:pt x="978921" y="564718"/>
                    </a:cubicBezTo>
                    <a:lnTo>
                      <a:pt x="978921" y="564718"/>
                    </a:lnTo>
                    <a:cubicBezTo>
                      <a:pt x="960185" y="566553"/>
                      <a:pt x="941402" y="569076"/>
                      <a:pt x="922804" y="572655"/>
                    </a:cubicBezTo>
                    <a:close/>
                    <a:moveTo>
                      <a:pt x="708989" y="608165"/>
                    </a:moveTo>
                    <a:cubicBezTo>
                      <a:pt x="733282" y="603623"/>
                      <a:pt x="757667" y="599448"/>
                      <a:pt x="782235" y="596650"/>
                    </a:cubicBezTo>
                    <a:cubicBezTo>
                      <a:pt x="807722" y="593071"/>
                      <a:pt x="833485" y="589217"/>
                      <a:pt x="859247" y="591832"/>
                    </a:cubicBezTo>
                    <a:cubicBezTo>
                      <a:pt x="864207" y="616332"/>
                      <a:pt x="876927" y="640556"/>
                      <a:pt x="874999" y="665927"/>
                    </a:cubicBezTo>
                    <a:cubicBezTo>
                      <a:pt x="844414" y="670194"/>
                      <a:pt x="811855" y="670652"/>
                      <a:pt x="780628" y="670928"/>
                    </a:cubicBezTo>
                    <a:cubicBezTo>
                      <a:pt x="776633" y="670790"/>
                      <a:pt x="772638" y="670744"/>
                      <a:pt x="768597" y="670744"/>
                    </a:cubicBezTo>
                    <a:cubicBezTo>
                      <a:pt x="767724" y="670744"/>
                      <a:pt x="766806" y="670744"/>
                      <a:pt x="765933" y="670744"/>
                    </a:cubicBezTo>
                    <a:cubicBezTo>
                      <a:pt x="753993" y="670790"/>
                      <a:pt x="741916" y="670836"/>
                      <a:pt x="730389" y="667991"/>
                    </a:cubicBezTo>
                    <a:lnTo>
                      <a:pt x="730389" y="667991"/>
                    </a:lnTo>
                    <a:cubicBezTo>
                      <a:pt x="721985" y="648722"/>
                      <a:pt x="716842" y="627801"/>
                      <a:pt x="708989" y="608165"/>
                    </a:cubicBezTo>
                    <a:close/>
                    <a:moveTo>
                      <a:pt x="698289" y="604220"/>
                    </a:moveTo>
                    <a:cubicBezTo>
                      <a:pt x="698289" y="604816"/>
                      <a:pt x="698289" y="605413"/>
                      <a:pt x="698289" y="606009"/>
                    </a:cubicBezTo>
                    <a:lnTo>
                      <a:pt x="698289" y="606055"/>
                    </a:lnTo>
                    <a:cubicBezTo>
                      <a:pt x="697049" y="607018"/>
                      <a:pt x="695993" y="608257"/>
                      <a:pt x="694983" y="609450"/>
                    </a:cubicBezTo>
                    <a:cubicBezTo>
                      <a:pt x="689013" y="616836"/>
                      <a:pt x="684191" y="625003"/>
                      <a:pt x="679415" y="633169"/>
                    </a:cubicBezTo>
                    <a:cubicBezTo>
                      <a:pt x="679186" y="632252"/>
                      <a:pt x="679002" y="631334"/>
                      <a:pt x="678772" y="630417"/>
                    </a:cubicBezTo>
                    <a:cubicBezTo>
                      <a:pt x="678543" y="629361"/>
                      <a:pt x="678313" y="628306"/>
                      <a:pt x="678084" y="627205"/>
                    </a:cubicBezTo>
                    <a:cubicBezTo>
                      <a:pt x="675328" y="618580"/>
                      <a:pt x="675558" y="607661"/>
                      <a:pt x="668118" y="601513"/>
                    </a:cubicBezTo>
                    <a:cubicBezTo>
                      <a:pt x="658888" y="595640"/>
                      <a:pt x="647821" y="596099"/>
                      <a:pt x="637029" y="596604"/>
                    </a:cubicBezTo>
                    <a:cubicBezTo>
                      <a:pt x="633309" y="596787"/>
                      <a:pt x="629590" y="596925"/>
                      <a:pt x="626008" y="596833"/>
                    </a:cubicBezTo>
                    <a:cubicBezTo>
                      <a:pt x="608190" y="596971"/>
                      <a:pt x="590326" y="597108"/>
                      <a:pt x="572554" y="598531"/>
                    </a:cubicBezTo>
                    <a:cubicBezTo>
                      <a:pt x="571038" y="598622"/>
                      <a:pt x="569523" y="598714"/>
                      <a:pt x="567962" y="598806"/>
                    </a:cubicBezTo>
                    <a:cubicBezTo>
                      <a:pt x="567824" y="598806"/>
                      <a:pt x="567640" y="598806"/>
                      <a:pt x="567502" y="598806"/>
                    </a:cubicBezTo>
                    <a:cubicBezTo>
                      <a:pt x="567319" y="598806"/>
                      <a:pt x="567181" y="598806"/>
                      <a:pt x="566997" y="598806"/>
                    </a:cubicBezTo>
                    <a:cubicBezTo>
                      <a:pt x="565436" y="598852"/>
                      <a:pt x="563783" y="598944"/>
                      <a:pt x="562175" y="598989"/>
                    </a:cubicBezTo>
                    <a:cubicBezTo>
                      <a:pt x="561027" y="599035"/>
                      <a:pt x="559833" y="599081"/>
                      <a:pt x="558685" y="599081"/>
                    </a:cubicBezTo>
                    <a:lnTo>
                      <a:pt x="558685" y="599081"/>
                    </a:lnTo>
                    <a:cubicBezTo>
                      <a:pt x="560706" y="595732"/>
                      <a:pt x="560752" y="590364"/>
                      <a:pt x="561349" y="586694"/>
                    </a:cubicBezTo>
                    <a:cubicBezTo>
                      <a:pt x="562405" y="580821"/>
                      <a:pt x="563645" y="574995"/>
                      <a:pt x="565252" y="569214"/>
                    </a:cubicBezTo>
                    <a:cubicBezTo>
                      <a:pt x="588168" y="569168"/>
                      <a:pt x="585734" y="545816"/>
                      <a:pt x="581692" y="527464"/>
                    </a:cubicBezTo>
                    <a:cubicBezTo>
                      <a:pt x="578799" y="513425"/>
                      <a:pt x="573794" y="500029"/>
                      <a:pt x="568742" y="486678"/>
                    </a:cubicBezTo>
                    <a:cubicBezTo>
                      <a:pt x="570947" y="483971"/>
                      <a:pt x="572416" y="480025"/>
                      <a:pt x="574023" y="477273"/>
                    </a:cubicBezTo>
                    <a:cubicBezTo>
                      <a:pt x="577238" y="471492"/>
                      <a:pt x="580958" y="465895"/>
                      <a:pt x="585458" y="460986"/>
                    </a:cubicBezTo>
                    <a:cubicBezTo>
                      <a:pt x="585825" y="461720"/>
                      <a:pt x="586193" y="462454"/>
                      <a:pt x="586698" y="463004"/>
                    </a:cubicBezTo>
                    <a:cubicBezTo>
                      <a:pt x="587708" y="486632"/>
                      <a:pt x="595102" y="508700"/>
                      <a:pt x="600704" y="530951"/>
                    </a:cubicBezTo>
                    <a:cubicBezTo>
                      <a:pt x="605251" y="546137"/>
                      <a:pt x="610164" y="555817"/>
                      <a:pt x="623849" y="557194"/>
                    </a:cubicBezTo>
                    <a:cubicBezTo>
                      <a:pt x="626926" y="557515"/>
                      <a:pt x="629957" y="557607"/>
                      <a:pt x="632988" y="557607"/>
                    </a:cubicBezTo>
                    <a:cubicBezTo>
                      <a:pt x="638774" y="557607"/>
                      <a:pt x="644422" y="557148"/>
                      <a:pt x="650163" y="556735"/>
                    </a:cubicBezTo>
                    <a:cubicBezTo>
                      <a:pt x="658291" y="556093"/>
                      <a:pt x="666557" y="555496"/>
                      <a:pt x="675282" y="556139"/>
                    </a:cubicBezTo>
                    <a:cubicBezTo>
                      <a:pt x="680426" y="555909"/>
                      <a:pt x="686533" y="556184"/>
                      <a:pt x="692319" y="555726"/>
                    </a:cubicBezTo>
                    <a:cubicBezTo>
                      <a:pt x="687865" y="566599"/>
                      <a:pt x="683824" y="578482"/>
                      <a:pt x="681574" y="581464"/>
                    </a:cubicBezTo>
                    <a:cubicBezTo>
                      <a:pt x="677992" y="587795"/>
                      <a:pt x="671517" y="595824"/>
                      <a:pt x="680793" y="600641"/>
                    </a:cubicBezTo>
                    <a:cubicBezTo>
                      <a:pt x="694478" y="605825"/>
                      <a:pt x="697371" y="575500"/>
                      <a:pt x="700861" y="566691"/>
                    </a:cubicBezTo>
                    <a:cubicBezTo>
                      <a:pt x="701688" y="562057"/>
                      <a:pt x="703111" y="557423"/>
                      <a:pt x="704397" y="552744"/>
                    </a:cubicBezTo>
                    <a:cubicBezTo>
                      <a:pt x="710643" y="549532"/>
                      <a:pt x="714775" y="543155"/>
                      <a:pt x="713857" y="530401"/>
                    </a:cubicBezTo>
                    <a:cubicBezTo>
                      <a:pt x="712801" y="519986"/>
                      <a:pt x="710505" y="509893"/>
                      <a:pt x="708071" y="499845"/>
                    </a:cubicBezTo>
                    <a:cubicBezTo>
                      <a:pt x="708760" y="498102"/>
                      <a:pt x="709403" y="496358"/>
                      <a:pt x="710045" y="494936"/>
                    </a:cubicBezTo>
                    <a:cubicBezTo>
                      <a:pt x="714087" y="485485"/>
                      <a:pt x="719643" y="476493"/>
                      <a:pt x="725567" y="467684"/>
                    </a:cubicBezTo>
                    <a:cubicBezTo>
                      <a:pt x="726348" y="466629"/>
                      <a:pt x="727129" y="465482"/>
                      <a:pt x="727909" y="464381"/>
                    </a:cubicBezTo>
                    <a:cubicBezTo>
                      <a:pt x="729976" y="480576"/>
                      <a:pt x="734292" y="499570"/>
                      <a:pt x="735119" y="505213"/>
                    </a:cubicBezTo>
                    <a:cubicBezTo>
                      <a:pt x="739436" y="525124"/>
                      <a:pt x="740079" y="537466"/>
                      <a:pt x="758907" y="539530"/>
                    </a:cubicBezTo>
                    <a:cubicBezTo>
                      <a:pt x="778883" y="541136"/>
                      <a:pt x="798905" y="542329"/>
                      <a:pt x="818927" y="543660"/>
                    </a:cubicBezTo>
                    <a:cubicBezTo>
                      <a:pt x="821545" y="543660"/>
                      <a:pt x="824163" y="543797"/>
                      <a:pt x="826780" y="543797"/>
                    </a:cubicBezTo>
                    <a:cubicBezTo>
                      <a:pt x="826872" y="543797"/>
                      <a:pt x="826964" y="543797"/>
                      <a:pt x="827056" y="543797"/>
                    </a:cubicBezTo>
                    <a:cubicBezTo>
                      <a:pt x="824576" y="548569"/>
                      <a:pt x="822647" y="552973"/>
                      <a:pt x="821867" y="554579"/>
                    </a:cubicBezTo>
                    <a:cubicBezTo>
                      <a:pt x="819754" y="559488"/>
                      <a:pt x="815851" y="566874"/>
                      <a:pt x="818882" y="571325"/>
                    </a:cubicBezTo>
                    <a:lnTo>
                      <a:pt x="818836" y="571325"/>
                    </a:lnTo>
                    <a:cubicBezTo>
                      <a:pt x="816218" y="571508"/>
                      <a:pt x="813600" y="571783"/>
                      <a:pt x="810937" y="572013"/>
                    </a:cubicBezTo>
                    <a:cubicBezTo>
                      <a:pt x="809605" y="572150"/>
                      <a:pt x="808319" y="572288"/>
                      <a:pt x="806988" y="572426"/>
                    </a:cubicBezTo>
                    <a:cubicBezTo>
                      <a:pt x="804416" y="572701"/>
                      <a:pt x="801798" y="572976"/>
                      <a:pt x="799227" y="573297"/>
                    </a:cubicBezTo>
                    <a:cubicBezTo>
                      <a:pt x="799181" y="573297"/>
                      <a:pt x="799181" y="573297"/>
                      <a:pt x="799135" y="573297"/>
                    </a:cubicBezTo>
                    <a:cubicBezTo>
                      <a:pt x="796517" y="573618"/>
                      <a:pt x="793900" y="573986"/>
                      <a:pt x="791282" y="574307"/>
                    </a:cubicBezTo>
                    <a:cubicBezTo>
                      <a:pt x="786690" y="574903"/>
                      <a:pt x="782144" y="575545"/>
                      <a:pt x="777597" y="576188"/>
                    </a:cubicBezTo>
                    <a:cubicBezTo>
                      <a:pt x="775806" y="576463"/>
                      <a:pt x="773969" y="576692"/>
                      <a:pt x="772178" y="576968"/>
                    </a:cubicBezTo>
                    <a:cubicBezTo>
                      <a:pt x="769377" y="577381"/>
                      <a:pt x="766576" y="577748"/>
                      <a:pt x="763775" y="578160"/>
                    </a:cubicBezTo>
                    <a:cubicBezTo>
                      <a:pt x="761157" y="578528"/>
                      <a:pt x="758540" y="578849"/>
                      <a:pt x="755922" y="579216"/>
                    </a:cubicBezTo>
                    <a:cubicBezTo>
                      <a:pt x="741916" y="580776"/>
                      <a:pt x="728506" y="583528"/>
                      <a:pt x="714638" y="586143"/>
                    </a:cubicBezTo>
                    <a:cubicBezTo>
                      <a:pt x="705407" y="586235"/>
                      <a:pt x="692549" y="593668"/>
                      <a:pt x="698289" y="604220"/>
                    </a:cubicBezTo>
                    <a:close/>
                    <a:moveTo>
                      <a:pt x="506747" y="620002"/>
                    </a:moveTo>
                    <a:cubicBezTo>
                      <a:pt x="530673" y="620874"/>
                      <a:pt x="554644" y="619864"/>
                      <a:pt x="578616" y="618855"/>
                    </a:cubicBezTo>
                    <a:cubicBezTo>
                      <a:pt x="603873" y="617800"/>
                      <a:pt x="629176" y="616699"/>
                      <a:pt x="654433" y="617892"/>
                    </a:cubicBezTo>
                    <a:cubicBezTo>
                      <a:pt x="658842" y="639271"/>
                      <a:pt x="667475" y="660697"/>
                      <a:pt x="666878" y="682673"/>
                    </a:cubicBezTo>
                    <a:cubicBezTo>
                      <a:pt x="631564" y="682764"/>
                      <a:pt x="596296" y="686068"/>
                      <a:pt x="560981" y="684049"/>
                    </a:cubicBezTo>
                    <a:cubicBezTo>
                      <a:pt x="551200" y="683453"/>
                      <a:pt x="541097" y="684141"/>
                      <a:pt x="531545" y="681480"/>
                    </a:cubicBezTo>
                    <a:cubicBezTo>
                      <a:pt x="523417" y="660972"/>
                      <a:pt x="515151" y="640464"/>
                      <a:pt x="506747" y="620002"/>
                    </a:cubicBezTo>
                    <a:close/>
                    <a:moveTo>
                      <a:pt x="278054" y="503424"/>
                    </a:moveTo>
                    <a:cubicBezTo>
                      <a:pt x="279523" y="501176"/>
                      <a:pt x="278788" y="498285"/>
                      <a:pt x="279799" y="495854"/>
                    </a:cubicBezTo>
                    <a:cubicBezTo>
                      <a:pt x="327558" y="486173"/>
                      <a:pt x="376603" y="486724"/>
                      <a:pt x="425005" y="482319"/>
                    </a:cubicBezTo>
                    <a:cubicBezTo>
                      <a:pt x="450768" y="479246"/>
                      <a:pt x="476301" y="474337"/>
                      <a:pt x="502017" y="470666"/>
                    </a:cubicBezTo>
                    <a:cubicBezTo>
                      <a:pt x="509778" y="468923"/>
                      <a:pt x="517723" y="467868"/>
                      <a:pt x="525667" y="467868"/>
                    </a:cubicBezTo>
                    <a:cubicBezTo>
                      <a:pt x="530810" y="467868"/>
                      <a:pt x="535908" y="468326"/>
                      <a:pt x="541005" y="469382"/>
                    </a:cubicBezTo>
                    <a:cubicBezTo>
                      <a:pt x="549822" y="495303"/>
                      <a:pt x="563002" y="520491"/>
                      <a:pt x="564563" y="548431"/>
                    </a:cubicBezTo>
                    <a:cubicBezTo>
                      <a:pt x="520662" y="549807"/>
                      <a:pt x="476438" y="548798"/>
                      <a:pt x="432996" y="555955"/>
                    </a:cubicBezTo>
                    <a:cubicBezTo>
                      <a:pt x="396212" y="557698"/>
                      <a:pt x="359520" y="562516"/>
                      <a:pt x="322920" y="567241"/>
                    </a:cubicBezTo>
                    <a:cubicBezTo>
                      <a:pt x="314975" y="567425"/>
                      <a:pt x="303908" y="569076"/>
                      <a:pt x="301061" y="559075"/>
                    </a:cubicBezTo>
                    <a:cubicBezTo>
                      <a:pt x="293254" y="540586"/>
                      <a:pt x="285034" y="522280"/>
                      <a:pt x="278054" y="503424"/>
                    </a:cubicBezTo>
                    <a:close/>
                    <a:moveTo>
                      <a:pt x="479699" y="433275"/>
                    </a:moveTo>
                    <a:cubicBezTo>
                      <a:pt x="481031" y="428916"/>
                      <a:pt x="490307" y="411437"/>
                      <a:pt x="483878" y="409555"/>
                    </a:cubicBezTo>
                    <a:cubicBezTo>
                      <a:pt x="486358" y="395241"/>
                      <a:pt x="479561" y="381936"/>
                      <a:pt x="473407" y="368815"/>
                    </a:cubicBezTo>
                    <a:cubicBezTo>
                      <a:pt x="473775" y="368081"/>
                      <a:pt x="474188" y="367393"/>
                      <a:pt x="474556" y="366750"/>
                    </a:cubicBezTo>
                    <a:cubicBezTo>
                      <a:pt x="480617" y="356107"/>
                      <a:pt x="487506" y="345921"/>
                      <a:pt x="494853" y="336103"/>
                    </a:cubicBezTo>
                    <a:cubicBezTo>
                      <a:pt x="495129" y="336516"/>
                      <a:pt x="495312" y="336929"/>
                      <a:pt x="495634" y="337342"/>
                    </a:cubicBezTo>
                    <a:cubicBezTo>
                      <a:pt x="500961" y="360924"/>
                      <a:pt x="510467" y="383542"/>
                      <a:pt x="517906" y="406527"/>
                    </a:cubicBezTo>
                    <a:cubicBezTo>
                      <a:pt x="526907" y="418731"/>
                      <a:pt x="544863" y="417171"/>
                      <a:pt x="558456" y="418456"/>
                    </a:cubicBezTo>
                    <a:cubicBezTo>
                      <a:pt x="561670" y="418731"/>
                      <a:pt x="564701" y="418869"/>
                      <a:pt x="567640" y="418869"/>
                    </a:cubicBezTo>
                    <a:cubicBezTo>
                      <a:pt x="573426" y="418869"/>
                      <a:pt x="578524" y="418227"/>
                      <a:pt x="583024" y="417126"/>
                    </a:cubicBezTo>
                    <a:cubicBezTo>
                      <a:pt x="578616" y="425430"/>
                      <a:pt x="574712" y="434147"/>
                      <a:pt x="569431" y="441854"/>
                    </a:cubicBezTo>
                    <a:cubicBezTo>
                      <a:pt x="567089" y="445754"/>
                      <a:pt x="569339" y="451259"/>
                      <a:pt x="573564" y="452728"/>
                    </a:cubicBezTo>
                    <a:cubicBezTo>
                      <a:pt x="585045" y="456811"/>
                      <a:pt x="588397" y="433963"/>
                      <a:pt x="592530" y="426439"/>
                    </a:cubicBezTo>
                    <a:cubicBezTo>
                      <a:pt x="593219" y="424191"/>
                      <a:pt x="596296" y="416437"/>
                      <a:pt x="597582" y="410014"/>
                    </a:cubicBezTo>
                    <a:cubicBezTo>
                      <a:pt x="608695" y="400242"/>
                      <a:pt x="609613" y="382854"/>
                      <a:pt x="599970" y="359960"/>
                    </a:cubicBezTo>
                    <a:cubicBezTo>
                      <a:pt x="599648" y="359089"/>
                      <a:pt x="599418" y="358217"/>
                      <a:pt x="599097" y="357345"/>
                    </a:cubicBezTo>
                    <a:cubicBezTo>
                      <a:pt x="602266" y="353950"/>
                      <a:pt x="603460" y="347390"/>
                      <a:pt x="605526" y="343536"/>
                    </a:cubicBezTo>
                    <a:cubicBezTo>
                      <a:pt x="609108" y="336333"/>
                      <a:pt x="613012" y="327753"/>
                      <a:pt x="618706" y="321330"/>
                    </a:cubicBezTo>
                    <a:cubicBezTo>
                      <a:pt x="619487" y="326790"/>
                      <a:pt x="621048" y="332250"/>
                      <a:pt x="621875" y="337526"/>
                    </a:cubicBezTo>
                    <a:cubicBezTo>
                      <a:pt x="627753" y="356565"/>
                      <a:pt x="631518" y="387212"/>
                      <a:pt x="653331" y="394232"/>
                    </a:cubicBezTo>
                    <a:cubicBezTo>
                      <a:pt x="658061" y="395379"/>
                      <a:pt x="662837" y="395838"/>
                      <a:pt x="667613" y="395838"/>
                    </a:cubicBezTo>
                    <a:cubicBezTo>
                      <a:pt x="681574" y="395838"/>
                      <a:pt x="695626" y="392030"/>
                      <a:pt x="709449" y="390791"/>
                    </a:cubicBezTo>
                    <a:cubicBezTo>
                      <a:pt x="710413" y="390745"/>
                      <a:pt x="711377" y="390699"/>
                      <a:pt x="712388" y="390653"/>
                    </a:cubicBezTo>
                    <a:cubicBezTo>
                      <a:pt x="706831" y="402307"/>
                      <a:pt x="701688" y="414327"/>
                      <a:pt x="694524" y="425154"/>
                    </a:cubicBezTo>
                    <a:cubicBezTo>
                      <a:pt x="693330" y="427448"/>
                      <a:pt x="691263" y="430109"/>
                      <a:pt x="689335" y="432862"/>
                    </a:cubicBezTo>
                    <a:cubicBezTo>
                      <a:pt x="686028" y="430889"/>
                      <a:pt x="681574" y="430063"/>
                      <a:pt x="675420" y="430339"/>
                    </a:cubicBezTo>
                    <a:cubicBezTo>
                      <a:pt x="653653" y="429696"/>
                      <a:pt x="632896" y="439973"/>
                      <a:pt x="611312" y="441625"/>
                    </a:cubicBezTo>
                    <a:cubicBezTo>
                      <a:pt x="603919" y="442542"/>
                      <a:pt x="596342" y="443185"/>
                      <a:pt x="589270" y="446075"/>
                    </a:cubicBezTo>
                    <a:cubicBezTo>
                      <a:pt x="587846" y="446717"/>
                      <a:pt x="586606" y="448140"/>
                      <a:pt x="585780" y="449745"/>
                    </a:cubicBezTo>
                    <a:cubicBezTo>
                      <a:pt x="580453" y="452039"/>
                      <a:pt x="575631" y="456168"/>
                      <a:pt x="571773" y="460252"/>
                    </a:cubicBezTo>
                    <a:cubicBezTo>
                      <a:pt x="569890" y="462821"/>
                      <a:pt x="566079" y="466491"/>
                      <a:pt x="562727" y="470391"/>
                    </a:cubicBezTo>
                    <a:cubicBezTo>
                      <a:pt x="560155" y="462637"/>
                      <a:pt x="557767" y="454517"/>
                      <a:pt x="550419" y="450801"/>
                    </a:cubicBezTo>
                    <a:cubicBezTo>
                      <a:pt x="529203" y="442864"/>
                      <a:pt x="506517" y="449103"/>
                      <a:pt x="485026" y="452361"/>
                    </a:cubicBezTo>
                    <a:cubicBezTo>
                      <a:pt x="480250" y="452911"/>
                      <a:pt x="475520" y="453599"/>
                      <a:pt x="470744" y="454379"/>
                    </a:cubicBezTo>
                    <a:cubicBezTo>
                      <a:pt x="474785" y="448553"/>
                      <a:pt x="476622" y="438046"/>
                      <a:pt x="479699" y="433275"/>
                    </a:cubicBezTo>
                    <a:close/>
                    <a:moveTo>
                      <a:pt x="251327" y="432954"/>
                    </a:moveTo>
                    <a:cubicBezTo>
                      <a:pt x="246826" y="427402"/>
                      <a:pt x="242510" y="422402"/>
                      <a:pt x="239249" y="415841"/>
                    </a:cubicBezTo>
                    <a:cubicBezTo>
                      <a:pt x="233555" y="403178"/>
                      <a:pt x="226024" y="390791"/>
                      <a:pt x="224003" y="376844"/>
                    </a:cubicBezTo>
                    <a:cubicBezTo>
                      <a:pt x="223911" y="374963"/>
                      <a:pt x="223957" y="372944"/>
                      <a:pt x="224876" y="371247"/>
                    </a:cubicBezTo>
                    <a:cubicBezTo>
                      <a:pt x="225518" y="371201"/>
                      <a:pt x="226161" y="371155"/>
                      <a:pt x="226804" y="371109"/>
                    </a:cubicBezTo>
                    <a:cubicBezTo>
                      <a:pt x="228779" y="372806"/>
                      <a:pt x="231442" y="373678"/>
                      <a:pt x="234106" y="373265"/>
                    </a:cubicBezTo>
                    <a:cubicBezTo>
                      <a:pt x="244117" y="371338"/>
                      <a:pt x="253669" y="367714"/>
                      <a:pt x="263588" y="365328"/>
                    </a:cubicBezTo>
                    <a:cubicBezTo>
                      <a:pt x="305332" y="355785"/>
                      <a:pt x="346202" y="347848"/>
                      <a:pt x="388359" y="339361"/>
                    </a:cubicBezTo>
                    <a:cubicBezTo>
                      <a:pt x="402366" y="336792"/>
                      <a:pt x="416831" y="334131"/>
                      <a:pt x="431021" y="336792"/>
                    </a:cubicBezTo>
                    <a:cubicBezTo>
                      <a:pt x="437221" y="337296"/>
                      <a:pt x="439471" y="343031"/>
                      <a:pt x="441951" y="347894"/>
                    </a:cubicBezTo>
                    <a:cubicBezTo>
                      <a:pt x="446038" y="355877"/>
                      <a:pt x="449252" y="364135"/>
                      <a:pt x="452788" y="372394"/>
                    </a:cubicBezTo>
                    <a:cubicBezTo>
                      <a:pt x="452834" y="372485"/>
                      <a:pt x="452880" y="372623"/>
                      <a:pt x="452926" y="372715"/>
                    </a:cubicBezTo>
                    <a:cubicBezTo>
                      <a:pt x="452329" y="375926"/>
                      <a:pt x="453110" y="378908"/>
                      <a:pt x="456692" y="381111"/>
                    </a:cubicBezTo>
                    <a:cubicBezTo>
                      <a:pt x="460962" y="389552"/>
                      <a:pt x="465922" y="398132"/>
                      <a:pt x="464361" y="407491"/>
                    </a:cubicBezTo>
                    <a:cubicBezTo>
                      <a:pt x="403927" y="422493"/>
                      <a:pt x="341151" y="425154"/>
                      <a:pt x="279661" y="434284"/>
                    </a:cubicBezTo>
                    <a:cubicBezTo>
                      <a:pt x="270201" y="434514"/>
                      <a:pt x="260557" y="435110"/>
                      <a:pt x="251327" y="432954"/>
                    </a:cubicBezTo>
                    <a:close/>
                    <a:moveTo>
                      <a:pt x="566584" y="401848"/>
                    </a:moveTo>
                    <a:cubicBezTo>
                      <a:pt x="566584" y="401848"/>
                      <a:pt x="566722" y="401848"/>
                      <a:pt x="566814" y="401848"/>
                    </a:cubicBezTo>
                    <a:cubicBezTo>
                      <a:pt x="563691" y="401802"/>
                      <a:pt x="560476" y="401940"/>
                      <a:pt x="557170" y="402077"/>
                    </a:cubicBezTo>
                    <a:cubicBezTo>
                      <a:pt x="547251" y="402490"/>
                      <a:pt x="536872" y="402949"/>
                      <a:pt x="528652" y="398086"/>
                    </a:cubicBezTo>
                    <a:cubicBezTo>
                      <a:pt x="519330" y="379046"/>
                      <a:pt x="509686" y="358997"/>
                      <a:pt x="500823" y="339544"/>
                    </a:cubicBezTo>
                    <a:cubicBezTo>
                      <a:pt x="501191" y="339590"/>
                      <a:pt x="501558" y="339544"/>
                      <a:pt x="501925" y="339544"/>
                    </a:cubicBezTo>
                    <a:cubicBezTo>
                      <a:pt x="502017" y="339544"/>
                      <a:pt x="502109" y="339544"/>
                      <a:pt x="502201" y="339544"/>
                    </a:cubicBezTo>
                    <a:cubicBezTo>
                      <a:pt x="504359" y="339453"/>
                      <a:pt x="506517" y="338627"/>
                      <a:pt x="508033" y="336975"/>
                    </a:cubicBezTo>
                    <a:cubicBezTo>
                      <a:pt x="525989" y="328166"/>
                      <a:pt x="548307" y="323578"/>
                      <a:pt x="568329" y="326882"/>
                    </a:cubicBezTo>
                    <a:cubicBezTo>
                      <a:pt x="573381" y="343490"/>
                      <a:pt x="578707" y="360557"/>
                      <a:pt x="584907" y="376844"/>
                    </a:cubicBezTo>
                    <a:cubicBezTo>
                      <a:pt x="591704" y="395287"/>
                      <a:pt x="585091" y="400930"/>
                      <a:pt x="566584" y="401848"/>
                    </a:cubicBezTo>
                    <a:close/>
                    <a:moveTo>
                      <a:pt x="593265" y="339223"/>
                    </a:moveTo>
                    <a:cubicBezTo>
                      <a:pt x="592117" y="335323"/>
                      <a:pt x="590969" y="331470"/>
                      <a:pt x="589867" y="327570"/>
                    </a:cubicBezTo>
                    <a:cubicBezTo>
                      <a:pt x="590556" y="328579"/>
                      <a:pt x="591474" y="329497"/>
                      <a:pt x="592576" y="330047"/>
                    </a:cubicBezTo>
                    <a:cubicBezTo>
                      <a:pt x="595194" y="331332"/>
                      <a:pt x="597306" y="331194"/>
                      <a:pt x="599097" y="330323"/>
                    </a:cubicBezTo>
                    <a:cubicBezTo>
                      <a:pt x="596939" y="333396"/>
                      <a:pt x="594964" y="336470"/>
                      <a:pt x="593265" y="339223"/>
                    </a:cubicBezTo>
                    <a:close/>
                    <a:moveTo>
                      <a:pt x="753350" y="322844"/>
                    </a:moveTo>
                    <a:cubicBezTo>
                      <a:pt x="754223" y="328075"/>
                      <a:pt x="755417" y="333029"/>
                      <a:pt x="755738" y="336103"/>
                    </a:cubicBezTo>
                    <a:cubicBezTo>
                      <a:pt x="763499" y="367989"/>
                      <a:pt x="766392" y="390929"/>
                      <a:pt x="805243" y="390791"/>
                    </a:cubicBezTo>
                    <a:cubicBezTo>
                      <a:pt x="807217" y="390929"/>
                      <a:pt x="809192" y="391020"/>
                      <a:pt x="811167" y="391020"/>
                    </a:cubicBezTo>
                    <a:cubicBezTo>
                      <a:pt x="821683" y="391020"/>
                      <a:pt x="832061" y="389139"/>
                      <a:pt x="842486" y="387947"/>
                    </a:cubicBezTo>
                    <a:cubicBezTo>
                      <a:pt x="845608" y="387534"/>
                      <a:pt x="848823" y="387396"/>
                      <a:pt x="852037" y="387121"/>
                    </a:cubicBezTo>
                    <a:cubicBezTo>
                      <a:pt x="848318" y="393360"/>
                      <a:pt x="844644" y="399646"/>
                      <a:pt x="840832" y="405885"/>
                    </a:cubicBezTo>
                    <a:cubicBezTo>
                      <a:pt x="837067" y="413088"/>
                      <a:pt x="824989" y="423319"/>
                      <a:pt x="835689" y="430017"/>
                    </a:cubicBezTo>
                    <a:cubicBezTo>
                      <a:pt x="839638" y="432174"/>
                      <a:pt x="844644" y="430568"/>
                      <a:pt x="846894" y="426622"/>
                    </a:cubicBezTo>
                    <a:cubicBezTo>
                      <a:pt x="855436" y="411528"/>
                      <a:pt x="862829" y="395838"/>
                      <a:pt x="871049" y="380606"/>
                    </a:cubicBezTo>
                    <a:cubicBezTo>
                      <a:pt x="884642" y="366888"/>
                      <a:pt x="880693" y="345187"/>
                      <a:pt x="874034" y="325276"/>
                    </a:cubicBezTo>
                    <a:cubicBezTo>
                      <a:pt x="877111" y="323211"/>
                      <a:pt x="880188" y="320321"/>
                      <a:pt x="883219" y="317752"/>
                    </a:cubicBezTo>
                    <a:cubicBezTo>
                      <a:pt x="885377" y="318440"/>
                      <a:pt x="887857" y="318027"/>
                      <a:pt x="889418" y="316284"/>
                    </a:cubicBezTo>
                    <a:cubicBezTo>
                      <a:pt x="890842" y="314678"/>
                      <a:pt x="892311" y="312980"/>
                      <a:pt x="893873" y="311329"/>
                    </a:cubicBezTo>
                    <a:cubicBezTo>
                      <a:pt x="896215" y="310549"/>
                      <a:pt x="898878" y="310549"/>
                      <a:pt x="901312" y="309998"/>
                    </a:cubicBezTo>
                    <a:cubicBezTo>
                      <a:pt x="900761" y="319725"/>
                      <a:pt x="903379" y="334039"/>
                      <a:pt x="903608" y="338122"/>
                    </a:cubicBezTo>
                    <a:cubicBezTo>
                      <a:pt x="906685" y="352712"/>
                      <a:pt x="907879" y="369641"/>
                      <a:pt x="917661" y="381523"/>
                    </a:cubicBezTo>
                    <a:cubicBezTo>
                      <a:pt x="923493" y="386937"/>
                      <a:pt x="931759" y="388681"/>
                      <a:pt x="939474" y="389369"/>
                    </a:cubicBezTo>
                    <a:cubicBezTo>
                      <a:pt x="942091" y="389552"/>
                      <a:pt x="944755" y="389644"/>
                      <a:pt x="947418" y="389644"/>
                    </a:cubicBezTo>
                    <a:cubicBezTo>
                      <a:pt x="956144" y="389644"/>
                      <a:pt x="964915" y="388864"/>
                      <a:pt x="973640" y="388589"/>
                    </a:cubicBezTo>
                    <a:cubicBezTo>
                      <a:pt x="977360" y="388176"/>
                      <a:pt x="981355" y="388176"/>
                      <a:pt x="985304" y="387947"/>
                    </a:cubicBezTo>
                    <a:cubicBezTo>
                      <a:pt x="979839" y="395517"/>
                      <a:pt x="974972" y="403454"/>
                      <a:pt x="969094" y="410702"/>
                    </a:cubicBezTo>
                    <a:cubicBezTo>
                      <a:pt x="966246" y="415199"/>
                      <a:pt x="959909" y="419649"/>
                      <a:pt x="955409" y="424512"/>
                    </a:cubicBezTo>
                    <a:cubicBezTo>
                      <a:pt x="944158" y="425063"/>
                      <a:pt x="932907" y="427219"/>
                      <a:pt x="926018" y="427632"/>
                    </a:cubicBezTo>
                    <a:cubicBezTo>
                      <a:pt x="914125" y="428503"/>
                      <a:pt x="901863" y="429146"/>
                      <a:pt x="889923" y="430201"/>
                    </a:cubicBezTo>
                    <a:cubicBezTo>
                      <a:pt x="884045" y="430981"/>
                      <a:pt x="875642" y="430247"/>
                      <a:pt x="869901" y="433688"/>
                    </a:cubicBezTo>
                    <a:cubicBezTo>
                      <a:pt x="866687" y="431440"/>
                      <a:pt x="865539" y="434468"/>
                      <a:pt x="865401" y="439560"/>
                    </a:cubicBezTo>
                    <a:cubicBezTo>
                      <a:pt x="854931" y="445754"/>
                      <a:pt x="849650" y="457682"/>
                      <a:pt x="843634" y="467822"/>
                    </a:cubicBezTo>
                    <a:cubicBezTo>
                      <a:pt x="841889" y="457224"/>
                      <a:pt x="839730" y="446809"/>
                      <a:pt x="836883" y="436670"/>
                    </a:cubicBezTo>
                    <a:cubicBezTo>
                      <a:pt x="827239" y="414694"/>
                      <a:pt x="782235" y="426301"/>
                      <a:pt x="765336" y="427861"/>
                    </a:cubicBezTo>
                    <a:cubicBezTo>
                      <a:pt x="756611" y="429421"/>
                      <a:pt x="734430" y="427724"/>
                      <a:pt x="729838" y="439514"/>
                    </a:cubicBezTo>
                    <a:cubicBezTo>
                      <a:pt x="727588" y="440203"/>
                      <a:pt x="726715" y="444148"/>
                      <a:pt x="726715" y="449791"/>
                    </a:cubicBezTo>
                    <a:cubicBezTo>
                      <a:pt x="717255" y="457774"/>
                      <a:pt x="709357" y="467501"/>
                      <a:pt x="702652" y="478007"/>
                    </a:cubicBezTo>
                    <a:cubicBezTo>
                      <a:pt x="701320" y="472088"/>
                      <a:pt x="700172" y="466170"/>
                      <a:pt x="699392" y="460114"/>
                    </a:cubicBezTo>
                    <a:cubicBezTo>
                      <a:pt x="698932" y="455710"/>
                      <a:pt x="698427" y="451856"/>
                      <a:pt x="697738" y="448507"/>
                    </a:cubicBezTo>
                    <a:cubicBezTo>
                      <a:pt x="703892" y="443552"/>
                      <a:pt x="707474" y="430247"/>
                      <a:pt x="711194" y="424833"/>
                    </a:cubicBezTo>
                    <a:cubicBezTo>
                      <a:pt x="712755" y="421759"/>
                      <a:pt x="721893" y="401343"/>
                      <a:pt x="725338" y="387212"/>
                    </a:cubicBezTo>
                    <a:cubicBezTo>
                      <a:pt x="727772" y="385698"/>
                      <a:pt x="729838" y="383634"/>
                      <a:pt x="731308" y="380744"/>
                    </a:cubicBezTo>
                    <a:cubicBezTo>
                      <a:pt x="736772" y="370971"/>
                      <a:pt x="736359" y="359823"/>
                      <a:pt x="734338" y="349087"/>
                    </a:cubicBezTo>
                    <a:cubicBezTo>
                      <a:pt x="737323" y="346334"/>
                      <a:pt x="738655" y="340737"/>
                      <a:pt x="740859" y="337480"/>
                    </a:cubicBezTo>
                    <a:cubicBezTo>
                      <a:pt x="744304" y="332295"/>
                      <a:pt x="748345" y="326836"/>
                      <a:pt x="753350" y="322844"/>
                    </a:cubicBezTo>
                    <a:close/>
                    <a:moveTo>
                      <a:pt x="763499" y="311512"/>
                    </a:moveTo>
                    <a:cubicBezTo>
                      <a:pt x="770755" y="314265"/>
                      <a:pt x="778516" y="308943"/>
                      <a:pt x="785909" y="308209"/>
                    </a:cubicBezTo>
                    <a:cubicBezTo>
                      <a:pt x="805564" y="305915"/>
                      <a:pt x="827056" y="301832"/>
                      <a:pt x="846159" y="308438"/>
                    </a:cubicBezTo>
                    <a:cubicBezTo>
                      <a:pt x="851257" y="326698"/>
                      <a:pt x="863931" y="346472"/>
                      <a:pt x="857594" y="365741"/>
                    </a:cubicBezTo>
                    <a:cubicBezTo>
                      <a:pt x="841338" y="368127"/>
                      <a:pt x="824897" y="370925"/>
                      <a:pt x="808457" y="371522"/>
                    </a:cubicBezTo>
                    <a:cubicBezTo>
                      <a:pt x="800467" y="371017"/>
                      <a:pt x="790961" y="372027"/>
                      <a:pt x="784210" y="367117"/>
                    </a:cubicBezTo>
                    <a:cubicBezTo>
                      <a:pt x="774612" y="352620"/>
                      <a:pt x="769791" y="335507"/>
                      <a:pt x="765428" y="318761"/>
                    </a:cubicBezTo>
                    <a:cubicBezTo>
                      <a:pt x="766025" y="318807"/>
                      <a:pt x="766622" y="318578"/>
                      <a:pt x="766760" y="317844"/>
                    </a:cubicBezTo>
                    <a:cubicBezTo>
                      <a:pt x="766943" y="316697"/>
                      <a:pt x="767173" y="315458"/>
                      <a:pt x="766668" y="314311"/>
                    </a:cubicBezTo>
                    <a:cubicBezTo>
                      <a:pt x="765749" y="313485"/>
                      <a:pt x="764785" y="312980"/>
                      <a:pt x="763775" y="312522"/>
                    </a:cubicBezTo>
                    <a:cubicBezTo>
                      <a:pt x="763683" y="312246"/>
                      <a:pt x="763591" y="311879"/>
                      <a:pt x="763499" y="311512"/>
                    </a:cubicBezTo>
                    <a:close/>
                    <a:moveTo>
                      <a:pt x="1031043" y="301465"/>
                    </a:moveTo>
                    <a:cubicBezTo>
                      <a:pt x="1032007" y="302887"/>
                      <a:pt x="1033247" y="304034"/>
                      <a:pt x="1034900" y="304722"/>
                    </a:cubicBezTo>
                    <a:cubicBezTo>
                      <a:pt x="1034900" y="322340"/>
                      <a:pt x="1038436" y="339957"/>
                      <a:pt x="1040962" y="357391"/>
                    </a:cubicBezTo>
                    <a:cubicBezTo>
                      <a:pt x="1042615" y="375513"/>
                      <a:pt x="1054831" y="383175"/>
                      <a:pt x="1072052" y="384047"/>
                    </a:cubicBezTo>
                    <a:cubicBezTo>
                      <a:pt x="1075220" y="384276"/>
                      <a:pt x="1078389" y="384368"/>
                      <a:pt x="1081604" y="384368"/>
                    </a:cubicBezTo>
                    <a:cubicBezTo>
                      <a:pt x="1097584" y="384368"/>
                      <a:pt x="1113520" y="381753"/>
                      <a:pt x="1129133" y="378587"/>
                    </a:cubicBezTo>
                    <a:cubicBezTo>
                      <a:pt x="1125643" y="384276"/>
                      <a:pt x="1122704" y="389598"/>
                      <a:pt x="1121051" y="391525"/>
                    </a:cubicBezTo>
                    <a:cubicBezTo>
                      <a:pt x="1115265" y="400609"/>
                      <a:pt x="1109249" y="409601"/>
                      <a:pt x="1102498" y="417997"/>
                    </a:cubicBezTo>
                    <a:cubicBezTo>
                      <a:pt x="1100478" y="420062"/>
                      <a:pt x="1098090" y="422493"/>
                      <a:pt x="1096253" y="425154"/>
                    </a:cubicBezTo>
                    <a:cubicBezTo>
                      <a:pt x="1090604" y="424696"/>
                      <a:pt x="1084772" y="425108"/>
                      <a:pt x="1079721" y="424466"/>
                    </a:cubicBezTo>
                    <a:cubicBezTo>
                      <a:pt x="1072189" y="424466"/>
                      <a:pt x="1064658" y="424833"/>
                      <a:pt x="1057127" y="425200"/>
                    </a:cubicBezTo>
                    <a:cubicBezTo>
                      <a:pt x="1048539" y="425613"/>
                      <a:pt x="1039998" y="426072"/>
                      <a:pt x="1031410" y="425934"/>
                    </a:cubicBezTo>
                    <a:cubicBezTo>
                      <a:pt x="1030767" y="425934"/>
                      <a:pt x="1030170" y="425934"/>
                      <a:pt x="1029528" y="425934"/>
                    </a:cubicBezTo>
                    <a:cubicBezTo>
                      <a:pt x="1025394" y="425934"/>
                      <a:pt x="1020848" y="425934"/>
                      <a:pt x="1018139" y="430385"/>
                    </a:cubicBezTo>
                    <a:cubicBezTo>
                      <a:pt x="1016623" y="432770"/>
                      <a:pt x="1016210" y="435890"/>
                      <a:pt x="1016715" y="438734"/>
                    </a:cubicBezTo>
                    <a:cubicBezTo>
                      <a:pt x="1009413" y="446534"/>
                      <a:pt x="1003260" y="455434"/>
                      <a:pt x="997244" y="464289"/>
                    </a:cubicBezTo>
                    <a:cubicBezTo>
                      <a:pt x="994994" y="453553"/>
                      <a:pt x="992514" y="444469"/>
                      <a:pt x="990861" y="439698"/>
                    </a:cubicBezTo>
                    <a:cubicBezTo>
                      <a:pt x="988840" y="433550"/>
                      <a:pt x="984569" y="429742"/>
                      <a:pt x="979105" y="427448"/>
                    </a:cubicBezTo>
                    <a:cubicBezTo>
                      <a:pt x="981125" y="424558"/>
                      <a:pt x="983008" y="421897"/>
                      <a:pt x="984524" y="420062"/>
                    </a:cubicBezTo>
                    <a:cubicBezTo>
                      <a:pt x="993249" y="405426"/>
                      <a:pt x="1001239" y="390883"/>
                      <a:pt x="1010791" y="376706"/>
                    </a:cubicBezTo>
                    <a:cubicBezTo>
                      <a:pt x="1011756" y="374091"/>
                      <a:pt x="1010056" y="371705"/>
                      <a:pt x="1007714" y="370834"/>
                    </a:cubicBezTo>
                    <a:cubicBezTo>
                      <a:pt x="1010745" y="360970"/>
                      <a:pt x="1010286" y="349087"/>
                      <a:pt x="1008495" y="337250"/>
                    </a:cubicBezTo>
                    <a:cubicBezTo>
                      <a:pt x="1012123" y="332800"/>
                      <a:pt x="1013960" y="324817"/>
                      <a:pt x="1017174" y="320688"/>
                    </a:cubicBezTo>
                    <a:cubicBezTo>
                      <a:pt x="1021124" y="313760"/>
                      <a:pt x="1026588" y="307934"/>
                      <a:pt x="1031043" y="301465"/>
                    </a:cubicBezTo>
                    <a:close/>
                    <a:moveTo>
                      <a:pt x="1115999" y="300134"/>
                    </a:moveTo>
                    <a:cubicBezTo>
                      <a:pt x="1122383" y="318532"/>
                      <a:pt x="1130832" y="339682"/>
                      <a:pt x="1123898" y="358997"/>
                    </a:cubicBezTo>
                    <a:cubicBezTo>
                      <a:pt x="1121143" y="359731"/>
                      <a:pt x="1118341" y="360327"/>
                      <a:pt x="1115586" y="360924"/>
                    </a:cubicBezTo>
                    <a:cubicBezTo>
                      <a:pt x="1106218" y="362759"/>
                      <a:pt x="1096758" y="364135"/>
                      <a:pt x="1087206" y="364915"/>
                    </a:cubicBezTo>
                    <a:cubicBezTo>
                      <a:pt x="1085002" y="364869"/>
                      <a:pt x="1082614" y="364915"/>
                      <a:pt x="1080180" y="365053"/>
                    </a:cubicBezTo>
                    <a:cubicBezTo>
                      <a:pt x="1072144" y="365420"/>
                      <a:pt x="1063418" y="365741"/>
                      <a:pt x="1057724" y="360282"/>
                    </a:cubicBezTo>
                    <a:cubicBezTo>
                      <a:pt x="1049550" y="343031"/>
                      <a:pt x="1047208" y="323533"/>
                      <a:pt x="1041605" y="305364"/>
                    </a:cubicBezTo>
                    <a:cubicBezTo>
                      <a:pt x="1055382" y="298804"/>
                      <a:pt x="1071179" y="294766"/>
                      <a:pt x="1086747" y="294766"/>
                    </a:cubicBezTo>
                    <a:cubicBezTo>
                      <a:pt x="1096758" y="294675"/>
                      <a:pt x="1106723" y="296372"/>
                      <a:pt x="1115999" y="300134"/>
                    </a:cubicBezTo>
                    <a:close/>
                    <a:moveTo>
                      <a:pt x="1287014" y="370971"/>
                    </a:moveTo>
                    <a:cubicBezTo>
                      <a:pt x="1289448" y="359685"/>
                      <a:pt x="1289540" y="348170"/>
                      <a:pt x="1288530" y="336746"/>
                    </a:cubicBezTo>
                    <a:cubicBezTo>
                      <a:pt x="1297071" y="337388"/>
                      <a:pt x="1301664" y="322202"/>
                      <a:pt x="1307633" y="317155"/>
                    </a:cubicBezTo>
                    <a:cubicBezTo>
                      <a:pt x="1308965" y="314586"/>
                      <a:pt x="1316864" y="307383"/>
                      <a:pt x="1321456" y="301327"/>
                    </a:cubicBezTo>
                    <a:cubicBezTo>
                      <a:pt x="1319068" y="322019"/>
                      <a:pt x="1319803" y="343169"/>
                      <a:pt x="1323155" y="363722"/>
                    </a:cubicBezTo>
                    <a:cubicBezTo>
                      <a:pt x="1332432" y="387167"/>
                      <a:pt x="1378905" y="386157"/>
                      <a:pt x="1400351" y="386800"/>
                    </a:cubicBezTo>
                    <a:cubicBezTo>
                      <a:pt x="1401545" y="386937"/>
                      <a:pt x="1402647" y="386937"/>
                      <a:pt x="1403749" y="386983"/>
                    </a:cubicBezTo>
                    <a:cubicBezTo>
                      <a:pt x="1401499" y="390195"/>
                      <a:pt x="1399616" y="393039"/>
                      <a:pt x="1398514" y="394186"/>
                    </a:cubicBezTo>
                    <a:cubicBezTo>
                      <a:pt x="1395391" y="400655"/>
                      <a:pt x="1383773" y="411391"/>
                      <a:pt x="1383956" y="419511"/>
                    </a:cubicBezTo>
                    <a:cubicBezTo>
                      <a:pt x="1369629" y="416483"/>
                      <a:pt x="1354888" y="416804"/>
                      <a:pt x="1340284" y="417080"/>
                    </a:cubicBezTo>
                    <a:cubicBezTo>
                      <a:pt x="1334452" y="417217"/>
                      <a:pt x="1328712" y="417309"/>
                      <a:pt x="1322972" y="417263"/>
                    </a:cubicBezTo>
                    <a:cubicBezTo>
                      <a:pt x="1315899" y="417584"/>
                      <a:pt x="1308782" y="417355"/>
                      <a:pt x="1301709" y="417034"/>
                    </a:cubicBezTo>
                    <a:cubicBezTo>
                      <a:pt x="1300929" y="417034"/>
                      <a:pt x="1300148" y="416988"/>
                      <a:pt x="1299322" y="416942"/>
                    </a:cubicBezTo>
                    <a:cubicBezTo>
                      <a:pt x="1296337" y="416758"/>
                      <a:pt x="1293260" y="416621"/>
                      <a:pt x="1290734" y="418823"/>
                    </a:cubicBezTo>
                    <a:cubicBezTo>
                      <a:pt x="1287244" y="421438"/>
                      <a:pt x="1285958" y="427127"/>
                      <a:pt x="1287428" y="431577"/>
                    </a:cubicBezTo>
                    <a:cubicBezTo>
                      <a:pt x="1282743" y="435752"/>
                      <a:pt x="1278243" y="440753"/>
                      <a:pt x="1276590" y="442175"/>
                    </a:cubicBezTo>
                    <a:cubicBezTo>
                      <a:pt x="1274707" y="444745"/>
                      <a:pt x="1270436" y="448369"/>
                      <a:pt x="1266166" y="452315"/>
                    </a:cubicBezTo>
                    <a:cubicBezTo>
                      <a:pt x="1265660" y="448002"/>
                      <a:pt x="1265063" y="443735"/>
                      <a:pt x="1264375" y="439469"/>
                    </a:cubicBezTo>
                    <a:cubicBezTo>
                      <a:pt x="1263640" y="431531"/>
                      <a:pt x="1260242" y="424099"/>
                      <a:pt x="1253858" y="422218"/>
                    </a:cubicBezTo>
                    <a:cubicBezTo>
                      <a:pt x="1253215" y="422035"/>
                      <a:pt x="1252573" y="421897"/>
                      <a:pt x="1251976" y="421713"/>
                    </a:cubicBezTo>
                    <a:cubicBezTo>
                      <a:pt x="1259690" y="413639"/>
                      <a:pt x="1266625" y="398636"/>
                      <a:pt x="1271676" y="388405"/>
                    </a:cubicBezTo>
                    <a:cubicBezTo>
                      <a:pt x="1279253" y="385974"/>
                      <a:pt x="1285132" y="381065"/>
                      <a:pt x="1287014" y="370971"/>
                    </a:cubicBezTo>
                    <a:close/>
                    <a:moveTo>
                      <a:pt x="1410867" y="331011"/>
                    </a:moveTo>
                    <a:cubicBezTo>
                      <a:pt x="1410362" y="343215"/>
                      <a:pt x="1411418" y="354638"/>
                      <a:pt x="1407882" y="366750"/>
                    </a:cubicBezTo>
                    <a:cubicBezTo>
                      <a:pt x="1401820" y="367072"/>
                      <a:pt x="1395759" y="367117"/>
                      <a:pt x="1389697" y="367163"/>
                    </a:cubicBezTo>
                    <a:cubicBezTo>
                      <a:pt x="1372430" y="366980"/>
                      <a:pt x="1353372" y="366659"/>
                      <a:pt x="1337988" y="358217"/>
                    </a:cubicBezTo>
                    <a:cubicBezTo>
                      <a:pt x="1331789" y="340416"/>
                      <a:pt x="1330181" y="321789"/>
                      <a:pt x="1329768" y="302979"/>
                    </a:cubicBezTo>
                    <a:cubicBezTo>
                      <a:pt x="1332018" y="302474"/>
                      <a:pt x="1334131" y="301235"/>
                      <a:pt x="1335600" y="299354"/>
                    </a:cubicBezTo>
                    <a:cubicBezTo>
                      <a:pt x="1335692" y="299217"/>
                      <a:pt x="1335784" y="299079"/>
                      <a:pt x="1335876" y="298987"/>
                    </a:cubicBezTo>
                    <a:cubicBezTo>
                      <a:pt x="1350020" y="295868"/>
                      <a:pt x="1365863" y="293390"/>
                      <a:pt x="1381017" y="293390"/>
                    </a:cubicBezTo>
                    <a:cubicBezTo>
                      <a:pt x="1383727" y="293390"/>
                      <a:pt x="1386436" y="293482"/>
                      <a:pt x="1389100" y="293619"/>
                    </a:cubicBezTo>
                    <a:cubicBezTo>
                      <a:pt x="1395667" y="294766"/>
                      <a:pt x="1404576" y="293803"/>
                      <a:pt x="1409352" y="299125"/>
                    </a:cubicBezTo>
                    <a:cubicBezTo>
                      <a:pt x="1411556" y="309539"/>
                      <a:pt x="1410775" y="320367"/>
                      <a:pt x="1410867" y="331011"/>
                    </a:cubicBezTo>
                    <a:close/>
                    <a:moveTo>
                      <a:pt x="1370226" y="571829"/>
                    </a:moveTo>
                    <a:cubicBezTo>
                      <a:pt x="1370180" y="571829"/>
                      <a:pt x="1370180" y="571829"/>
                      <a:pt x="1370226" y="571829"/>
                    </a:cubicBezTo>
                    <a:cubicBezTo>
                      <a:pt x="1342535" y="571737"/>
                      <a:pt x="1314843" y="567838"/>
                      <a:pt x="1287106" y="565085"/>
                    </a:cubicBezTo>
                    <a:cubicBezTo>
                      <a:pt x="1265982" y="564397"/>
                      <a:pt x="1244949" y="563617"/>
                      <a:pt x="1223825" y="562103"/>
                    </a:cubicBezTo>
                    <a:cubicBezTo>
                      <a:pt x="1172805" y="561782"/>
                      <a:pt x="1121831" y="558662"/>
                      <a:pt x="1070766" y="558662"/>
                    </a:cubicBezTo>
                    <a:cubicBezTo>
                      <a:pt x="1042064" y="560130"/>
                      <a:pt x="1013225" y="561415"/>
                      <a:pt x="984524" y="564122"/>
                    </a:cubicBezTo>
                    <a:cubicBezTo>
                      <a:pt x="984478" y="564122"/>
                      <a:pt x="984478" y="564122"/>
                      <a:pt x="984432" y="564122"/>
                    </a:cubicBezTo>
                    <a:cubicBezTo>
                      <a:pt x="986223" y="563296"/>
                      <a:pt x="987738" y="561919"/>
                      <a:pt x="988473" y="559992"/>
                    </a:cubicBezTo>
                    <a:cubicBezTo>
                      <a:pt x="990861" y="553340"/>
                      <a:pt x="993708" y="546871"/>
                      <a:pt x="996601" y="540402"/>
                    </a:cubicBezTo>
                    <a:cubicBezTo>
                      <a:pt x="998300" y="533245"/>
                      <a:pt x="1010607" y="520032"/>
                      <a:pt x="1002341" y="514664"/>
                    </a:cubicBezTo>
                    <a:lnTo>
                      <a:pt x="1002296" y="514664"/>
                    </a:lnTo>
                    <a:cubicBezTo>
                      <a:pt x="1002938" y="505718"/>
                      <a:pt x="1002158" y="495074"/>
                      <a:pt x="1000734" y="484522"/>
                    </a:cubicBezTo>
                    <a:cubicBezTo>
                      <a:pt x="1001744" y="482090"/>
                      <a:pt x="1002663" y="479567"/>
                      <a:pt x="1003719" y="477732"/>
                    </a:cubicBezTo>
                    <a:cubicBezTo>
                      <a:pt x="1008587" y="467822"/>
                      <a:pt x="1014373" y="458462"/>
                      <a:pt x="1019884" y="448920"/>
                    </a:cubicBezTo>
                    <a:cubicBezTo>
                      <a:pt x="1018185" y="471033"/>
                      <a:pt x="1020710" y="493330"/>
                      <a:pt x="1023558" y="515123"/>
                    </a:cubicBezTo>
                    <a:cubicBezTo>
                      <a:pt x="1024246" y="519802"/>
                      <a:pt x="1024338" y="524757"/>
                      <a:pt x="1026818" y="528565"/>
                    </a:cubicBezTo>
                    <a:cubicBezTo>
                      <a:pt x="1034212" y="537971"/>
                      <a:pt x="1046289" y="535906"/>
                      <a:pt x="1055887" y="537649"/>
                    </a:cubicBezTo>
                    <a:cubicBezTo>
                      <a:pt x="1062638" y="538200"/>
                      <a:pt x="1069434" y="538429"/>
                      <a:pt x="1076185" y="538429"/>
                    </a:cubicBezTo>
                    <a:cubicBezTo>
                      <a:pt x="1083165" y="538429"/>
                      <a:pt x="1090191" y="538062"/>
                      <a:pt x="1097171" y="537558"/>
                    </a:cubicBezTo>
                    <a:cubicBezTo>
                      <a:pt x="1093084" y="543981"/>
                      <a:pt x="1087344" y="551551"/>
                      <a:pt x="1094875" y="555817"/>
                    </a:cubicBezTo>
                    <a:cubicBezTo>
                      <a:pt x="1105162" y="558845"/>
                      <a:pt x="1104840" y="543843"/>
                      <a:pt x="1107641" y="536732"/>
                    </a:cubicBezTo>
                    <a:cubicBezTo>
                      <a:pt x="1107825" y="536732"/>
                      <a:pt x="1107963" y="536686"/>
                      <a:pt x="1108147" y="536686"/>
                    </a:cubicBezTo>
                    <a:cubicBezTo>
                      <a:pt x="1121694" y="528703"/>
                      <a:pt x="1119076" y="500487"/>
                      <a:pt x="1118204" y="481998"/>
                    </a:cubicBezTo>
                    <a:cubicBezTo>
                      <a:pt x="1119076" y="479842"/>
                      <a:pt x="1119719" y="477594"/>
                      <a:pt x="1120316" y="475667"/>
                    </a:cubicBezTo>
                    <a:cubicBezTo>
                      <a:pt x="1123347" y="466904"/>
                      <a:pt x="1127434" y="458600"/>
                      <a:pt x="1132164" y="450663"/>
                    </a:cubicBezTo>
                    <a:cubicBezTo>
                      <a:pt x="1134736" y="446350"/>
                      <a:pt x="1137445" y="442175"/>
                      <a:pt x="1140614" y="438322"/>
                    </a:cubicBezTo>
                    <a:cubicBezTo>
                      <a:pt x="1142267" y="446350"/>
                      <a:pt x="1144012" y="454379"/>
                      <a:pt x="1145206" y="462546"/>
                    </a:cubicBezTo>
                    <a:cubicBezTo>
                      <a:pt x="1147686" y="478420"/>
                      <a:pt x="1148926" y="494431"/>
                      <a:pt x="1149936" y="510535"/>
                    </a:cubicBezTo>
                    <a:cubicBezTo>
                      <a:pt x="1150212" y="514205"/>
                      <a:pt x="1150763" y="517967"/>
                      <a:pt x="1152554" y="520995"/>
                    </a:cubicBezTo>
                    <a:cubicBezTo>
                      <a:pt x="1162197" y="535034"/>
                      <a:pt x="1179005" y="532373"/>
                      <a:pt x="1192276" y="534117"/>
                    </a:cubicBezTo>
                    <a:cubicBezTo>
                      <a:pt x="1207063" y="535631"/>
                      <a:pt x="1221805" y="538108"/>
                      <a:pt x="1236638" y="538154"/>
                    </a:cubicBezTo>
                    <a:cubicBezTo>
                      <a:pt x="1239485" y="538567"/>
                      <a:pt x="1242102" y="538796"/>
                      <a:pt x="1244490" y="538796"/>
                    </a:cubicBezTo>
                    <a:cubicBezTo>
                      <a:pt x="1245133" y="538796"/>
                      <a:pt x="1245638" y="538705"/>
                      <a:pt x="1246235" y="538659"/>
                    </a:cubicBezTo>
                    <a:cubicBezTo>
                      <a:pt x="1246235" y="538705"/>
                      <a:pt x="1246189" y="538705"/>
                      <a:pt x="1246189" y="538751"/>
                    </a:cubicBezTo>
                    <a:cubicBezTo>
                      <a:pt x="1243755" y="545449"/>
                      <a:pt x="1232367" y="556230"/>
                      <a:pt x="1242791" y="561552"/>
                    </a:cubicBezTo>
                    <a:cubicBezTo>
                      <a:pt x="1246695" y="563204"/>
                      <a:pt x="1251562" y="561002"/>
                      <a:pt x="1252710" y="556735"/>
                    </a:cubicBezTo>
                    <a:cubicBezTo>
                      <a:pt x="1253169" y="554441"/>
                      <a:pt x="1256568" y="544072"/>
                      <a:pt x="1258221" y="535355"/>
                    </a:cubicBezTo>
                    <a:cubicBezTo>
                      <a:pt x="1271952" y="527005"/>
                      <a:pt x="1270942" y="504020"/>
                      <a:pt x="1268737" y="477777"/>
                    </a:cubicBezTo>
                    <a:cubicBezTo>
                      <a:pt x="1268508" y="475438"/>
                      <a:pt x="1268324" y="473144"/>
                      <a:pt x="1268094" y="470804"/>
                    </a:cubicBezTo>
                    <a:cubicBezTo>
                      <a:pt x="1270253" y="467592"/>
                      <a:pt x="1271722" y="463234"/>
                      <a:pt x="1273972" y="460665"/>
                    </a:cubicBezTo>
                    <a:cubicBezTo>
                      <a:pt x="1278978" y="453599"/>
                      <a:pt x="1284121" y="446534"/>
                      <a:pt x="1289724" y="439881"/>
                    </a:cubicBezTo>
                    <a:cubicBezTo>
                      <a:pt x="1290550" y="462775"/>
                      <a:pt x="1294040" y="485393"/>
                      <a:pt x="1297071" y="507966"/>
                    </a:cubicBezTo>
                    <a:cubicBezTo>
                      <a:pt x="1298128" y="528198"/>
                      <a:pt x="1309470" y="531915"/>
                      <a:pt x="1323293" y="531960"/>
                    </a:cubicBezTo>
                    <a:cubicBezTo>
                      <a:pt x="1323660" y="531960"/>
                      <a:pt x="1324028" y="531960"/>
                      <a:pt x="1324395" y="531960"/>
                    </a:cubicBezTo>
                    <a:cubicBezTo>
                      <a:pt x="1345795" y="531960"/>
                      <a:pt x="1366690" y="528519"/>
                      <a:pt x="1388135" y="526960"/>
                    </a:cubicBezTo>
                    <a:cubicBezTo>
                      <a:pt x="1388227" y="526960"/>
                      <a:pt x="1388273" y="526960"/>
                      <a:pt x="1388319" y="526960"/>
                    </a:cubicBezTo>
                    <a:cubicBezTo>
                      <a:pt x="1383268" y="535860"/>
                      <a:pt x="1379089" y="545311"/>
                      <a:pt x="1374496" y="554487"/>
                    </a:cubicBezTo>
                    <a:cubicBezTo>
                      <a:pt x="1371925" y="559855"/>
                      <a:pt x="1366047" y="567012"/>
                      <a:pt x="1370226" y="571829"/>
                    </a:cubicBezTo>
                    <a:close/>
                    <a:moveTo>
                      <a:pt x="921197" y="448690"/>
                    </a:moveTo>
                    <a:cubicBezTo>
                      <a:pt x="939382" y="447727"/>
                      <a:pt x="957889" y="442129"/>
                      <a:pt x="975936" y="447681"/>
                    </a:cubicBezTo>
                    <a:cubicBezTo>
                      <a:pt x="982090" y="469382"/>
                      <a:pt x="988289" y="493101"/>
                      <a:pt x="985534" y="516499"/>
                    </a:cubicBezTo>
                    <a:cubicBezTo>
                      <a:pt x="960460" y="519390"/>
                      <a:pt x="935387" y="522280"/>
                      <a:pt x="910175" y="522785"/>
                    </a:cubicBezTo>
                    <a:cubicBezTo>
                      <a:pt x="909165" y="522693"/>
                      <a:pt x="908109" y="522693"/>
                      <a:pt x="907053" y="522693"/>
                    </a:cubicBezTo>
                    <a:cubicBezTo>
                      <a:pt x="906180" y="522693"/>
                      <a:pt x="905307" y="522693"/>
                      <a:pt x="904435" y="522693"/>
                    </a:cubicBezTo>
                    <a:cubicBezTo>
                      <a:pt x="899062" y="522785"/>
                      <a:pt x="893459" y="522922"/>
                      <a:pt x="889372" y="519298"/>
                    </a:cubicBezTo>
                    <a:cubicBezTo>
                      <a:pt x="882806" y="497827"/>
                      <a:pt x="880555" y="474658"/>
                      <a:pt x="875228" y="452682"/>
                    </a:cubicBezTo>
                    <a:cubicBezTo>
                      <a:pt x="890475" y="450021"/>
                      <a:pt x="905675" y="449975"/>
                      <a:pt x="921197" y="448690"/>
                    </a:cubicBezTo>
                    <a:close/>
                    <a:moveTo>
                      <a:pt x="1100432" y="446947"/>
                    </a:moveTo>
                    <a:cubicBezTo>
                      <a:pt x="1101075" y="469703"/>
                      <a:pt x="1104840" y="494202"/>
                      <a:pt x="1101534" y="517233"/>
                    </a:cubicBezTo>
                    <a:cubicBezTo>
                      <a:pt x="1099330" y="517417"/>
                      <a:pt x="1097217" y="517600"/>
                      <a:pt x="1095013" y="517784"/>
                    </a:cubicBezTo>
                    <a:cubicBezTo>
                      <a:pt x="1088170" y="518380"/>
                      <a:pt x="1080272" y="518885"/>
                      <a:pt x="1072373" y="518977"/>
                    </a:cubicBezTo>
                    <a:cubicBezTo>
                      <a:pt x="1060296" y="518793"/>
                      <a:pt x="1049228" y="518931"/>
                      <a:pt x="1036967" y="516224"/>
                    </a:cubicBezTo>
                    <a:cubicBezTo>
                      <a:pt x="1031089" y="493789"/>
                      <a:pt x="1027737" y="470299"/>
                      <a:pt x="1025991" y="446717"/>
                    </a:cubicBezTo>
                    <a:cubicBezTo>
                      <a:pt x="1035130" y="446901"/>
                      <a:pt x="1044269" y="446396"/>
                      <a:pt x="1053361" y="445937"/>
                    </a:cubicBezTo>
                    <a:cubicBezTo>
                      <a:pt x="1069021" y="445112"/>
                      <a:pt x="1084680" y="444240"/>
                      <a:pt x="1100432" y="446947"/>
                    </a:cubicBezTo>
                    <a:close/>
                    <a:moveTo>
                      <a:pt x="1248210" y="441625"/>
                    </a:moveTo>
                    <a:cubicBezTo>
                      <a:pt x="1251011" y="458692"/>
                      <a:pt x="1252481" y="476126"/>
                      <a:pt x="1253766" y="493468"/>
                    </a:cubicBezTo>
                    <a:cubicBezTo>
                      <a:pt x="1253904" y="501359"/>
                      <a:pt x="1254547" y="509847"/>
                      <a:pt x="1251746" y="517142"/>
                    </a:cubicBezTo>
                    <a:cubicBezTo>
                      <a:pt x="1250644" y="517371"/>
                      <a:pt x="1249588" y="517509"/>
                      <a:pt x="1248485" y="517646"/>
                    </a:cubicBezTo>
                    <a:cubicBezTo>
                      <a:pt x="1243939" y="517967"/>
                      <a:pt x="1239071" y="517830"/>
                      <a:pt x="1234249" y="517738"/>
                    </a:cubicBezTo>
                    <a:cubicBezTo>
                      <a:pt x="1216248" y="517600"/>
                      <a:pt x="1198017" y="514068"/>
                      <a:pt x="1179648" y="513517"/>
                    </a:cubicBezTo>
                    <a:cubicBezTo>
                      <a:pt x="1174596" y="512003"/>
                      <a:pt x="1163437" y="514159"/>
                      <a:pt x="1162840" y="505442"/>
                    </a:cubicBezTo>
                    <a:cubicBezTo>
                      <a:pt x="1159993" y="482962"/>
                      <a:pt x="1156641" y="460022"/>
                      <a:pt x="1150671" y="438413"/>
                    </a:cubicBezTo>
                    <a:cubicBezTo>
                      <a:pt x="1165182" y="440294"/>
                      <a:pt x="1179923" y="439790"/>
                      <a:pt x="1194664" y="439193"/>
                    </a:cubicBezTo>
                    <a:cubicBezTo>
                      <a:pt x="1212574" y="438551"/>
                      <a:pt x="1230576" y="437863"/>
                      <a:pt x="1248210" y="441625"/>
                    </a:cubicBezTo>
                    <a:close/>
                    <a:moveTo>
                      <a:pt x="1391809" y="442864"/>
                    </a:moveTo>
                    <a:cubicBezTo>
                      <a:pt x="1392728" y="456857"/>
                      <a:pt x="1394932" y="471263"/>
                      <a:pt x="1394840" y="485439"/>
                    </a:cubicBezTo>
                    <a:cubicBezTo>
                      <a:pt x="1390248" y="492688"/>
                      <a:pt x="1385977" y="500120"/>
                      <a:pt x="1381982" y="507690"/>
                    </a:cubicBezTo>
                    <a:cubicBezTo>
                      <a:pt x="1367975" y="509250"/>
                      <a:pt x="1353969" y="510856"/>
                      <a:pt x="1339917" y="512187"/>
                    </a:cubicBezTo>
                    <a:cubicBezTo>
                      <a:pt x="1330457" y="512462"/>
                      <a:pt x="1320492" y="515031"/>
                      <a:pt x="1311353" y="511315"/>
                    </a:cubicBezTo>
                    <a:cubicBezTo>
                      <a:pt x="1304557" y="487504"/>
                      <a:pt x="1300883" y="462316"/>
                      <a:pt x="1296842" y="437542"/>
                    </a:cubicBezTo>
                    <a:cubicBezTo>
                      <a:pt x="1308368" y="438505"/>
                      <a:pt x="1320078" y="438184"/>
                      <a:pt x="1331789" y="437863"/>
                    </a:cubicBezTo>
                    <a:cubicBezTo>
                      <a:pt x="1351995" y="437220"/>
                      <a:pt x="1372246" y="436670"/>
                      <a:pt x="1391809" y="442864"/>
                    </a:cubicBezTo>
                    <a:close/>
                    <a:moveTo>
                      <a:pt x="1266120" y="368999"/>
                    </a:moveTo>
                    <a:cubicBezTo>
                      <a:pt x="1256797" y="370191"/>
                      <a:pt x="1247383" y="370971"/>
                      <a:pt x="1238015" y="371017"/>
                    </a:cubicBezTo>
                    <a:cubicBezTo>
                      <a:pt x="1224652" y="370375"/>
                      <a:pt x="1209681" y="370880"/>
                      <a:pt x="1197741" y="364411"/>
                    </a:cubicBezTo>
                    <a:cubicBezTo>
                      <a:pt x="1188281" y="347390"/>
                      <a:pt x="1182587" y="328304"/>
                      <a:pt x="1180612" y="308576"/>
                    </a:cubicBezTo>
                    <a:cubicBezTo>
                      <a:pt x="1185985" y="309218"/>
                      <a:pt x="1189705" y="304860"/>
                      <a:pt x="1191955" y="300455"/>
                    </a:cubicBezTo>
                    <a:cubicBezTo>
                      <a:pt x="1196547" y="295592"/>
                      <a:pt x="1204721" y="296326"/>
                      <a:pt x="1210967" y="295042"/>
                    </a:cubicBezTo>
                    <a:cubicBezTo>
                      <a:pt x="1220748" y="293665"/>
                      <a:pt x="1230576" y="293207"/>
                      <a:pt x="1240403" y="293849"/>
                    </a:cubicBezTo>
                    <a:cubicBezTo>
                      <a:pt x="1249588" y="294583"/>
                      <a:pt x="1262675" y="295546"/>
                      <a:pt x="1263181" y="307291"/>
                    </a:cubicBezTo>
                    <a:cubicBezTo>
                      <a:pt x="1266349" y="327432"/>
                      <a:pt x="1271860" y="348904"/>
                      <a:pt x="1266120" y="368999"/>
                    </a:cubicBezTo>
                    <a:close/>
                    <a:moveTo>
                      <a:pt x="1172254" y="301740"/>
                    </a:moveTo>
                    <a:cubicBezTo>
                      <a:pt x="1172392" y="302291"/>
                      <a:pt x="1172530" y="302795"/>
                      <a:pt x="1172759" y="303346"/>
                    </a:cubicBezTo>
                    <a:cubicBezTo>
                      <a:pt x="1169866" y="325826"/>
                      <a:pt x="1173448" y="349225"/>
                      <a:pt x="1181209" y="370421"/>
                    </a:cubicBezTo>
                    <a:cubicBezTo>
                      <a:pt x="1189292" y="389828"/>
                      <a:pt x="1216845" y="388772"/>
                      <a:pt x="1234617" y="390607"/>
                    </a:cubicBezTo>
                    <a:cubicBezTo>
                      <a:pt x="1238383" y="390332"/>
                      <a:pt x="1242561" y="390424"/>
                      <a:pt x="1246832" y="390470"/>
                    </a:cubicBezTo>
                    <a:cubicBezTo>
                      <a:pt x="1250460" y="390516"/>
                      <a:pt x="1254134" y="390562"/>
                      <a:pt x="1257762" y="390424"/>
                    </a:cubicBezTo>
                    <a:cubicBezTo>
                      <a:pt x="1253675" y="395838"/>
                      <a:pt x="1249679" y="401389"/>
                      <a:pt x="1244949" y="406252"/>
                    </a:cubicBezTo>
                    <a:cubicBezTo>
                      <a:pt x="1241276" y="409510"/>
                      <a:pt x="1235214" y="413639"/>
                      <a:pt x="1234020" y="418410"/>
                    </a:cubicBezTo>
                    <a:cubicBezTo>
                      <a:pt x="1223412" y="417493"/>
                      <a:pt x="1212712" y="418043"/>
                      <a:pt x="1202012" y="418594"/>
                    </a:cubicBezTo>
                    <a:cubicBezTo>
                      <a:pt x="1192552" y="419098"/>
                      <a:pt x="1183092" y="419557"/>
                      <a:pt x="1173770" y="419052"/>
                    </a:cubicBezTo>
                    <a:cubicBezTo>
                      <a:pt x="1167341" y="418594"/>
                      <a:pt x="1158386" y="417860"/>
                      <a:pt x="1151497" y="417951"/>
                    </a:cubicBezTo>
                    <a:cubicBezTo>
                      <a:pt x="1149018" y="418043"/>
                      <a:pt x="1146767" y="419465"/>
                      <a:pt x="1145298" y="421713"/>
                    </a:cubicBezTo>
                    <a:cubicBezTo>
                      <a:pt x="1142680" y="418961"/>
                      <a:pt x="1138226" y="421851"/>
                      <a:pt x="1138364" y="426210"/>
                    </a:cubicBezTo>
                    <a:cubicBezTo>
                      <a:pt x="1138501" y="426989"/>
                      <a:pt x="1138639" y="427724"/>
                      <a:pt x="1138777" y="428458"/>
                    </a:cubicBezTo>
                    <a:cubicBezTo>
                      <a:pt x="1136986" y="429559"/>
                      <a:pt x="1135287" y="431027"/>
                      <a:pt x="1134001" y="432174"/>
                    </a:cubicBezTo>
                    <a:cubicBezTo>
                      <a:pt x="1131154" y="434835"/>
                      <a:pt x="1123898" y="443414"/>
                      <a:pt x="1117193" y="453049"/>
                    </a:cubicBezTo>
                    <a:cubicBezTo>
                      <a:pt x="1116918" y="446672"/>
                      <a:pt x="1116275" y="440432"/>
                      <a:pt x="1114392" y="434560"/>
                    </a:cubicBezTo>
                    <a:cubicBezTo>
                      <a:pt x="1114208" y="434284"/>
                      <a:pt x="1114025" y="434055"/>
                      <a:pt x="1113841" y="433780"/>
                    </a:cubicBezTo>
                    <a:cubicBezTo>
                      <a:pt x="1119719" y="426668"/>
                      <a:pt x="1124495" y="415933"/>
                      <a:pt x="1127985" y="411069"/>
                    </a:cubicBezTo>
                    <a:cubicBezTo>
                      <a:pt x="1135838" y="397214"/>
                      <a:pt x="1142634" y="382762"/>
                      <a:pt x="1149063" y="368173"/>
                    </a:cubicBezTo>
                    <a:cubicBezTo>
                      <a:pt x="1149844" y="366246"/>
                      <a:pt x="1150441" y="364227"/>
                      <a:pt x="1149523" y="362300"/>
                    </a:cubicBezTo>
                    <a:cubicBezTo>
                      <a:pt x="1148191" y="360649"/>
                      <a:pt x="1146630" y="360236"/>
                      <a:pt x="1145022" y="360557"/>
                    </a:cubicBezTo>
                    <a:cubicBezTo>
                      <a:pt x="1147778" y="349867"/>
                      <a:pt x="1147502" y="339040"/>
                      <a:pt x="1145619" y="328304"/>
                    </a:cubicBezTo>
                    <a:cubicBezTo>
                      <a:pt x="1149798" y="326148"/>
                      <a:pt x="1153105" y="320688"/>
                      <a:pt x="1155952" y="317064"/>
                    </a:cubicBezTo>
                    <a:cubicBezTo>
                      <a:pt x="1159855" y="312200"/>
                      <a:pt x="1164356" y="307429"/>
                      <a:pt x="1169361" y="303621"/>
                    </a:cubicBezTo>
                    <a:cubicBezTo>
                      <a:pt x="1170280" y="302979"/>
                      <a:pt x="1171244" y="302336"/>
                      <a:pt x="1172254" y="301740"/>
                    </a:cubicBezTo>
                    <a:close/>
                    <a:moveTo>
                      <a:pt x="987646" y="367530"/>
                    </a:moveTo>
                    <a:cubicBezTo>
                      <a:pt x="981401" y="368631"/>
                      <a:pt x="975018" y="369090"/>
                      <a:pt x="968726" y="369549"/>
                    </a:cubicBezTo>
                    <a:cubicBezTo>
                      <a:pt x="961746" y="370054"/>
                      <a:pt x="954812" y="370696"/>
                      <a:pt x="947832" y="371155"/>
                    </a:cubicBezTo>
                    <a:lnTo>
                      <a:pt x="949071" y="371063"/>
                    </a:lnTo>
                    <a:cubicBezTo>
                      <a:pt x="947602" y="371063"/>
                      <a:pt x="946087" y="371063"/>
                      <a:pt x="944525" y="371109"/>
                    </a:cubicBezTo>
                    <a:cubicBezTo>
                      <a:pt x="938372" y="371292"/>
                      <a:pt x="931759" y="371522"/>
                      <a:pt x="927166" y="367439"/>
                    </a:cubicBezTo>
                    <a:cubicBezTo>
                      <a:pt x="916834" y="349271"/>
                      <a:pt x="912885" y="328396"/>
                      <a:pt x="909349" y="307934"/>
                    </a:cubicBezTo>
                    <a:cubicBezTo>
                      <a:pt x="909624" y="307980"/>
                      <a:pt x="909946" y="307980"/>
                      <a:pt x="910175" y="307842"/>
                    </a:cubicBezTo>
                    <a:cubicBezTo>
                      <a:pt x="914584" y="312109"/>
                      <a:pt x="921334" y="309815"/>
                      <a:pt x="926845" y="308714"/>
                    </a:cubicBezTo>
                    <a:cubicBezTo>
                      <a:pt x="943607" y="305319"/>
                      <a:pt x="964226" y="303805"/>
                      <a:pt x="981263" y="308668"/>
                    </a:cubicBezTo>
                    <a:cubicBezTo>
                      <a:pt x="985718" y="327662"/>
                      <a:pt x="992284" y="348078"/>
                      <a:pt x="987646" y="367530"/>
                    </a:cubicBezTo>
                    <a:close/>
                    <a:moveTo>
                      <a:pt x="737599" y="453049"/>
                    </a:moveTo>
                    <a:cubicBezTo>
                      <a:pt x="737599" y="453049"/>
                      <a:pt x="737599" y="453003"/>
                      <a:pt x="737645" y="453003"/>
                    </a:cubicBezTo>
                    <a:cubicBezTo>
                      <a:pt x="750228" y="450296"/>
                      <a:pt x="763086" y="448553"/>
                      <a:pt x="775944" y="447360"/>
                    </a:cubicBezTo>
                    <a:cubicBezTo>
                      <a:pt x="791328" y="444423"/>
                      <a:pt x="807355" y="442497"/>
                      <a:pt x="822647" y="446855"/>
                    </a:cubicBezTo>
                    <a:cubicBezTo>
                      <a:pt x="828342" y="471354"/>
                      <a:pt x="831969" y="497276"/>
                      <a:pt x="833485" y="522693"/>
                    </a:cubicBezTo>
                    <a:cubicBezTo>
                      <a:pt x="832704" y="522831"/>
                      <a:pt x="831969" y="522922"/>
                      <a:pt x="831235" y="522968"/>
                    </a:cubicBezTo>
                    <a:cubicBezTo>
                      <a:pt x="826551" y="523335"/>
                      <a:pt x="821912" y="523289"/>
                      <a:pt x="817228" y="523243"/>
                    </a:cubicBezTo>
                    <a:cubicBezTo>
                      <a:pt x="806023" y="523519"/>
                      <a:pt x="794956" y="521179"/>
                      <a:pt x="783705" y="521041"/>
                    </a:cubicBezTo>
                    <a:cubicBezTo>
                      <a:pt x="781455" y="520995"/>
                      <a:pt x="779205" y="521041"/>
                      <a:pt x="776908" y="521041"/>
                    </a:cubicBezTo>
                    <a:cubicBezTo>
                      <a:pt x="768826" y="521179"/>
                      <a:pt x="760652" y="521271"/>
                      <a:pt x="752937" y="518105"/>
                    </a:cubicBezTo>
                    <a:cubicBezTo>
                      <a:pt x="745589" y="497781"/>
                      <a:pt x="741089" y="475988"/>
                      <a:pt x="736175" y="454379"/>
                    </a:cubicBezTo>
                    <a:cubicBezTo>
                      <a:pt x="736680" y="453920"/>
                      <a:pt x="737140" y="453462"/>
                      <a:pt x="737599" y="453049"/>
                    </a:cubicBezTo>
                    <a:close/>
                    <a:moveTo>
                      <a:pt x="631105" y="459518"/>
                    </a:moveTo>
                    <a:cubicBezTo>
                      <a:pt x="645341" y="455893"/>
                      <a:pt x="659715" y="451214"/>
                      <a:pt x="674318" y="451214"/>
                    </a:cubicBezTo>
                    <a:cubicBezTo>
                      <a:pt x="676752" y="451214"/>
                      <a:pt x="679140" y="451351"/>
                      <a:pt x="681574" y="451626"/>
                    </a:cubicBezTo>
                    <a:cubicBezTo>
                      <a:pt x="683916" y="467134"/>
                      <a:pt x="687038" y="483925"/>
                      <a:pt x="690758" y="499753"/>
                    </a:cubicBezTo>
                    <a:cubicBezTo>
                      <a:pt x="689702" y="502690"/>
                      <a:pt x="690620" y="505993"/>
                      <a:pt x="692779" y="508149"/>
                    </a:cubicBezTo>
                    <a:cubicBezTo>
                      <a:pt x="692825" y="508425"/>
                      <a:pt x="692916" y="508700"/>
                      <a:pt x="692962" y="508929"/>
                    </a:cubicBezTo>
                    <a:cubicBezTo>
                      <a:pt x="694753" y="517187"/>
                      <a:pt x="697968" y="525446"/>
                      <a:pt x="697463" y="534117"/>
                    </a:cubicBezTo>
                    <a:cubicBezTo>
                      <a:pt x="677762" y="537512"/>
                      <a:pt x="656821" y="534254"/>
                      <a:pt x="636753" y="537604"/>
                    </a:cubicBezTo>
                    <a:cubicBezTo>
                      <a:pt x="630921" y="537925"/>
                      <a:pt x="624814" y="538338"/>
                      <a:pt x="619303" y="535539"/>
                    </a:cubicBezTo>
                    <a:cubicBezTo>
                      <a:pt x="608006" y="514481"/>
                      <a:pt x="602541" y="489110"/>
                      <a:pt x="595745" y="465298"/>
                    </a:cubicBezTo>
                    <a:cubicBezTo>
                      <a:pt x="607409" y="462041"/>
                      <a:pt x="619441" y="462316"/>
                      <a:pt x="631105" y="459518"/>
                    </a:cubicBezTo>
                    <a:close/>
                    <a:moveTo>
                      <a:pt x="713719" y="370100"/>
                    </a:moveTo>
                    <a:cubicBezTo>
                      <a:pt x="698335" y="371476"/>
                      <a:pt x="683319" y="375238"/>
                      <a:pt x="667889" y="376431"/>
                    </a:cubicBezTo>
                    <a:cubicBezTo>
                      <a:pt x="654939" y="378954"/>
                      <a:pt x="648877" y="368677"/>
                      <a:pt x="644009" y="358538"/>
                    </a:cubicBezTo>
                    <a:cubicBezTo>
                      <a:pt x="637855" y="345646"/>
                      <a:pt x="633171" y="332800"/>
                      <a:pt x="628625" y="319174"/>
                    </a:cubicBezTo>
                    <a:cubicBezTo>
                      <a:pt x="634825" y="318486"/>
                      <a:pt x="640427" y="314127"/>
                      <a:pt x="647040" y="313485"/>
                    </a:cubicBezTo>
                    <a:cubicBezTo>
                      <a:pt x="656408" y="312751"/>
                      <a:pt x="672297" y="307613"/>
                      <a:pt x="685201" y="307613"/>
                    </a:cubicBezTo>
                    <a:cubicBezTo>
                      <a:pt x="693100" y="307613"/>
                      <a:pt x="699943" y="309539"/>
                      <a:pt x="703433" y="315641"/>
                    </a:cubicBezTo>
                    <a:cubicBezTo>
                      <a:pt x="706877" y="322753"/>
                      <a:pt x="708622" y="330460"/>
                      <a:pt x="710643" y="338030"/>
                    </a:cubicBezTo>
                    <a:cubicBezTo>
                      <a:pt x="712755" y="348399"/>
                      <a:pt x="717715" y="359685"/>
                      <a:pt x="713719" y="370100"/>
                    </a:cubicBezTo>
                    <a:close/>
                    <a:moveTo>
                      <a:pt x="1540368" y="504800"/>
                    </a:moveTo>
                    <a:cubicBezTo>
                      <a:pt x="1512310" y="502736"/>
                      <a:pt x="1484159" y="500625"/>
                      <a:pt x="1456146" y="505213"/>
                    </a:cubicBezTo>
                    <a:cubicBezTo>
                      <a:pt x="1454585" y="505305"/>
                      <a:pt x="1453024" y="505351"/>
                      <a:pt x="1451508" y="505259"/>
                    </a:cubicBezTo>
                    <a:cubicBezTo>
                      <a:pt x="1451325" y="505213"/>
                      <a:pt x="1451141" y="505213"/>
                      <a:pt x="1451003" y="505167"/>
                    </a:cubicBezTo>
                    <a:cubicBezTo>
                      <a:pt x="1447146" y="486724"/>
                      <a:pt x="1445860" y="467546"/>
                      <a:pt x="1443380" y="448782"/>
                    </a:cubicBezTo>
                    <a:cubicBezTo>
                      <a:pt x="1446686" y="448094"/>
                      <a:pt x="1441865" y="443093"/>
                      <a:pt x="1442048" y="440707"/>
                    </a:cubicBezTo>
                    <a:cubicBezTo>
                      <a:pt x="1445906" y="444699"/>
                      <a:pt x="1451967" y="442726"/>
                      <a:pt x="1454080" y="437083"/>
                    </a:cubicBezTo>
                    <a:cubicBezTo>
                      <a:pt x="1463724" y="433137"/>
                      <a:pt x="1474561" y="435018"/>
                      <a:pt x="1484572" y="433458"/>
                    </a:cubicBezTo>
                    <a:cubicBezTo>
                      <a:pt x="1502436" y="431210"/>
                      <a:pt x="1521173" y="427815"/>
                      <a:pt x="1538761" y="434009"/>
                    </a:cubicBezTo>
                    <a:cubicBezTo>
                      <a:pt x="1540047" y="456903"/>
                      <a:pt x="1543032" y="481585"/>
                      <a:pt x="1540368" y="504800"/>
                    </a:cubicBezTo>
                    <a:close/>
                    <a:moveTo>
                      <a:pt x="1680891" y="497872"/>
                    </a:moveTo>
                    <a:cubicBezTo>
                      <a:pt x="1680937" y="497872"/>
                      <a:pt x="1680937" y="497918"/>
                      <a:pt x="1680982" y="497918"/>
                    </a:cubicBezTo>
                    <a:cubicBezTo>
                      <a:pt x="1680891" y="502231"/>
                      <a:pt x="1680615" y="506589"/>
                      <a:pt x="1680018" y="510948"/>
                    </a:cubicBezTo>
                    <a:cubicBezTo>
                      <a:pt x="1677630" y="510902"/>
                      <a:pt x="1675196" y="510673"/>
                      <a:pt x="1672854" y="510489"/>
                    </a:cubicBezTo>
                    <a:cubicBezTo>
                      <a:pt x="1648194" y="506452"/>
                      <a:pt x="1622248" y="510994"/>
                      <a:pt x="1597909" y="504479"/>
                    </a:cubicBezTo>
                    <a:cubicBezTo>
                      <a:pt x="1592123" y="482870"/>
                      <a:pt x="1589827" y="460389"/>
                      <a:pt x="1586796" y="437633"/>
                    </a:cubicBezTo>
                    <a:cubicBezTo>
                      <a:pt x="1586979" y="437312"/>
                      <a:pt x="1587209" y="437037"/>
                      <a:pt x="1587393" y="436716"/>
                    </a:cubicBezTo>
                    <a:cubicBezTo>
                      <a:pt x="1589643" y="439147"/>
                      <a:pt x="1592857" y="439285"/>
                      <a:pt x="1595796" y="438964"/>
                    </a:cubicBezTo>
                    <a:cubicBezTo>
                      <a:pt x="1603328" y="439285"/>
                      <a:pt x="1610997" y="439147"/>
                      <a:pt x="1618666" y="439010"/>
                    </a:cubicBezTo>
                    <a:cubicBezTo>
                      <a:pt x="1638229" y="438643"/>
                      <a:pt x="1657975" y="438322"/>
                      <a:pt x="1676666" y="445525"/>
                    </a:cubicBezTo>
                    <a:cubicBezTo>
                      <a:pt x="1677906" y="458508"/>
                      <a:pt x="1679972" y="471492"/>
                      <a:pt x="1680753" y="484522"/>
                    </a:cubicBezTo>
                    <a:cubicBezTo>
                      <a:pt x="1677400" y="489155"/>
                      <a:pt x="1675518" y="493881"/>
                      <a:pt x="1680891" y="497872"/>
                    </a:cubicBezTo>
                    <a:close/>
                    <a:moveTo>
                      <a:pt x="1542664" y="363631"/>
                    </a:moveTo>
                    <a:cubicBezTo>
                      <a:pt x="1538899" y="364915"/>
                      <a:pt x="1536878" y="365282"/>
                      <a:pt x="1532332" y="365649"/>
                    </a:cubicBezTo>
                    <a:cubicBezTo>
                      <a:pt x="1530908" y="365649"/>
                      <a:pt x="1529484" y="365604"/>
                      <a:pt x="1528061" y="365604"/>
                    </a:cubicBezTo>
                    <a:cubicBezTo>
                      <a:pt x="1526637" y="365604"/>
                      <a:pt x="1525214" y="365604"/>
                      <a:pt x="1523790" y="365604"/>
                    </a:cubicBezTo>
                    <a:cubicBezTo>
                      <a:pt x="1510519" y="365649"/>
                      <a:pt x="1497017" y="365741"/>
                      <a:pt x="1484343" y="361153"/>
                    </a:cubicBezTo>
                    <a:cubicBezTo>
                      <a:pt x="1477684" y="343857"/>
                      <a:pt x="1479429" y="325551"/>
                      <a:pt x="1478373" y="306878"/>
                    </a:cubicBezTo>
                    <a:cubicBezTo>
                      <a:pt x="1479934" y="306970"/>
                      <a:pt x="1481496" y="306695"/>
                      <a:pt x="1482965" y="306099"/>
                    </a:cubicBezTo>
                    <a:cubicBezTo>
                      <a:pt x="1485169" y="305135"/>
                      <a:pt x="1486777" y="303529"/>
                      <a:pt x="1487925" y="301511"/>
                    </a:cubicBezTo>
                    <a:cubicBezTo>
                      <a:pt x="1503906" y="295868"/>
                      <a:pt x="1523331" y="294308"/>
                      <a:pt x="1539128" y="300868"/>
                    </a:cubicBezTo>
                    <a:cubicBezTo>
                      <a:pt x="1540827" y="308393"/>
                      <a:pt x="1541241" y="316192"/>
                      <a:pt x="1542389" y="323808"/>
                    </a:cubicBezTo>
                    <a:cubicBezTo>
                      <a:pt x="1543766" y="336883"/>
                      <a:pt x="1548450" y="351152"/>
                      <a:pt x="1542664" y="363631"/>
                    </a:cubicBezTo>
                    <a:close/>
                    <a:moveTo>
                      <a:pt x="1657195" y="367714"/>
                    </a:moveTo>
                    <a:cubicBezTo>
                      <a:pt x="1645760" y="369044"/>
                      <a:pt x="1634555" y="371935"/>
                      <a:pt x="1623120" y="372944"/>
                    </a:cubicBezTo>
                    <a:cubicBezTo>
                      <a:pt x="1613293" y="372944"/>
                      <a:pt x="1600159" y="371522"/>
                      <a:pt x="1594694" y="362254"/>
                    </a:cubicBezTo>
                    <a:cubicBezTo>
                      <a:pt x="1590286" y="344637"/>
                      <a:pt x="1588862" y="326331"/>
                      <a:pt x="1585234" y="308530"/>
                    </a:cubicBezTo>
                    <a:cubicBezTo>
                      <a:pt x="1589459" y="308025"/>
                      <a:pt x="1591801" y="304493"/>
                      <a:pt x="1594097" y="301327"/>
                    </a:cubicBezTo>
                    <a:cubicBezTo>
                      <a:pt x="1603190" y="297244"/>
                      <a:pt x="1613477" y="295317"/>
                      <a:pt x="1623809" y="295317"/>
                    </a:cubicBezTo>
                    <a:cubicBezTo>
                      <a:pt x="1633728" y="295317"/>
                      <a:pt x="1643739" y="297060"/>
                      <a:pt x="1652786" y="300364"/>
                    </a:cubicBezTo>
                    <a:cubicBezTo>
                      <a:pt x="1665644" y="302520"/>
                      <a:pt x="1662384" y="357896"/>
                      <a:pt x="1657195" y="367714"/>
                    </a:cubicBezTo>
                    <a:close/>
                    <a:moveTo>
                      <a:pt x="1490818" y="213882"/>
                    </a:moveTo>
                    <a:cubicBezTo>
                      <a:pt x="1489762" y="221131"/>
                      <a:pt x="1489762" y="229527"/>
                      <a:pt x="1485169" y="235537"/>
                    </a:cubicBezTo>
                    <a:cubicBezTo>
                      <a:pt x="1477133" y="237326"/>
                      <a:pt x="1468775" y="238060"/>
                      <a:pt x="1460555" y="238106"/>
                    </a:cubicBezTo>
                    <a:cubicBezTo>
                      <a:pt x="1445860" y="238840"/>
                      <a:pt x="1429971" y="233656"/>
                      <a:pt x="1424873" y="218516"/>
                    </a:cubicBezTo>
                    <a:cubicBezTo>
                      <a:pt x="1426756" y="216451"/>
                      <a:pt x="1427812" y="213653"/>
                      <a:pt x="1427307" y="210854"/>
                    </a:cubicBezTo>
                    <a:cubicBezTo>
                      <a:pt x="1425057" y="197687"/>
                      <a:pt x="1423496" y="183189"/>
                      <a:pt x="1428501" y="170435"/>
                    </a:cubicBezTo>
                    <a:cubicBezTo>
                      <a:pt x="1435160" y="169517"/>
                      <a:pt x="1451370" y="166673"/>
                      <a:pt x="1464918" y="166673"/>
                    </a:cubicBezTo>
                    <a:cubicBezTo>
                      <a:pt x="1474929" y="166673"/>
                      <a:pt x="1483562" y="168232"/>
                      <a:pt x="1485812" y="173279"/>
                    </a:cubicBezTo>
                    <a:cubicBezTo>
                      <a:pt x="1491736" y="185896"/>
                      <a:pt x="1491644" y="200256"/>
                      <a:pt x="1490818" y="213882"/>
                    </a:cubicBezTo>
                    <a:close/>
                    <a:moveTo>
                      <a:pt x="1112923" y="225948"/>
                    </a:moveTo>
                    <a:cubicBezTo>
                      <a:pt x="1112142" y="226132"/>
                      <a:pt x="1111361" y="226361"/>
                      <a:pt x="1110535" y="226545"/>
                    </a:cubicBezTo>
                    <a:cubicBezTo>
                      <a:pt x="1105208" y="227554"/>
                      <a:pt x="1099835" y="228104"/>
                      <a:pt x="1094462" y="228517"/>
                    </a:cubicBezTo>
                    <a:cubicBezTo>
                      <a:pt x="1091615" y="228471"/>
                      <a:pt x="1088630" y="228517"/>
                      <a:pt x="1085691" y="228563"/>
                    </a:cubicBezTo>
                    <a:cubicBezTo>
                      <a:pt x="1075128" y="228793"/>
                      <a:pt x="1064107" y="229022"/>
                      <a:pt x="1054923" y="224021"/>
                    </a:cubicBezTo>
                    <a:cubicBezTo>
                      <a:pt x="1050330" y="216772"/>
                      <a:pt x="1049550" y="207688"/>
                      <a:pt x="1047575" y="199430"/>
                    </a:cubicBezTo>
                    <a:cubicBezTo>
                      <a:pt x="1049045" y="197228"/>
                      <a:pt x="1049596" y="194429"/>
                      <a:pt x="1048861" y="191722"/>
                    </a:cubicBezTo>
                    <a:cubicBezTo>
                      <a:pt x="1046243" y="182914"/>
                      <a:pt x="1044177" y="173233"/>
                      <a:pt x="1047805" y="164424"/>
                    </a:cubicBezTo>
                    <a:cubicBezTo>
                      <a:pt x="1058321" y="161718"/>
                      <a:pt x="1068653" y="160800"/>
                      <a:pt x="1079353" y="160800"/>
                    </a:cubicBezTo>
                    <a:cubicBezTo>
                      <a:pt x="1083211" y="160800"/>
                      <a:pt x="1087114" y="160938"/>
                      <a:pt x="1091109" y="161121"/>
                    </a:cubicBezTo>
                    <a:cubicBezTo>
                      <a:pt x="1103049" y="160984"/>
                      <a:pt x="1110672" y="166581"/>
                      <a:pt x="1111820" y="178739"/>
                    </a:cubicBezTo>
                    <a:cubicBezTo>
                      <a:pt x="1113933" y="194016"/>
                      <a:pt x="1119719" y="211175"/>
                      <a:pt x="1112923" y="225948"/>
                    </a:cubicBezTo>
                    <a:close/>
                    <a:moveTo>
                      <a:pt x="856216" y="229160"/>
                    </a:moveTo>
                    <a:cubicBezTo>
                      <a:pt x="856171" y="229160"/>
                      <a:pt x="856079" y="229160"/>
                      <a:pt x="856033" y="229205"/>
                    </a:cubicBezTo>
                    <a:cubicBezTo>
                      <a:pt x="854609" y="229435"/>
                      <a:pt x="853186" y="229573"/>
                      <a:pt x="851762" y="229664"/>
                    </a:cubicBezTo>
                    <a:cubicBezTo>
                      <a:pt x="837067" y="230123"/>
                      <a:pt x="822234" y="230169"/>
                      <a:pt x="807677" y="227691"/>
                    </a:cubicBezTo>
                    <a:cubicBezTo>
                      <a:pt x="801339" y="227324"/>
                      <a:pt x="799870" y="221223"/>
                      <a:pt x="798033" y="216176"/>
                    </a:cubicBezTo>
                    <a:cubicBezTo>
                      <a:pt x="797711" y="215579"/>
                      <a:pt x="797849" y="214937"/>
                      <a:pt x="797757" y="214249"/>
                    </a:cubicBezTo>
                    <a:cubicBezTo>
                      <a:pt x="796977" y="199522"/>
                      <a:pt x="793165" y="184244"/>
                      <a:pt x="796885" y="169701"/>
                    </a:cubicBezTo>
                    <a:cubicBezTo>
                      <a:pt x="806437" y="165526"/>
                      <a:pt x="816999" y="163461"/>
                      <a:pt x="827561" y="163461"/>
                    </a:cubicBezTo>
                    <a:cubicBezTo>
                      <a:pt x="835138" y="163461"/>
                      <a:pt x="842715" y="164516"/>
                      <a:pt x="849971" y="166627"/>
                    </a:cubicBezTo>
                    <a:cubicBezTo>
                      <a:pt x="854104" y="174931"/>
                      <a:pt x="854196" y="184611"/>
                      <a:pt x="855711" y="193603"/>
                    </a:cubicBezTo>
                    <a:cubicBezTo>
                      <a:pt x="856767" y="205303"/>
                      <a:pt x="859707" y="217552"/>
                      <a:pt x="856216" y="229160"/>
                    </a:cubicBezTo>
                    <a:close/>
                    <a:moveTo>
                      <a:pt x="775990" y="197090"/>
                    </a:moveTo>
                    <a:cubicBezTo>
                      <a:pt x="777138" y="204064"/>
                      <a:pt x="778562" y="210900"/>
                      <a:pt x="780169" y="217828"/>
                    </a:cubicBezTo>
                    <a:cubicBezTo>
                      <a:pt x="780858" y="220672"/>
                      <a:pt x="783016" y="222828"/>
                      <a:pt x="785634" y="223792"/>
                    </a:cubicBezTo>
                    <a:cubicBezTo>
                      <a:pt x="788756" y="252741"/>
                      <a:pt x="826321" y="246961"/>
                      <a:pt x="847491" y="249209"/>
                    </a:cubicBezTo>
                    <a:cubicBezTo>
                      <a:pt x="849190" y="249392"/>
                      <a:pt x="850798" y="249484"/>
                      <a:pt x="852359" y="249484"/>
                    </a:cubicBezTo>
                    <a:cubicBezTo>
                      <a:pt x="848502" y="255448"/>
                      <a:pt x="845241" y="261000"/>
                      <a:pt x="843680" y="262697"/>
                    </a:cubicBezTo>
                    <a:cubicBezTo>
                      <a:pt x="840373" y="267652"/>
                      <a:pt x="833209" y="274167"/>
                      <a:pt x="835138" y="279993"/>
                    </a:cubicBezTo>
                    <a:cubicBezTo>
                      <a:pt x="834633" y="281553"/>
                      <a:pt x="834587" y="283251"/>
                      <a:pt x="835276" y="284535"/>
                    </a:cubicBezTo>
                    <a:cubicBezTo>
                      <a:pt x="823520" y="283572"/>
                      <a:pt x="810937" y="285086"/>
                      <a:pt x="800788" y="285453"/>
                    </a:cubicBezTo>
                    <a:cubicBezTo>
                      <a:pt x="787838" y="287701"/>
                      <a:pt x="764004" y="286554"/>
                      <a:pt x="758402" y="300777"/>
                    </a:cubicBezTo>
                    <a:cubicBezTo>
                      <a:pt x="753534" y="302199"/>
                      <a:pt x="752248" y="307337"/>
                      <a:pt x="752340" y="313439"/>
                    </a:cubicBezTo>
                    <a:cubicBezTo>
                      <a:pt x="743982" y="317155"/>
                      <a:pt x="735532" y="325918"/>
                      <a:pt x="731353" y="330965"/>
                    </a:cubicBezTo>
                    <a:cubicBezTo>
                      <a:pt x="731032" y="331332"/>
                      <a:pt x="730711" y="331745"/>
                      <a:pt x="730343" y="332158"/>
                    </a:cubicBezTo>
                    <a:cubicBezTo>
                      <a:pt x="727266" y="319358"/>
                      <a:pt x="724098" y="305594"/>
                      <a:pt x="714821" y="296647"/>
                    </a:cubicBezTo>
                    <a:cubicBezTo>
                      <a:pt x="724327" y="302933"/>
                      <a:pt x="730527" y="288986"/>
                      <a:pt x="735211" y="282287"/>
                    </a:cubicBezTo>
                    <a:cubicBezTo>
                      <a:pt x="742926" y="269304"/>
                      <a:pt x="753213" y="257329"/>
                      <a:pt x="758631" y="243244"/>
                    </a:cubicBezTo>
                    <a:cubicBezTo>
                      <a:pt x="758953" y="240675"/>
                      <a:pt x="757621" y="238611"/>
                      <a:pt x="755692" y="237372"/>
                    </a:cubicBezTo>
                    <a:cubicBezTo>
                      <a:pt x="756152" y="235583"/>
                      <a:pt x="756473" y="233793"/>
                      <a:pt x="756611" y="232004"/>
                    </a:cubicBezTo>
                    <a:cubicBezTo>
                      <a:pt x="757713" y="217002"/>
                      <a:pt x="753075" y="202183"/>
                      <a:pt x="749768" y="187685"/>
                    </a:cubicBezTo>
                    <a:cubicBezTo>
                      <a:pt x="749677" y="187364"/>
                      <a:pt x="749585" y="187043"/>
                      <a:pt x="749493" y="186722"/>
                    </a:cubicBezTo>
                    <a:cubicBezTo>
                      <a:pt x="756243" y="188694"/>
                      <a:pt x="760790" y="179886"/>
                      <a:pt x="765428" y="175711"/>
                    </a:cubicBezTo>
                    <a:cubicBezTo>
                      <a:pt x="768551" y="173096"/>
                      <a:pt x="771949" y="170435"/>
                      <a:pt x="775623" y="168370"/>
                    </a:cubicBezTo>
                    <a:cubicBezTo>
                      <a:pt x="773602" y="177683"/>
                      <a:pt x="774842" y="188373"/>
                      <a:pt x="775990" y="197090"/>
                    </a:cubicBezTo>
                    <a:close/>
                    <a:moveTo>
                      <a:pt x="365536" y="278296"/>
                    </a:moveTo>
                    <a:cubicBezTo>
                      <a:pt x="321129" y="286417"/>
                      <a:pt x="277273" y="305548"/>
                      <a:pt x="231167" y="303988"/>
                    </a:cubicBezTo>
                    <a:cubicBezTo>
                      <a:pt x="221891" y="303621"/>
                      <a:pt x="213900" y="304172"/>
                      <a:pt x="204486" y="302107"/>
                    </a:cubicBezTo>
                    <a:cubicBezTo>
                      <a:pt x="194383" y="286554"/>
                      <a:pt x="188184" y="268983"/>
                      <a:pt x="182673" y="251227"/>
                    </a:cubicBezTo>
                    <a:cubicBezTo>
                      <a:pt x="199618" y="241685"/>
                      <a:pt x="219549" y="238381"/>
                      <a:pt x="238698" y="235170"/>
                    </a:cubicBezTo>
                    <a:cubicBezTo>
                      <a:pt x="257205" y="232188"/>
                      <a:pt x="275436" y="227691"/>
                      <a:pt x="293805" y="224067"/>
                    </a:cubicBezTo>
                    <a:cubicBezTo>
                      <a:pt x="306709" y="221452"/>
                      <a:pt x="319659" y="219020"/>
                      <a:pt x="332839" y="218057"/>
                    </a:cubicBezTo>
                    <a:cubicBezTo>
                      <a:pt x="333849" y="217919"/>
                      <a:pt x="334860" y="217873"/>
                      <a:pt x="335824" y="217873"/>
                    </a:cubicBezTo>
                    <a:cubicBezTo>
                      <a:pt x="341381" y="217873"/>
                      <a:pt x="345330" y="220213"/>
                      <a:pt x="347351" y="226269"/>
                    </a:cubicBezTo>
                    <a:cubicBezTo>
                      <a:pt x="354055" y="242556"/>
                      <a:pt x="364709" y="260266"/>
                      <a:pt x="365536" y="278296"/>
                    </a:cubicBezTo>
                    <a:close/>
                    <a:moveTo>
                      <a:pt x="163569" y="384735"/>
                    </a:moveTo>
                    <a:cubicBezTo>
                      <a:pt x="170779" y="373265"/>
                      <a:pt x="178632" y="362254"/>
                      <a:pt x="185612" y="350647"/>
                    </a:cubicBezTo>
                    <a:cubicBezTo>
                      <a:pt x="191398" y="341196"/>
                      <a:pt x="196587" y="331424"/>
                      <a:pt x="202419" y="322019"/>
                    </a:cubicBezTo>
                    <a:cubicBezTo>
                      <a:pt x="209583" y="323900"/>
                      <a:pt x="217941" y="323854"/>
                      <a:pt x="226896" y="324221"/>
                    </a:cubicBezTo>
                    <a:cubicBezTo>
                      <a:pt x="230570" y="324450"/>
                      <a:pt x="234244" y="324588"/>
                      <a:pt x="237917" y="324588"/>
                    </a:cubicBezTo>
                    <a:cubicBezTo>
                      <a:pt x="278651" y="324588"/>
                      <a:pt x="317547" y="309906"/>
                      <a:pt x="357178" y="301327"/>
                    </a:cubicBezTo>
                    <a:cubicBezTo>
                      <a:pt x="351667" y="308851"/>
                      <a:pt x="346891" y="317064"/>
                      <a:pt x="355708" y="322936"/>
                    </a:cubicBezTo>
                    <a:cubicBezTo>
                      <a:pt x="357270" y="323670"/>
                      <a:pt x="358693" y="324037"/>
                      <a:pt x="359979" y="324083"/>
                    </a:cubicBezTo>
                    <a:cubicBezTo>
                      <a:pt x="356443" y="324771"/>
                      <a:pt x="352953" y="325459"/>
                      <a:pt x="349509" y="325964"/>
                    </a:cubicBezTo>
                    <a:cubicBezTo>
                      <a:pt x="331691" y="332525"/>
                      <a:pt x="217620" y="345233"/>
                      <a:pt x="223544" y="365145"/>
                    </a:cubicBezTo>
                    <a:cubicBezTo>
                      <a:pt x="222901" y="365328"/>
                      <a:pt x="222488" y="365695"/>
                      <a:pt x="221936" y="365971"/>
                    </a:cubicBezTo>
                    <a:cubicBezTo>
                      <a:pt x="221799" y="362988"/>
                      <a:pt x="219043" y="360236"/>
                      <a:pt x="215829" y="360970"/>
                    </a:cubicBezTo>
                    <a:cubicBezTo>
                      <a:pt x="212752" y="361612"/>
                      <a:pt x="210043" y="363401"/>
                      <a:pt x="207517" y="365282"/>
                    </a:cubicBezTo>
                    <a:cubicBezTo>
                      <a:pt x="192317" y="378128"/>
                      <a:pt x="180836" y="394599"/>
                      <a:pt x="169769" y="410978"/>
                    </a:cubicBezTo>
                    <a:cubicBezTo>
                      <a:pt x="169355" y="411758"/>
                      <a:pt x="168850" y="412584"/>
                      <a:pt x="168299" y="413409"/>
                    </a:cubicBezTo>
                    <a:cubicBezTo>
                      <a:pt x="167197" y="410932"/>
                      <a:pt x="166095" y="408500"/>
                      <a:pt x="164993" y="406069"/>
                    </a:cubicBezTo>
                    <a:cubicBezTo>
                      <a:pt x="162743" y="401251"/>
                      <a:pt x="160446" y="396434"/>
                      <a:pt x="158104" y="391617"/>
                    </a:cubicBezTo>
                    <a:cubicBezTo>
                      <a:pt x="158104" y="391617"/>
                      <a:pt x="158104" y="391617"/>
                      <a:pt x="158104" y="391571"/>
                    </a:cubicBezTo>
                    <a:cubicBezTo>
                      <a:pt x="160492" y="390011"/>
                      <a:pt x="162375" y="387350"/>
                      <a:pt x="163569" y="384735"/>
                    </a:cubicBezTo>
                    <a:close/>
                    <a:moveTo>
                      <a:pt x="183408" y="423824"/>
                    </a:moveTo>
                    <a:cubicBezTo>
                      <a:pt x="192041" y="407812"/>
                      <a:pt x="202419" y="392810"/>
                      <a:pt x="214038" y="378771"/>
                    </a:cubicBezTo>
                    <a:cubicBezTo>
                      <a:pt x="214864" y="377761"/>
                      <a:pt x="215645" y="376752"/>
                      <a:pt x="216426" y="375743"/>
                    </a:cubicBezTo>
                    <a:cubicBezTo>
                      <a:pt x="215645" y="391204"/>
                      <a:pt x="230616" y="417997"/>
                      <a:pt x="233417" y="427678"/>
                    </a:cubicBezTo>
                    <a:cubicBezTo>
                      <a:pt x="237504" y="436578"/>
                      <a:pt x="240305" y="443689"/>
                      <a:pt x="246643" y="447864"/>
                    </a:cubicBezTo>
                    <a:cubicBezTo>
                      <a:pt x="238560" y="457958"/>
                      <a:pt x="229330" y="474199"/>
                      <a:pt x="227769" y="477227"/>
                    </a:cubicBezTo>
                    <a:cubicBezTo>
                      <a:pt x="222166" y="487274"/>
                      <a:pt x="216288" y="497184"/>
                      <a:pt x="210410" y="507002"/>
                    </a:cubicBezTo>
                    <a:cubicBezTo>
                      <a:pt x="207333" y="501038"/>
                      <a:pt x="204256" y="495074"/>
                      <a:pt x="201180" y="489110"/>
                    </a:cubicBezTo>
                    <a:cubicBezTo>
                      <a:pt x="192730" y="472088"/>
                      <a:pt x="185290" y="453553"/>
                      <a:pt x="177713" y="435248"/>
                    </a:cubicBezTo>
                    <a:lnTo>
                      <a:pt x="177713" y="435248"/>
                    </a:lnTo>
                    <a:cubicBezTo>
                      <a:pt x="179872" y="431394"/>
                      <a:pt x="181571" y="426944"/>
                      <a:pt x="183408" y="423824"/>
                    </a:cubicBezTo>
                    <a:close/>
                    <a:moveTo>
                      <a:pt x="224416" y="515444"/>
                    </a:moveTo>
                    <a:cubicBezTo>
                      <a:pt x="228090" y="507828"/>
                      <a:pt x="231810" y="500166"/>
                      <a:pt x="235392" y="492505"/>
                    </a:cubicBezTo>
                    <a:cubicBezTo>
                      <a:pt x="241316" y="478557"/>
                      <a:pt x="248204" y="464885"/>
                      <a:pt x="254220" y="451030"/>
                    </a:cubicBezTo>
                    <a:cubicBezTo>
                      <a:pt x="255735" y="451397"/>
                      <a:pt x="257389" y="451672"/>
                      <a:pt x="259225" y="451810"/>
                    </a:cubicBezTo>
                    <a:cubicBezTo>
                      <a:pt x="264782" y="452682"/>
                      <a:pt x="270339" y="453049"/>
                      <a:pt x="275895" y="453049"/>
                    </a:cubicBezTo>
                    <a:cubicBezTo>
                      <a:pt x="292657" y="453049"/>
                      <a:pt x="309419" y="449837"/>
                      <a:pt x="326180" y="448369"/>
                    </a:cubicBezTo>
                    <a:cubicBezTo>
                      <a:pt x="360163" y="445570"/>
                      <a:pt x="394145" y="442175"/>
                      <a:pt x="427715" y="435844"/>
                    </a:cubicBezTo>
                    <a:cubicBezTo>
                      <a:pt x="439241" y="432908"/>
                      <a:pt x="456003" y="432908"/>
                      <a:pt x="468356" y="427724"/>
                    </a:cubicBezTo>
                    <a:cubicBezTo>
                      <a:pt x="465096" y="433688"/>
                      <a:pt x="461973" y="439790"/>
                      <a:pt x="458207" y="445295"/>
                    </a:cubicBezTo>
                    <a:cubicBezTo>
                      <a:pt x="455406" y="448598"/>
                      <a:pt x="455360" y="453645"/>
                      <a:pt x="458345" y="456581"/>
                    </a:cubicBezTo>
                    <a:cubicBezTo>
                      <a:pt x="444614" y="458921"/>
                      <a:pt x="430883" y="461307"/>
                      <a:pt x="416969" y="462362"/>
                    </a:cubicBezTo>
                    <a:cubicBezTo>
                      <a:pt x="379450" y="465115"/>
                      <a:pt x="342575" y="466675"/>
                      <a:pt x="304918" y="470666"/>
                    </a:cubicBezTo>
                    <a:cubicBezTo>
                      <a:pt x="293254" y="474153"/>
                      <a:pt x="271028" y="471400"/>
                      <a:pt x="264277" y="483512"/>
                    </a:cubicBezTo>
                    <a:cubicBezTo>
                      <a:pt x="263818" y="483421"/>
                      <a:pt x="263313" y="483421"/>
                      <a:pt x="262716" y="483512"/>
                    </a:cubicBezTo>
                    <a:cubicBezTo>
                      <a:pt x="255552" y="488651"/>
                      <a:pt x="253347" y="497918"/>
                      <a:pt x="249811" y="505580"/>
                    </a:cubicBezTo>
                    <a:cubicBezTo>
                      <a:pt x="246505" y="513242"/>
                      <a:pt x="242785" y="520766"/>
                      <a:pt x="239111" y="528244"/>
                    </a:cubicBezTo>
                    <a:cubicBezTo>
                      <a:pt x="236448" y="533520"/>
                      <a:pt x="233279" y="539622"/>
                      <a:pt x="230157" y="545770"/>
                    </a:cubicBezTo>
                    <a:lnTo>
                      <a:pt x="230157" y="545770"/>
                    </a:lnTo>
                    <a:cubicBezTo>
                      <a:pt x="225748" y="537145"/>
                      <a:pt x="221340" y="528519"/>
                      <a:pt x="216885" y="519894"/>
                    </a:cubicBezTo>
                    <a:cubicBezTo>
                      <a:pt x="216885" y="519894"/>
                      <a:pt x="216885" y="519894"/>
                      <a:pt x="216885" y="519848"/>
                    </a:cubicBezTo>
                    <a:cubicBezTo>
                      <a:pt x="219962" y="519802"/>
                      <a:pt x="223039" y="518289"/>
                      <a:pt x="224416" y="515444"/>
                    </a:cubicBezTo>
                    <a:close/>
                    <a:moveTo>
                      <a:pt x="247102" y="550908"/>
                    </a:moveTo>
                    <a:cubicBezTo>
                      <a:pt x="248985" y="546045"/>
                      <a:pt x="260144" y="522785"/>
                      <a:pt x="265425" y="504938"/>
                    </a:cubicBezTo>
                    <a:cubicBezTo>
                      <a:pt x="265976" y="505534"/>
                      <a:pt x="266619" y="506131"/>
                      <a:pt x="267354" y="506589"/>
                    </a:cubicBezTo>
                    <a:cubicBezTo>
                      <a:pt x="271762" y="526317"/>
                      <a:pt x="278697" y="545265"/>
                      <a:pt x="284345" y="564626"/>
                    </a:cubicBezTo>
                    <a:cubicBezTo>
                      <a:pt x="284712" y="566186"/>
                      <a:pt x="285172" y="567654"/>
                      <a:pt x="285677" y="569076"/>
                    </a:cubicBezTo>
                    <a:cubicBezTo>
                      <a:pt x="285493" y="569214"/>
                      <a:pt x="285309" y="569352"/>
                      <a:pt x="285126" y="569443"/>
                    </a:cubicBezTo>
                    <a:cubicBezTo>
                      <a:pt x="284069" y="569627"/>
                      <a:pt x="283840" y="571049"/>
                      <a:pt x="284529" y="571692"/>
                    </a:cubicBezTo>
                    <a:cubicBezTo>
                      <a:pt x="276906" y="586877"/>
                      <a:pt x="270982" y="603210"/>
                      <a:pt x="265104" y="619268"/>
                    </a:cubicBezTo>
                    <a:lnTo>
                      <a:pt x="265104" y="619268"/>
                    </a:lnTo>
                    <a:cubicBezTo>
                      <a:pt x="262027" y="611560"/>
                      <a:pt x="258858" y="603899"/>
                      <a:pt x="255506" y="596283"/>
                    </a:cubicBezTo>
                    <a:cubicBezTo>
                      <a:pt x="250592" y="586143"/>
                      <a:pt x="245587" y="576050"/>
                      <a:pt x="240535" y="566003"/>
                    </a:cubicBezTo>
                    <a:lnTo>
                      <a:pt x="240535" y="566003"/>
                    </a:lnTo>
                    <a:cubicBezTo>
                      <a:pt x="243244" y="561277"/>
                      <a:pt x="244898" y="554900"/>
                      <a:pt x="247102" y="550908"/>
                    </a:cubicBezTo>
                    <a:close/>
                    <a:moveTo>
                      <a:pt x="277962" y="624957"/>
                    </a:moveTo>
                    <a:cubicBezTo>
                      <a:pt x="280671" y="611698"/>
                      <a:pt x="285034" y="596696"/>
                      <a:pt x="288386" y="582886"/>
                    </a:cubicBezTo>
                    <a:cubicBezTo>
                      <a:pt x="288570" y="581464"/>
                      <a:pt x="289259" y="578895"/>
                      <a:pt x="289718" y="576279"/>
                    </a:cubicBezTo>
                    <a:cubicBezTo>
                      <a:pt x="294586" y="582748"/>
                      <a:pt x="301933" y="586832"/>
                      <a:pt x="310429" y="587153"/>
                    </a:cubicBezTo>
                    <a:cubicBezTo>
                      <a:pt x="312679" y="587290"/>
                      <a:pt x="314883" y="587336"/>
                      <a:pt x="317088" y="587336"/>
                    </a:cubicBezTo>
                    <a:cubicBezTo>
                      <a:pt x="341610" y="587336"/>
                      <a:pt x="365949" y="581188"/>
                      <a:pt x="390426" y="579537"/>
                    </a:cubicBezTo>
                    <a:cubicBezTo>
                      <a:pt x="428082" y="578206"/>
                      <a:pt x="466290" y="570774"/>
                      <a:pt x="504221" y="570728"/>
                    </a:cubicBezTo>
                    <a:cubicBezTo>
                      <a:pt x="520983" y="569948"/>
                      <a:pt x="537791" y="569719"/>
                      <a:pt x="554552" y="569352"/>
                    </a:cubicBezTo>
                    <a:cubicBezTo>
                      <a:pt x="551430" y="577243"/>
                      <a:pt x="548766" y="585318"/>
                      <a:pt x="546332" y="593392"/>
                    </a:cubicBezTo>
                    <a:cubicBezTo>
                      <a:pt x="545781" y="595503"/>
                      <a:pt x="546286" y="597659"/>
                      <a:pt x="547480" y="599357"/>
                    </a:cubicBezTo>
                    <a:cubicBezTo>
                      <a:pt x="547480" y="599357"/>
                      <a:pt x="547480" y="599357"/>
                      <a:pt x="547434" y="599357"/>
                    </a:cubicBezTo>
                    <a:cubicBezTo>
                      <a:pt x="539673" y="599448"/>
                      <a:pt x="531913" y="599402"/>
                      <a:pt x="524381" y="599448"/>
                    </a:cubicBezTo>
                    <a:cubicBezTo>
                      <a:pt x="521993" y="599678"/>
                      <a:pt x="519376" y="599540"/>
                      <a:pt x="516712" y="599357"/>
                    </a:cubicBezTo>
                    <a:cubicBezTo>
                      <a:pt x="509962" y="598989"/>
                      <a:pt x="502890" y="598577"/>
                      <a:pt x="499124" y="604633"/>
                    </a:cubicBezTo>
                    <a:cubicBezTo>
                      <a:pt x="497654" y="603853"/>
                      <a:pt x="496415" y="603486"/>
                      <a:pt x="495404" y="603486"/>
                    </a:cubicBezTo>
                    <a:cubicBezTo>
                      <a:pt x="495175" y="603486"/>
                      <a:pt x="494945" y="603486"/>
                      <a:pt x="494715" y="603577"/>
                    </a:cubicBezTo>
                    <a:cubicBezTo>
                      <a:pt x="494486" y="603623"/>
                      <a:pt x="494256" y="603669"/>
                      <a:pt x="494073" y="603761"/>
                    </a:cubicBezTo>
                    <a:cubicBezTo>
                      <a:pt x="493889" y="603853"/>
                      <a:pt x="493659" y="603990"/>
                      <a:pt x="493476" y="604128"/>
                    </a:cubicBezTo>
                    <a:cubicBezTo>
                      <a:pt x="493430" y="604174"/>
                      <a:pt x="493384" y="604220"/>
                      <a:pt x="493338" y="604266"/>
                    </a:cubicBezTo>
                    <a:cubicBezTo>
                      <a:pt x="493292" y="604311"/>
                      <a:pt x="493200" y="604357"/>
                      <a:pt x="493154" y="604449"/>
                    </a:cubicBezTo>
                    <a:cubicBezTo>
                      <a:pt x="493016" y="604587"/>
                      <a:pt x="492879" y="604724"/>
                      <a:pt x="492787" y="604908"/>
                    </a:cubicBezTo>
                    <a:cubicBezTo>
                      <a:pt x="492695" y="605091"/>
                      <a:pt x="492557" y="605275"/>
                      <a:pt x="492419" y="605458"/>
                    </a:cubicBezTo>
                    <a:cubicBezTo>
                      <a:pt x="492373" y="605596"/>
                      <a:pt x="492282" y="605734"/>
                      <a:pt x="492236" y="605917"/>
                    </a:cubicBezTo>
                    <a:cubicBezTo>
                      <a:pt x="492144" y="606101"/>
                      <a:pt x="492098" y="606284"/>
                      <a:pt x="492052" y="606468"/>
                    </a:cubicBezTo>
                    <a:cubicBezTo>
                      <a:pt x="491960" y="606743"/>
                      <a:pt x="491914" y="607018"/>
                      <a:pt x="491868" y="607294"/>
                    </a:cubicBezTo>
                    <a:cubicBezTo>
                      <a:pt x="491547" y="608808"/>
                      <a:pt x="491501" y="610643"/>
                      <a:pt x="491639" y="612799"/>
                    </a:cubicBezTo>
                    <a:cubicBezTo>
                      <a:pt x="491639" y="613166"/>
                      <a:pt x="491685" y="613533"/>
                      <a:pt x="491731" y="613946"/>
                    </a:cubicBezTo>
                    <a:cubicBezTo>
                      <a:pt x="491776" y="614313"/>
                      <a:pt x="491822" y="614726"/>
                      <a:pt x="491868" y="615139"/>
                    </a:cubicBezTo>
                    <a:cubicBezTo>
                      <a:pt x="491914" y="615644"/>
                      <a:pt x="492006" y="616148"/>
                      <a:pt x="492052" y="616699"/>
                    </a:cubicBezTo>
                    <a:cubicBezTo>
                      <a:pt x="492052" y="616745"/>
                      <a:pt x="492052" y="616745"/>
                      <a:pt x="492052" y="616791"/>
                    </a:cubicBezTo>
                    <a:cubicBezTo>
                      <a:pt x="488424" y="621745"/>
                      <a:pt x="484934" y="629132"/>
                      <a:pt x="483189" y="631151"/>
                    </a:cubicBezTo>
                    <a:cubicBezTo>
                      <a:pt x="481122" y="634637"/>
                      <a:pt x="479010" y="638124"/>
                      <a:pt x="476943" y="641611"/>
                    </a:cubicBezTo>
                    <a:lnTo>
                      <a:pt x="476943" y="641611"/>
                    </a:lnTo>
                    <a:cubicBezTo>
                      <a:pt x="472627" y="630829"/>
                      <a:pt x="469137" y="619681"/>
                      <a:pt x="464269" y="609312"/>
                    </a:cubicBezTo>
                    <a:cubicBezTo>
                      <a:pt x="450309" y="595594"/>
                      <a:pt x="429368" y="601375"/>
                      <a:pt x="410769" y="601375"/>
                    </a:cubicBezTo>
                    <a:cubicBezTo>
                      <a:pt x="389783" y="601696"/>
                      <a:pt x="366041" y="605367"/>
                      <a:pt x="344641" y="608074"/>
                    </a:cubicBezTo>
                    <a:cubicBezTo>
                      <a:pt x="337982" y="608762"/>
                      <a:pt x="329395" y="608119"/>
                      <a:pt x="322598" y="610459"/>
                    </a:cubicBezTo>
                    <a:cubicBezTo>
                      <a:pt x="311026" y="617066"/>
                      <a:pt x="304643" y="629866"/>
                      <a:pt x="297066" y="640326"/>
                    </a:cubicBezTo>
                    <a:cubicBezTo>
                      <a:pt x="291739" y="648309"/>
                      <a:pt x="287146" y="656705"/>
                      <a:pt x="282738" y="665239"/>
                    </a:cubicBezTo>
                    <a:cubicBezTo>
                      <a:pt x="279064" y="655512"/>
                      <a:pt x="275390" y="645786"/>
                      <a:pt x="271670" y="636106"/>
                    </a:cubicBezTo>
                    <a:lnTo>
                      <a:pt x="271670" y="636060"/>
                    </a:lnTo>
                    <a:cubicBezTo>
                      <a:pt x="275849" y="634775"/>
                      <a:pt x="277549" y="629453"/>
                      <a:pt x="277962" y="624957"/>
                    </a:cubicBezTo>
                    <a:close/>
                    <a:moveTo>
                      <a:pt x="325262" y="636335"/>
                    </a:moveTo>
                    <a:cubicBezTo>
                      <a:pt x="326731" y="634454"/>
                      <a:pt x="328293" y="632573"/>
                      <a:pt x="329854" y="630738"/>
                    </a:cubicBezTo>
                    <a:cubicBezTo>
                      <a:pt x="330130" y="630417"/>
                      <a:pt x="330451" y="630095"/>
                      <a:pt x="330727" y="629820"/>
                    </a:cubicBezTo>
                    <a:cubicBezTo>
                      <a:pt x="359612" y="628077"/>
                      <a:pt x="388176" y="622342"/>
                      <a:pt x="417336" y="621700"/>
                    </a:cubicBezTo>
                    <a:cubicBezTo>
                      <a:pt x="422801" y="621654"/>
                      <a:pt x="428725" y="621057"/>
                      <a:pt x="434603" y="621057"/>
                    </a:cubicBezTo>
                    <a:cubicBezTo>
                      <a:pt x="439103" y="621057"/>
                      <a:pt x="443604" y="621424"/>
                      <a:pt x="447783" y="622525"/>
                    </a:cubicBezTo>
                    <a:cubicBezTo>
                      <a:pt x="454258" y="645006"/>
                      <a:pt x="465463" y="665606"/>
                      <a:pt x="475933" y="686389"/>
                    </a:cubicBezTo>
                    <a:cubicBezTo>
                      <a:pt x="444568" y="692445"/>
                      <a:pt x="412744" y="692078"/>
                      <a:pt x="380874" y="695794"/>
                    </a:cubicBezTo>
                    <a:cubicBezTo>
                      <a:pt x="370955" y="696161"/>
                      <a:pt x="360668" y="697124"/>
                      <a:pt x="350932" y="694739"/>
                    </a:cubicBezTo>
                    <a:cubicBezTo>
                      <a:pt x="338855" y="676984"/>
                      <a:pt x="332564" y="656292"/>
                      <a:pt x="325262" y="636335"/>
                    </a:cubicBezTo>
                    <a:close/>
                    <a:moveTo>
                      <a:pt x="339819" y="724881"/>
                    </a:moveTo>
                    <a:cubicBezTo>
                      <a:pt x="341197" y="721027"/>
                      <a:pt x="342758" y="717265"/>
                      <a:pt x="344320" y="713549"/>
                    </a:cubicBezTo>
                    <a:cubicBezTo>
                      <a:pt x="351943" y="716669"/>
                      <a:pt x="361357" y="716256"/>
                      <a:pt x="369439" y="716577"/>
                    </a:cubicBezTo>
                    <a:cubicBezTo>
                      <a:pt x="399426" y="714926"/>
                      <a:pt x="429322" y="712540"/>
                      <a:pt x="459355" y="710154"/>
                    </a:cubicBezTo>
                    <a:cubicBezTo>
                      <a:pt x="466427" y="708135"/>
                      <a:pt x="476025" y="707952"/>
                      <a:pt x="483878" y="706117"/>
                    </a:cubicBezTo>
                    <a:cubicBezTo>
                      <a:pt x="480617" y="711989"/>
                      <a:pt x="478000" y="718183"/>
                      <a:pt x="474556" y="723964"/>
                    </a:cubicBezTo>
                    <a:cubicBezTo>
                      <a:pt x="472397" y="727863"/>
                      <a:pt x="473545" y="732772"/>
                      <a:pt x="477219" y="735158"/>
                    </a:cubicBezTo>
                    <a:lnTo>
                      <a:pt x="477219" y="735158"/>
                    </a:lnTo>
                    <a:cubicBezTo>
                      <a:pt x="430057" y="736167"/>
                      <a:pt x="382894" y="737636"/>
                      <a:pt x="335824" y="738553"/>
                    </a:cubicBezTo>
                    <a:cubicBezTo>
                      <a:pt x="337661" y="734057"/>
                      <a:pt x="338488" y="728460"/>
                      <a:pt x="339819" y="724881"/>
                    </a:cubicBezTo>
                    <a:close/>
                    <a:moveTo>
                      <a:pt x="489480" y="731396"/>
                    </a:moveTo>
                    <a:cubicBezTo>
                      <a:pt x="490674" y="726074"/>
                      <a:pt x="500318" y="704878"/>
                      <a:pt x="496966" y="697859"/>
                    </a:cubicBezTo>
                    <a:cubicBezTo>
                      <a:pt x="498527" y="694647"/>
                      <a:pt x="498803" y="690288"/>
                      <a:pt x="497103" y="684370"/>
                    </a:cubicBezTo>
                    <a:cubicBezTo>
                      <a:pt x="494532" y="674460"/>
                      <a:pt x="488700" y="665973"/>
                      <a:pt x="483970" y="657026"/>
                    </a:cubicBezTo>
                    <a:cubicBezTo>
                      <a:pt x="483648" y="656476"/>
                      <a:pt x="483373" y="655879"/>
                      <a:pt x="483051" y="655283"/>
                    </a:cubicBezTo>
                    <a:cubicBezTo>
                      <a:pt x="486633" y="646245"/>
                      <a:pt x="490582" y="637390"/>
                      <a:pt x="494440" y="628490"/>
                    </a:cubicBezTo>
                    <a:lnTo>
                      <a:pt x="494440" y="628490"/>
                    </a:lnTo>
                    <a:cubicBezTo>
                      <a:pt x="494715" y="629591"/>
                      <a:pt x="494991" y="630692"/>
                      <a:pt x="495312" y="631839"/>
                    </a:cubicBezTo>
                    <a:cubicBezTo>
                      <a:pt x="495909" y="634133"/>
                      <a:pt x="496552" y="636518"/>
                      <a:pt x="497287" y="638904"/>
                    </a:cubicBezTo>
                    <a:cubicBezTo>
                      <a:pt x="497425" y="639363"/>
                      <a:pt x="497563" y="639868"/>
                      <a:pt x="497700" y="640326"/>
                    </a:cubicBezTo>
                    <a:cubicBezTo>
                      <a:pt x="499078" y="645006"/>
                      <a:pt x="500548" y="649686"/>
                      <a:pt x="502017" y="654228"/>
                    </a:cubicBezTo>
                    <a:cubicBezTo>
                      <a:pt x="502201" y="654824"/>
                      <a:pt x="502384" y="655421"/>
                      <a:pt x="502614" y="655971"/>
                    </a:cubicBezTo>
                    <a:cubicBezTo>
                      <a:pt x="503165" y="657623"/>
                      <a:pt x="503716" y="659229"/>
                      <a:pt x="504221" y="660834"/>
                    </a:cubicBezTo>
                    <a:cubicBezTo>
                      <a:pt x="504543" y="661706"/>
                      <a:pt x="504818" y="662578"/>
                      <a:pt x="505094" y="663449"/>
                    </a:cubicBezTo>
                    <a:cubicBezTo>
                      <a:pt x="505186" y="663725"/>
                      <a:pt x="505278" y="664000"/>
                      <a:pt x="505369" y="664321"/>
                    </a:cubicBezTo>
                    <a:cubicBezTo>
                      <a:pt x="505737" y="665468"/>
                      <a:pt x="506150" y="666569"/>
                      <a:pt x="506517" y="667624"/>
                    </a:cubicBezTo>
                    <a:cubicBezTo>
                      <a:pt x="507711" y="671203"/>
                      <a:pt x="508814" y="674369"/>
                      <a:pt x="509640" y="676938"/>
                    </a:cubicBezTo>
                    <a:cubicBezTo>
                      <a:pt x="509824" y="677442"/>
                      <a:pt x="509962" y="677947"/>
                      <a:pt x="510099" y="678360"/>
                    </a:cubicBezTo>
                    <a:cubicBezTo>
                      <a:pt x="510375" y="679232"/>
                      <a:pt x="510605" y="679966"/>
                      <a:pt x="510834" y="680654"/>
                    </a:cubicBezTo>
                    <a:cubicBezTo>
                      <a:pt x="510926" y="680975"/>
                      <a:pt x="511018" y="681250"/>
                      <a:pt x="511064" y="681526"/>
                    </a:cubicBezTo>
                    <a:cubicBezTo>
                      <a:pt x="511110" y="681617"/>
                      <a:pt x="511110" y="681709"/>
                      <a:pt x="511156" y="681801"/>
                    </a:cubicBezTo>
                    <a:cubicBezTo>
                      <a:pt x="511248" y="682168"/>
                      <a:pt x="511339" y="682443"/>
                      <a:pt x="511385" y="682719"/>
                    </a:cubicBezTo>
                    <a:cubicBezTo>
                      <a:pt x="511431" y="682994"/>
                      <a:pt x="511523" y="683223"/>
                      <a:pt x="511523" y="683407"/>
                    </a:cubicBezTo>
                    <a:cubicBezTo>
                      <a:pt x="511661" y="684049"/>
                      <a:pt x="511799" y="684645"/>
                      <a:pt x="511936" y="685242"/>
                    </a:cubicBezTo>
                    <a:cubicBezTo>
                      <a:pt x="511936" y="685334"/>
                      <a:pt x="511982" y="685379"/>
                      <a:pt x="511982" y="685471"/>
                    </a:cubicBezTo>
                    <a:cubicBezTo>
                      <a:pt x="511982" y="685517"/>
                      <a:pt x="511982" y="685563"/>
                      <a:pt x="512028" y="685609"/>
                    </a:cubicBezTo>
                    <a:cubicBezTo>
                      <a:pt x="512028" y="685655"/>
                      <a:pt x="512028" y="685747"/>
                      <a:pt x="512074" y="685792"/>
                    </a:cubicBezTo>
                    <a:cubicBezTo>
                      <a:pt x="512166" y="686114"/>
                      <a:pt x="512258" y="686389"/>
                      <a:pt x="512350" y="686710"/>
                    </a:cubicBezTo>
                    <a:lnTo>
                      <a:pt x="512350" y="686710"/>
                    </a:lnTo>
                    <a:cubicBezTo>
                      <a:pt x="512304" y="686802"/>
                      <a:pt x="512258" y="686894"/>
                      <a:pt x="512212" y="686985"/>
                    </a:cubicBezTo>
                    <a:cubicBezTo>
                      <a:pt x="508033" y="695610"/>
                      <a:pt x="504405" y="704465"/>
                      <a:pt x="499997" y="712953"/>
                    </a:cubicBezTo>
                    <a:cubicBezTo>
                      <a:pt x="496828" y="717311"/>
                      <a:pt x="496966" y="724193"/>
                      <a:pt x="502568" y="726487"/>
                    </a:cubicBezTo>
                    <a:cubicBezTo>
                      <a:pt x="503533" y="726900"/>
                      <a:pt x="504543" y="727129"/>
                      <a:pt x="505553" y="727129"/>
                    </a:cubicBezTo>
                    <a:cubicBezTo>
                      <a:pt x="508997" y="727129"/>
                      <a:pt x="512304" y="724789"/>
                      <a:pt x="513268" y="721303"/>
                    </a:cubicBezTo>
                    <a:cubicBezTo>
                      <a:pt x="514187" y="717724"/>
                      <a:pt x="518595" y="707264"/>
                      <a:pt x="520662" y="698134"/>
                    </a:cubicBezTo>
                    <a:cubicBezTo>
                      <a:pt x="520662" y="698134"/>
                      <a:pt x="520662" y="698134"/>
                      <a:pt x="520708" y="698134"/>
                    </a:cubicBezTo>
                    <a:lnTo>
                      <a:pt x="520708" y="698134"/>
                    </a:lnTo>
                    <a:cubicBezTo>
                      <a:pt x="521121" y="698455"/>
                      <a:pt x="521580" y="698730"/>
                      <a:pt x="522039" y="699006"/>
                    </a:cubicBezTo>
                    <a:cubicBezTo>
                      <a:pt x="522085" y="699006"/>
                      <a:pt x="522131" y="699051"/>
                      <a:pt x="522177" y="699051"/>
                    </a:cubicBezTo>
                    <a:cubicBezTo>
                      <a:pt x="522223" y="699097"/>
                      <a:pt x="522269" y="699143"/>
                      <a:pt x="522361" y="699143"/>
                    </a:cubicBezTo>
                    <a:cubicBezTo>
                      <a:pt x="522361" y="699143"/>
                      <a:pt x="522407" y="699143"/>
                      <a:pt x="522407" y="699189"/>
                    </a:cubicBezTo>
                    <a:cubicBezTo>
                      <a:pt x="522590" y="699281"/>
                      <a:pt x="522774" y="699373"/>
                      <a:pt x="523004" y="699510"/>
                    </a:cubicBezTo>
                    <a:lnTo>
                      <a:pt x="523004" y="699510"/>
                    </a:lnTo>
                    <a:cubicBezTo>
                      <a:pt x="523141" y="699556"/>
                      <a:pt x="523279" y="699648"/>
                      <a:pt x="523417" y="699694"/>
                    </a:cubicBezTo>
                    <a:cubicBezTo>
                      <a:pt x="523463" y="699694"/>
                      <a:pt x="523555" y="699740"/>
                      <a:pt x="523601" y="699785"/>
                    </a:cubicBezTo>
                    <a:cubicBezTo>
                      <a:pt x="523647" y="699831"/>
                      <a:pt x="523692" y="699831"/>
                      <a:pt x="523738" y="699877"/>
                    </a:cubicBezTo>
                    <a:cubicBezTo>
                      <a:pt x="523738" y="699877"/>
                      <a:pt x="523784" y="699923"/>
                      <a:pt x="523830" y="699923"/>
                    </a:cubicBezTo>
                    <a:cubicBezTo>
                      <a:pt x="523876" y="699969"/>
                      <a:pt x="523922" y="699969"/>
                      <a:pt x="524014" y="700015"/>
                    </a:cubicBezTo>
                    <a:cubicBezTo>
                      <a:pt x="524381" y="700198"/>
                      <a:pt x="524749" y="700382"/>
                      <a:pt x="525162" y="700520"/>
                    </a:cubicBezTo>
                    <a:lnTo>
                      <a:pt x="525162" y="700520"/>
                    </a:lnTo>
                    <a:cubicBezTo>
                      <a:pt x="525483" y="700657"/>
                      <a:pt x="525759" y="700795"/>
                      <a:pt x="526080" y="700887"/>
                    </a:cubicBezTo>
                    <a:cubicBezTo>
                      <a:pt x="526126" y="700887"/>
                      <a:pt x="526126" y="700887"/>
                      <a:pt x="526172" y="700932"/>
                    </a:cubicBezTo>
                    <a:cubicBezTo>
                      <a:pt x="526494" y="701070"/>
                      <a:pt x="526861" y="701208"/>
                      <a:pt x="527183" y="701299"/>
                    </a:cubicBezTo>
                    <a:cubicBezTo>
                      <a:pt x="527320" y="701345"/>
                      <a:pt x="527412" y="701391"/>
                      <a:pt x="527550" y="701437"/>
                    </a:cubicBezTo>
                    <a:cubicBezTo>
                      <a:pt x="528009" y="701621"/>
                      <a:pt x="528468" y="701712"/>
                      <a:pt x="528928" y="701850"/>
                    </a:cubicBezTo>
                    <a:cubicBezTo>
                      <a:pt x="529249" y="701942"/>
                      <a:pt x="529571" y="702034"/>
                      <a:pt x="529846" y="702034"/>
                    </a:cubicBezTo>
                    <a:cubicBezTo>
                      <a:pt x="529892" y="702034"/>
                      <a:pt x="529938" y="702034"/>
                      <a:pt x="529984" y="702079"/>
                    </a:cubicBezTo>
                    <a:cubicBezTo>
                      <a:pt x="530351" y="702171"/>
                      <a:pt x="530673" y="702263"/>
                      <a:pt x="531040" y="702309"/>
                    </a:cubicBezTo>
                    <a:cubicBezTo>
                      <a:pt x="532326" y="702584"/>
                      <a:pt x="533658" y="702722"/>
                      <a:pt x="535035" y="702813"/>
                    </a:cubicBezTo>
                    <a:cubicBezTo>
                      <a:pt x="553772" y="704695"/>
                      <a:pt x="572692" y="704832"/>
                      <a:pt x="591520" y="705245"/>
                    </a:cubicBezTo>
                    <a:cubicBezTo>
                      <a:pt x="593403" y="705291"/>
                      <a:pt x="595240" y="705291"/>
                      <a:pt x="597122" y="705291"/>
                    </a:cubicBezTo>
                    <a:cubicBezTo>
                      <a:pt x="607133" y="705291"/>
                      <a:pt x="617145" y="704832"/>
                      <a:pt x="627202" y="704327"/>
                    </a:cubicBezTo>
                    <a:cubicBezTo>
                      <a:pt x="638958" y="703777"/>
                      <a:pt x="650668" y="703226"/>
                      <a:pt x="662470" y="703456"/>
                    </a:cubicBezTo>
                    <a:cubicBezTo>
                      <a:pt x="662975" y="703502"/>
                      <a:pt x="663480" y="703548"/>
                      <a:pt x="663939" y="703593"/>
                    </a:cubicBezTo>
                    <a:cubicBezTo>
                      <a:pt x="664169" y="703593"/>
                      <a:pt x="664445" y="703639"/>
                      <a:pt x="664628" y="703639"/>
                    </a:cubicBezTo>
                    <a:cubicBezTo>
                      <a:pt x="664858" y="703639"/>
                      <a:pt x="665088" y="703639"/>
                      <a:pt x="665317" y="703639"/>
                    </a:cubicBezTo>
                    <a:cubicBezTo>
                      <a:pt x="664261" y="705796"/>
                      <a:pt x="663205" y="707952"/>
                      <a:pt x="662148" y="710108"/>
                    </a:cubicBezTo>
                    <a:cubicBezTo>
                      <a:pt x="660587" y="715338"/>
                      <a:pt x="653745" y="724010"/>
                      <a:pt x="651311" y="731350"/>
                    </a:cubicBezTo>
                    <a:cubicBezTo>
                      <a:pt x="651311" y="731350"/>
                      <a:pt x="651311" y="731350"/>
                      <a:pt x="651265" y="731350"/>
                    </a:cubicBezTo>
                    <a:cubicBezTo>
                      <a:pt x="620497" y="732497"/>
                      <a:pt x="589775" y="733461"/>
                      <a:pt x="559053" y="734149"/>
                    </a:cubicBezTo>
                    <a:cubicBezTo>
                      <a:pt x="534898" y="734149"/>
                      <a:pt x="510696" y="734424"/>
                      <a:pt x="486495" y="734883"/>
                    </a:cubicBezTo>
                    <a:cubicBezTo>
                      <a:pt x="487919" y="734057"/>
                      <a:pt x="488929" y="732864"/>
                      <a:pt x="489480" y="731396"/>
                    </a:cubicBezTo>
                    <a:close/>
                    <a:moveTo>
                      <a:pt x="674272" y="715705"/>
                    </a:moveTo>
                    <a:cubicBezTo>
                      <a:pt x="676568" y="709925"/>
                      <a:pt x="679002" y="704190"/>
                      <a:pt x="681436" y="698455"/>
                    </a:cubicBezTo>
                    <a:lnTo>
                      <a:pt x="681436" y="698455"/>
                    </a:lnTo>
                    <a:cubicBezTo>
                      <a:pt x="681482" y="698455"/>
                      <a:pt x="681482" y="698409"/>
                      <a:pt x="681482" y="698409"/>
                    </a:cubicBezTo>
                    <a:cubicBezTo>
                      <a:pt x="681941" y="697996"/>
                      <a:pt x="682354" y="697583"/>
                      <a:pt x="682676" y="697124"/>
                    </a:cubicBezTo>
                    <a:cubicBezTo>
                      <a:pt x="683089" y="696666"/>
                      <a:pt x="683456" y="696161"/>
                      <a:pt x="683824" y="695656"/>
                    </a:cubicBezTo>
                    <a:cubicBezTo>
                      <a:pt x="684191" y="695198"/>
                      <a:pt x="684467" y="694693"/>
                      <a:pt x="684742" y="694188"/>
                    </a:cubicBezTo>
                    <a:cubicBezTo>
                      <a:pt x="685018" y="693729"/>
                      <a:pt x="685247" y="693271"/>
                      <a:pt x="685431" y="692812"/>
                    </a:cubicBezTo>
                    <a:cubicBezTo>
                      <a:pt x="685477" y="692628"/>
                      <a:pt x="685569" y="692491"/>
                      <a:pt x="685661" y="692307"/>
                    </a:cubicBezTo>
                    <a:cubicBezTo>
                      <a:pt x="685753" y="692124"/>
                      <a:pt x="685798" y="691940"/>
                      <a:pt x="685844" y="691803"/>
                    </a:cubicBezTo>
                    <a:cubicBezTo>
                      <a:pt x="686028" y="691390"/>
                      <a:pt x="686166" y="690977"/>
                      <a:pt x="686304" y="690564"/>
                    </a:cubicBezTo>
                    <a:cubicBezTo>
                      <a:pt x="686395" y="690380"/>
                      <a:pt x="686441" y="690151"/>
                      <a:pt x="686487" y="689967"/>
                    </a:cubicBezTo>
                    <a:cubicBezTo>
                      <a:pt x="686487" y="689967"/>
                      <a:pt x="686487" y="689967"/>
                      <a:pt x="686487" y="689922"/>
                    </a:cubicBezTo>
                    <a:cubicBezTo>
                      <a:pt x="686671" y="689417"/>
                      <a:pt x="686763" y="688958"/>
                      <a:pt x="686901" y="688453"/>
                    </a:cubicBezTo>
                    <a:cubicBezTo>
                      <a:pt x="686947" y="688270"/>
                      <a:pt x="686947" y="688132"/>
                      <a:pt x="686993" y="687949"/>
                    </a:cubicBezTo>
                    <a:cubicBezTo>
                      <a:pt x="686993" y="687903"/>
                      <a:pt x="686993" y="687857"/>
                      <a:pt x="687038" y="687765"/>
                    </a:cubicBezTo>
                    <a:cubicBezTo>
                      <a:pt x="687176" y="687169"/>
                      <a:pt x="687268" y="686572"/>
                      <a:pt x="687406" y="685930"/>
                    </a:cubicBezTo>
                    <a:cubicBezTo>
                      <a:pt x="687544" y="685150"/>
                      <a:pt x="687635" y="684370"/>
                      <a:pt x="687681" y="683544"/>
                    </a:cubicBezTo>
                    <a:cubicBezTo>
                      <a:pt x="687773" y="681984"/>
                      <a:pt x="687865" y="680425"/>
                      <a:pt x="687865" y="678865"/>
                    </a:cubicBezTo>
                    <a:cubicBezTo>
                      <a:pt x="687865" y="678039"/>
                      <a:pt x="687865" y="677213"/>
                      <a:pt x="687819" y="676387"/>
                    </a:cubicBezTo>
                    <a:cubicBezTo>
                      <a:pt x="687819" y="676066"/>
                      <a:pt x="687819" y="675699"/>
                      <a:pt x="687773" y="675378"/>
                    </a:cubicBezTo>
                    <a:cubicBezTo>
                      <a:pt x="687727" y="674323"/>
                      <a:pt x="687635" y="673313"/>
                      <a:pt x="687589" y="672304"/>
                    </a:cubicBezTo>
                    <a:cubicBezTo>
                      <a:pt x="687544" y="671386"/>
                      <a:pt x="687452" y="670469"/>
                      <a:pt x="687314" y="669551"/>
                    </a:cubicBezTo>
                    <a:cubicBezTo>
                      <a:pt x="687314" y="669368"/>
                      <a:pt x="687268" y="669184"/>
                      <a:pt x="687268" y="669001"/>
                    </a:cubicBezTo>
                    <a:cubicBezTo>
                      <a:pt x="687268" y="668817"/>
                      <a:pt x="687222" y="668634"/>
                      <a:pt x="687222" y="668450"/>
                    </a:cubicBezTo>
                    <a:cubicBezTo>
                      <a:pt x="687222" y="668450"/>
                      <a:pt x="687222" y="668450"/>
                      <a:pt x="687222" y="668404"/>
                    </a:cubicBezTo>
                    <a:cubicBezTo>
                      <a:pt x="687222" y="668267"/>
                      <a:pt x="687176" y="668129"/>
                      <a:pt x="687176" y="667991"/>
                    </a:cubicBezTo>
                    <a:cubicBezTo>
                      <a:pt x="687084" y="667303"/>
                      <a:pt x="686993" y="666569"/>
                      <a:pt x="686855" y="665835"/>
                    </a:cubicBezTo>
                    <a:cubicBezTo>
                      <a:pt x="686717" y="664963"/>
                      <a:pt x="686579" y="664092"/>
                      <a:pt x="686441" y="663220"/>
                    </a:cubicBezTo>
                    <a:cubicBezTo>
                      <a:pt x="686350" y="662669"/>
                      <a:pt x="686258" y="662119"/>
                      <a:pt x="686166" y="661614"/>
                    </a:cubicBezTo>
                    <a:cubicBezTo>
                      <a:pt x="686074" y="661064"/>
                      <a:pt x="685982" y="660467"/>
                      <a:pt x="685844" y="659871"/>
                    </a:cubicBezTo>
                    <a:cubicBezTo>
                      <a:pt x="685707" y="659320"/>
                      <a:pt x="685615" y="658724"/>
                      <a:pt x="685477" y="658173"/>
                    </a:cubicBezTo>
                    <a:cubicBezTo>
                      <a:pt x="685247" y="657026"/>
                      <a:pt x="684972" y="655879"/>
                      <a:pt x="684742" y="654732"/>
                    </a:cubicBezTo>
                    <a:cubicBezTo>
                      <a:pt x="684467" y="653585"/>
                      <a:pt x="684237" y="652484"/>
                      <a:pt x="683962" y="651337"/>
                    </a:cubicBezTo>
                    <a:lnTo>
                      <a:pt x="683962" y="651337"/>
                    </a:lnTo>
                    <a:lnTo>
                      <a:pt x="683962" y="651337"/>
                    </a:lnTo>
                    <a:cubicBezTo>
                      <a:pt x="690299" y="649043"/>
                      <a:pt x="691309" y="637252"/>
                      <a:pt x="694845" y="631701"/>
                    </a:cubicBezTo>
                    <a:cubicBezTo>
                      <a:pt x="696361" y="628306"/>
                      <a:pt x="698014" y="624957"/>
                      <a:pt x="699667" y="621654"/>
                    </a:cubicBezTo>
                    <a:cubicBezTo>
                      <a:pt x="699805" y="622709"/>
                      <a:pt x="699988" y="623810"/>
                      <a:pt x="700172" y="624865"/>
                    </a:cubicBezTo>
                    <a:cubicBezTo>
                      <a:pt x="700264" y="625508"/>
                      <a:pt x="700402" y="626196"/>
                      <a:pt x="700540" y="626838"/>
                    </a:cubicBezTo>
                    <a:cubicBezTo>
                      <a:pt x="700769" y="628168"/>
                      <a:pt x="701045" y="629499"/>
                      <a:pt x="701320" y="630875"/>
                    </a:cubicBezTo>
                    <a:cubicBezTo>
                      <a:pt x="701596" y="632160"/>
                      <a:pt x="701825" y="633445"/>
                      <a:pt x="702147" y="634729"/>
                    </a:cubicBezTo>
                    <a:cubicBezTo>
                      <a:pt x="702468" y="636197"/>
                      <a:pt x="702790" y="637665"/>
                      <a:pt x="703111" y="639088"/>
                    </a:cubicBezTo>
                    <a:cubicBezTo>
                      <a:pt x="703387" y="640281"/>
                      <a:pt x="703662" y="641473"/>
                      <a:pt x="703938" y="642666"/>
                    </a:cubicBezTo>
                    <a:cubicBezTo>
                      <a:pt x="704122" y="643400"/>
                      <a:pt x="704305" y="644180"/>
                      <a:pt x="704489" y="644914"/>
                    </a:cubicBezTo>
                    <a:cubicBezTo>
                      <a:pt x="704948" y="646841"/>
                      <a:pt x="705407" y="648768"/>
                      <a:pt x="705867" y="650695"/>
                    </a:cubicBezTo>
                    <a:cubicBezTo>
                      <a:pt x="707244" y="656476"/>
                      <a:pt x="708622" y="662257"/>
                      <a:pt x="709724" y="668083"/>
                    </a:cubicBezTo>
                    <a:cubicBezTo>
                      <a:pt x="709816" y="668725"/>
                      <a:pt x="709908" y="669368"/>
                      <a:pt x="710045" y="669964"/>
                    </a:cubicBezTo>
                    <a:cubicBezTo>
                      <a:pt x="710045" y="670102"/>
                      <a:pt x="710091" y="670239"/>
                      <a:pt x="710137" y="670331"/>
                    </a:cubicBezTo>
                    <a:cubicBezTo>
                      <a:pt x="710229" y="670882"/>
                      <a:pt x="710367" y="671432"/>
                      <a:pt x="710505" y="671937"/>
                    </a:cubicBezTo>
                    <a:cubicBezTo>
                      <a:pt x="710505" y="672029"/>
                      <a:pt x="710551" y="672075"/>
                      <a:pt x="710551" y="672166"/>
                    </a:cubicBezTo>
                    <a:cubicBezTo>
                      <a:pt x="710643" y="672488"/>
                      <a:pt x="710734" y="672809"/>
                      <a:pt x="710826" y="673130"/>
                    </a:cubicBezTo>
                    <a:cubicBezTo>
                      <a:pt x="710964" y="673497"/>
                      <a:pt x="711056" y="673910"/>
                      <a:pt x="711194" y="674277"/>
                    </a:cubicBezTo>
                    <a:cubicBezTo>
                      <a:pt x="711240" y="674460"/>
                      <a:pt x="711331" y="674644"/>
                      <a:pt x="711423" y="674827"/>
                    </a:cubicBezTo>
                    <a:cubicBezTo>
                      <a:pt x="711469" y="675011"/>
                      <a:pt x="711561" y="675194"/>
                      <a:pt x="711653" y="675378"/>
                    </a:cubicBezTo>
                    <a:cubicBezTo>
                      <a:pt x="711791" y="675699"/>
                      <a:pt x="711928" y="676020"/>
                      <a:pt x="712066" y="676341"/>
                    </a:cubicBezTo>
                    <a:cubicBezTo>
                      <a:pt x="712066" y="676387"/>
                      <a:pt x="712112" y="676479"/>
                      <a:pt x="712158" y="676525"/>
                    </a:cubicBezTo>
                    <a:cubicBezTo>
                      <a:pt x="712296" y="676800"/>
                      <a:pt x="712433" y="677075"/>
                      <a:pt x="712617" y="677351"/>
                    </a:cubicBezTo>
                    <a:cubicBezTo>
                      <a:pt x="706739" y="691298"/>
                      <a:pt x="699897" y="704924"/>
                      <a:pt x="693284" y="718596"/>
                    </a:cubicBezTo>
                    <a:cubicBezTo>
                      <a:pt x="691355" y="722725"/>
                      <a:pt x="694065" y="727726"/>
                      <a:pt x="698289" y="728873"/>
                    </a:cubicBezTo>
                    <a:cubicBezTo>
                      <a:pt x="699116" y="729056"/>
                      <a:pt x="699851" y="729148"/>
                      <a:pt x="700540" y="729148"/>
                    </a:cubicBezTo>
                    <a:cubicBezTo>
                      <a:pt x="708071" y="729148"/>
                      <a:pt x="708852" y="718366"/>
                      <a:pt x="711240" y="712586"/>
                    </a:cubicBezTo>
                    <a:cubicBezTo>
                      <a:pt x="714270" y="703685"/>
                      <a:pt x="718266" y="694739"/>
                      <a:pt x="720700" y="685517"/>
                    </a:cubicBezTo>
                    <a:lnTo>
                      <a:pt x="720700" y="685517"/>
                    </a:lnTo>
                    <a:lnTo>
                      <a:pt x="720700" y="685517"/>
                    </a:lnTo>
                    <a:cubicBezTo>
                      <a:pt x="721067" y="685747"/>
                      <a:pt x="721480" y="685976"/>
                      <a:pt x="721893" y="686159"/>
                    </a:cubicBezTo>
                    <a:cubicBezTo>
                      <a:pt x="722307" y="686389"/>
                      <a:pt x="722720" y="686572"/>
                      <a:pt x="723133" y="686802"/>
                    </a:cubicBezTo>
                    <a:cubicBezTo>
                      <a:pt x="723547" y="686985"/>
                      <a:pt x="723960" y="687169"/>
                      <a:pt x="724373" y="687306"/>
                    </a:cubicBezTo>
                    <a:cubicBezTo>
                      <a:pt x="725016" y="687582"/>
                      <a:pt x="725659" y="687811"/>
                      <a:pt x="726348" y="688040"/>
                    </a:cubicBezTo>
                    <a:cubicBezTo>
                      <a:pt x="727037" y="688270"/>
                      <a:pt x="727680" y="688453"/>
                      <a:pt x="728414" y="688683"/>
                    </a:cubicBezTo>
                    <a:cubicBezTo>
                      <a:pt x="728874" y="688820"/>
                      <a:pt x="729333" y="688958"/>
                      <a:pt x="729792" y="689050"/>
                    </a:cubicBezTo>
                    <a:cubicBezTo>
                      <a:pt x="730251" y="689187"/>
                      <a:pt x="730757" y="689279"/>
                      <a:pt x="731216" y="689417"/>
                    </a:cubicBezTo>
                    <a:cubicBezTo>
                      <a:pt x="731675" y="689509"/>
                      <a:pt x="732134" y="689600"/>
                      <a:pt x="732593" y="689692"/>
                    </a:cubicBezTo>
                    <a:cubicBezTo>
                      <a:pt x="732685" y="689692"/>
                      <a:pt x="732777" y="689738"/>
                      <a:pt x="732869" y="689738"/>
                    </a:cubicBezTo>
                    <a:cubicBezTo>
                      <a:pt x="733282" y="689830"/>
                      <a:pt x="733696" y="689876"/>
                      <a:pt x="734109" y="689922"/>
                    </a:cubicBezTo>
                    <a:cubicBezTo>
                      <a:pt x="734109" y="689922"/>
                      <a:pt x="734155" y="689922"/>
                      <a:pt x="734201" y="689922"/>
                    </a:cubicBezTo>
                    <a:cubicBezTo>
                      <a:pt x="735165" y="690105"/>
                      <a:pt x="736083" y="690197"/>
                      <a:pt x="737048" y="690334"/>
                    </a:cubicBezTo>
                    <a:cubicBezTo>
                      <a:pt x="738104" y="690472"/>
                      <a:pt x="739160" y="690564"/>
                      <a:pt x="740262" y="690656"/>
                    </a:cubicBezTo>
                    <a:cubicBezTo>
                      <a:pt x="740768" y="690701"/>
                      <a:pt x="741227" y="690747"/>
                      <a:pt x="741732" y="690747"/>
                    </a:cubicBezTo>
                    <a:cubicBezTo>
                      <a:pt x="743798" y="690885"/>
                      <a:pt x="745865" y="690977"/>
                      <a:pt x="747977" y="691023"/>
                    </a:cubicBezTo>
                    <a:cubicBezTo>
                      <a:pt x="748253" y="691023"/>
                      <a:pt x="748574" y="691023"/>
                      <a:pt x="748850" y="691023"/>
                    </a:cubicBezTo>
                    <a:cubicBezTo>
                      <a:pt x="749585" y="691023"/>
                      <a:pt x="750319" y="691023"/>
                      <a:pt x="751100" y="691023"/>
                    </a:cubicBezTo>
                    <a:cubicBezTo>
                      <a:pt x="754223" y="691068"/>
                      <a:pt x="757254" y="691068"/>
                      <a:pt x="760147" y="691114"/>
                    </a:cubicBezTo>
                    <a:cubicBezTo>
                      <a:pt x="760652" y="691114"/>
                      <a:pt x="761111" y="691114"/>
                      <a:pt x="761570" y="691114"/>
                    </a:cubicBezTo>
                    <a:cubicBezTo>
                      <a:pt x="762076" y="691114"/>
                      <a:pt x="762535" y="691114"/>
                      <a:pt x="762994" y="691160"/>
                    </a:cubicBezTo>
                    <a:cubicBezTo>
                      <a:pt x="763040" y="691160"/>
                      <a:pt x="763040" y="691160"/>
                      <a:pt x="763086" y="691160"/>
                    </a:cubicBezTo>
                    <a:cubicBezTo>
                      <a:pt x="763499" y="691160"/>
                      <a:pt x="763958" y="691160"/>
                      <a:pt x="764372" y="691206"/>
                    </a:cubicBezTo>
                    <a:cubicBezTo>
                      <a:pt x="765290" y="691206"/>
                      <a:pt x="766163" y="691252"/>
                      <a:pt x="767035" y="691344"/>
                    </a:cubicBezTo>
                    <a:cubicBezTo>
                      <a:pt x="773097" y="691527"/>
                      <a:pt x="779113" y="691573"/>
                      <a:pt x="785175" y="691573"/>
                    </a:cubicBezTo>
                    <a:cubicBezTo>
                      <a:pt x="813876" y="691573"/>
                      <a:pt x="842577" y="689876"/>
                      <a:pt x="871187" y="687536"/>
                    </a:cubicBezTo>
                    <a:cubicBezTo>
                      <a:pt x="871417" y="687536"/>
                      <a:pt x="871692" y="687536"/>
                      <a:pt x="871876" y="687490"/>
                    </a:cubicBezTo>
                    <a:cubicBezTo>
                      <a:pt x="865998" y="697721"/>
                      <a:pt x="861957" y="709191"/>
                      <a:pt x="856997" y="719789"/>
                    </a:cubicBezTo>
                    <a:cubicBezTo>
                      <a:pt x="856492" y="720981"/>
                      <a:pt x="856354" y="722220"/>
                      <a:pt x="856492" y="723413"/>
                    </a:cubicBezTo>
                    <a:lnTo>
                      <a:pt x="856446" y="723413"/>
                    </a:lnTo>
                    <a:cubicBezTo>
                      <a:pt x="838904" y="724468"/>
                      <a:pt x="821361" y="725294"/>
                      <a:pt x="803727" y="725661"/>
                    </a:cubicBezTo>
                    <a:cubicBezTo>
                      <a:pt x="758540" y="727083"/>
                      <a:pt x="713352" y="728964"/>
                      <a:pt x="668164" y="730662"/>
                    </a:cubicBezTo>
                    <a:cubicBezTo>
                      <a:pt x="670139" y="725707"/>
                      <a:pt x="672160" y="720706"/>
                      <a:pt x="674272" y="715705"/>
                    </a:cubicBezTo>
                    <a:close/>
                    <a:moveTo>
                      <a:pt x="874769" y="712265"/>
                    </a:moveTo>
                    <a:cubicBezTo>
                      <a:pt x="874815" y="709558"/>
                      <a:pt x="880142" y="695243"/>
                      <a:pt x="881979" y="685701"/>
                    </a:cubicBezTo>
                    <a:lnTo>
                      <a:pt x="881979" y="685701"/>
                    </a:lnTo>
                    <a:cubicBezTo>
                      <a:pt x="882438" y="685517"/>
                      <a:pt x="882851" y="685379"/>
                      <a:pt x="883219" y="685196"/>
                    </a:cubicBezTo>
                    <a:cubicBezTo>
                      <a:pt x="883632" y="685012"/>
                      <a:pt x="884045" y="684829"/>
                      <a:pt x="884413" y="684645"/>
                    </a:cubicBezTo>
                    <a:cubicBezTo>
                      <a:pt x="884918" y="684416"/>
                      <a:pt x="885377" y="684141"/>
                      <a:pt x="885836" y="683865"/>
                    </a:cubicBezTo>
                    <a:cubicBezTo>
                      <a:pt x="886112" y="683728"/>
                      <a:pt x="886342" y="683544"/>
                      <a:pt x="886617" y="683361"/>
                    </a:cubicBezTo>
                    <a:cubicBezTo>
                      <a:pt x="887076" y="683086"/>
                      <a:pt x="887490" y="682764"/>
                      <a:pt x="887903" y="682443"/>
                    </a:cubicBezTo>
                    <a:cubicBezTo>
                      <a:pt x="888224" y="682214"/>
                      <a:pt x="888500" y="681939"/>
                      <a:pt x="888775" y="681709"/>
                    </a:cubicBezTo>
                    <a:cubicBezTo>
                      <a:pt x="888821" y="681663"/>
                      <a:pt x="888867" y="681617"/>
                      <a:pt x="888913" y="681572"/>
                    </a:cubicBezTo>
                    <a:cubicBezTo>
                      <a:pt x="889097" y="681388"/>
                      <a:pt x="889281" y="681204"/>
                      <a:pt x="889464" y="681067"/>
                    </a:cubicBezTo>
                    <a:cubicBezTo>
                      <a:pt x="889832" y="680700"/>
                      <a:pt x="890153" y="680379"/>
                      <a:pt x="890475" y="680012"/>
                    </a:cubicBezTo>
                    <a:cubicBezTo>
                      <a:pt x="891485" y="678865"/>
                      <a:pt x="892357" y="677580"/>
                      <a:pt x="893046" y="676250"/>
                    </a:cubicBezTo>
                    <a:cubicBezTo>
                      <a:pt x="893230" y="675928"/>
                      <a:pt x="893368" y="675653"/>
                      <a:pt x="893505" y="675332"/>
                    </a:cubicBezTo>
                    <a:cubicBezTo>
                      <a:pt x="893551" y="675240"/>
                      <a:pt x="893597" y="675149"/>
                      <a:pt x="893643" y="675057"/>
                    </a:cubicBezTo>
                    <a:cubicBezTo>
                      <a:pt x="893735" y="674827"/>
                      <a:pt x="893827" y="674598"/>
                      <a:pt x="893965" y="674369"/>
                    </a:cubicBezTo>
                    <a:cubicBezTo>
                      <a:pt x="894470" y="673130"/>
                      <a:pt x="894929" y="671799"/>
                      <a:pt x="895296" y="670469"/>
                    </a:cubicBezTo>
                    <a:cubicBezTo>
                      <a:pt x="895434" y="669827"/>
                      <a:pt x="895572" y="669230"/>
                      <a:pt x="895710" y="668588"/>
                    </a:cubicBezTo>
                    <a:cubicBezTo>
                      <a:pt x="895801" y="668083"/>
                      <a:pt x="895893" y="667624"/>
                      <a:pt x="895985" y="667120"/>
                    </a:cubicBezTo>
                    <a:cubicBezTo>
                      <a:pt x="896031" y="666661"/>
                      <a:pt x="896123" y="666248"/>
                      <a:pt x="896169" y="665789"/>
                    </a:cubicBezTo>
                    <a:cubicBezTo>
                      <a:pt x="896215" y="665285"/>
                      <a:pt x="896261" y="664826"/>
                      <a:pt x="896307" y="664367"/>
                    </a:cubicBezTo>
                    <a:cubicBezTo>
                      <a:pt x="896353" y="663862"/>
                      <a:pt x="896399" y="663404"/>
                      <a:pt x="896399" y="662899"/>
                    </a:cubicBezTo>
                    <a:cubicBezTo>
                      <a:pt x="896399" y="662532"/>
                      <a:pt x="896444" y="662119"/>
                      <a:pt x="896444" y="661752"/>
                    </a:cubicBezTo>
                    <a:cubicBezTo>
                      <a:pt x="896490" y="660467"/>
                      <a:pt x="896490" y="659183"/>
                      <a:pt x="896444" y="657898"/>
                    </a:cubicBezTo>
                    <a:cubicBezTo>
                      <a:pt x="896444" y="657164"/>
                      <a:pt x="896399" y="656430"/>
                      <a:pt x="896307" y="655650"/>
                    </a:cubicBezTo>
                    <a:cubicBezTo>
                      <a:pt x="896261" y="654916"/>
                      <a:pt x="896215" y="654136"/>
                      <a:pt x="896123" y="653402"/>
                    </a:cubicBezTo>
                    <a:cubicBezTo>
                      <a:pt x="896077" y="652668"/>
                      <a:pt x="895985" y="651888"/>
                      <a:pt x="895893" y="651108"/>
                    </a:cubicBezTo>
                    <a:cubicBezTo>
                      <a:pt x="895801" y="650420"/>
                      <a:pt x="895710" y="649777"/>
                      <a:pt x="895618" y="649089"/>
                    </a:cubicBezTo>
                    <a:cubicBezTo>
                      <a:pt x="895480" y="648034"/>
                      <a:pt x="895296" y="646933"/>
                      <a:pt x="895113" y="645832"/>
                    </a:cubicBezTo>
                    <a:cubicBezTo>
                      <a:pt x="895113" y="645786"/>
                      <a:pt x="895113" y="645740"/>
                      <a:pt x="895113" y="645694"/>
                    </a:cubicBezTo>
                    <a:cubicBezTo>
                      <a:pt x="895021" y="645144"/>
                      <a:pt x="894929" y="644639"/>
                      <a:pt x="894791" y="644088"/>
                    </a:cubicBezTo>
                    <a:cubicBezTo>
                      <a:pt x="894699" y="643538"/>
                      <a:pt x="894608" y="642941"/>
                      <a:pt x="894470" y="642345"/>
                    </a:cubicBezTo>
                    <a:cubicBezTo>
                      <a:pt x="894286" y="641473"/>
                      <a:pt x="894102" y="640602"/>
                      <a:pt x="893919" y="639684"/>
                    </a:cubicBezTo>
                    <a:cubicBezTo>
                      <a:pt x="893919" y="639638"/>
                      <a:pt x="893919" y="639592"/>
                      <a:pt x="893873" y="639546"/>
                    </a:cubicBezTo>
                    <a:cubicBezTo>
                      <a:pt x="894975" y="640051"/>
                      <a:pt x="896031" y="640372"/>
                      <a:pt x="897041" y="640372"/>
                    </a:cubicBezTo>
                    <a:cubicBezTo>
                      <a:pt x="903838" y="640372"/>
                      <a:pt x="908017" y="630141"/>
                      <a:pt x="910221" y="624039"/>
                    </a:cubicBezTo>
                    <a:cubicBezTo>
                      <a:pt x="912150" y="619039"/>
                      <a:pt x="914170" y="614084"/>
                      <a:pt x="916283" y="609175"/>
                    </a:cubicBezTo>
                    <a:cubicBezTo>
                      <a:pt x="917936" y="624544"/>
                      <a:pt x="921518" y="639868"/>
                      <a:pt x="923447" y="655054"/>
                    </a:cubicBezTo>
                    <a:cubicBezTo>
                      <a:pt x="924319" y="659412"/>
                      <a:pt x="925973" y="663036"/>
                      <a:pt x="928223" y="666110"/>
                    </a:cubicBezTo>
                    <a:cubicBezTo>
                      <a:pt x="928223" y="666110"/>
                      <a:pt x="928223" y="666110"/>
                      <a:pt x="928223" y="666156"/>
                    </a:cubicBezTo>
                    <a:cubicBezTo>
                      <a:pt x="923171" y="673130"/>
                      <a:pt x="919360" y="681067"/>
                      <a:pt x="914997" y="688499"/>
                    </a:cubicBezTo>
                    <a:cubicBezTo>
                      <a:pt x="909716" y="698134"/>
                      <a:pt x="904619" y="707814"/>
                      <a:pt x="899338" y="717449"/>
                    </a:cubicBezTo>
                    <a:cubicBezTo>
                      <a:pt x="898786" y="718458"/>
                      <a:pt x="898465" y="719513"/>
                      <a:pt x="898373" y="720614"/>
                    </a:cubicBezTo>
                    <a:lnTo>
                      <a:pt x="898373" y="720614"/>
                    </a:lnTo>
                    <a:cubicBezTo>
                      <a:pt x="889694" y="721303"/>
                      <a:pt x="881060" y="721945"/>
                      <a:pt x="872381" y="722587"/>
                    </a:cubicBezTo>
                    <a:lnTo>
                      <a:pt x="872335" y="722587"/>
                    </a:lnTo>
                    <a:cubicBezTo>
                      <a:pt x="873345" y="718963"/>
                      <a:pt x="873897" y="715109"/>
                      <a:pt x="874769" y="712265"/>
                    </a:cubicBezTo>
                    <a:close/>
                    <a:moveTo>
                      <a:pt x="926202" y="693638"/>
                    </a:moveTo>
                    <a:cubicBezTo>
                      <a:pt x="927075" y="690426"/>
                      <a:pt x="932631" y="679966"/>
                      <a:pt x="934560" y="672166"/>
                    </a:cubicBezTo>
                    <a:cubicBezTo>
                      <a:pt x="948842" y="682260"/>
                      <a:pt x="972997" y="681847"/>
                      <a:pt x="989162" y="683269"/>
                    </a:cubicBezTo>
                    <a:cubicBezTo>
                      <a:pt x="991366" y="683315"/>
                      <a:pt x="993524" y="683315"/>
                      <a:pt x="995729" y="683315"/>
                    </a:cubicBezTo>
                    <a:cubicBezTo>
                      <a:pt x="1017128" y="683315"/>
                      <a:pt x="1038069" y="681663"/>
                      <a:pt x="1059102" y="680058"/>
                    </a:cubicBezTo>
                    <a:cubicBezTo>
                      <a:pt x="1081604" y="678314"/>
                      <a:pt x="1104151" y="676571"/>
                      <a:pt x="1127388" y="676846"/>
                    </a:cubicBezTo>
                    <a:cubicBezTo>
                      <a:pt x="1153151" y="676433"/>
                      <a:pt x="1178729" y="679461"/>
                      <a:pt x="1204400" y="680287"/>
                    </a:cubicBezTo>
                    <a:cubicBezTo>
                      <a:pt x="1229979" y="680746"/>
                      <a:pt x="1255603" y="679278"/>
                      <a:pt x="1281090" y="677397"/>
                    </a:cubicBezTo>
                    <a:cubicBezTo>
                      <a:pt x="1297071" y="676387"/>
                      <a:pt x="1313098" y="676433"/>
                      <a:pt x="1329125" y="676525"/>
                    </a:cubicBezTo>
                    <a:cubicBezTo>
                      <a:pt x="1341203" y="676571"/>
                      <a:pt x="1353326" y="676617"/>
                      <a:pt x="1365450" y="676204"/>
                    </a:cubicBezTo>
                    <a:cubicBezTo>
                      <a:pt x="1398055" y="674277"/>
                      <a:pt x="1430522" y="674873"/>
                      <a:pt x="1463081" y="677121"/>
                    </a:cubicBezTo>
                    <a:cubicBezTo>
                      <a:pt x="1476490" y="678635"/>
                      <a:pt x="1489991" y="679782"/>
                      <a:pt x="1503446" y="679920"/>
                    </a:cubicBezTo>
                    <a:lnTo>
                      <a:pt x="1503446" y="679920"/>
                    </a:lnTo>
                    <a:cubicBezTo>
                      <a:pt x="1501242" y="683498"/>
                      <a:pt x="1499359" y="687169"/>
                      <a:pt x="1498074" y="688729"/>
                    </a:cubicBezTo>
                    <a:cubicBezTo>
                      <a:pt x="1495823" y="694601"/>
                      <a:pt x="1486363" y="703960"/>
                      <a:pt x="1488200" y="710475"/>
                    </a:cubicBezTo>
                    <a:cubicBezTo>
                      <a:pt x="1488200" y="710475"/>
                      <a:pt x="1488200" y="710475"/>
                      <a:pt x="1488154" y="710475"/>
                    </a:cubicBezTo>
                    <a:lnTo>
                      <a:pt x="1488154" y="710475"/>
                    </a:lnTo>
                    <a:cubicBezTo>
                      <a:pt x="1423863" y="712356"/>
                      <a:pt x="1359572" y="711255"/>
                      <a:pt x="1295326" y="710108"/>
                    </a:cubicBezTo>
                    <a:cubicBezTo>
                      <a:pt x="1236316" y="709053"/>
                      <a:pt x="1177306" y="708044"/>
                      <a:pt x="1118250" y="709374"/>
                    </a:cubicBezTo>
                    <a:cubicBezTo>
                      <a:pt x="1056805" y="711668"/>
                      <a:pt x="995315" y="712907"/>
                      <a:pt x="934009" y="717541"/>
                    </a:cubicBezTo>
                    <a:cubicBezTo>
                      <a:pt x="927901" y="718045"/>
                      <a:pt x="921794" y="718550"/>
                      <a:pt x="915732" y="719055"/>
                    </a:cubicBezTo>
                    <a:cubicBezTo>
                      <a:pt x="919176" y="710567"/>
                      <a:pt x="922666" y="702079"/>
                      <a:pt x="926202" y="693638"/>
                    </a:cubicBezTo>
                    <a:close/>
                    <a:moveTo>
                      <a:pt x="1507671" y="693546"/>
                    </a:moveTo>
                    <a:cubicBezTo>
                      <a:pt x="1509554" y="689050"/>
                      <a:pt x="1511621" y="684645"/>
                      <a:pt x="1513595" y="680149"/>
                    </a:cubicBezTo>
                    <a:lnTo>
                      <a:pt x="1513641" y="680149"/>
                    </a:lnTo>
                    <a:cubicBezTo>
                      <a:pt x="1520576" y="679782"/>
                      <a:pt x="1526821" y="675837"/>
                      <a:pt x="1528428" y="668496"/>
                    </a:cubicBezTo>
                    <a:cubicBezTo>
                      <a:pt x="1530587" y="660788"/>
                      <a:pt x="1527969" y="652989"/>
                      <a:pt x="1525397" y="645694"/>
                    </a:cubicBezTo>
                    <a:cubicBezTo>
                      <a:pt x="1522550" y="637482"/>
                      <a:pt x="1521035" y="628857"/>
                      <a:pt x="1518050" y="620736"/>
                    </a:cubicBezTo>
                    <a:lnTo>
                      <a:pt x="1518050" y="620736"/>
                    </a:lnTo>
                    <a:cubicBezTo>
                      <a:pt x="1520713" y="617295"/>
                      <a:pt x="1523147" y="613441"/>
                      <a:pt x="1525581" y="611331"/>
                    </a:cubicBezTo>
                    <a:cubicBezTo>
                      <a:pt x="1530954" y="604220"/>
                      <a:pt x="1533342" y="596650"/>
                      <a:pt x="1537934" y="588804"/>
                    </a:cubicBezTo>
                    <a:cubicBezTo>
                      <a:pt x="1538164" y="588300"/>
                      <a:pt x="1538439" y="587795"/>
                      <a:pt x="1538715" y="587290"/>
                    </a:cubicBezTo>
                    <a:cubicBezTo>
                      <a:pt x="1539036" y="589355"/>
                      <a:pt x="1539404" y="591420"/>
                      <a:pt x="1539771" y="593484"/>
                    </a:cubicBezTo>
                    <a:cubicBezTo>
                      <a:pt x="1540093" y="595227"/>
                      <a:pt x="1540414" y="596971"/>
                      <a:pt x="1540736" y="598714"/>
                    </a:cubicBezTo>
                    <a:cubicBezTo>
                      <a:pt x="1541241" y="601283"/>
                      <a:pt x="1541792" y="603853"/>
                      <a:pt x="1542297" y="606468"/>
                    </a:cubicBezTo>
                    <a:cubicBezTo>
                      <a:pt x="1542572" y="607752"/>
                      <a:pt x="1542802" y="609037"/>
                      <a:pt x="1543077" y="610322"/>
                    </a:cubicBezTo>
                    <a:cubicBezTo>
                      <a:pt x="1543445" y="612019"/>
                      <a:pt x="1543766" y="613717"/>
                      <a:pt x="1544134" y="615460"/>
                    </a:cubicBezTo>
                    <a:cubicBezTo>
                      <a:pt x="1544547" y="617525"/>
                      <a:pt x="1544960" y="619635"/>
                      <a:pt x="1545374" y="621700"/>
                    </a:cubicBezTo>
                    <a:cubicBezTo>
                      <a:pt x="1545420" y="621883"/>
                      <a:pt x="1545466" y="622113"/>
                      <a:pt x="1545511" y="622296"/>
                    </a:cubicBezTo>
                    <a:cubicBezTo>
                      <a:pt x="1545557" y="622617"/>
                      <a:pt x="1545649" y="622938"/>
                      <a:pt x="1545695" y="623259"/>
                    </a:cubicBezTo>
                    <a:cubicBezTo>
                      <a:pt x="1545741" y="623489"/>
                      <a:pt x="1545787" y="623764"/>
                      <a:pt x="1545833" y="623993"/>
                    </a:cubicBezTo>
                    <a:cubicBezTo>
                      <a:pt x="1545971" y="624636"/>
                      <a:pt x="1546063" y="625324"/>
                      <a:pt x="1546200" y="625966"/>
                    </a:cubicBezTo>
                    <a:cubicBezTo>
                      <a:pt x="1546430" y="627205"/>
                      <a:pt x="1546659" y="628490"/>
                      <a:pt x="1546843" y="629728"/>
                    </a:cubicBezTo>
                    <a:cubicBezTo>
                      <a:pt x="1546935" y="630325"/>
                      <a:pt x="1547027" y="630921"/>
                      <a:pt x="1547165" y="631564"/>
                    </a:cubicBezTo>
                    <a:cubicBezTo>
                      <a:pt x="1547348" y="632619"/>
                      <a:pt x="1547532" y="633628"/>
                      <a:pt x="1547670" y="634683"/>
                    </a:cubicBezTo>
                    <a:cubicBezTo>
                      <a:pt x="1547853" y="635784"/>
                      <a:pt x="1547991" y="636885"/>
                      <a:pt x="1548129" y="637987"/>
                    </a:cubicBezTo>
                    <a:cubicBezTo>
                      <a:pt x="1548175" y="638583"/>
                      <a:pt x="1548221" y="639134"/>
                      <a:pt x="1548267" y="639684"/>
                    </a:cubicBezTo>
                    <a:cubicBezTo>
                      <a:pt x="1548267" y="640051"/>
                      <a:pt x="1548313" y="640418"/>
                      <a:pt x="1548359" y="640739"/>
                    </a:cubicBezTo>
                    <a:cubicBezTo>
                      <a:pt x="1548359" y="641015"/>
                      <a:pt x="1548404" y="641244"/>
                      <a:pt x="1548404" y="641519"/>
                    </a:cubicBezTo>
                    <a:cubicBezTo>
                      <a:pt x="1548450" y="641978"/>
                      <a:pt x="1548496" y="642437"/>
                      <a:pt x="1548588" y="642850"/>
                    </a:cubicBezTo>
                    <a:cubicBezTo>
                      <a:pt x="1548588" y="642896"/>
                      <a:pt x="1548588" y="642987"/>
                      <a:pt x="1548588" y="643033"/>
                    </a:cubicBezTo>
                    <a:cubicBezTo>
                      <a:pt x="1548634" y="643492"/>
                      <a:pt x="1548726" y="643905"/>
                      <a:pt x="1548772" y="644318"/>
                    </a:cubicBezTo>
                    <a:cubicBezTo>
                      <a:pt x="1548910" y="645190"/>
                      <a:pt x="1549047" y="646015"/>
                      <a:pt x="1549185" y="646749"/>
                    </a:cubicBezTo>
                    <a:cubicBezTo>
                      <a:pt x="1549323" y="647346"/>
                      <a:pt x="1549415" y="647896"/>
                      <a:pt x="1549553" y="648447"/>
                    </a:cubicBezTo>
                    <a:cubicBezTo>
                      <a:pt x="1549644" y="648860"/>
                      <a:pt x="1549736" y="649319"/>
                      <a:pt x="1549874" y="649686"/>
                    </a:cubicBezTo>
                    <a:lnTo>
                      <a:pt x="1549874" y="649686"/>
                    </a:lnTo>
                    <a:cubicBezTo>
                      <a:pt x="1548680" y="650924"/>
                      <a:pt x="1547899" y="652714"/>
                      <a:pt x="1546889" y="654090"/>
                    </a:cubicBezTo>
                    <a:cubicBezTo>
                      <a:pt x="1540230" y="666477"/>
                      <a:pt x="1533663" y="678956"/>
                      <a:pt x="1526270" y="690931"/>
                    </a:cubicBezTo>
                    <a:cubicBezTo>
                      <a:pt x="1523515" y="696482"/>
                      <a:pt x="1515846" y="703960"/>
                      <a:pt x="1518188" y="710016"/>
                    </a:cubicBezTo>
                    <a:cubicBezTo>
                      <a:pt x="1512539" y="710154"/>
                      <a:pt x="1506937" y="710246"/>
                      <a:pt x="1501288" y="710338"/>
                    </a:cubicBezTo>
                    <a:lnTo>
                      <a:pt x="1501288" y="710338"/>
                    </a:lnTo>
                    <a:cubicBezTo>
                      <a:pt x="1503952" y="705291"/>
                      <a:pt x="1505008" y="697400"/>
                      <a:pt x="1507671" y="693546"/>
                    </a:cubicBezTo>
                    <a:close/>
                    <a:moveTo>
                      <a:pt x="1538439" y="697124"/>
                    </a:moveTo>
                    <a:cubicBezTo>
                      <a:pt x="1539587" y="693087"/>
                      <a:pt x="1550930" y="671708"/>
                      <a:pt x="1554420" y="658678"/>
                    </a:cubicBezTo>
                    <a:cubicBezTo>
                      <a:pt x="1554420" y="658678"/>
                      <a:pt x="1554420" y="658724"/>
                      <a:pt x="1554466" y="658724"/>
                    </a:cubicBezTo>
                    <a:cubicBezTo>
                      <a:pt x="1554650" y="658907"/>
                      <a:pt x="1554788" y="659091"/>
                      <a:pt x="1554926" y="659229"/>
                    </a:cubicBezTo>
                    <a:cubicBezTo>
                      <a:pt x="1555063" y="659412"/>
                      <a:pt x="1555247" y="659550"/>
                      <a:pt x="1555431" y="659687"/>
                    </a:cubicBezTo>
                    <a:cubicBezTo>
                      <a:pt x="1555614" y="659871"/>
                      <a:pt x="1555752" y="660008"/>
                      <a:pt x="1555936" y="660146"/>
                    </a:cubicBezTo>
                    <a:cubicBezTo>
                      <a:pt x="1556119" y="660330"/>
                      <a:pt x="1556303" y="660467"/>
                      <a:pt x="1556441" y="660605"/>
                    </a:cubicBezTo>
                    <a:cubicBezTo>
                      <a:pt x="1556808" y="660926"/>
                      <a:pt x="1557176" y="661201"/>
                      <a:pt x="1557543" y="661477"/>
                    </a:cubicBezTo>
                    <a:cubicBezTo>
                      <a:pt x="1557681" y="661568"/>
                      <a:pt x="1557819" y="661706"/>
                      <a:pt x="1558002" y="661798"/>
                    </a:cubicBezTo>
                    <a:cubicBezTo>
                      <a:pt x="1558186" y="661890"/>
                      <a:pt x="1558324" y="661981"/>
                      <a:pt x="1558507" y="662119"/>
                    </a:cubicBezTo>
                    <a:cubicBezTo>
                      <a:pt x="1558553" y="662119"/>
                      <a:pt x="1558553" y="662165"/>
                      <a:pt x="1558599" y="662165"/>
                    </a:cubicBezTo>
                    <a:cubicBezTo>
                      <a:pt x="1558645" y="662211"/>
                      <a:pt x="1558691" y="662211"/>
                      <a:pt x="1558737" y="662257"/>
                    </a:cubicBezTo>
                    <a:cubicBezTo>
                      <a:pt x="1558967" y="662440"/>
                      <a:pt x="1559242" y="662578"/>
                      <a:pt x="1559472" y="662669"/>
                    </a:cubicBezTo>
                    <a:cubicBezTo>
                      <a:pt x="1559747" y="662853"/>
                      <a:pt x="1560069" y="663036"/>
                      <a:pt x="1560344" y="663174"/>
                    </a:cubicBezTo>
                    <a:cubicBezTo>
                      <a:pt x="1560758" y="663404"/>
                      <a:pt x="1561171" y="663587"/>
                      <a:pt x="1561630" y="663816"/>
                    </a:cubicBezTo>
                    <a:cubicBezTo>
                      <a:pt x="1561997" y="664000"/>
                      <a:pt x="1562365" y="664138"/>
                      <a:pt x="1562732" y="664275"/>
                    </a:cubicBezTo>
                    <a:cubicBezTo>
                      <a:pt x="1562962" y="664367"/>
                      <a:pt x="1563191" y="664459"/>
                      <a:pt x="1563421" y="664550"/>
                    </a:cubicBezTo>
                    <a:cubicBezTo>
                      <a:pt x="1563789" y="664688"/>
                      <a:pt x="1564110" y="664826"/>
                      <a:pt x="1564477" y="664917"/>
                    </a:cubicBezTo>
                    <a:cubicBezTo>
                      <a:pt x="1564523" y="664917"/>
                      <a:pt x="1564569" y="664963"/>
                      <a:pt x="1564615" y="664963"/>
                    </a:cubicBezTo>
                    <a:cubicBezTo>
                      <a:pt x="1564983" y="665101"/>
                      <a:pt x="1565350" y="665239"/>
                      <a:pt x="1565763" y="665330"/>
                    </a:cubicBezTo>
                    <a:cubicBezTo>
                      <a:pt x="1565993" y="665422"/>
                      <a:pt x="1566222" y="665468"/>
                      <a:pt x="1566452" y="665514"/>
                    </a:cubicBezTo>
                    <a:cubicBezTo>
                      <a:pt x="1566636" y="665560"/>
                      <a:pt x="1566819" y="665606"/>
                      <a:pt x="1567003" y="665697"/>
                    </a:cubicBezTo>
                    <a:cubicBezTo>
                      <a:pt x="1567049" y="665697"/>
                      <a:pt x="1567095" y="665697"/>
                      <a:pt x="1567141" y="665697"/>
                    </a:cubicBezTo>
                    <a:cubicBezTo>
                      <a:pt x="1567830" y="665881"/>
                      <a:pt x="1568519" y="666064"/>
                      <a:pt x="1569207" y="666202"/>
                    </a:cubicBezTo>
                    <a:cubicBezTo>
                      <a:pt x="1569529" y="666294"/>
                      <a:pt x="1569896" y="666386"/>
                      <a:pt x="1570218" y="666431"/>
                    </a:cubicBezTo>
                    <a:cubicBezTo>
                      <a:pt x="1570493" y="666477"/>
                      <a:pt x="1570815" y="666569"/>
                      <a:pt x="1571090" y="666615"/>
                    </a:cubicBezTo>
                    <a:cubicBezTo>
                      <a:pt x="1571687" y="666753"/>
                      <a:pt x="1572330" y="666844"/>
                      <a:pt x="1572973" y="666982"/>
                    </a:cubicBezTo>
                    <a:cubicBezTo>
                      <a:pt x="1573478" y="667074"/>
                      <a:pt x="1573937" y="667166"/>
                      <a:pt x="1574443" y="667257"/>
                    </a:cubicBezTo>
                    <a:cubicBezTo>
                      <a:pt x="1575958" y="667487"/>
                      <a:pt x="1577565" y="667762"/>
                      <a:pt x="1579264" y="667945"/>
                    </a:cubicBezTo>
                    <a:cubicBezTo>
                      <a:pt x="1605578" y="670010"/>
                      <a:pt x="1631983" y="671203"/>
                      <a:pt x="1658343" y="671616"/>
                    </a:cubicBezTo>
                    <a:cubicBezTo>
                      <a:pt x="1658986" y="671708"/>
                      <a:pt x="1659583" y="671799"/>
                      <a:pt x="1660180" y="671845"/>
                    </a:cubicBezTo>
                    <a:cubicBezTo>
                      <a:pt x="1660363" y="671845"/>
                      <a:pt x="1660547" y="671891"/>
                      <a:pt x="1660685" y="671891"/>
                    </a:cubicBezTo>
                    <a:cubicBezTo>
                      <a:pt x="1660731" y="671891"/>
                      <a:pt x="1660777" y="671891"/>
                      <a:pt x="1660868" y="671891"/>
                    </a:cubicBezTo>
                    <a:cubicBezTo>
                      <a:pt x="1661236" y="671937"/>
                      <a:pt x="1661603" y="671983"/>
                      <a:pt x="1661971" y="672029"/>
                    </a:cubicBezTo>
                    <a:cubicBezTo>
                      <a:pt x="1662292" y="672029"/>
                      <a:pt x="1662613" y="672075"/>
                      <a:pt x="1662935" y="672075"/>
                    </a:cubicBezTo>
                    <a:cubicBezTo>
                      <a:pt x="1663624" y="672120"/>
                      <a:pt x="1664267" y="672166"/>
                      <a:pt x="1664910" y="672212"/>
                    </a:cubicBezTo>
                    <a:cubicBezTo>
                      <a:pt x="1665369" y="672212"/>
                      <a:pt x="1665828" y="672212"/>
                      <a:pt x="1666287" y="672212"/>
                    </a:cubicBezTo>
                    <a:cubicBezTo>
                      <a:pt x="1664910" y="674736"/>
                      <a:pt x="1663761" y="676892"/>
                      <a:pt x="1662889" y="678131"/>
                    </a:cubicBezTo>
                    <a:cubicBezTo>
                      <a:pt x="1657975" y="687169"/>
                      <a:pt x="1653016" y="696161"/>
                      <a:pt x="1648056" y="705153"/>
                    </a:cubicBezTo>
                    <a:cubicBezTo>
                      <a:pt x="1609665" y="706346"/>
                      <a:pt x="1571320" y="708457"/>
                      <a:pt x="1532975" y="709604"/>
                    </a:cubicBezTo>
                    <a:lnTo>
                      <a:pt x="1532929" y="709604"/>
                    </a:lnTo>
                    <a:cubicBezTo>
                      <a:pt x="1535133" y="705750"/>
                      <a:pt x="1536648" y="700428"/>
                      <a:pt x="1538439" y="697124"/>
                    </a:cubicBezTo>
                    <a:close/>
                    <a:moveTo>
                      <a:pt x="1684518" y="667762"/>
                    </a:moveTo>
                    <a:cubicBezTo>
                      <a:pt x="1685070" y="667441"/>
                      <a:pt x="1685575" y="667028"/>
                      <a:pt x="1686034" y="666615"/>
                    </a:cubicBezTo>
                    <a:cubicBezTo>
                      <a:pt x="1686539" y="666248"/>
                      <a:pt x="1686998" y="665789"/>
                      <a:pt x="1687412" y="665376"/>
                    </a:cubicBezTo>
                    <a:cubicBezTo>
                      <a:pt x="1687412" y="665376"/>
                      <a:pt x="1687412" y="665376"/>
                      <a:pt x="1687457" y="665330"/>
                    </a:cubicBezTo>
                    <a:lnTo>
                      <a:pt x="1687503" y="665285"/>
                    </a:lnTo>
                    <a:lnTo>
                      <a:pt x="1687503" y="665285"/>
                    </a:lnTo>
                    <a:cubicBezTo>
                      <a:pt x="1687595" y="665239"/>
                      <a:pt x="1687641" y="665147"/>
                      <a:pt x="1687687" y="665101"/>
                    </a:cubicBezTo>
                    <a:cubicBezTo>
                      <a:pt x="1687825" y="664963"/>
                      <a:pt x="1687963" y="664826"/>
                      <a:pt x="1688100" y="664688"/>
                    </a:cubicBezTo>
                    <a:cubicBezTo>
                      <a:pt x="1688284" y="664505"/>
                      <a:pt x="1688514" y="664229"/>
                      <a:pt x="1688697" y="664000"/>
                    </a:cubicBezTo>
                    <a:cubicBezTo>
                      <a:pt x="1689111" y="663541"/>
                      <a:pt x="1689524" y="663036"/>
                      <a:pt x="1689845" y="662486"/>
                    </a:cubicBezTo>
                    <a:cubicBezTo>
                      <a:pt x="1690213" y="661981"/>
                      <a:pt x="1690580" y="661431"/>
                      <a:pt x="1690902" y="660926"/>
                    </a:cubicBezTo>
                    <a:cubicBezTo>
                      <a:pt x="1691223" y="660375"/>
                      <a:pt x="1691545" y="659825"/>
                      <a:pt x="1691820" y="659229"/>
                    </a:cubicBezTo>
                    <a:cubicBezTo>
                      <a:pt x="1692004" y="658953"/>
                      <a:pt x="1692096" y="658632"/>
                      <a:pt x="1692233" y="658357"/>
                    </a:cubicBezTo>
                    <a:cubicBezTo>
                      <a:pt x="1692371" y="658036"/>
                      <a:pt x="1692509" y="657760"/>
                      <a:pt x="1692601" y="657439"/>
                    </a:cubicBezTo>
                    <a:cubicBezTo>
                      <a:pt x="1692784" y="656935"/>
                      <a:pt x="1693014" y="656430"/>
                      <a:pt x="1693198" y="655925"/>
                    </a:cubicBezTo>
                    <a:cubicBezTo>
                      <a:pt x="1693244" y="655742"/>
                      <a:pt x="1693335" y="655558"/>
                      <a:pt x="1693381" y="655375"/>
                    </a:cubicBezTo>
                    <a:cubicBezTo>
                      <a:pt x="1693565" y="654870"/>
                      <a:pt x="1693749" y="654365"/>
                      <a:pt x="1693887" y="653815"/>
                    </a:cubicBezTo>
                    <a:cubicBezTo>
                      <a:pt x="1693933" y="653631"/>
                      <a:pt x="1693978" y="653448"/>
                      <a:pt x="1694070" y="653264"/>
                    </a:cubicBezTo>
                    <a:cubicBezTo>
                      <a:pt x="1694208" y="652805"/>
                      <a:pt x="1694300" y="652301"/>
                      <a:pt x="1694438" y="651842"/>
                    </a:cubicBezTo>
                    <a:cubicBezTo>
                      <a:pt x="1694484" y="651658"/>
                      <a:pt x="1694530" y="651429"/>
                      <a:pt x="1694575" y="651200"/>
                    </a:cubicBezTo>
                    <a:cubicBezTo>
                      <a:pt x="1694621" y="651108"/>
                      <a:pt x="1694621" y="651016"/>
                      <a:pt x="1694667" y="650879"/>
                    </a:cubicBezTo>
                    <a:cubicBezTo>
                      <a:pt x="1694667" y="650833"/>
                      <a:pt x="1694667" y="650741"/>
                      <a:pt x="1694713" y="650649"/>
                    </a:cubicBezTo>
                    <a:lnTo>
                      <a:pt x="1694713" y="650649"/>
                    </a:lnTo>
                    <a:cubicBezTo>
                      <a:pt x="1694851" y="650144"/>
                      <a:pt x="1694897" y="649640"/>
                      <a:pt x="1694989" y="649135"/>
                    </a:cubicBezTo>
                    <a:cubicBezTo>
                      <a:pt x="1695035" y="648860"/>
                      <a:pt x="1695081" y="648585"/>
                      <a:pt x="1695127" y="648263"/>
                    </a:cubicBezTo>
                    <a:cubicBezTo>
                      <a:pt x="1695218" y="647667"/>
                      <a:pt x="1695310" y="647071"/>
                      <a:pt x="1695356" y="646428"/>
                    </a:cubicBezTo>
                    <a:cubicBezTo>
                      <a:pt x="1695402" y="646245"/>
                      <a:pt x="1695402" y="646061"/>
                      <a:pt x="1695402" y="645878"/>
                    </a:cubicBezTo>
                    <a:cubicBezTo>
                      <a:pt x="1695448" y="645465"/>
                      <a:pt x="1695494" y="645052"/>
                      <a:pt x="1695540" y="644639"/>
                    </a:cubicBezTo>
                    <a:cubicBezTo>
                      <a:pt x="1695586" y="644226"/>
                      <a:pt x="1695586" y="643813"/>
                      <a:pt x="1695632" y="643400"/>
                    </a:cubicBezTo>
                    <a:cubicBezTo>
                      <a:pt x="1695678" y="642850"/>
                      <a:pt x="1695678" y="642253"/>
                      <a:pt x="1695724" y="641657"/>
                    </a:cubicBezTo>
                    <a:cubicBezTo>
                      <a:pt x="1695861" y="639363"/>
                      <a:pt x="1695815" y="636977"/>
                      <a:pt x="1695724" y="634500"/>
                    </a:cubicBezTo>
                    <a:cubicBezTo>
                      <a:pt x="1695724" y="633949"/>
                      <a:pt x="1695678" y="633353"/>
                      <a:pt x="1695678" y="632756"/>
                    </a:cubicBezTo>
                    <a:cubicBezTo>
                      <a:pt x="1695678" y="632665"/>
                      <a:pt x="1695678" y="632573"/>
                      <a:pt x="1695678" y="632435"/>
                    </a:cubicBezTo>
                    <a:cubicBezTo>
                      <a:pt x="1695632" y="631839"/>
                      <a:pt x="1695586" y="631242"/>
                      <a:pt x="1695540" y="630646"/>
                    </a:cubicBezTo>
                    <a:cubicBezTo>
                      <a:pt x="1695494" y="629774"/>
                      <a:pt x="1695402" y="628903"/>
                      <a:pt x="1695356" y="628077"/>
                    </a:cubicBezTo>
                    <a:cubicBezTo>
                      <a:pt x="1695218" y="626333"/>
                      <a:pt x="1695035" y="624636"/>
                      <a:pt x="1694851" y="622892"/>
                    </a:cubicBezTo>
                    <a:cubicBezTo>
                      <a:pt x="1694667" y="621149"/>
                      <a:pt x="1694438" y="619406"/>
                      <a:pt x="1694162" y="617662"/>
                    </a:cubicBezTo>
                    <a:lnTo>
                      <a:pt x="1694162" y="617662"/>
                    </a:lnTo>
                    <a:lnTo>
                      <a:pt x="1694162" y="617616"/>
                    </a:lnTo>
                    <a:cubicBezTo>
                      <a:pt x="1694300" y="617754"/>
                      <a:pt x="1694392" y="617892"/>
                      <a:pt x="1694530" y="617983"/>
                    </a:cubicBezTo>
                    <a:cubicBezTo>
                      <a:pt x="1695999" y="618947"/>
                      <a:pt x="1697423" y="619360"/>
                      <a:pt x="1698708" y="619360"/>
                    </a:cubicBezTo>
                    <a:cubicBezTo>
                      <a:pt x="1706286" y="619360"/>
                      <a:pt x="1711383" y="605550"/>
                      <a:pt x="1716664" y="600916"/>
                    </a:cubicBezTo>
                    <a:cubicBezTo>
                      <a:pt x="1719420" y="597521"/>
                      <a:pt x="1722175" y="594080"/>
                      <a:pt x="1724976" y="590731"/>
                    </a:cubicBezTo>
                    <a:cubicBezTo>
                      <a:pt x="1725940" y="607752"/>
                      <a:pt x="1726216" y="624819"/>
                      <a:pt x="1726675" y="641886"/>
                    </a:cubicBezTo>
                    <a:cubicBezTo>
                      <a:pt x="1726675" y="642529"/>
                      <a:pt x="1726721" y="643171"/>
                      <a:pt x="1726721" y="643859"/>
                    </a:cubicBezTo>
                    <a:lnTo>
                      <a:pt x="1726721" y="643859"/>
                    </a:lnTo>
                    <a:cubicBezTo>
                      <a:pt x="1724241" y="644410"/>
                      <a:pt x="1721899" y="646382"/>
                      <a:pt x="1720935" y="649089"/>
                    </a:cubicBezTo>
                    <a:cubicBezTo>
                      <a:pt x="1715929" y="657439"/>
                      <a:pt x="1710786" y="665697"/>
                      <a:pt x="1705872" y="674093"/>
                    </a:cubicBezTo>
                    <a:cubicBezTo>
                      <a:pt x="1700362" y="683315"/>
                      <a:pt x="1695127" y="692720"/>
                      <a:pt x="1689340" y="701758"/>
                    </a:cubicBezTo>
                    <a:cubicBezTo>
                      <a:pt x="1688651" y="702538"/>
                      <a:pt x="1688192" y="703456"/>
                      <a:pt x="1687779" y="704373"/>
                    </a:cubicBezTo>
                    <a:lnTo>
                      <a:pt x="1687733" y="704373"/>
                    </a:lnTo>
                    <a:cubicBezTo>
                      <a:pt x="1683462" y="704419"/>
                      <a:pt x="1679191" y="704465"/>
                      <a:pt x="1674921" y="704557"/>
                    </a:cubicBezTo>
                    <a:cubicBezTo>
                      <a:pt x="1672395" y="704603"/>
                      <a:pt x="1669915" y="704649"/>
                      <a:pt x="1667389" y="704740"/>
                    </a:cubicBezTo>
                    <a:lnTo>
                      <a:pt x="1667389" y="704740"/>
                    </a:lnTo>
                    <a:cubicBezTo>
                      <a:pt x="1672670" y="692215"/>
                      <a:pt x="1677768" y="679507"/>
                      <a:pt x="1684518" y="667762"/>
                    </a:cubicBezTo>
                    <a:close/>
                    <a:moveTo>
                      <a:pt x="1712531" y="693271"/>
                    </a:moveTo>
                    <a:cubicBezTo>
                      <a:pt x="1718593" y="681021"/>
                      <a:pt x="1725068" y="669047"/>
                      <a:pt x="1731405" y="656935"/>
                    </a:cubicBezTo>
                    <a:lnTo>
                      <a:pt x="1731405" y="656935"/>
                    </a:lnTo>
                    <a:cubicBezTo>
                      <a:pt x="1743437" y="666523"/>
                      <a:pt x="1761484" y="663862"/>
                      <a:pt x="1775996" y="665376"/>
                    </a:cubicBezTo>
                    <a:cubicBezTo>
                      <a:pt x="1799095" y="667533"/>
                      <a:pt x="1822240" y="669689"/>
                      <a:pt x="1845476" y="669689"/>
                    </a:cubicBezTo>
                    <a:cubicBezTo>
                      <a:pt x="1847359" y="669689"/>
                      <a:pt x="1849242" y="669689"/>
                      <a:pt x="1851125" y="669643"/>
                    </a:cubicBezTo>
                    <a:cubicBezTo>
                      <a:pt x="1854110" y="669505"/>
                      <a:pt x="1857187" y="669505"/>
                      <a:pt x="1860263" y="669551"/>
                    </a:cubicBezTo>
                    <a:cubicBezTo>
                      <a:pt x="1868070" y="669551"/>
                      <a:pt x="1876015" y="669597"/>
                      <a:pt x="1883454" y="667716"/>
                    </a:cubicBezTo>
                    <a:lnTo>
                      <a:pt x="1883500" y="667716"/>
                    </a:lnTo>
                    <a:cubicBezTo>
                      <a:pt x="1879643" y="671662"/>
                      <a:pt x="1876704" y="676984"/>
                      <a:pt x="1873214" y="681021"/>
                    </a:cubicBezTo>
                    <a:cubicBezTo>
                      <a:pt x="1870320" y="687123"/>
                      <a:pt x="1858059" y="697308"/>
                      <a:pt x="1859253" y="704695"/>
                    </a:cubicBezTo>
                    <a:cubicBezTo>
                      <a:pt x="1849426" y="704649"/>
                      <a:pt x="1839552" y="704557"/>
                      <a:pt x="1829725" y="704465"/>
                    </a:cubicBezTo>
                    <a:cubicBezTo>
                      <a:pt x="1788946" y="704144"/>
                      <a:pt x="1748167" y="703823"/>
                      <a:pt x="1707388" y="704190"/>
                    </a:cubicBezTo>
                    <a:cubicBezTo>
                      <a:pt x="1709133" y="700107"/>
                      <a:pt x="1710648" y="695978"/>
                      <a:pt x="1712531" y="693271"/>
                    </a:cubicBezTo>
                    <a:close/>
                    <a:moveTo>
                      <a:pt x="1888965" y="672304"/>
                    </a:moveTo>
                    <a:cubicBezTo>
                      <a:pt x="1889194" y="673772"/>
                      <a:pt x="1891628" y="673726"/>
                      <a:pt x="1891537" y="672120"/>
                    </a:cubicBezTo>
                    <a:cubicBezTo>
                      <a:pt x="1891399" y="670377"/>
                      <a:pt x="1891628" y="668680"/>
                      <a:pt x="1891858" y="666890"/>
                    </a:cubicBezTo>
                    <a:cubicBezTo>
                      <a:pt x="1892501" y="665881"/>
                      <a:pt x="1892271" y="664734"/>
                      <a:pt x="1891582" y="663954"/>
                    </a:cubicBezTo>
                    <a:lnTo>
                      <a:pt x="1891628" y="663908"/>
                    </a:lnTo>
                    <a:cubicBezTo>
                      <a:pt x="1905221" y="651429"/>
                      <a:pt x="1901502" y="627067"/>
                      <a:pt x="1896726" y="605367"/>
                    </a:cubicBezTo>
                    <a:lnTo>
                      <a:pt x="1896726" y="605367"/>
                    </a:lnTo>
                    <a:lnTo>
                      <a:pt x="1896726" y="605367"/>
                    </a:lnTo>
                    <a:cubicBezTo>
                      <a:pt x="1897001" y="605596"/>
                      <a:pt x="1897277" y="605825"/>
                      <a:pt x="1897598" y="606009"/>
                    </a:cubicBezTo>
                    <a:cubicBezTo>
                      <a:pt x="1898746" y="606559"/>
                      <a:pt x="1899803" y="606835"/>
                      <a:pt x="1900767" y="606835"/>
                    </a:cubicBezTo>
                    <a:cubicBezTo>
                      <a:pt x="1908390" y="606835"/>
                      <a:pt x="1909951" y="590777"/>
                      <a:pt x="1914038" y="585363"/>
                    </a:cubicBezTo>
                    <a:cubicBezTo>
                      <a:pt x="1915967" y="585318"/>
                      <a:pt x="1915508" y="582657"/>
                      <a:pt x="1916013" y="581234"/>
                    </a:cubicBezTo>
                    <a:cubicBezTo>
                      <a:pt x="1916381" y="583941"/>
                      <a:pt x="1916748" y="586648"/>
                      <a:pt x="1917115" y="589401"/>
                    </a:cubicBezTo>
                    <a:lnTo>
                      <a:pt x="1917115" y="589401"/>
                    </a:lnTo>
                    <a:cubicBezTo>
                      <a:pt x="1917483" y="592154"/>
                      <a:pt x="1917850" y="594906"/>
                      <a:pt x="1918172" y="597705"/>
                    </a:cubicBezTo>
                    <a:cubicBezTo>
                      <a:pt x="1918539" y="600458"/>
                      <a:pt x="1918860" y="603256"/>
                      <a:pt x="1919228" y="606009"/>
                    </a:cubicBezTo>
                    <a:cubicBezTo>
                      <a:pt x="1919503" y="608074"/>
                      <a:pt x="1919779" y="610184"/>
                      <a:pt x="1920054" y="612249"/>
                    </a:cubicBezTo>
                    <a:cubicBezTo>
                      <a:pt x="1920376" y="614313"/>
                      <a:pt x="1920651" y="616378"/>
                      <a:pt x="1920927" y="618488"/>
                    </a:cubicBezTo>
                    <a:cubicBezTo>
                      <a:pt x="1921111" y="619543"/>
                      <a:pt x="1921248" y="620644"/>
                      <a:pt x="1921432" y="621700"/>
                    </a:cubicBezTo>
                    <a:cubicBezTo>
                      <a:pt x="1921524" y="622342"/>
                      <a:pt x="1921616" y="622984"/>
                      <a:pt x="1921754" y="623626"/>
                    </a:cubicBezTo>
                    <a:cubicBezTo>
                      <a:pt x="1921983" y="625095"/>
                      <a:pt x="1922213" y="626563"/>
                      <a:pt x="1922488" y="627985"/>
                    </a:cubicBezTo>
                    <a:cubicBezTo>
                      <a:pt x="1922672" y="628948"/>
                      <a:pt x="1922810" y="629912"/>
                      <a:pt x="1922993" y="630875"/>
                    </a:cubicBezTo>
                    <a:cubicBezTo>
                      <a:pt x="1923223" y="632114"/>
                      <a:pt x="1923453" y="633399"/>
                      <a:pt x="1923682" y="634683"/>
                    </a:cubicBezTo>
                    <a:cubicBezTo>
                      <a:pt x="1924004" y="636289"/>
                      <a:pt x="1924325" y="637895"/>
                      <a:pt x="1924692" y="639501"/>
                    </a:cubicBezTo>
                    <a:cubicBezTo>
                      <a:pt x="1924692" y="639501"/>
                      <a:pt x="1924692" y="639546"/>
                      <a:pt x="1924692" y="639592"/>
                    </a:cubicBezTo>
                    <a:cubicBezTo>
                      <a:pt x="1924922" y="640785"/>
                      <a:pt x="1925198" y="641932"/>
                      <a:pt x="1925473" y="643125"/>
                    </a:cubicBezTo>
                    <a:cubicBezTo>
                      <a:pt x="1925749" y="644318"/>
                      <a:pt x="1926024" y="645511"/>
                      <a:pt x="1926346" y="646658"/>
                    </a:cubicBezTo>
                    <a:cubicBezTo>
                      <a:pt x="1926346" y="646749"/>
                      <a:pt x="1926392" y="646841"/>
                      <a:pt x="1926438" y="646979"/>
                    </a:cubicBezTo>
                    <a:cubicBezTo>
                      <a:pt x="1926438" y="647025"/>
                      <a:pt x="1926438" y="647116"/>
                      <a:pt x="1926484" y="647162"/>
                    </a:cubicBezTo>
                    <a:lnTo>
                      <a:pt x="1926484" y="647162"/>
                    </a:lnTo>
                    <a:cubicBezTo>
                      <a:pt x="1913993" y="661247"/>
                      <a:pt x="1907104" y="679828"/>
                      <a:pt x="1896221" y="695243"/>
                    </a:cubicBezTo>
                    <a:cubicBezTo>
                      <a:pt x="1893833" y="698226"/>
                      <a:pt x="1891858" y="701667"/>
                      <a:pt x="1892317" y="704832"/>
                    </a:cubicBezTo>
                    <a:lnTo>
                      <a:pt x="1892271" y="704832"/>
                    </a:lnTo>
                    <a:cubicBezTo>
                      <a:pt x="1885934" y="704832"/>
                      <a:pt x="1879597" y="704786"/>
                      <a:pt x="1873259" y="704740"/>
                    </a:cubicBezTo>
                    <a:cubicBezTo>
                      <a:pt x="1878035" y="693684"/>
                      <a:pt x="1883316" y="682994"/>
                      <a:pt x="1888965" y="672304"/>
                    </a:cubicBezTo>
                    <a:close/>
                    <a:moveTo>
                      <a:pt x="2209182" y="583024"/>
                    </a:moveTo>
                    <a:cubicBezTo>
                      <a:pt x="2211616" y="583895"/>
                      <a:pt x="2215565" y="583437"/>
                      <a:pt x="2216162" y="586465"/>
                    </a:cubicBezTo>
                    <a:cubicBezTo>
                      <a:pt x="2222545" y="605780"/>
                      <a:pt x="2227918" y="626333"/>
                      <a:pt x="2227918" y="646795"/>
                    </a:cubicBezTo>
                    <a:cubicBezTo>
                      <a:pt x="2220295" y="647025"/>
                      <a:pt x="2212626" y="646887"/>
                      <a:pt x="2205003" y="646841"/>
                    </a:cubicBezTo>
                    <a:cubicBezTo>
                      <a:pt x="2188930" y="647025"/>
                      <a:pt x="2173041" y="645281"/>
                      <a:pt x="2157014" y="644777"/>
                    </a:cubicBezTo>
                    <a:cubicBezTo>
                      <a:pt x="2140436" y="644043"/>
                      <a:pt x="2122297" y="645557"/>
                      <a:pt x="2107326" y="637344"/>
                    </a:cubicBezTo>
                    <a:cubicBezTo>
                      <a:pt x="2096259" y="621791"/>
                      <a:pt x="2100851" y="599678"/>
                      <a:pt x="2094789" y="581923"/>
                    </a:cubicBezTo>
                    <a:cubicBezTo>
                      <a:pt x="2132491" y="575545"/>
                      <a:pt x="2171388" y="578528"/>
                      <a:pt x="2209182" y="583024"/>
                    </a:cubicBezTo>
                    <a:close/>
                    <a:moveTo>
                      <a:pt x="2195267" y="501726"/>
                    </a:moveTo>
                    <a:cubicBezTo>
                      <a:pt x="2195956" y="503883"/>
                      <a:pt x="2196920" y="505993"/>
                      <a:pt x="2197839" y="508103"/>
                    </a:cubicBezTo>
                    <a:cubicBezTo>
                      <a:pt x="2175704" y="507828"/>
                      <a:pt x="2153524" y="507966"/>
                      <a:pt x="2131389" y="507369"/>
                    </a:cubicBezTo>
                    <a:cubicBezTo>
                      <a:pt x="2124822" y="506911"/>
                      <a:pt x="2118255" y="506727"/>
                      <a:pt x="2111688" y="506727"/>
                    </a:cubicBezTo>
                    <a:cubicBezTo>
                      <a:pt x="2102458" y="506727"/>
                      <a:pt x="2093136" y="507094"/>
                      <a:pt x="2083859" y="507415"/>
                    </a:cubicBezTo>
                    <a:cubicBezTo>
                      <a:pt x="2062965" y="508149"/>
                      <a:pt x="2042024" y="508883"/>
                      <a:pt x="2021451" y="505947"/>
                    </a:cubicBezTo>
                    <a:cubicBezTo>
                      <a:pt x="2015114" y="504525"/>
                      <a:pt x="2013415" y="499157"/>
                      <a:pt x="2011394" y="494753"/>
                    </a:cubicBezTo>
                    <a:cubicBezTo>
                      <a:pt x="2004276" y="478190"/>
                      <a:pt x="1999041" y="459563"/>
                      <a:pt x="1993852" y="441350"/>
                    </a:cubicBezTo>
                    <a:cubicBezTo>
                      <a:pt x="2042070" y="439056"/>
                      <a:pt x="2090380" y="439285"/>
                      <a:pt x="2138645" y="439423"/>
                    </a:cubicBezTo>
                    <a:cubicBezTo>
                      <a:pt x="2149299" y="439698"/>
                      <a:pt x="2160091" y="439514"/>
                      <a:pt x="2170837" y="439790"/>
                    </a:cubicBezTo>
                    <a:cubicBezTo>
                      <a:pt x="2182455" y="458738"/>
                      <a:pt x="2186404" y="481402"/>
                      <a:pt x="2195267" y="501726"/>
                    </a:cubicBezTo>
                    <a:close/>
                    <a:moveTo>
                      <a:pt x="2137956" y="406665"/>
                    </a:moveTo>
                    <a:cubicBezTo>
                      <a:pt x="2135430" y="409923"/>
                      <a:pt x="2136349" y="414969"/>
                      <a:pt x="2139977" y="416988"/>
                    </a:cubicBezTo>
                    <a:cubicBezTo>
                      <a:pt x="2140390" y="417217"/>
                      <a:pt x="2140757" y="417355"/>
                      <a:pt x="2141171" y="417493"/>
                    </a:cubicBezTo>
                    <a:cubicBezTo>
                      <a:pt x="2098141" y="416804"/>
                      <a:pt x="2054974" y="417768"/>
                      <a:pt x="2012037" y="418777"/>
                    </a:cubicBezTo>
                    <a:cubicBezTo>
                      <a:pt x="1999087" y="418777"/>
                      <a:pt x="1974518" y="418089"/>
                      <a:pt x="1978376" y="433642"/>
                    </a:cubicBezTo>
                    <a:cubicBezTo>
                      <a:pt x="1977871" y="438322"/>
                      <a:pt x="1977916" y="443001"/>
                      <a:pt x="1978192" y="447727"/>
                    </a:cubicBezTo>
                    <a:cubicBezTo>
                      <a:pt x="1974289" y="451626"/>
                      <a:pt x="1970661" y="455710"/>
                      <a:pt x="1967079" y="459885"/>
                    </a:cubicBezTo>
                    <a:cubicBezTo>
                      <a:pt x="1964783" y="449149"/>
                      <a:pt x="1962992" y="438230"/>
                      <a:pt x="1959364" y="427999"/>
                    </a:cubicBezTo>
                    <a:cubicBezTo>
                      <a:pt x="1951511" y="417447"/>
                      <a:pt x="1937826" y="418272"/>
                      <a:pt x="1925014" y="419098"/>
                    </a:cubicBezTo>
                    <a:cubicBezTo>
                      <a:pt x="1920008" y="419419"/>
                      <a:pt x="1915095" y="419741"/>
                      <a:pt x="1910732" y="419419"/>
                    </a:cubicBezTo>
                    <a:cubicBezTo>
                      <a:pt x="1898655" y="419741"/>
                      <a:pt x="1886531" y="421163"/>
                      <a:pt x="1874637" y="423136"/>
                    </a:cubicBezTo>
                    <a:cubicBezTo>
                      <a:pt x="1870917" y="423732"/>
                      <a:pt x="1867703" y="426393"/>
                      <a:pt x="1866555" y="430201"/>
                    </a:cubicBezTo>
                    <a:cubicBezTo>
                      <a:pt x="1863616" y="427173"/>
                      <a:pt x="1861595" y="429146"/>
                      <a:pt x="1860217" y="433871"/>
                    </a:cubicBezTo>
                    <a:cubicBezTo>
                      <a:pt x="1851997" y="439285"/>
                      <a:pt x="1842629" y="452498"/>
                      <a:pt x="1836522" y="461903"/>
                    </a:cubicBezTo>
                    <a:cubicBezTo>
                      <a:pt x="1836200" y="457040"/>
                      <a:pt x="1835787" y="452177"/>
                      <a:pt x="1835374" y="447314"/>
                    </a:cubicBezTo>
                    <a:cubicBezTo>
                      <a:pt x="1834777" y="440478"/>
                      <a:pt x="1834777" y="432678"/>
                      <a:pt x="1831240" y="427035"/>
                    </a:cubicBezTo>
                    <a:cubicBezTo>
                      <a:pt x="1824536" y="416988"/>
                      <a:pt x="1812826" y="419832"/>
                      <a:pt x="1803595" y="418364"/>
                    </a:cubicBezTo>
                    <a:cubicBezTo>
                      <a:pt x="1789084" y="416942"/>
                      <a:pt x="1772276" y="416942"/>
                      <a:pt x="1757305" y="416988"/>
                    </a:cubicBezTo>
                    <a:cubicBezTo>
                      <a:pt x="1754734" y="417401"/>
                      <a:pt x="1750876" y="417171"/>
                      <a:pt x="1746697" y="416942"/>
                    </a:cubicBezTo>
                    <a:cubicBezTo>
                      <a:pt x="1736503" y="416346"/>
                      <a:pt x="1724195" y="415749"/>
                      <a:pt x="1721945" y="424925"/>
                    </a:cubicBezTo>
                    <a:cubicBezTo>
                      <a:pt x="1720889" y="421346"/>
                      <a:pt x="1716802" y="420475"/>
                      <a:pt x="1716159" y="424741"/>
                    </a:cubicBezTo>
                    <a:cubicBezTo>
                      <a:pt x="1715929" y="429283"/>
                      <a:pt x="1716113" y="433963"/>
                      <a:pt x="1716343" y="438597"/>
                    </a:cubicBezTo>
                    <a:cubicBezTo>
                      <a:pt x="1708168" y="446488"/>
                      <a:pt x="1701556" y="455939"/>
                      <a:pt x="1694989" y="465298"/>
                    </a:cubicBezTo>
                    <a:cubicBezTo>
                      <a:pt x="1693933" y="451672"/>
                      <a:pt x="1694713" y="435936"/>
                      <a:pt x="1685253" y="427953"/>
                    </a:cubicBezTo>
                    <a:cubicBezTo>
                      <a:pt x="1674140" y="421255"/>
                      <a:pt x="1661925" y="419511"/>
                      <a:pt x="1649617" y="418961"/>
                    </a:cubicBezTo>
                    <a:cubicBezTo>
                      <a:pt x="1650628" y="416942"/>
                      <a:pt x="1651684" y="413914"/>
                      <a:pt x="1651500" y="411482"/>
                    </a:cubicBezTo>
                    <a:cubicBezTo>
                      <a:pt x="1651638" y="411574"/>
                      <a:pt x="1651730" y="411666"/>
                      <a:pt x="1651914" y="411758"/>
                    </a:cubicBezTo>
                    <a:cubicBezTo>
                      <a:pt x="1662568" y="416346"/>
                      <a:pt x="1665139" y="400838"/>
                      <a:pt x="1669318" y="394324"/>
                    </a:cubicBezTo>
                    <a:cubicBezTo>
                      <a:pt x="1672028" y="388772"/>
                      <a:pt x="1675380" y="383496"/>
                      <a:pt x="1677355" y="377624"/>
                    </a:cubicBezTo>
                    <a:cubicBezTo>
                      <a:pt x="1677768" y="376936"/>
                      <a:pt x="1677630" y="375834"/>
                      <a:pt x="1676620" y="375605"/>
                    </a:cubicBezTo>
                    <a:cubicBezTo>
                      <a:pt x="1676436" y="375513"/>
                      <a:pt x="1676207" y="375513"/>
                      <a:pt x="1676023" y="375513"/>
                    </a:cubicBezTo>
                    <a:cubicBezTo>
                      <a:pt x="1679467" y="367576"/>
                      <a:pt x="1681763" y="354868"/>
                      <a:pt x="1682406" y="341288"/>
                    </a:cubicBezTo>
                    <a:cubicBezTo>
                      <a:pt x="1684978" y="339315"/>
                      <a:pt x="1686860" y="335461"/>
                      <a:pt x="1688422" y="332800"/>
                    </a:cubicBezTo>
                    <a:cubicBezTo>
                      <a:pt x="1693381" y="325276"/>
                      <a:pt x="1698571" y="317752"/>
                      <a:pt x="1705184" y="311558"/>
                    </a:cubicBezTo>
                    <a:cubicBezTo>
                      <a:pt x="1704357" y="321560"/>
                      <a:pt x="1703714" y="331561"/>
                      <a:pt x="1703393" y="341563"/>
                    </a:cubicBezTo>
                    <a:cubicBezTo>
                      <a:pt x="1701602" y="373082"/>
                      <a:pt x="1704954" y="394553"/>
                      <a:pt x="1741738" y="395792"/>
                    </a:cubicBezTo>
                    <a:cubicBezTo>
                      <a:pt x="1744401" y="395929"/>
                      <a:pt x="1747019" y="396021"/>
                      <a:pt x="1749682" y="396021"/>
                    </a:cubicBezTo>
                    <a:cubicBezTo>
                      <a:pt x="1759556" y="396021"/>
                      <a:pt x="1769475" y="395104"/>
                      <a:pt x="1779302" y="393865"/>
                    </a:cubicBezTo>
                    <a:cubicBezTo>
                      <a:pt x="1781001" y="393635"/>
                      <a:pt x="1782746" y="393268"/>
                      <a:pt x="1784400" y="392856"/>
                    </a:cubicBezTo>
                    <a:cubicBezTo>
                      <a:pt x="1782838" y="395012"/>
                      <a:pt x="1781277" y="397076"/>
                      <a:pt x="1779532" y="398912"/>
                    </a:cubicBezTo>
                    <a:cubicBezTo>
                      <a:pt x="1775537" y="403178"/>
                      <a:pt x="1768740" y="409923"/>
                      <a:pt x="1775674" y="415244"/>
                    </a:cubicBezTo>
                    <a:cubicBezTo>
                      <a:pt x="1783894" y="420521"/>
                      <a:pt x="1787890" y="409647"/>
                      <a:pt x="1790783" y="403821"/>
                    </a:cubicBezTo>
                    <a:cubicBezTo>
                      <a:pt x="1792023" y="399370"/>
                      <a:pt x="1807361" y="379092"/>
                      <a:pt x="1801299" y="376339"/>
                    </a:cubicBezTo>
                    <a:cubicBezTo>
                      <a:pt x="1803962" y="370054"/>
                      <a:pt x="1805478" y="363310"/>
                      <a:pt x="1806167" y="356290"/>
                    </a:cubicBezTo>
                    <a:cubicBezTo>
                      <a:pt x="1807223" y="355831"/>
                      <a:pt x="1808233" y="355235"/>
                      <a:pt x="1808876" y="354226"/>
                    </a:cubicBezTo>
                    <a:cubicBezTo>
                      <a:pt x="1816545" y="343398"/>
                      <a:pt x="1823663" y="331974"/>
                      <a:pt x="1832159" y="321789"/>
                    </a:cubicBezTo>
                    <a:cubicBezTo>
                      <a:pt x="1831011" y="336929"/>
                      <a:pt x="1831516" y="352253"/>
                      <a:pt x="1832848" y="367301"/>
                    </a:cubicBezTo>
                    <a:cubicBezTo>
                      <a:pt x="1834777" y="396939"/>
                      <a:pt x="1873627" y="394048"/>
                      <a:pt x="1895440" y="395517"/>
                    </a:cubicBezTo>
                    <a:cubicBezTo>
                      <a:pt x="1896496" y="395654"/>
                      <a:pt x="1897415" y="395700"/>
                      <a:pt x="1898379" y="395746"/>
                    </a:cubicBezTo>
                    <a:cubicBezTo>
                      <a:pt x="1896083" y="399187"/>
                      <a:pt x="1894200" y="401894"/>
                      <a:pt x="1893236" y="402811"/>
                    </a:cubicBezTo>
                    <a:cubicBezTo>
                      <a:pt x="1888919" y="406803"/>
                      <a:pt x="1884832" y="413730"/>
                      <a:pt x="1890939" y="418135"/>
                    </a:cubicBezTo>
                    <a:cubicBezTo>
                      <a:pt x="1900951" y="424099"/>
                      <a:pt x="1905589" y="409372"/>
                      <a:pt x="1909125" y="402582"/>
                    </a:cubicBezTo>
                    <a:cubicBezTo>
                      <a:pt x="1910594" y="398728"/>
                      <a:pt x="1912431" y="394966"/>
                      <a:pt x="1914268" y="391250"/>
                    </a:cubicBezTo>
                    <a:cubicBezTo>
                      <a:pt x="1926162" y="382028"/>
                      <a:pt x="1928596" y="360878"/>
                      <a:pt x="1929147" y="344407"/>
                    </a:cubicBezTo>
                    <a:cubicBezTo>
                      <a:pt x="1935117" y="347160"/>
                      <a:pt x="1938515" y="340278"/>
                      <a:pt x="1940444" y="335507"/>
                    </a:cubicBezTo>
                    <a:cubicBezTo>
                      <a:pt x="1944209" y="327524"/>
                      <a:pt x="1949215" y="320137"/>
                      <a:pt x="1953945" y="312659"/>
                    </a:cubicBezTo>
                    <a:cubicBezTo>
                      <a:pt x="1953715" y="328396"/>
                      <a:pt x="1955782" y="344178"/>
                      <a:pt x="1958032" y="359731"/>
                    </a:cubicBezTo>
                    <a:cubicBezTo>
                      <a:pt x="1960879" y="383037"/>
                      <a:pt x="1997250" y="381019"/>
                      <a:pt x="2015114" y="382808"/>
                    </a:cubicBezTo>
                    <a:cubicBezTo>
                      <a:pt x="2045882" y="383817"/>
                      <a:pt x="2076787" y="383083"/>
                      <a:pt x="2107555" y="384414"/>
                    </a:cubicBezTo>
                    <a:cubicBezTo>
                      <a:pt x="2122251" y="385974"/>
                      <a:pt x="2136900" y="387442"/>
                      <a:pt x="2151595" y="388314"/>
                    </a:cubicBezTo>
                    <a:cubicBezTo>
                      <a:pt x="2146773" y="394140"/>
                      <a:pt x="2142548" y="400655"/>
                      <a:pt x="2137956" y="406665"/>
                    </a:cubicBezTo>
                    <a:close/>
                    <a:moveTo>
                      <a:pt x="1741738" y="377486"/>
                    </a:moveTo>
                    <a:cubicBezTo>
                      <a:pt x="1728512" y="377073"/>
                      <a:pt x="1719236" y="374504"/>
                      <a:pt x="1717169" y="359869"/>
                    </a:cubicBezTo>
                    <a:cubicBezTo>
                      <a:pt x="1713771" y="342481"/>
                      <a:pt x="1713541" y="325001"/>
                      <a:pt x="1712301" y="307246"/>
                    </a:cubicBezTo>
                    <a:cubicBezTo>
                      <a:pt x="1716985" y="309172"/>
                      <a:pt x="1721256" y="307108"/>
                      <a:pt x="1725619" y="305043"/>
                    </a:cubicBezTo>
                    <a:cubicBezTo>
                      <a:pt x="1728925" y="303483"/>
                      <a:pt x="1732278" y="301924"/>
                      <a:pt x="1735906" y="302107"/>
                    </a:cubicBezTo>
                    <a:cubicBezTo>
                      <a:pt x="1737651" y="302153"/>
                      <a:pt x="1740360" y="302153"/>
                      <a:pt x="1743529" y="302107"/>
                    </a:cubicBezTo>
                    <a:cubicBezTo>
                      <a:pt x="1757811" y="301969"/>
                      <a:pt x="1782609" y="301832"/>
                      <a:pt x="1783619" y="311512"/>
                    </a:cubicBezTo>
                    <a:cubicBezTo>
                      <a:pt x="1786099" y="330598"/>
                      <a:pt x="1788395" y="352069"/>
                      <a:pt x="1781782" y="371109"/>
                    </a:cubicBezTo>
                    <a:cubicBezTo>
                      <a:pt x="1781047" y="373403"/>
                      <a:pt x="1778843" y="373770"/>
                      <a:pt x="1776777" y="374137"/>
                    </a:cubicBezTo>
                    <a:cubicBezTo>
                      <a:pt x="1764791" y="376202"/>
                      <a:pt x="1752621" y="377761"/>
                      <a:pt x="1740452" y="377348"/>
                    </a:cubicBezTo>
                    <a:lnTo>
                      <a:pt x="1741738" y="377486"/>
                    </a:lnTo>
                    <a:close/>
                    <a:moveTo>
                      <a:pt x="1839598" y="310044"/>
                    </a:moveTo>
                    <a:cubicBezTo>
                      <a:pt x="1844053" y="311237"/>
                      <a:pt x="1848645" y="310228"/>
                      <a:pt x="1853329" y="309218"/>
                    </a:cubicBezTo>
                    <a:cubicBezTo>
                      <a:pt x="1856773" y="308438"/>
                      <a:pt x="1860217" y="307704"/>
                      <a:pt x="1863662" y="307842"/>
                    </a:cubicBezTo>
                    <a:cubicBezTo>
                      <a:pt x="1866601" y="307888"/>
                      <a:pt x="1869769" y="307750"/>
                      <a:pt x="1873030" y="307613"/>
                    </a:cubicBezTo>
                    <a:cubicBezTo>
                      <a:pt x="1884648" y="307108"/>
                      <a:pt x="1897369" y="306649"/>
                      <a:pt x="1905221" y="315091"/>
                    </a:cubicBezTo>
                    <a:cubicBezTo>
                      <a:pt x="1911008" y="330047"/>
                      <a:pt x="1908849" y="346793"/>
                      <a:pt x="1906921" y="362392"/>
                    </a:cubicBezTo>
                    <a:cubicBezTo>
                      <a:pt x="1904165" y="378083"/>
                      <a:pt x="1901639" y="376110"/>
                      <a:pt x="1887358" y="376018"/>
                    </a:cubicBezTo>
                    <a:cubicBezTo>
                      <a:pt x="1874821" y="375559"/>
                      <a:pt x="1860723" y="376706"/>
                      <a:pt x="1849701" y="369870"/>
                    </a:cubicBezTo>
                    <a:cubicBezTo>
                      <a:pt x="1846165" y="365145"/>
                      <a:pt x="1845752" y="358630"/>
                      <a:pt x="1844237" y="353079"/>
                    </a:cubicBezTo>
                    <a:cubicBezTo>
                      <a:pt x="1842767" y="345509"/>
                      <a:pt x="1841803" y="337709"/>
                      <a:pt x="1841068" y="329864"/>
                    </a:cubicBezTo>
                    <a:cubicBezTo>
                      <a:pt x="1842262" y="324634"/>
                      <a:pt x="1841573" y="319036"/>
                      <a:pt x="1840425" y="313806"/>
                    </a:cubicBezTo>
                    <a:cubicBezTo>
                      <a:pt x="1840241" y="313531"/>
                      <a:pt x="1840012" y="313393"/>
                      <a:pt x="1839828" y="313164"/>
                    </a:cubicBezTo>
                    <a:cubicBezTo>
                      <a:pt x="1839736" y="312155"/>
                      <a:pt x="1839644" y="311099"/>
                      <a:pt x="1839598" y="310044"/>
                    </a:cubicBezTo>
                    <a:close/>
                    <a:moveTo>
                      <a:pt x="2126613" y="307658"/>
                    </a:moveTo>
                    <a:cubicBezTo>
                      <a:pt x="2127210" y="307658"/>
                      <a:pt x="2127853" y="307658"/>
                      <a:pt x="2128450" y="307658"/>
                    </a:cubicBezTo>
                    <a:cubicBezTo>
                      <a:pt x="2136900" y="318853"/>
                      <a:pt x="2139196" y="333442"/>
                      <a:pt x="2143283" y="346610"/>
                    </a:cubicBezTo>
                    <a:cubicBezTo>
                      <a:pt x="2144247" y="352803"/>
                      <a:pt x="2147967" y="360282"/>
                      <a:pt x="2149574" y="367393"/>
                    </a:cubicBezTo>
                    <a:cubicBezTo>
                      <a:pt x="2125649" y="365833"/>
                      <a:pt x="2101540" y="362438"/>
                      <a:pt x="2077522" y="363126"/>
                    </a:cubicBezTo>
                    <a:cubicBezTo>
                      <a:pt x="2066730" y="362575"/>
                      <a:pt x="2055801" y="362713"/>
                      <a:pt x="2044825" y="362897"/>
                    </a:cubicBezTo>
                    <a:cubicBezTo>
                      <a:pt x="2021681" y="363264"/>
                      <a:pt x="1998398" y="363631"/>
                      <a:pt x="1976217" y="357024"/>
                    </a:cubicBezTo>
                    <a:cubicBezTo>
                      <a:pt x="1969880" y="340645"/>
                      <a:pt x="1967768" y="323028"/>
                      <a:pt x="1965563" y="305548"/>
                    </a:cubicBezTo>
                    <a:cubicBezTo>
                      <a:pt x="2010200" y="306878"/>
                      <a:pt x="2054882" y="306924"/>
                      <a:pt x="2099565" y="307567"/>
                    </a:cubicBezTo>
                    <a:cubicBezTo>
                      <a:pt x="2108474" y="307796"/>
                      <a:pt x="2117567" y="307704"/>
                      <a:pt x="2126613" y="307658"/>
                    </a:cubicBezTo>
                    <a:close/>
                    <a:moveTo>
                      <a:pt x="2063148" y="286187"/>
                    </a:moveTo>
                    <a:cubicBezTo>
                      <a:pt x="2040830" y="285728"/>
                      <a:pt x="2018420" y="286095"/>
                      <a:pt x="1996148" y="285728"/>
                    </a:cubicBezTo>
                    <a:cubicBezTo>
                      <a:pt x="1993209" y="285912"/>
                      <a:pt x="1988938" y="285545"/>
                      <a:pt x="1984162" y="285178"/>
                    </a:cubicBezTo>
                    <a:cubicBezTo>
                      <a:pt x="1968594" y="283985"/>
                      <a:pt x="1948067" y="282838"/>
                      <a:pt x="1954083" y="300043"/>
                    </a:cubicBezTo>
                    <a:cubicBezTo>
                      <a:pt x="1949445" y="304952"/>
                      <a:pt x="1944577" y="311053"/>
                      <a:pt x="1943475" y="312200"/>
                    </a:cubicBezTo>
                    <a:cubicBezTo>
                      <a:pt x="1938469" y="318302"/>
                      <a:pt x="1933693" y="324542"/>
                      <a:pt x="1929101" y="330965"/>
                    </a:cubicBezTo>
                    <a:cubicBezTo>
                      <a:pt x="1928550" y="318394"/>
                      <a:pt x="1926254" y="304952"/>
                      <a:pt x="1916151" y="296693"/>
                    </a:cubicBezTo>
                    <a:cubicBezTo>
                      <a:pt x="1904624" y="287976"/>
                      <a:pt x="1890113" y="286554"/>
                      <a:pt x="1875785" y="286784"/>
                    </a:cubicBezTo>
                    <a:cubicBezTo>
                      <a:pt x="1880515" y="279214"/>
                      <a:pt x="1884878" y="271414"/>
                      <a:pt x="1887312" y="262835"/>
                    </a:cubicBezTo>
                    <a:cubicBezTo>
                      <a:pt x="1887679" y="261091"/>
                      <a:pt x="1888460" y="258476"/>
                      <a:pt x="1888689" y="255999"/>
                    </a:cubicBezTo>
                    <a:cubicBezTo>
                      <a:pt x="1894430" y="254255"/>
                      <a:pt x="1899160" y="251503"/>
                      <a:pt x="1901915" y="247144"/>
                    </a:cubicBezTo>
                    <a:cubicBezTo>
                      <a:pt x="1905405" y="239895"/>
                      <a:pt x="1907058" y="230398"/>
                      <a:pt x="1907288" y="220213"/>
                    </a:cubicBezTo>
                    <a:cubicBezTo>
                      <a:pt x="1914038" y="217873"/>
                      <a:pt x="1918768" y="209753"/>
                      <a:pt x="1924095" y="205303"/>
                    </a:cubicBezTo>
                    <a:cubicBezTo>
                      <a:pt x="1926851" y="201311"/>
                      <a:pt x="1934015" y="196494"/>
                      <a:pt x="1938285" y="191447"/>
                    </a:cubicBezTo>
                    <a:cubicBezTo>
                      <a:pt x="1938837" y="200164"/>
                      <a:pt x="1939939" y="208835"/>
                      <a:pt x="1940857" y="217506"/>
                    </a:cubicBezTo>
                    <a:cubicBezTo>
                      <a:pt x="1942970" y="226728"/>
                      <a:pt x="1939893" y="238381"/>
                      <a:pt x="1947057" y="245630"/>
                    </a:cubicBezTo>
                    <a:cubicBezTo>
                      <a:pt x="1952751" y="250814"/>
                      <a:pt x="1960925" y="251136"/>
                      <a:pt x="1968135" y="252283"/>
                    </a:cubicBezTo>
                    <a:cubicBezTo>
                      <a:pt x="1980901" y="253934"/>
                      <a:pt x="1993760" y="254210"/>
                      <a:pt x="2006572" y="254347"/>
                    </a:cubicBezTo>
                    <a:cubicBezTo>
                      <a:pt x="2028018" y="254622"/>
                      <a:pt x="2049464" y="254622"/>
                      <a:pt x="2070909" y="254622"/>
                    </a:cubicBezTo>
                    <a:cubicBezTo>
                      <a:pt x="2079038" y="254622"/>
                      <a:pt x="2087166" y="254622"/>
                      <a:pt x="2095294" y="254622"/>
                    </a:cubicBezTo>
                    <a:cubicBezTo>
                      <a:pt x="2098417" y="254668"/>
                      <a:pt x="2101494" y="254714"/>
                      <a:pt x="2104616" y="254714"/>
                    </a:cubicBezTo>
                    <a:cubicBezTo>
                      <a:pt x="2106316" y="254714"/>
                      <a:pt x="2108015" y="254668"/>
                      <a:pt x="2109668" y="254622"/>
                    </a:cubicBezTo>
                    <a:cubicBezTo>
                      <a:pt x="2111321" y="255586"/>
                      <a:pt x="2112974" y="256091"/>
                      <a:pt x="2114536" y="256091"/>
                    </a:cubicBezTo>
                    <a:cubicBezTo>
                      <a:pt x="2115133" y="256091"/>
                      <a:pt x="2115730" y="255999"/>
                      <a:pt x="2116281" y="255861"/>
                    </a:cubicBezTo>
                    <a:cubicBezTo>
                      <a:pt x="2112928" y="261091"/>
                      <a:pt x="2109852" y="266505"/>
                      <a:pt x="2106224" y="271552"/>
                    </a:cubicBezTo>
                    <a:cubicBezTo>
                      <a:pt x="2103836" y="276002"/>
                      <a:pt x="2097498" y="281507"/>
                      <a:pt x="2096075" y="286738"/>
                    </a:cubicBezTo>
                    <a:cubicBezTo>
                      <a:pt x="2085099" y="286692"/>
                      <a:pt x="2074124" y="286554"/>
                      <a:pt x="2063148" y="286187"/>
                    </a:cubicBezTo>
                    <a:close/>
                    <a:moveTo>
                      <a:pt x="1859712" y="167544"/>
                    </a:moveTo>
                    <a:cubicBezTo>
                      <a:pt x="1860447" y="167544"/>
                      <a:pt x="1861136" y="167544"/>
                      <a:pt x="1861733" y="167590"/>
                    </a:cubicBezTo>
                    <a:cubicBezTo>
                      <a:pt x="1873673" y="168095"/>
                      <a:pt x="1876474" y="170893"/>
                      <a:pt x="1879872" y="182088"/>
                    </a:cubicBezTo>
                    <a:cubicBezTo>
                      <a:pt x="1885704" y="199338"/>
                      <a:pt x="1889424" y="218332"/>
                      <a:pt x="1884694" y="236317"/>
                    </a:cubicBezTo>
                    <a:cubicBezTo>
                      <a:pt x="1878770" y="238244"/>
                      <a:pt x="1872479" y="238519"/>
                      <a:pt x="1866371" y="239069"/>
                    </a:cubicBezTo>
                    <a:cubicBezTo>
                      <a:pt x="1863432" y="238978"/>
                      <a:pt x="1860355" y="239115"/>
                      <a:pt x="1857232" y="239253"/>
                    </a:cubicBezTo>
                    <a:cubicBezTo>
                      <a:pt x="1846854" y="239620"/>
                      <a:pt x="1835695" y="240033"/>
                      <a:pt x="1827842" y="233426"/>
                    </a:cubicBezTo>
                    <a:cubicBezTo>
                      <a:pt x="1818336" y="219617"/>
                      <a:pt x="1814617" y="200715"/>
                      <a:pt x="1817556" y="184244"/>
                    </a:cubicBezTo>
                    <a:cubicBezTo>
                      <a:pt x="1819668" y="171536"/>
                      <a:pt x="1846992" y="167544"/>
                      <a:pt x="1859712" y="167544"/>
                    </a:cubicBezTo>
                    <a:close/>
                    <a:moveTo>
                      <a:pt x="2088130" y="171994"/>
                    </a:moveTo>
                    <a:cubicBezTo>
                      <a:pt x="2094238" y="181354"/>
                      <a:pt x="2095156" y="194383"/>
                      <a:pt x="2099244" y="204569"/>
                    </a:cubicBezTo>
                    <a:cubicBezTo>
                      <a:pt x="2102045" y="214111"/>
                      <a:pt x="2107372" y="223149"/>
                      <a:pt x="2108382" y="233059"/>
                    </a:cubicBezTo>
                    <a:cubicBezTo>
                      <a:pt x="2108428" y="233380"/>
                      <a:pt x="2108336" y="233656"/>
                      <a:pt x="2108336" y="233931"/>
                    </a:cubicBezTo>
                    <a:cubicBezTo>
                      <a:pt x="2091345" y="234344"/>
                      <a:pt x="2074308" y="234344"/>
                      <a:pt x="2057270" y="234252"/>
                    </a:cubicBezTo>
                    <a:cubicBezTo>
                      <a:pt x="2042943" y="234206"/>
                      <a:pt x="2028569" y="234115"/>
                      <a:pt x="2014241" y="234344"/>
                    </a:cubicBezTo>
                    <a:cubicBezTo>
                      <a:pt x="1996102" y="234206"/>
                      <a:pt x="1977779" y="234711"/>
                      <a:pt x="1959869" y="231591"/>
                    </a:cubicBezTo>
                    <a:cubicBezTo>
                      <a:pt x="1956609" y="214020"/>
                      <a:pt x="1953118" y="196540"/>
                      <a:pt x="1950455" y="178922"/>
                    </a:cubicBezTo>
                    <a:cubicBezTo>
                      <a:pt x="1996148" y="173784"/>
                      <a:pt x="2042208" y="171260"/>
                      <a:pt x="2088130" y="171994"/>
                    </a:cubicBezTo>
                    <a:close/>
                    <a:moveTo>
                      <a:pt x="1950134" y="45965"/>
                    </a:moveTo>
                    <a:cubicBezTo>
                      <a:pt x="1964369" y="43396"/>
                      <a:pt x="1978697" y="43029"/>
                      <a:pt x="1993163" y="43442"/>
                    </a:cubicBezTo>
                    <a:cubicBezTo>
                      <a:pt x="2015711" y="44176"/>
                      <a:pt x="2039544" y="38854"/>
                      <a:pt x="2061358" y="45369"/>
                    </a:cubicBezTo>
                    <a:cubicBezTo>
                      <a:pt x="2066409" y="57710"/>
                      <a:pt x="2073343" y="72208"/>
                      <a:pt x="2068154" y="85788"/>
                    </a:cubicBezTo>
                    <a:cubicBezTo>
                      <a:pt x="2048361" y="90284"/>
                      <a:pt x="2028293" y="86155"/>
                      <a:pt x="2008225" y="87715"/>
                    </a:cubicBezTo>
                    <a:cubicBezTo>
                      <a:pt x="1989168" y="88724"/>
                      <a:pt x="1970339" y="92028"/>
                      <a:pt x="1951465" y="94413"/>
                    </a:cubicBezTo>
                    <a:cubicBezTo>
                      <a:pt x="1932040" y="96661"/>
                      <a:pt x="1930525" y="61013"/>
                      <a:pt x="1926484" y="47571"/>
                    </a:cubicBezTo>
                    <a:cubicBezTo>
                      <a:pt x="1934152" y="49268"/>
                      <a:pt x="1942281" y="46378"/>
                      <a:pt x="1950134" y="45965"/>
                    </a:cubicBezTo>
                    <a:close/>
                    <a:moveTo>
                      <a:pt x="1902099" y="62298"/>
                    </a:moveTo>
                    <a:cubicBezTo>
                      <a:pt x="1906691" y="56838"/>
                      <a:pt x="1912156" y="52067"/>
                      <a:pt x="1918217" y="48305"/>
                    </a:cubicBezTo>
                    <a:cubicBezTo>
                      <a:pt x="1918401" y="51333"/>
                      <a:pt x="1918585" y="54407"/>
                      <a:pt x="1918723" y="57389"/>
                    </a:cubicBezTo>
                    <a:cubicBezTo>
                      <a:pt x="1920559" y="75374"/>
                      <a:pt x="1920927" y="99276"/>
                      <a:pt x="1938285" y="109599"/>
                    </a:cubicBezTo>
                    <a:cubicBezTo>
                      <a:pt x="1950776" y="114554"/>
                      <a:pt x="1964599" y="110012"/>
                      <a:pt x="1977457" y="109140"/>
                    </a:cubicBezTo>
                    <a:cubicBezTo>
                      <a:pt x="1989305" y="107902"/>
                      <a:pt x="1999225" y="107122"/>
                      <a:pt x="2011669" y="106709"/>
                    </a:cubicBezTo>
                    <a:cubicBezTo>
                      <a:pt x="2024803" y="105378"/>
                      <a:pt x="2046800" y="109783"/>
                      <a:pt x="2064067" y="107535"/>
                    </a:cubicBezTo>
                    <a:cubicBezTo>
                      <a:pt x="2059153" y="115609"/>
                      <a:pt x="2053597" y="123271"/>
                      <a:pt x="2047673" y="130612"/>
                    </a:cubicBezTo>
                    <a:cubicBezTo>
                      <a:pt x="2044642" y="133456"/>
                      <a:pt x="2042162" y="137494"/>
                      <a:pt x="2043034" y="141164"/>
                    </a:cubicBezTo>
                    <a:cubicBezTo>
                      <a:pt x="2042346" y="142081"/>
                      <a:pt x="2041703" y="142953"/>
                      <a:pt x="2041014" y="143779"/>
                    </a:cubicBezTo>
                    <a:cubicBezTo>
                      <a:pt x="2039131" y="146027"/>
                      <a:pt x="2037111" y="148963"/>
                      <a:pt x="2036513" y="151854"/>
                    </a:cubicBezTo>
                    <a:cubicBezTo>
                      <a:pt x="2016767" y="152542"/>
                      <a:pt x="1997020" y="153597"/>
                      <a:pt x="1977365" y="155249"/>
                    </a:cubicBezTo>
                    <a:cubicBezTo>
                      <a:pt x="1966344" y="156533"/>
                      <a:pt x="1955231" y="157130"/>
                      <a:pt x="1944255" y="158873"/>
                    </a:cubicBezTo>
                    <a:cubicBezTo>
                      <a:pt x="1936219" y="159745"/>
                      <a:pt x="1932407" y="170343"/>
                      <a:pt x="1938056" y="176078"/>
                    </a:cubicBezTo>
                    <a:cubicBezTo>
                      <a:pt x="1938010" y="176812"/>
                      <a:pt x="1938056" y="177500"/>
                      <a:pt x="1938010" y="178234"/>
                    </a:cubicBezTo>
                    <a:cubicBezTo>
                      <a:pt x="1937964" y="178188"/>
                      <a:pt x="1937918" y="178142"/>
                      <a:pt x="1937872" y="178096"/>
                    </a:cubicBezTo>
                    <a:cubicBezTo>
                      <a:pt x="1938928" y="172591"/>
                      <a:pt x="1931765" y="174013"/>
                      <a:pt x="1928917" y="175940"/>
                    </a:cubicBezTo>
                    <a:cubicBezTo>
                      <a:pt x="1919917" y="180849"/>
                      <a:pt x="1911788" y="187547"/>
                      <a:pt x="1905084" y="195393"/>
                    </a:cubicBezTo>
                    <a:cubicBezTo>
                      <a:pt x="1902053" y="179152"/>
                      <a:pt x="1895945" y="163736"/>
                      <a:pt x="1887863" y="154469"/>
                    </a:cubicBezTo>
                    <a:cubicBezTo>
                      <a:pt x="1881709" y="150110"/>
                      <a:pt x="1872617" y="147679"/>
                      <a:pt x="1862514" y="147036"/>
                    </a:cubicBezTo>
                    <a:cubicBezTo>
                      <a:pt x="1871239" y="134236"/>
                      <a:pt x="1878586" y="120381"/>
                      <a:pt x="1883638" y="105699"/>
                    </a:cubicBezTo>
                    <a:cubicBezTo>
                      <a:pt x="1884051" y="104598"/>
                      <a:pt x="1884510" y="102626"/>
                      <a:pt x="1884556" y="100928"/>
                    </a:cubicBezTo>
                    <a:cubicBezTo>
                      <a:pt x="1891720" y="94230"/>
                      <a:pt x="1894797" y="83219"/>
                      <a:pt x="1895210" y="70969"/>
                    </a:cubicBezTo>
                    <a:cubicBezTo>
                      <a:pt x="1898149" y="68996"/>
                      <a:pt x="1900537" y="65464"/>
                      <a:pt x="1902099" y="62298"/>
                    </a:cubicBezTo>
                    <a:close/>
                    <a:moveTo>
                      <a:pt x="1816821" y="21420"/>
                    </a:moveTo>
                    <a:cubicBezTo>
                      <a:pt x="1823204" y="21420"/>
                      <a:pt x="1830643" y="20778"/>
                      <a:pt x="1837945" y="20778"/>
                    </a:cubicBezTo>
                    <a:cubicBezTo>
                      <a:pt x="1846624" y="20778"/>
                      <a:pt x="1855120" y="21695"/>
                      <a:pt x="1861503" y="25824"/>
                    </a:cubicBezTo>
                    <a:cubicBezTo>
                      <a:pt x="1867014" y="45139"/>
                      <a:pt x="1875739" y="67345"/>
                      <a:pt x="1866647" y="87073"/>
                    </a:cubicBezTo>
                    <a:cubicBezTo>
                      <a:pt x="1862422" y="87119"/>
                      <a:pt x="1858197" y="86981"/>
                      <a:pt x="1854018" y="86981"/>
                    </a:cubicBezTo>
                    <a:cubicBezTo>
                      <a:pt x="1849242" y="86981"/>
                      <a:pt x="1844466" y="87164"/>
                      <a:pt x="1839690" y="87302"/>
                    </a:cubicBezTo>
                    <a:cubicBezTo>
                      <a:pt x="1827658" y="87394"/>
                      <a:pt x="1815214" y="88724"/>
                      <a:pt x="1803320" y="86797"/>
                    </a:cubicBezTo>
                    <a:cubicBezTo>
                      <a:pt x="1793722" y="67253"/>
                      <a:pt x="1794457" y="45139"/>
                      <a:pt x="1787890" y="24769"/>
                    </a:cubicBezTo>
                    <a:cubicBezTo>
                      <a:pt x="1797166" y="22200"/>
                      <a:pt x="1807131" y="22154"/>
                      <a:pt x="1816821" y="21420"/>
                    </a:cubicBezTo>
                    <a:close/>
                    <a:moveTo>
                      <a:pt x="1761806" y="37936"/>
                    </a:moveTo>
                    <a:cubicBezTo>
                      <a:pt x="1761990" y="37661"/>
                      <a:pt x="1762173" y="37386"/>
                      <a:pt x="1762403" y="37065"/>
                    </a:cubicBezTo>
                    <a:cubicBezTo>
                      <a:pt x="1763826" y="44910"/>
                      <a:pt x="1766628" y="52801"/>
                      <a:pt x="1768373" y="59224"/>
                    </a:cubicBezTo>
                    <a:cubicBezTo>
                      <a:pt x="1772460" y="67115"/>
                      <a:pt x="1771955" y="80650"/>
                      <a:pt x="1782241" y="84549"/>
                    </a:cubicBezTo>
                    <a:cubicBezTo>
                      <a:pt x="1782517" y="108544"/>
                      <a:pt x="1810851" y="107672"/>
                      <a:pt x="1835649" y="106846"/>
                    </a:cubicBezTo>
                    <a:cubicBezTo>
                      <a:pt x="1844053" y="106525"/>
                      <a:pt x="1852089" y="106250"/>
                      <a:pt x="1858472" y="106938"/>
                    </a:cubicBezTo>
                    <a:cubicBezTo>
                      <a:pt x="1861182" y="107397"/>
                      <a:pt x="1863708" y="107581"/>
                      <a:pt x="1866050" y="107581"/>
                    </a:cubicBezTo>
                    <a:cubicBezTo>
                      <a:pt x="1869310" y="107581"/>
                      <a:pt x="1872249" y="107122"/>
                      <a:pt x="1874913" y="106342"/>
                    </a:cubicBezTo>
                    <a:cubicBezTo>
                      <a:pt x="1869310" y="114554"/>
                      <a:pt x="1863937" y="122950"/>
                      <a:pt x="1857692" y="130703"/>
                    </a:cubicBezTo>
                    <a:cubicBezTo>
                      <a:pt x="1854339" y="135475"/>
                      <a:pt x="1846027" y="141485"/>
                      <a:pt x="1846716" y="147449"/>
                    </a:cubicBezTo>
                    <a:cubicBezTo>
                      <a:pt x="1822699" y="150064"/>
                      <a:pt x="1798544" y="161718"/>
                      <a:pt x="1796845" y="181858"/>
                    </a:cubicBezTo>
                    <a:cubicBezTo>
                      <a:pt x="1795972" y="191677"/>
                      <a:pt x="1791701" y="210441"/>
                      <a:pt x="1805478" y="212368"/>
                    </a:cubicBezTo>
                    <a:cubicBezTo>
                      <a:pt x="1806902" y="234206"/>
                      <a:pt x="1814892" y="255953"/>
                      <a:pt x="1839920" y="257421"/>
                    </a:cubicBezTo>
                    <a:cubicBezTo>
                      <a:pt x="1846487" y="257834"/>
                      <a:pt x="1856039" y="258752"/>
                      <a:pt x="1865820" y="258752"/>
                    </a:cubicBezTo>
                    <a:cubicBezTo>
                      <a:pt x="1871101" y="258752"/>
                      <a:pt x="1876428" y="258476"/>
                      <a:pt x="1881434" y="257650"/>
                    </a:cubicBezTo>
                    <a:cubicBezTo>
                      <a:pt x="1877438" y="263982"/>
                      <a:pt x="1873214" y="270221"/>
                      <a:pt x="1868484" y="276048"/>
                    </a:cubicBezTo>
                    <a:cubicBezTo>
                      <a:pt x="1866233" y="279443"/>
                      <a:pt x="1861274" y="283389"/>
                      <a:pt x="1859207" y="287518"/>
                    </a:cubicBezTo>
                    <a:cubicBezTo>
                      <a:pt x="1859115" y="287518"/>
                      <a:pt x="1859024" y="287518"/>
                      <a:pt x="1858932" y="287518"/>
                    </a:cubicBezTo>
                    <a:cubicBezTo>
                      <a:pt x="1848921" y="288343"/>
                      <a:pt x="1829312" y="289949"/>
                      <a:pt x="1834225" y="304585"/>
                    </a:cubicBezTo>
                    <a:cubicBezTo>
                      <a:pt x="1833720" y="307475"/>
                      <a:pt x="1833353" y="310411"/>
                      <a:pt x="1832985" y="313302"/>
                    </a:cubicBezTo>
                    <a:cubicBezTo>
                      <a:pt x="1825087" y="317385"/>
                      <a:pt x="1814295" y="330277"/>
                      <a:pt x="1810897" y="333167"/>
                    </a:cubicBezTo>
                    <a:cubicBezTo>
                      <a:pt x="1809932" y="334589"/>
                      <a:pt x="1808325" y="336195"/>
                      <a:pt x="1806580" y="337801"/>
                    </a:cubicBezTo>
                    <a:cubicBezTo>
                      <a:pt x="1806213" y="328304"/>
                      <a:pt x="1805157" y="318853"/>
                      <a:pt x="1804422" y="310228"/>
                    </a:cubicBezTo>
                    <a:cubicBezTo>
                      <a:pt x="1803595" y="292105"/>
                      <a:pt x="1785915" y="283756"/>
                      <a:pt x="1769796" y="282746"/>
                    </a:cubicBezTo>
                    <a:cubicBezTo>
                      <a:pt x="1752162" y="281737"/>
                      <a:pt x="1733058" y="278342"/>
                      <a:pt x="1716572" y="286371"/>
                    </a:cubicBezTo>
                    <a:cubicBezTo>
                      <a:pt x="1712164" y="288527"/>
                      <a:pt x="1707020" y="291280"/>
                      <a:pt x="1706515" y="296693"/>
                    </a:cubicBezTo>
                    <a:cubicBezTo>
                      <a:pt x="1706194" y="299584"/>
                      <a:pt x="1706010" y="302520"/>
                      <a:pt x="1705781" y="305456"/>
                    </a:cubicBezTo>
                    <a:cubicBezTo>
                      <a:pt x="1699397" y="304585"/>
                      <a:pt x="1687274" y="318807"/>
                      <a:pt x="1683875" y="321927"/>
                    </a:cubicBezTo>
                    <a:cubicBezTo>
                      <a:pt x="1683462" y="322477"/>
                      <a:pt x="1682911" y="323074"/>
                      <a:pt x="1682314" y="323716"/>
                    </a:cubicBezTo>
                    <a:cubicBezTo>
                      <a:pt x="1681212" y="307062"/>
                      <a:pt x="1677309" y="291876"/>
                      <a:pt x="1669594" y="285682"/>
                    </a:cubicBezTo>
                    <a:cubicBezTo>
                      <a:pt x="1656827" y="278067"/>
                      <a:pt x="1642132" y="274901"/>
                      <a:pt x="1627345" y="274717"/>
                    </a:cubicBezTo>
                    <a:cubicBezTo>
                      <a:pt x="1629549" y="271139"/>
                      <a:pt x="1631248" y="266964"/>
                      <a:pt x="1632672" y="264119"/>
                    </a:cubicBezTo>
                    <a:cubicBezTo>
                      <a:pt x="1634601" y="260082"/>
                      <a:pt x="1636805" y="256182"/>
                      <a:pt x="1638963" y="252237"/>
                    </a:cubicBezTo>
                    <a:cubicBezTo>
                      <a:pt x="1647092" y="244896"/>
                      <a:pt x="1649526" y="222828"/>
                      <a:pt x="1647964" y="201082"/>
                    </a:cubicBezTo>
                    <a:cubicBezTo>
                      <a:pt x="1654715" y="193374"/>
                      <a:pt x="1661649" y="185621"/>
                      <a:pt x="1669226" y="178693"/>
                    </a:cubicBezTo>
                    <a:cubicBezTo>
                      <a:pt x="1668905" y="186768"/>
                      <a:pt x="1670191" y="195163"/>
                      <a:pt x="1671568" y="202091"/>
                    </a:cubicBezTo>
                    <a:cubicBezTo>
                      <a:pt x="1672211" y="204752"/>
                      <a:pt x="1674094" y="206862"/>
                      <a:pt x="1676482" y="208009"/>
                    </a:cubicBezTo>
                    <a:cubicBezTo>
                      <a:pt x="1675701" y="251916"/>
                      <a:pt x="1689616" y="254944"/>
                      <a:pt x="1729890" y="256458"/>
                    </a:cubicBezTo>
                    <a:cubicBezTo>
                      <a:pt x="1735997" y="256458"/>
                      <a:pt x="1741554" y="256228"/>
                      <a:pt x="1746514" y="255632"/>
                    </a:cubicBezTo>
                    <a:cubicBezTo>
                      <a:pt x="1746192" y="255953"/>
                      <a:pt x="1745963" y="256228"/>
                      <a:pt x="1745733" y="256412"/>
                    </a:cubicBezTo>
                    <a:cubicBezTo>
                      <a:pt x="1741875" y="260724"/>
                      <a:pt x="1735033" y="267193"/>
                      <a:pt x="1741646" y="272332"/>
                    </a:cubicBezTo>
                    <a:cubicBezTo>
                      <a:pt x="1744860" y="274672"/>
                      <a:pt x="1749545" y="273570"/>
                      <a:pt x="1751473" y="270038"/>
                    </a:cubicBezTo>
                    <a:cubicBezTo>
                      <a:pt x="1754596" y="263752"/>
                      <a:pt x="1758591" y="257650"/>
                      <a:pt x="1761714" y="251273"/>
                    </a:cubicBezTo>
                    <a:cubicBezTo>
                      <a:pt x="1770164" y="246594"/>
                      <a:pt x="1775123" y="237785"/>
                      <a:pt x="1775766" y="221360"/>
                    </a:cubicBezTo>
                    <a:cubicBezTo>
                      <a:pt x="1775720" y="217415"/>
                      <a:pt x="1775858" y="212964"/>
                      <a:pt x="1775904" y="208285"/>
                    </a:cubicBezTo>
                    <a:cubicBezTo>
                      <a:pt x="1780037" y="199338"/>
                      <a:pt x="1784767" y="190667"/>
                      <a:pt x="1789910" y="182271"/>
                    </a:cubicBezTo>
                    <a:cubicBezTo>
                      <a:pt x="1791196" y="179473"/>
                      <a:pt x="1794502" y="176353"/>
                      <a:pt x="1794778" y="173004"/>
                    </a:cubicBezTo>
                    <a:cubicBezTo>
                      <a:pt x="1793768" y="168141"/>
                      <a:pt x="1788257" y="171306"/>
                      <a:pt x="1786374" y="173876"/>
                    </a:cubicBezTo>
                    <a:cubicBezTo>
                      <a:pt x="1782379" y="178142"/>
                      <a:pt x="1778751" y="182684"/>
                      <a:pt x="1775307" y="187410"/>
                    </a:cubicBezTo>
                    <a:cubicBezTo>
                      <a:pt x="1773975" y="174288"/>
                      <a:pt x="1770210" y="162039"/>
                      <a:pt x="1759831" y="155570"/>
                    </a:cubicBezTo>
                    <a:cubicBezTo>
                      <a:pt x="1752484" y="151624"/>
                      <a:pt x="1742978" y="149330"/>
                      <a:pt x="1732829" y="148367"/>
                    </a:cubicBezTo>
                    <a:cubicBezTo>
                      <a:pt x="1736503" y="143183"/>
                      <a:pt x="1738477" y="134557"/>
                      <a:pt x="1741095" y="130107"/>
                    </a:cubicBezTo>
                    <a:cubicBezTo>
                      <a:pt x="1741875" y="128410"/>
                      <a:pt x="1742840" y="126437"/>
                      <a:pt x="1743850" y="124372"/>
                    </a:cubicBezTo>
                    <a:cubicBezTo>
                      <a:pt x="1759739" y="114875"/>
                      <a:pt x="1756938" y="95377"/>
                      <a:pt x="1755423" y="81017"/>
                    </a:cubicBezTo>
                    <a:cubicBezTo>
                      <a:pt x="1753861" y="72346"/>
                      <a:pt x="1752989" y="63537"/>
                      <a:pt x="1751519" y="54820"/>
                    </a:cubicBezTo>
                    <a:cubicBezTo>
                      <a:pt x="1755331" y="49544"/>
                      <a:pt x="1758316" y="41515"/>
                      <a:pt x="1761806" y="37936"/>
                    </a:cubicBezTo>
                    <a:close/>
                    <a:moveTo>
                      <a:pt x="1691361" y="172270"/>
                    </a:moveTo>
                    <a:cubicBezTo>
                      <a:pt x="1696872" y="170618"/>
                      <a:pt x="1710465" y="168508"/>
                      <a:pt x="1723507" y="168508"/>
                    </a:cubicBezTo>
                    <a:cubicBezTo>
                      <a:pt x="1738431" y="168508"/>
                      <a:pt x="1752621" y="171260"/>
                      <a:pt x="1753127" y="180666"/>
                    </a:cubicBezTo>
                    <a:cubicBezTo>
                      <a:pt x="1755468" y="197549"/>
                      <a:pt x="1757673" y="215258"/>
                      <a:pt x="1753448" y="231958"/>
                    </a:cubicBezTo>
                    <a:cubicBezTo>
                      <a:pt x="1753081" y="232830"/>
                      <a:pt x="1752805" y="233885"/>
                      <a:pt x="1752070" y="234527"/>
                    </a:cubicBezTo>
                    <a:cubicBezTo>
                      <a:pt x="1746146" y="236363"/>
                      <a:pt x="1740039" y="237326"/>
                      <a:pt x="1733885" y="237877"/>
                    </a:cubicBezTo>
                    <a:cubicBezTo>
                      <a:pt x="1730946" y="237831"/>
                      <a:pt x="1727869" y="237877"/>
                      <a:pt x="1724838" y="237968"/>
                    </a:cubicBezTo>
                    <a:cubicBezTo>
                      <a:pt x="1714552" y="238198"/>
                      <a:pt x="1703852" y="238473"/>
                      <a:pt x="1694805" y="233839"/>
                    </a:cubicBezTo>
                    <a:cubicBezTo>
                      <a:pt x="1689248" y="225856"/>
                      <a:pt x="1689340" y="215121"/>
                      <a:pt x="1687549" y="205807"/>
                    </a:cubicBezTo>
                    <a:cubicBezTo>
                      <a:pt x="1689111" y="204110"/>
                      <a:pt x="1690029" y="201908"/>
                      <a:pt x="1689937" y="199614"/>
                    </a:cubicBezTo>
                    <a:cubicBezTo>
                      <a:pt x="1689937" y="190484"/>
                      <a:pt x="1688697" y="181124"/>
                      <a:pt x="1691361" y="172270"/>
                    </a:cubicBezTo>
                    <a:close/>
                    <a:moveTo>
                      <a:pt x="1647551" y="48305"/>
                    </a:moveTo>
                    <a:cubicBezTo>
                      <a:pt x="1662200" y="45369"/>
                      <a:pt x="1678181" y="42845"/>
                      <a:pt x="1693795" y="42845"/>
                    </a:cubicBezTo>
                    <a:cubicBezTo>
                      <a:pt x="1704449" y="42845"/>
                      <a:pt x="1714965" y="44038"/>
                      <a:pt x="1724792" y="47112"/>
                    </a:cubicBezTo>
                    <a:cubicBezTo>
                      <a:pt x="1727134" y="67115"/>
                      <a:pt x="1735768" y="88174"/>
                      <a:pt x="1730028" y="108039"/>
                    </a:cubicBezTo>
                    <a:cubicBezTo>
                      <a:pt x="1725665" y="108636"/>
                      <a:pt x="1721256" y="108957"/>
                      <a:pt x="1716894" y="109278"/>
                    </a:cubicBezTo>
                    <a:cubicBezTo>
                      <a:pt x="1710511" y="109645"/>
                      <a:pt x="1702612" y="109691"/>
                      <a:pt x="1694713" y="109920"/>
                    </a:cubicBezTo>
                    <a:cubicBezTo>
                      <a:pt x="1691039" y="109829"/>
                      <a:pt x="1687228" y="110058"/>
                      <a:pt x="1683370" y="110287"/>
                    </a:cubicBezTo>
                    <a:cubicBezTo>
                      <a:pt x="1674507" y="110792"/>
                      <a:pt x="1665461" y="111343"/>
                      <a:pt x="1657792" y="107856"/>
                    </a:cubicBezTo>
                    <a:cubicBezTo>
                      <a:pt x="1649480" y="91615"/>
                      <a:pt x="1647413" y="73630"/>
                      <a:pt x="1643372" y="56334"/>
                    </a:cubicBezTo>
                    <a:cubicBezTo>
                      <a:pt x="1645990" y="54223"/>
                      <a:pt x="1646449" y="51058"/>
                      <a:pt x="1647551" y="48305"/>
                    </a:cubicBezTo>
                    <a:close/>
                    <a:moveTo>
                      <a:pt x="1626243" y="55462"/>
                    </a:moveTo>
                    <a:cubicBezTo>
                      <a:pt x="1627804" y="57435"/>
                      <a:pt x="1630284" y="58811"/>
                      <a:pt x="1634096" y="59224"/>
                    </a:cubicBezTo>
                    <a:cubicBezTo>
                      <a:pt x="1634739" y="74272"/>
                      <a:pt x="1635933" y="88908"/>
                      <a:pt x="1638504" y="104094"/>
                    </a:cubicBezTo>
                    <a:cubicBezTo>
                      <a:pt x="1638504" y="122904"/>
                      <a:pt x="1656506" y="127033"/>
                      <a:pt x="1675472" y="127951"/>
                    </a:cubicBezTo>
                    <a:lnTo>
                      <a:pt x="1676344" y="127951"/>
                    </a:lnTo>
                    <a:lnTo>
                      <a:pt x="1677355" y="127951"/>
                    </a:lnTo>
                    <a:lnTo>
                      <a:pt x="1678365" y="127951"/>
                    </a:lnTo>
                    <a:lnTo>
                      <a:pt x="1679329" y="127951"/>
                    </a:lnTo>
                    <a:lnTo>
                      <a:pt x="1680248" y="127951"/>
                    </a:lnTo>
                    <a:lnTo>
                      <a:pt x="1681120" y="127951"/>
                    </a:lnTo>
                    <a:lnTo>
                      <a:pt x="1681993" y="127951"/>
                    </a:lnTo>
                    <a:lnTo>
                      <a:pt x="1682865" y="127951"/>
                    </a:lnTo>
                    <a:lnTo>
                      <a:pt x="1683738" y="127951"/>
                    </a:lnTo>
                    <a:lnTo>
                      <a:pt x="1684564" y="127951"/>
                    </a:lnTo>
                    <a:lnTo>
                      <a:pt x="1685391" y="127951"/>
                    </a:lnTo>
                    <a:lnTo>
                      <a:pt x="1686264" y="127951"/>
                    </a:lnTo>
                    <a:lnTo>
                      <a:pt x="1687182" y="127951"/>
                    </a:lnTo>
                    <a:lnTo>
                      <a:pt x="1688146" y="127951"/>
                    </a:lnTo>
                    <a:lnTo>
                      <a:pt x="1689157" y="127951"/>
                    </a:lnTo>
                    <a:lnTo>
                      <a:pt x="1690213" y="127997"/>
                    </a:lnTo>
                    <a:lnTo>
                      <a:pt x="1690810" y="127997"/>
                    </a:lnTo>
                    <a:cubicBezTo>
                      <a:pt x="1691131" y="127997"/>
                      <a:pt x="1691499" y="127997"/>
                      <a:pt x="1691820" y="127997"/>
                    </a:cubicBezTo>
                    <a:cubicBezTo>
                      <a:pt x="1695494" y="127997"/>
                      <a:pt x="1699030" y="127997"/>
                      <a:pt x="1702290" y="128043"/>
                    </a:cubicBezTo>
                    <a:cubicBezTo>
                      <a:pt x="1705597" y="127951"/>
                      <a:pt x="1708995" y="127997"/>
                      <a:pt x="1712347" y="127997"/>
                    </a:cubicBezTo>
                    <a:cubicBezTo>
                      <a:pt x="1717766" y="128043"/>
                      <a:pt x="1723277" y="128088"/>
                      <a:pt x="1728604" y="127630"/>
                    </a:cubicBezTo>
                    <a:cubicBezTo>
                      <a:pt x="1725298" y="132676"/>
                      <a:pt x="1722358" y="137264"/>
                      <a:pt x="1720384" y="139145"/>
                    </a:cubicBezTo>
                    <a:cubicBezTo>
                      <a:pt x="1718134" y="141347"/>
                      <a:pt x="1717583" y="144788"/>
                      <a:pt x="1718639" y="147587"/>
                    </a:cubicBezTo>
                    <a:cubicBezTo>
                      <a:pt x="1704954" y="147862"/>
                      <a:pt x="1691361" y="150156"/>
                      <a:pt x="1681212" y="153872"/>
                    </a:cubicBezTo>
                    <a:cubicBezTo>
                      <a:pt x="1677676" y="156029"/>
                      <a:pt x="1675104" y="158873"/>
                      <a:pt x="1673221" y="162131"/>
                    </a:cubicBezTo>
                    <a:cubicBezTo>
                      <a:pt x="1672579" y="162406"/>
                      <a:pt x="1671982" y="162727"/>
                      <a:pt x="1671431" y="163048"/>
                    </a:cubicBezTo>
                    <a:cubicBezTo>
                      <a:pt x="1662062" y="168554"/>
                      <a:pt x="1653888" y="175848"/>
                      <a:pt x="1645576" y="182776"/>
                    </a:cubicBezTo>
                    <a:cubicBezTo>
                      <a:pt x="1642775" y="167407"/>
                      <a:pt x="1637999" y="154744"/>
                      <a:pt x="1631937" y="151533"/>
                    </a:cubicBezTo>
                    <a:cubicBezTo>
                      <a:pt x="1615313" y="143779"/>
                      <a:pt x="1596531" y="145431"/>
                      <a:pt x="1578530" y="149330"/>
                    </a:cubicBezTo>
                    <a:cubicBezTo>
                      <a:pt x="1582708" y="142540"/>
                      <a:pt x="1585234" y="131942"/>
                      <a:pt x="1588127" y="127354"/>
                    </a:cubicBezTo>
                    <a:cubicBezTo>
                      <a:pt x="1589046" y="123271"/>
                      <a:pt x="1595888" y="112306"/>
                      <a:pt x="1596807" y="105608"/>
                    </a:cubicBezTo>
                    <a:cubicBezTo>
                      <a:pt x="1603741" y="100974"/>
                      <a:pt x="1605853" y="92486"/>
                      <a:pt x="1605394" y="82577"/>
                    </a:cubicBezTo>
                    <a:cubicBezTo>
                      <a:pt x="1612053" y="73447"/>
                      <a:pt x="1618895" y="64271"/>
                      <a:pt x="1626243" y="55462"/>
                    </a:cubicBezTo>
                    <a:close/>
                    <a:moveTo>
                      <a:pt x="1518050" y="36560"/>
                    </a:moveTo>
                    <a:cubicBezTo>
                      <a:pt x="1533801" y="34037"/>
                      <a:pt x="1549690" y="31330"/>
                      <a:pt x="1565763" y="31054"/>
                    </a:cubicBezTo>
                    <a:cubicBezTo>
                      <a:pt x="1572514" y="50232"/>
                      <a:pt x="1581377" y="69914"/>
                      <a:pt x="1580642" y="90101"/>
                    </a:cubicBezTo>
                    <a:cubicBezTo>
                      <a:pt x="1573157" y="90926"/>
                      <a:pt x="1565580" y="91202"/>
                      <a:pt x="1558048" y="91798"/>
                    </a:cubicBezTo>
                    <a:cubicBezTo>
                      <a:pt x="1548588" y="92486"/>
                      <a:pt x="1539174" y="93450"/>
                      <a:pt x="1529714" y="94230"/>
                    </a:cubicBezTo>
                    <a:lnTo>
                      <a:pt x="1529898" y="94230"/>
                    </a:lnTo>
                    <a:cubicBezTo>
                      <a:pt x="1520484" y="94872"/>
                      <a:pt x="1507120" y="95927"/>
                      <a:pt x="1505100" y="85834"/>
                    </a:cubicBezTo>
                    <a:cubicBezTo>
                      <a:pt x="1502069" y="72758"/>
                      <a:pt x="1495364" y="61013"/>
                      <a:pt x="1495869" y="47250"/>
                    </a:cubicBezTo>
                    <a:cubicBezTo>
                      <a:pt x="1494997" y="37523"/>
                      <a:pt x="1510059" y="38854"/>
                      <a:pt x="1518050" y="36560"/>
                    </a:cubicBezTo>
                    <a:close/>
                    <a:moveTo>
                      <a:pt x="1455779" y="80007"/>
                    </a:moveTo>
                    <a:cubicBezTo>
                      <a:pt x="1459591" y="72988"/>
                      <a:pt x="1463448" y="66014"/>
                      <a:pt x="1467168" y="58949"/>
                    </a:cubicBezTo>
                    <a:cubicBezTo>
                      <a:pt x="1468178" y="56426"/>
                      <a:pt x="1469694" y="53719"/>
                      <a:pt x="1471025" y="50966"/>
                    </a:cubicBezTo>
                    <a:cubicBezTo>
                      <a:pt x="1471530" y="65601"/>
                      <a:pt x="1477776" y="80053"/>
                      <a:pt x="1484848" y="93312"/>
                    </a:cubicBezTo>
                    <a:cubicBezTo>
                      <a:pt x="1486317" y="95790"/>
                      <a:pt x="1488843" y="97625"/>
                      <a:pt x="1491828" y="98359"/>
                    </a:cubicBezTo>
                    <a:cubicBezTo>
                      <a:pt x="1493344" y="101341"/>
                      <a:pt x="1495686" y="104002"/>
                      <a:pt x="1498854" y="106021"/>
                    </a:cubicBezTo>
                    <a:cubicBezTo>
                      <a:pt x="1502482" y="108360"/>
                      <a:pt x="1506845" y="110104"/>
                      <a:pt x="1511391" y="110884"/>
                    </a:cubicBezTo>
                    <a:cubicBezTo>
                      <a:pt x="1517682" y="111664"/>
                      <a:pt x="1524020" y="111939"/>
                      <a:pt x="1530403" y="111939"/>
                    </a:cubicBezTo>
                    <a:cubicBezTo>
                      <a:pt x="1548496" y="111939"/>
                      <a:pt x="1566728" y="109645"/>
                      <a:pt x="1584775" y="109462"/>
                    </a:cubicBezTo>
                    <a:cubicBezTo>
                      <a:pt x="1580550" y="116343"/>
                      <a:pt x="1576555" y="123363"/>
                      <a:pt x="1572284" y="130199"/>
                    </a:cubicBezTo>
                    <a:cubicBezTo>
                      <a:pt x="1569116" y="136760"/>
                      <a:pt x="1558324" y="146211"/>
                      <a:pt x="1564523" y="152955"/>
                    </a:cubicBezTo>
                    <a:cubicBezTo>
                      <a:pt x="1561446" y="153781"/>
                      <a:pt x="1558461" y="154606"/>
                      <a:pt x="1555523" y="155386"/>
                    </a:cubicBezTo>
                    <a:cubicBezTo>
                      <a:pt x="1547348" y="157772"/>
                      <a:pt x="1541929" y="164195"/>
                      <a:pt x="1538531" y="172270"/>
                    </a:cubicBezTo>
                    <a:cubicBezTo>
                      <a:pt x="1528428" y="181996"/>
                      <a:pt x="1520116" y="193374"/>
                      <a:pt x="1511621" y="204569"/>
                    </a:cubicBezTo>
                    <a:cubicBezTo>
                      <a:pt x="1512034" y="181124"/>
                      <a:pt x="1507304" y="150018"/>
                      <a:pt x="1479842" y="147220"/>
                    </a:cubicBezTo>
                    <a:cubicBezTo>
                      <a:pt x="1467260" y="145339"/>
                      <a:pt x="1454539" y="146623"/>
                      <a:pt x="1441910" y="147633"/>
                    </a:cubicBezTo>
                    <a:cubicBezTo>
                      <a:pt x="1439293" y="147770"/>
                      <a:pt x="1436813" y="147954"/>
                      <a:pt x="1434425" y="148183"/>
                    </a:cubicBezTo>
                    <a:cubicBezTo>
                      <a:pt x="1438696" y="139696"/>
                      <a:pt x="1450498" y="113682"/>
                      <a:pt x="1447283" y="107259"/>
                    </a:cubicBezTo>
                    <a:cubicBezTo>
                      <a:pt x="1452059" y="100010"/>
                      <a:pt x="1452840" y="91615"/>
                      <a:pt x="1452151" y="82989"/>
                    </a:cubicBezTo>
                    <a:cubicBezTo>
                      <a:pt x="1453621" y="82531"/>
                      <a:pt x="1454998" y="81475"/>
                      <a:pt x="1455779" y="80007"/>
                    </a:cubicBezTo>
                    <a:close/>
                    <a:moveTo>
                      <a:pt x="1356219" y="48213"/>
                    </a:moveTo>
                    <a:cubicBezTo>
                      <a:pt x="1368435" y="45873"/>
                      <a:pt x="1381201" y="44543"/>
                      <a:pt x="1393876" y="44543"/>
                    </a:cubicBezTo>
                    <a:cubicBezTo>
                      <a:pt x="1402968" y="44543"/>
                      <a:pt x="1412061" y="45231"/>
                      <a:pt x="1420878" y="46745"/>
                    </a:cubicBezTo>
                    <a:cubicBezTo>
                      <a:pt x="1424047" y="63307"/>
                      <a:pt x="1429787" y="80512"/>
                      <a:pt x="1426526" y="97304"/>
                    </a:cubicBezTo>
                    <a:cubicBezTo>
                      <a:pt x="1410959" y="98864"/>
                      <a:pt x="1395529" y="101341"/>
                      <a:pt x="1379961" y="102901"/>
                    </a:cubicBezTo>
                    <a:cubicBezTo>
                      <a:pt x="1373899" y="103176"/>
                      <a:pt x="1367424" y="103543"/>
                      <a:pt x="1361868" y="101157"/>
                    </a:cubicBezTo>
                    <a:cubicBezTo>
                      <a:pt x="1364026" y="83632"/>
                      <a:pt x="1353464" y="65968"/>
                      <a:pt x="1356219" y="48213"/>
                    </a:cubicBezTo>
                    <a:close/>
                    <a:moveTo>
                      <a:pt x="1321181" y="73263"/>
                    </a:moveTo>
                    <a:cubicBezTo>
                      <a:pt x="1324808" y="68262"/>
                      <a:pt x="1328482" y="63216"/>
                      <a:pt x="1332615" y="58536"/>
                    </a:cubicBezTo>
                    <a:cubicBezTo>
                      <a:pt x="1333488" y="65877"/>
                      <a:pt x="1335508" y="73171"/>
                      <a:pt x="1337713" y="80237"/>
                    </a:cubicBezTo>
                    <a:cubicBezTo>
                      <a:pt x="1340101" y="93312"/>
                      <a:pt x="1337713" y="110976"/>
                      <a:pt x="1355255" y="117169"/>
                    </a:cubicBezTo>
                    <a:cubicBezTo>
                      <a:pt x="1362740" y="119968"/>
                      <a:pt x="1370593" y="120885"/>
                      <a:pt x="1378584" y="120885"/>
                    </a:cubicBezTo>
                    <a:cubicBezTo>
                      <a:pt x="1392223" y="120885"/>
                      <a:pt x="1406275" y="118179"/>
                      <a:pt x="1419684" y="117536"/>
                    </a:cubicBezTo>
                    <a:cubicBezTo>
                      <a:pt x="1424690" y="117032"/>
                      <a:pt x="1430154" y="117077"/>
                      <a:pt x="1435022" y="115976"/>
                    </a:cubicBezTo>
                    <a:cubicBezTo>
                      <a:pt x="1430476" y="122904"/>
                      <a:pt x="1427078" y="131071"/>
                      <a:pt x="1422531" y="137723"/>
                    </a:cubicBezTo>
                    <a:cubicBezTo>
                      <a:pt x="1420097" y="144284"/>
                      <a:pt x="1408295" y="153230"/>
                      <a:pt x="1409214" y="161075"/>
                    </a:cubicBezTo>
                    <a:cubicBezTo>
                      <a:pt x="1398789" y="163369"/>
                      <a:pt x="1387676" y="172729"/>
                      <a:pt x="1379180" y="181170"/>
                    </a:cubicBezTo>
                    <a:cubicBezTo>
                      <a:pt x="1376563" y="163002"/>
                      <a:pt x="1368618" y="141210"/>
                      <a:pt x="1347632" y="139191"/>
                    </a:cubicBezTo>
                    <a:cubicBezTo>
                      <a:pt x="1325176" y="135934"/>
                      <a:pt x="1295831" y="136943"/>
                      <a:pt x="1286922" y="158368"/>
                    </a:cubicBezTo>
                    <a:cubicBezTo>
                      <a:pt x="1286739" y="158323"/>
                      <a:pt x="1286601" y="158277"/>
                      <a:pt x="1286325" y="158277"/>
                    </a:cubicBezTo>
                    <a:cubicBezTo>
                      <a:pt x="1281550" y="159470"/>
                      <a:pt x="1277830" y="163002"/>
                      <a:pt x="1274110" y="166030"/>
                    </a:cubicBezTo>
                    <a:cubicBezTo>
                      <a:pt x="1274523" y="165296"/>
                      <a:pt x="1274891" y="164562"/>
                      <a:pt x="1275304" y="163920"/>
                    </a:cubicBezTo>
                    <a:cubicBezTo>
                      <a:pt x="1283019" y="147679"/>
                      <a:pt x="1294683" y="131896"/>
                      <a:pt x="1299597" y="114462"/>
                    </a:cubicBezTo>
                    <a:cubicBezTo>
                      <a:pt x="1302995" y="111939"/>
                      <a:pt x="1305337" y="108406"/>
                      <a:pt x="1306210" y="104644"/>
                    </a:cubicBezTo>
                    <a:cubicBezTo>
                      <a:pt x="1307450" y="99598"/>
                      <a:pt x="1307771" y="94551"/>
                      <a:pt x="1307542" y="89504"/>
                    </a:cubicBezTo>
                    <a:cubicBezTo>
                      <a:pt x="1313695" y="88174"/>
                      <a:pt x="1317002" y="77851"/>
                      <a:pt x="1321181" y="73263"/>
                    </a:cubicBezTo>
                    <a:close/>
                    <a:moveTo>
                      <a:pt x="1232137" y="47433"/>
                    </a:moveTo>
                    <a:cubicBezTo>
                      <a:pt x="1239209" y="46929"/>
                      <a:pt x="1246832" y="45782"/>
                      <a:pt x="1254226" y="45782"/>
                    </a:cubicBezTo>
                    <a:cubicBezTo>
                      <a:pt x="1260242" y="45782"/>
                      <a:pt x="1266074" y="46562"/>
                      <a:pt x="1271355" y="49085"/>
                    </a:cubicBezTo>
                    <a:cubicBezTo>
                      <a:pt x="1279667" y="64041"/>
                      <a:pt x="1283662" y="82439"/>
                      <a:pt x="1282698" y="99001"/>
                    </a:cubicBezTo>
                    <a:cubicBezTo>
                      <a:pt x="1263135" y="102259"/>
                      <a:pt x="1241138" y="106342"/>
                      <a:pt x="1220656" y="108498"/>
                    </a:cubicBezTo>
                    <a:cubicBezTo>
                      <a:pt x="1217672" y="108590"/>
                      <a:pt x="1214641" y="108819"/>
                      <a:pt x="1211610" y="108406"/>
                    </a:cubicBezTo>
                    <a:cubicBezTo>
                      <a:pt x="1210048" y="105699"/>
                      <a:pt x="1208717" y="102901"/>
                      <a:pt x="1207477" y="100102"/>
                    </a:cubicBezTo>
                    <a:cubicBezTo>
                      <a:pt x="1207385" y="99827"/>
                      <a:pt x="1207293" y="99598"/>
                      <a:pt x="1207201" y="99322"/>
                    </a:cubicBezTo>
                    <a:cubicBezTo>
                      <a:pt x="1211196" y="83815"/>
                      <a:pt x="1202793" y="67895"/>
                      <a:pt x="1202196" y="52296"/>
                    </a:cubicBezTo>
                    <a:cubicBezTo>
                      <a:pt x="1211702" y="49131"/>
                      <a:pt x="1222080" y="48443"/>
                      <a:pt x="1232137" y="47433"/>
                    </a:cubicBezTo>
                    <a:close/>
                    <a:moveTo>
                      <a:pt x="1158248" y="93587"/>
                    </a:moveTo>
                    <a:cubicBezTo>
                      <a:pt x="1158018" y="91936"/>
                      <a:pt x="1157881" y="90284"/>
                      <a:pt x="1157697" y="88587"/>
                    </a:cubicBezTo>
                    <a:cubicBezTo>
                      <a:pt x="1164723" y="87073"/>
                      <a:pt x="1167386" y="74227"/>
                      <a:pt x="1171933" y="69134"/>
                    </a:cubicBezTo>
                    <a:cubicBezTo>
                      <a:pt x="1172897" y="67620"/>
                      <a:pt x="1175744" y="63261"/>
                      <a:pt x="1179051" y="58949"/>
                    </a:cubicBezTo>
                    <a:cubicBezTo>
                      <a:pt x="1179877" y="62252"/>
                      <a:pt x="1181025" y="65464"/>
                      <a:pt x="1182311" y="68400"/>
                    </a:cubicBezTo>
                    <a:cubicBezTo>
                      <a:pt x="1188419" y="81797"/>
                      <a:pt x="1187546" y="96524"/>
                      <a:pt x="1192276" y="110287"/>
                    </a:cubicBezTo>
                    <a:cubicBezTo>
                      <a:pt x="1193333" y="120885"/>
                      <a:pt x="1203711" y="126483"/>
                      <a:pt x="1215605" y="126483"/>
                    </a:cubicBezTo>
                    <a:cubicBezTo>
                      <a:pt x="1216156" y="126483"/>
                      <a:pt x="1216707" y="126483"/>
                      <a:pt x="1217258" y="126437"/>
                    </a:cubicBezTo>
                    <a:cubicBezTo>
                      <a:pt x="1240908" y="125749"/>
                      <a:pt x="1264329" y="121619"/>
                      <a:pt x="1287657" y="118316"/>
                    </a:cubicBezTo>
                    <a:cubicBezTo>
                      <a:pt x="1281412" y="127446"/>
                      <a:pt x="1275120" y="137494"/>
                      <a:pt x="1273697" y="138778"/>
                    </a:cubicBezTo>
                    <a:cubicBezTo>
                      <a:pt x="1268140" y="146853"/>
                      <a:pt x="1262400" y="154836"/>
                      <a:pt x="1256889" y="162910"/>
                    </a:cubicBezTo>
                    <a:cubicBezTo>
                      <a:pt x="1255741" y="159974"/>
                      <a:pt x="1254318" y="157130"/>
                      <a:pt x="1252435" y="154561"/>
                    </a:cubicBezTo>
                    <a:cubicBezTo>
                      <a:pt x="1234801" y="136025"/>
                      <a:pt x="1181944" y="138365"/>
                      <a:pt x="1163345" y="157726"/>
                    </a:cubicBezTo>
                    <a:cubicBezTo>
                      <a:pt x="1161325" y="157038"/>
                      <a:pt x="1158064" y="157910"/>
                      <a:pt x="1156549" y="159240"/>
                    </a:cubicBezTo>
                    <a:cubicBezTo>
                      <a:pt x="1147456" y="165480"/>
                      <a:pt x="1140246" y="173830"/>
                      <a:pt x="1133404" y="182455"/>
                    </a:cubicBezTo>
                    <a:cubicBezTo>
                      <a:pt x="1132072" y="173554"/>
                      <a:pt x="1130144" y="163966"/>
                      <a:pt x="1125368" y="156396"/>
                    </a:cubicBezTo>
                    <a:cubicBezTo>
                      <a:pt x="1128261" y="156579"/>
                      <a:pt x="1131246" y="155157"/>
                      <a:pt x="1132669" y="152404"/>
                    </a:cubicBezTo>
                    <a:cubicBezTo>
                      <a:pt x="1135287" y="145844"/>
                      <a:pt x="1142543" y="135842"/>
                      <a:pt x="1144471" y="127171"/>
                    </a:cubicBezTo>
                    <a:cubicBezTo>
                      <a:pt x="1154804" y="121757"/>
                      <a:pt x="1160131" y="111572"/>
                      <a:pt x="1158248" y="93587"/>
                    </a:cubicBezTo>
                    <a:close/>
                    <a:moveTo>
                      <a:pt x="1070398" y="56013"/>
                    </a:moveTo>
                    <a:cubicBezTo>
                      <a:pt x="1077287" y="56150"/>
                      <a:pt x="1084267" y="55646"/>
                      <a:pt x="1091293" y="55141"/>
                    </a:cubicBezTo>
                    <a:cubicBezTo>
                      <a:pt x="1103417" y="54269"/>
                      <a:pt x="1115586" y="53443"/>
                      <a:pt x="1127159" y="55829"/>
                    </a:cubicBezTo>
                    <a:cubicBezTo>
                      <a:pt x="1131521" y="72621"/>
                      <a:pt x="1136802" y="92853"/>
                      <a:pt x="1132348" y="110563"/>
                    </a:cubicBezTo>
                    <a:cubicBezTo>
                      <a:pt x="1125597" y="113040"/>
                      <a:pt x="1118250" y="114004"/>
                      <a:pt x="1110948" y="114646"/>
                    </a:cubicBezTo>
                    <a:cubicBezTo>
                      <a:pt x="1097722" y="114095"/>
                      <a:pt x="1075680" y="116389"/>
                      <a:pt x="1072373" y="102396"/>
                    </a:cubicBezTo>
                    <a:cubicBezTo>
                      <a:pt x="1077103" y="98084"/>
                      <a:pt x="1074394" y="92119"/>
                      <a:pt x="1073062" y="87073"/>
                    </a:cubicBezTo>
                    <a:cubicBezTo>
                      <a:pt x="1070444" y="77025"/>
                      <a:pt x="1068607" y="66335"/>
                      <a:pt x="1070398" y="56013"/>
                    </a:cubicBezTo>
                    <a:close/>
                    <a:moveTo>
                      <a:pt x="920967" y="51929"/>
                    </a:moveTo>
                    <a:cubicBezTo>
                      <a:pt x="937361" y="48305"/>
                      <a:pt x="957292" y="44268"/>
                      <a:pt x="974696" y="48672"/>
                    </a:cubicBezTo>
                    <a:cubicBezTo>
                      <a:pt x="981768" y="51608"/>
                      <a:pt x="981217" y="59729"/>
                      <a:pt x="983743" y="65234"/>
                    </a:cubicBezTo>
                    <a:cubicBezTo>
                      <a:pt x="987049" y="76612"/>
                      <a:pt x="991366" y="88587"/>
                      <a:pt x="988886" y="100378"/>
                    </a:cubicBezTo>
                    <a:cubicBezTo>
                      <a:pt x="978921" y="103176"/>
                      <a:pt x="968634" y="105332"/>
                      <a:pt x="958348" y="107168"/>
                    </a:cubicBezTo>
                    <a:cubicBezTo>
                      <a:pt x="953756" y="107902"/>
                      <a:pt x="949163" y="108498"/>
                      <a:pt x="944479" y="108865"/>
                    </a:cubicBezTo>
                    <a:cubicBezTo>
                      <a:pt x="944250" y="108865"/>
                      <a:pt x="944020" y="108865"/>
                      <a:pt x="943836" y="108865"/>
                    </a:cubicBezTo>
                    <a:cubicBezTo>
                      <a:pt x="943377" y="108865"/>
                      <a:pt x="942964" y="108865"/>
                      <a:pt x="942459" y="108865"/>
                    </a:cubicBezTo>
                    <a:cubicBezTo>
                      <a:pt x="935800" y="108865"/>
                      <a:pt x="927304" y="108865"/>
                      <a:pt x="923952" y="103589"/>
                    </a:cubicBezTo>
                    <a:cubicBezTo>
                      <a:pt x="925467" y="101708"/>
                      <a:pt x="926156" y="99368"/>
                      <a:pt x="925835" y="96982"/>
                    </a:cubicBezTo>
                    <a:cubicBezTo>
                      <a:pt x="923998" y="82026"/>
                      <a:pt x="920416" y="67024"/>
                      <a:pt x="920967" y="51929"/>
                    </a:cubicBezTo>
                    <a:close/>
                    <a:moveTo>
                      <a:pt x="891623" y="60509"/>
                    </a:moveTo>
                    <a:cubicBezTo>
                      <a:pt x="893046" y="59132"/>
                      <a:pt x="894470" y="57710"/>
                      <a:pt x="895847" y="56334"/>
                    </a:cubicBezTo>
                    <a:cubicBezTo>
                      <a:pt x="895893" y="58674"/>
                      <a:pt x="896077" y="60922"/>
                      <a:pt x="896215" y="63078"/>
                    </a:cubicBezTo>
                    <a:cubicBezTo>
                      <a:pt x="898373" y="76933"/>
                      <a:pt x="897684" y="92762"/>
                      <a:pt x="906410" y="105011"/>
                    </a:cubicBezTo>
                    <a:cubicBezTo>
                      <a:pt x="906823" y="107443"/>
                      <a:pt x="907466" y="109874"/>
                      <a:pt x="908614" y="112077"/>
                    </a:cubicBezTo>
                    <a:cubicBezTo>
                      <a:pt x="916375" y="123409"/>
                      <a:pt x="929600" y="126941"/>
                      <a:pt x="944296" y="126941"/>
                    </a:cubicBezTo>
                    <a:cubicBezTo>
                      <a:pt x="959588" y="126941"/>
                      <a:pt x="976441" y="123133"/>
                      <a:pt x="990356" y="120289"/>
                    </a:cubicBezTo>
                    <a:cubicBezTo>
                      <a:pt x="987371" y="124510"/>
                      <a:pt x="984432" y="128731"/>
                      <a:pt x="981033" y="132447"/>
                    </a:cubicBezTo>
                    <a:cubicBezTo>
                      <a:pt x="976855" y="136851"/>
                      <a:pt x="970517" y="143733"/>
                      <a:pt x="977681" y="149239"/>
                    </a:cubicBezTo>
                    <a:cubicBezTo>
                      <a:pt x="986085" y="154744"/>
                      <a:pt x="991045" y="143733"/>
                      <a:pt x="994443" y="137723"/>
                    </a:cubicBezTo>
                    <a:cubicBezTo>
                      <a:pt x="995912" y="134511"/>
                      <a:pt x="1004775" y="121574"/>
                      <a:pt x="1007852" y="112673"/>
                    </a:cubicBezTo>
                    <a:cubicBezTo>
                      <a:pt x="1014373" y="105837"/>
                      <a:pt x="1015108" y="95744"/>
                      <a:pt x="1013592" y="85283"/>
                    </a:cubicBezTo>
                    <a:cubicBezTo>
                      <a:pt x="1015154" y="82714"/>
                      <a:pt x="1016669" y="80191"/>
                      <a:pt x="1018322" y="78539"/>
                    </a:cubicBezTo>
                    <a:cubicBezTo>
                      <a:pt x="1026726" y="67941"/>
                      <a:pt x="1034303" y="54957"/>
                      <a:pt x="1046886" y="48993"/>
                    </a:cubicBezTo>
                    <a:cubicBezTo>
                      <a:pt x="1041008" y="66794"/>
                      <a:pt x="1047208" y="97762"/>
                      <a:pt x="1056530" y="104369"/>
                    </a:cubicBezTo>
                    <a:cubicBezTo>
                      <a:pt x="1057081" y="124510"/>
                      <a:pt x="1078848" y="130520"/>
                      <a:pt x="1099421" y="132309"/>
                    </a:cubicBezTo>
                    <a:cubicBezTo>
                      <a:pt x="1104243" y="132585"/>
                      <a:pt x="1108881" y="132768"/>
                      <a:pt x="1113244" y="132768"/>
                    </a:cubicBezTo>
                    <a:cubicBezTo>
                      <a:pt x="1118892" y="132768"/>
                      <a:pt x="1124128" y="132493"/>
                      <a:pt x="1128904" y="131805"/>
                    </a:cubicBezTo>
                    <a:cubicBezTo>
                      <a:pt x="1128858" y="131850"/>
                      <a:pt x="1128766" y="131942"/>
                      <a:pt x="1128720" y="131988"/>
                    </a:cubicBezTo>
                    <a:cubicBezTo>
                      <a:pt x="1126056" y="136805"/>
                      <a:pt x="1118984" y="142999"/>
                      <a:pt x="1118387" y="148642"/>
                    </a:cubicBezTo>
                    <a:cubicBezTo>
                      <a:pt x="1116964" y="147541"/>
                      <a:pt x="1115402" y="146532"/>
                      <a:pt x="1113657" y="145660"/>
                    </a:cubicBezTo>
                    <a:cubicBezTo>
                      <a:pt x="1098365" y="137218"/>
                      <a:pt x="1040411" y="136668"/>
                      <a:pt x="1030721" y="152771"/>
                    </a:cubicBezTo>
                    <a:cubicBezTo>
                      <a:pt x="1029344" y="154973"/>
                      <a:pt x="1028379" y="157267"/>
                      <a:pt x="1027553" y="159653"/>
                    </a:cubicBezTo>
                    <a:cubicBezTo>
                      <a:pt x="1022777" y="163507"/>
                      <a:pt x="1018368" y="168003"/>
                      <a:pt x="1015889" y="169884"/>
                    </a:cubicBezTo>
                    <a:cubicBezTo>
                      <a:pt x="1013546" y="172729"/>
                      <a:pt x="1009046" y="176445"/>
                      <a:pt x="1004959" y="180528"/>
                    </a:cubicBezTo>
                    <a:cubicBezTo>
                      <a:pt x="1004132" y="177867"/>
                      <a:pt x="1003214" y="175252"/>
                      <a:pt x="1002066" y="172729"/>
                    </a:cubicBezTo>
                    <a:cubicBezTo>
                      <a:pt x="997887" y="164333"/>
                      <a:pt x="985166" y="159057"/>
                      <a:pt x="970471" y="156487"/>
                    </a:cubicBezTo>
                    <a:cubicBezTo>
                      <a:pt x="967991" y="156212"/>
                      <a:pt x="965512" y="155891"/>
                      <a:pt x="963078" y="155432"/>
                    </a:cubicBezTo>
                    <a:cubicBezTo>
                      <a:pt x="944066" y="153322"/>
                      <a:pt x="923631" y="155249"/>
                      <a:pt x="914400" y="160387"/>
                    </a:cubicBezTo>
                    <a:cubicBezTo>
                      <a:pt x="911691" y="159470"/>
                      <a:pt x="910129" y="162452"/>
                      <a:pt x="909716" y="164792"/>
                    </a:cubicBezTo>
                    <a:cubicBezTo>
                      <a:pt x="908568" y="166443"/>
                      <a:pt x="907787" y="168278"/>
                      <a:pt x="907190" y="170251"/>
                    </a:cubicBezTo>
                    <a:cubicBezTo>
                      <a:pt x="905353" y="170802"/>
                      <a:pt x="903562" y="171444"/>
                      <a:pt x="901909" y="172040"/>
                    </a:cubicBezTo>
                    <a:cubicBezTo>
                      <a:pt x="892220" y="175711"/>
                      <a:pt x="883586" y="181537"/>
                      <a:pt x="875871" y="188373"/>
                    </a:cubicBezTo>
                    <a:cubicBezTo>
                      <a:pt x="874677" y="177546"/>
                      <a:pt x="872749" y="166902"/>
                      <a:pt x="868248" y="157084"/>
                    </a:cubicBezTo>
                    <a:cubicBezTo>
                      <a:pt x="867513" y="155799"/>
                      <a:pt x="866595" y="154652"/>
                      <a:pt x="865585" y="153597"/>
                    </a:cubicBezTo>
                    <a:cubicBezTo>
                      <a:pt x="871187" y="150477"/>
                      <a:pt x="873208" y="139788"/>
                      <a:pt x="876606" y="134557"/>
                    </a:cubicBezTo>
                    <a:cubicBezTo>
                      <a:pt x="878581" y="129327"/>
                      <a:pt x="882851" y="124372"/>
                      <a:pt x="882668" y="118591"/>
                    </a:cubicBezTo>
                    <a:cubicBezTo>
                      <a:pt x="882484" y="117399"/>
                      <a:pt x="881979" y="116389"/>
                      <a:pt x="881198" y="115563"/>
                    </a:cubicBezTo>
                    <a:cubicBezTo>
                      <a:pt x="882209" y="104965"/>
                      <a:pt x="878351" y="91844"/>
                      <a:pt x="873070" y="79686"/>
                    </a:cubicBezTo>
                    <a:cubicBezTo>
                      <a:pt x="878856" y="72758"/>
                      <a:pt x="885239" y="66657"/>
                      <a:pt x="891623" y="60509"/>
                    </a:cubicBezTo>
                    <a:close/>
                    <a:moveTo>
                      <a:pt x="785955" y="64592"/>
                    </a:moveTo>
                    <a:cubicBezTo>
                      <a:pt x="792706" y="63078"/>
                      <a:pt x="810202" y="59499"/>
                      <a:pt x="823290" y="59499"/>
                    </a:cubicBezTo>
                    <a:cubicBezTo>
                      <a:pt x="830500" y="59499"/>
                      <a:pt x="836378" y="60601"/>
                      <a:pt x="838444" y="63720"/>
                    </a:cubicBezTo>
                    <a:cubicBezTo>
                      <a:pt x="846343" y="80466"/>
                      <a:pt x="857640" y="97717"/>
                      <a:pt x="856630" y="116114"/>
                    </a:cubicBezTo>
                    <a:cubicBezTo>
                      <a:pt x="839363" y="119784"/>
                      <a:pt x="822464" y="125106"/>
                      <a:pt x="804600" y="126666"/>
                    </a:cubicBezTo>
                    <a:cubicBezTo>
                      <a:pt x="801936" y="126666"/>
                      <a:pt x="799043" y="127033"/>
                      <a:pt x="796471" y="126161"/>
                    </a:cubicBezTo>
                    <a:cubicBezTo>
                      <a:pt x="790502" y="116206"/>
                      <a:pt x="789721" y="105103"/>
                      <a:pt x="787654" y="94322"/>
                    </a:cubicBezTo>
                    <a:cubicBezTo>
                      <a:pt x="786047" y="84549"/>
                      <a:pt x="783154" y="74364"/>
                      <a:pt x="785955" y="64592"/>
                    </a:cubicBezTo>
                    <a:close/>
                    <a:moveTo>
                      <a:pt x="741778" y="85788"/>
                    </a:moveTo>
                    <a:cubicBezTo>
                      <a:pt x="745130" y="78356"/>
                      <a:pt x="749401" y="71703"/>
                      <a:pt x="754452" y="65143"/>
                    </a:cubicBezTo>
                    <a:cubicBezTo>
                      <a:pt x="754912" y="64546"/>
                      <a:pt x="755417" y="63950"/>
                      <a:pt x="755922" y="63399"/>
                    </a:cubicBezTo>
                    <a:cubicBezTo>
                      <a:pt x="756335" y="63216"/>
                      <a:pt x="756749" y="63078"/>
                      <a:pt x="757116" y="62894"/>
                    </a:cubicBezTo>
                    <a:cubicBezTo>
                      <a:pt x="758585" y="62482"/>
                      <a:pt x="759963" y="61931"/>
                      <a:pt x="761387" y="61380"/>
                    </a:cubicBezTo>
                    <a:cubicBezTo>
                      <a:pt x="758356" y="72162"/>
                      <a:pt x="761570" y="84503"/>
                      <a:pt x="763499" y="95056"/>
                    </a:cubicBezTo>
                    <a:cubicBezTo>
                      <a:pt x="766760" y="103727"/>
                      <a:pt x="765336" y="117169"/>
                      <a:pt x="775485" y="122399"/>
                    </a:cubicBezTo>
                    <a:cubicBezTo>
                      <a:pt x="775577" y="122721"/>
                      <a:pt x="775623" y="123042"/>
                      <a:pt x="775715" y="123363"/>
                    </a:cubicBezTo>
                    <a:cubicBezTo>
                      <a:pt x="776771" y="127905"/>
                      <a:pt x="777414" y="132906"/>
                      <a:pt x="780674" y="136760"/>
                    </a:cubicBezTo>
                    <a:cubicBezTo>
                      <a:pt x="787149" y="142770"/>
                      <a:pt x="795920" y="144788"/>
                      <a:pt x="805564" y="144788"/>
                    </a:cubicBezTo>
                    <a:cubicBezTo>
                      <a:pt x="822923" y="144788"/>
                      <a:pt x="843037" y="138228"/>
                      <a:pt x="857594" y="136347"/>
                    </a:cubicBezTo>
                    <a:cubicBezTo>
                      <a:pt x="858053" y="136301"/>
                      <a:pt x="858467" y="136209"/>
                      <a:pt x="858880" y="136163"/>
                    </a:cubicBezTo>
                    <a:cubicBezTo>
                      <a:pt x="856630" y="139512"/>
                      <a:pt x="854517" y="142999"/>
                      <a:pt x="854288" y="146256"/>
                    </a:cubicBezTo>
                    <a:cubicBezTo>
                      <a:pt x="850201" y="144742"/>
                      <a:pt x="845654" y="143687"/>
                      <a:pt x="840787" y="143137"/>
                    </a:cubicBezTo>
                    <a:lnTo>
                      <a:pt x="840006" y="143183"/>
                    </a:lnTo>
                    <a:lnTo>
                      <a:pt x="837572" y="143274"/>
                    </a:lnTo>
                    <a:lnTo>
                      <a:pt x="835138" y="143366"/>
                    </a:lnTo>
                    <a:lnTo>
                      <a:pt x="832704" y="143504"/>
                    </a:lnTo>
                    <a:lnTo>
                      <a:pt x="830224" y="143641"/>
                    </a:lnTo>
                    <a:lnTo>
                      <a:pt x="827745" y="143779"/>
                    </a:lnTo>
                    <a:lnTo>
                      <a:pt x="825265" y="143917"/>
                    </a:lnTo>
                    <a:lnTo>
                      <a:pt x="822693" y="144054"/>
                    </a:lnTo>
                    <a:lnTo>
                      <a:pt x="820076" y="144192"/>
                    </a:lnTo>
                    <a:lnTo>
                      <a:pt x="817412" y="144375"/>
                    </a:lnTo>
                    <a:lnTo>
                      <a:pt x="814657" y="144559"/>
                    </a:lnTo>
                    <a:lnTo>
                      <a:pt x="811855" y="144742"/>
                    </a:lnTo>
                    <a:lnTo>
                      <a:pt x="809054" y="144926"/>
                    </a:lnTo>
                    <a:lnTo>
                      <a:pt x="806574" y="145064"/>
                    </a:lnTo>
                    <a:cubicBezTo>
                      <a:pt x="798262" y="146761"/>
                      <a:pt x="790915" y="149239"/>
                      <a:pt x="785955" y="152083"/>
                    </a:cubicBezTo>
                    <a:cubicBezTo>
                      <a:pt x="785404" y="152450"/>
                      <a:pt x="784899" y="152909"/>
                      <a:pt x="784394" y="153322"/>
                    </a:cubicBezTo>
                    <a:cubicBezTo>
                      <a:pt x="784348" y="153322"/>
                      <a:pt x="784256" y="153322"/>
                      <a:pt x="784164" y="153322"/>
                    </a:cubicBezTo>
                    <a:cubicBezTo>
                      <a:pt x="775163" y="152221"/>
                      <a:pt x="751973" y="161580"/>
                      <a:pt x="745314" y="172545"/>
                    </a:cubicBezTo>
                    <a:cubicBezTo>
                      <a:pt x="743615" y="167911"/>
                      <a:pt x="741227" y="163690"/>
                      <a:pt x="736910" y="161029"/>
                    </a:cubicBezTo>
                    <a:cubicBezTo>
                      <a:pt x="734844" y="159928"/>
                      <a:pt x="732731" y="159194"/>
                      <a:pt x="730573" y="158690"/>
                    </a:cubicBezTo>
                    <a:cubicBezTo>
                      <a:pt x="730619" y="158598"/>
                      <a:pt x="730665" y="158552"/>
                      <a:pt x="730711" y="158460"/>
                    </a:cubicBezTo>
                    <a:cubicBezTo>
                      <a:pt x="732042" y="153230"/>
                      <a:pt x="739206" y="140522"/>
                      <a:pt x="739574" y="132217"/>
                    </a:cubicBezTo>
                    <a:cubicBezTo>
                      <a:pt x="744166" y="122078"/>
                      <a:pt x="743156" y="104644"/>
                      <a:pt x="739206" y="88633"/>
                    </a:cubicBezTo>
                    <a:cubicBezTo>
                      <a:pt x="740262" y="87853"/>
                      <a:pt x="741227" y="86935"/>
                      <a:pt x="741778" y="85788"/>
                    </a:cubicBezTo>
                    <a:close/>
                    <a:moveTo>
                      <a:pt x="708668" y="74227"/>
                    </a:moveTo>
                    <a:cubicBezTo>
                      <a:pt x="714041" y="90101"/>
                      <a:pt x="720011" y="106846"/>
                      <a:pt x="717439" y="123500"/>
                    </a:cubicBezTo>
                    <a:cubicBezTo>
                      <a:pt x="702101" y="126253"/>
                      <a:pt x="687314" y="130887"/>
                      <a:pt x="671654" y="132126"/>
                    </a:cubicBezTo>
                    <a:cubicBezTo>
                      <a:pt x="667521" y="132263"/>
                      <a:pt x="663297" y="132263"/>
                      <a:pt x="659439" y="131025"/>
                    </a:cubicBezTo>
                    <a:cubicBezTo>
                      <a:pt x="655260" y="124785"/>
                      <a:pt x="653607" y="117215"/>
                      <a:pt x="650898" y="110379"/>
                    </a:cubicBezTo>
                    <a:cubicBezTo>
                      <a:pt x="652505" y="108636"/>
                      <a:pt x="653331" y="106342"/>
                      <a:pt x="652872" y="104094"/>
                    </a:cubicBezTo>
                    <a:cubicBezTo>
                      <a:pt x="651127" y="94734"/>
                      <a:pt x="648785" y="85421"/>
                      <a:pt x="648831" y="75924"/>
                    </a:cubicBezTo>
                    <a:cubicBezTo>
                      <a:pt x="656867" y="75006"/>
                      <a:pt x="679875" y="68308"/>
                      <a:pt x="694983" y="68308"/>
                    </a:cubicBezTo>
                    <a:cubicBezTo>
                      <a:pt x="702193" y="68262"/>
                      <a:pt x="707612" y="69776"/>
                      <a:pt x="708668" y="74227"/>
                    </a:cubicBezTo>
                    <a:close/>
                    <a:moveTo>
                      <a:pt x="606582" y="126620"/>
                    </a:moveTo>
                    <a:cubicBezTo>
                      <a:pt x="610761" y="118270"/>
                      <a:pt x="615078" y="110012"/>
                      <a:pt x="620038" y="102121"/>
                    </a:cubicBezTo>
                    <a:cubicBezTo>
                      <a:pt x="621140" y="100469"/>
                      <a:pt x="623666" y="96386"/>
                      <a:pt x="626834" y="91706"/>
                    </a:cubicBezTo>
                    <a:cubicBezTo>
                      <a:pt x="629084" y="99093"/>
                      <a:pt x="632345" y="106112"/>
                      <a:pt x="634962" y="110976"/>
                    </a:cubicBezTo>
                    <a:cubicBezTo>
                      <a:pt x="638682" y="127033"/>
                      <a:pt x="636616" y="148459"/>
                      <a:pt x="662332" y="150294"/>
                    </a:cubicBezTo>
                    <a:cubicBezTo>
                      <a:pt x="665501" y="150707"/>
                      <a:pt x="668669" y="150844"/>
                      <a:pt x="671838" y="150844"/>
                    </a:cubicBezTo>
                    <a:cubicBezTo>
                      <a:pt x="687589" y="150844"/>
                      <a:pt x="703019" y="146486"/>
                      <a:pt x="718403" y="143779"/>
                    </a:cubicBezTo>
                    <a:cubicBezTo>
                      <a:pt x="719414" y="143595"/>
                      <a:pt x="720424" y="143458"/>
                      <a:pt x="721480" y="143274"/>
                    </a:cubicBezTo>
                    <a:cubicBezTo>
                      <a:pt x="718357" y="148275"/>
                      <a:pt x="714913" y="153551"/>
                      <a:pt x="716015" y="157864"/>
                    </a:cubicBezTo>
                    <a:cubicBezTo>
                      <a:pt x="712342" y="158139"/>
                      <a:pt x="708714" y="158644"/>
                      <a:pt x="705178" y="159011"/>
                    </a:cubicBezTo>
                    <a:cubicBezTo>
                      <a:pt x="689426" y="159745"/>
                      <a:pt x="672527" y="162039"/>
                      <a:pt x="657602" y="168691"/>
                    </a:cubicBezTo>
                    <a:cubicBezTo>
                      <a:pt x="648877" y="171627"/>
                      <a:pt x="644744" y="179977"/>
                      <a:pt x="644514" y="188603"/>
                    </a:cubicBezTo>
                    <a:cubicBezTo>
                      <a:pt x="639509" y="191722"/>
                      <a:pt x="635008" y="197182"/>
                      <a:pt x="631426" y="201862"/>
                    </a:cubicBezTo>
                    <a:cubicBezTo>
                      <a:pt x="630554" y="199430"/>
                      <a:pt x="629590" y="197090"/>
                      <a:pt x="628579" y="194842"/>
                    </a:cubicBezTo>
                    <a:cubicBezTo>
                      <a:pt x="626191" y="188327"/>
                      <a:pt x="622977" y="181629"/>
                      <a:pt x="616823" y="177913"/>
                    </a:cubicBezTo>
                    <a:cubicBezTo>
                      <a:pt x="607133" y="171994"/>
                      <a:pt x="595791" y="172453"/>
                      <a:pt x="584953" y="174380"/>
                    </a:cubicBezTo>
                    <a:cubicBezTo>
                      <a:pt x="586790" y="169104"/>
                      <a:pt x="587984" y="163232"/>
                      <a:pt x="589821" y="160020"/>
                    </a:cubicBezTo>
                    <a:cubicBezTo>
                      <a:pt x="592668" y="152496"/>
                      <a:pt x="595331" y="145293"/>
                      <a:pt x="598776" y="137952"/>
                    </a:cubicBezTo>
                    <a:cubicBezTo>
                      <a:pt x="600061" y="135934"/>
                      <a:pt x="600796" y="132952"/>
                      <a:pt x="599694" y="131346"/>
                    </a:cubicBezTo>
                    <a:cubicBezTo>
                      <a:pt x="599878" y="130933"/>
                      <a:pt x="600107" y="130520"/>
                      <a:pt x="600245" y="130107"/>
                    </a:cubicBezTo>
                    <a:cubicBezTo>
                      <a:pt x="602725" y="130291"/>
                      <a:pt x="605342" y="129006"/>
                      <a:pt x="606582" y="126620"/>
                    </a:cubicBezTo>
                    <a:close/>
                    <a:moveTo>
                      <a:pt x="499308" y="81154"/>
                    </a:moveTo>
                    <a:cubicBezTo>
                      <a:pt x="512258" y="78493"/>
                      <a:pt x="526723" y="75786"/>
                      <a:pt x="540867" y="75786"/>
                    </a:cubicBezTo>
                    <a:cubicBezTo>
                      <a:pt x="547388" y="75786"/>
                      <a:pt x="553909" y="76383"/>
                      <a:pt x="560109" y="77759"/>
                    </a:cubicBezTo>
                    <a:cubicBezTo>
                      <a:pt x="569799" y="81751"/>
                      <a:pt x="572646" y="91339"/>
                      <a:pt x="574574" y="99460"/>
                    </a:cubicBezTo>
                    <a:cubicBezTo>
                      <a:pt x="576182" y="106571"/>
                      <a:pt x="578248" y="114921"/>
                      <a:pt x="577330" y="122629"/>
                    </a:cubicBezTo>
                    <a:cubicBezTo>
                      <a:pt x="561854" y="123959"/>
                      <a:pt x="546516" y="125794"/>
                      <a:pt x="530994" y="126804"/>
                    </a:cubicBezTo>
                    <a:cubicBezTo>
                      <a:pt x="517080" y="128731"/>
                      <a:pt x="507436" y="121115"/>
                      <a:pt x="504313" y="110333"/>
                    </a:cubicBezTo>
                    <a:cubicBezTo>
                      <a:pt x="500685" y="101892"/>
                      <a:pt x="497195" y="93129"/>
                      <a:pt x="494256" y="84458"/>
                    </a:cubicBezTo>
                    <a:cubicBezTo>
                      <a:pt x="496277" y="83769"/>
                      <a:pt x="498022" y="82622"/>
                      <a:pt x="499308" y="81154"/>
                    </a:cubicBezTo>
                    <a:close/>
                    <a:moveTo>
                      <a:pt x="482362" y="82852"/>
                    </a:moveTo>
                    <a:cubicBezTo>
                      <a:pt x="483189" y="83448"/>
                      <a:pt x="484107" y="83953"/>
                      <a:pt x="485210" y="84320"/>
                    </a:cubicBezTo>
                    <a:cubicBezTo>
                      <a:pt x="487322" y="97487"/>
                      <a:pt x="490399" y="110609"/>
                      <a:pt x="493384" y="123684"/>
                    </a:cubicBezTo>
                    <a:cubicBezTo>
                      <a:pt x="496277" y="135383"/>
                      <a:pt x="510145" y="143871"/>
                      <a:pt x="524060" y="144972"/>
                    </a:cubicBezTo>
                    <a:cubicBezTo>
                      <a:pt x="526126" y="145064"/>
                      <a:pt x="528147" y="145064"/>
                      <a:pt x="530213" y="145064"/>
                    </a:cubicBezTo>
                    <a:cubicBezTo>
                      <a:pt x="544220" y="145064"/>
                      <a:pt x="558226" y="143550"/>
                      <a:pt x="572232" y="142907"/>
                    </a:cubicBezTo>
                    <a:cubicBezTo>
                      <a:pt x="576320" y="142861"/>
                      <a:pt x="581784" y="142724"/>
                      <a:pt x="586698" y="141623"/>
                    </a:cubicBezTo>
                    <a:cubicBezTo>
                      <a:pt x="582703" y="148505"/>
                      <a:pt x="579810" y="156396"/>
                      <a:pt x="575768" y="162956"/>
                    </a:cubicBezTo>
                    <a:cubicBezTo>
                      <a:pt x="573932" y="167177"/>
                      <a:pt x="569110" y="172774"/>
                      <a:pt x="568559" y="177592"/>
                    </a:cubicBezTo>
                    <a:cubicBezTo>
                      <a:pt x="562221" y="178785"/>
                      <a:pt x="555930" y="180436"/>
                      <a:pt x="552899" y="186171"/>
                    </a:cubicBezTo>
                    <a:cubicBezTo>
                      <a:pt x="552394" y="187226"/>
                      <a:pt x="552210" y="188327"/>
                      <a:pt x="552118" y="189428"/>
                    </a:cubicBezTo>
                    <a:cubicBezTo>
                      <a:pt x="551659" y="189520"/>
                      <a:pt x="551154" y="189520"/>
                      <a:pt x="550695" y="189658"/>
                    </a:cubicBezTo>
                    <a:cubicBezTo>
                      <a:pt x="550557" y="189199"/>
                      <a:pt x="550419" y="188740"/>
                      <a:pt x="550052" y="188190"/>
                    </a:cubicBezTo>
                    <a:cubicBezTo>
                      <a:pt x="541694" y="179565"/>
                      <a:pt x="528147" y="195439"/>
                      <a:pt x="520708" y="203789"/>
                    </a:cubicBezTo>
                    <a:cubicBezTo>
                      <a:pt x="516620" y="194567"/>
                      <a:pt x="510651" y="186309"/>
                      <a:pt x="500685" y="183097"/>
                    </a:cubicBezTo>
                    <a:cubicBezTo>
                      <a:pt x="487138" y="179656"/>
                      <a:pt x="473224" y="179702"/>
                      <a:pt x="459401" y="181354"/>
                    </a:cubicBezTo>
                    <a:cubicBezTo>
                      <a:pt x="462708" y="175252"/>
                      <a:pt x="469642" y="161351"/>
                      <a:pt x="468448" y="154652"/>
                    </a:cubicBezTo>
                    <a:cubicBezTo>
                      <a:pt x="469642" y="152817"/>
                      <a:pt x="470377" y="150707"/>
                      <a:pt x="470377" y="148137"/>
                    </a:cubicBezTo>
                    <a:cubicBezTo>
                      <a:pt x="470698" y="136530"/>
                      <a:pt x="467759" y="125244"/>
                      <a:pt x="463305" y="114279"/>
                    </a:cubicBezTo>
                    <a:cubicBezTo>
                      <a:pt x="469183" y="103773"/>
                      <a:pt x="474556" y="92028"/>
                      <a:pt x="482362" y="82852"/>
                    </a:cubicBezTo>
                    <a:close/>
                    <a:moveTo>
                      <a:pt x="417198" y="86017"/>
                    </a:moveTo>
                    <a:cubicBezTo>
                      <a:pt x="418760" y="86017"/>
                      <a:pt x="420321" y="86063"/>
                      <a:pt x="421883" y="86109"/>
                    </a:cubicBezTo>
                    <a:cubicBezTo>
                      <a:pt x="432996" y="104231"/>
                      <a:pt x="443788" y="123225"/>
                      <a:pt x="446589" y="143641"/>
                    </a:cubicBezTo>
                    <a:cubicBezTo>
                      <a:pt x="424454" y="148229"/>
                      <a:pt x="401814" y="151120"/>
                      <a:pt x="379037" y="152404"/>
                    </a:cubicBezTo>
                    <a:cubicBezTo>
                      <a:pt x="372424" y="152542"/>
                      <a:pt x="365352" y="153184"/>
                      <a:pt x="359061" y="151074"/>
                    </a:cubicBezTo>
                    <a:cubicBezTo>
                      <a:pt x="352126" y="142081"/>
                      <a:pt x="347856" y="131759"/>
                      <a:pt x="342253" y="122170"/>
                    </a:cubicBezTo>
                    <a:cubicBezTo>
                      <a:pt x="346616" y="115288"/>
                      <a:pt x="338579" y="108131"/>
                      <a:pt x="338993" y="100928"/>
                    </a:cubicBezTo>
                    <a:cubicBezTo>
                      <a:pt x="364066" y="94092"/>
                      <a:pt x="390563" y="86017"/>
                      <a:pt x="417198" y="86017"/>
                    </a:cubicBezTo>
                    <a:close/>
                    <a:moveTo>
                      <a:pt x="248939" y="118408"/>
                    </a:moveTo>
                    <a:cubicBezTo>
                      <a:pt x="252888" y="118408"/>
                      <a:pt x="256838" y="118683"/>
                      <a:pt x="260787" y="119280"/>
                    </a:cubicBezTo>
                    <a:cubicBezTo>
                      <a:pt x="267492" y="125703"/>
                      <a:pt x="269971" y="134649"/>
                      <a:pt x="274977" y="142081"/>
                    </a:cubicBezTo>
                    <a:cubicBezTo>
                      <a:pt x="279615" y="151120"/>
                      <a:pt x="287009" y="160020"/>
                      <a:pt x="287743" y="169976"/>
                    </a:cubicBezTo>
                    <a:cubicBezTo>
                      <a:pt x="260144" y="173738"/>
                      <a:pt x="233739" y="182042"/>
                      <a:pt x="206231" y="185666"/>
                    </a:cubicBezTo>
                    <a:cubicBezTo>
                      <a:pt x="193281" y="188006"/>
                      <a:pt x="187678" y="177959"/>
                      <a:pt x="182627" y="169976"/>
                    </a:cubicBezTo>
                    <a:cubicBezTo>
                      <a:pt x="175876" y="159561"/>
                      <a:pt x="168896" y="146211"/>
                      <a:pt x="163982" y="134236"/>
                    </a:cubicBezTo>
                    <a:cubicBezTo>
                      <a:pt x="192179" y="132263"/>
                      <a:pt x="220237" y="118408"/>
                      <a:pt x="248939" y="118408"/>
                    </a:cubicBezTo>
                    <a:close/>
                    <a:moveTo>
                      <a:pt x="147359" y="126850"/>
                    </a:moveTo>
                    <a:cubicBezTo>
                      <a:pt x="149150" y="136347"/>
                      <a:pt x="151721" y="145752"/>
                      <a:pt x="154431" y="155111"/>
                    </a:cubicBezTo>
                    <a:cubicBezTo>
                      <a:pt x="161916" y="174977"/>
                      <a:pt x="168712" y="204981"/>
                      <a:pt x="199710" y="205807"/>
                    </a:cubicBezTo>
                    <a:cubicBezTo>
                      <a:pt x="200307" y="205807"/>
                      <a:pt x="200904" y="205807"/>
                      <a:pt x="201501" y="205807"/>
                    </a:cubicBezTo>
                    <a:cubicBezTo>
                      <a:pt x="228228" y="205807"/>
                      <a:pt x="253577" y="196264"/>
                      <a:pt x="279569" y="191860"/>
                    </a:cubicBezTo>
                    <a:cubicBezTo>
                      <a:pt x="281222" y="191585"/>
                      <a:pt x="282738" y="191310"/>
                      <a:pt x="284253" y="190988"/>
                    </a:cubicBezTo>
                    <a:cubicBezTo>
                      <a:pt x="284253" y="191034"/>
                      <a:pt x="284207" y="191080"/>
                      <a:pt x="284207" y="191080"/>
                    </a:cubicBezTo>
                    <a:cubicBezTo>
                      <a:pt x="281957" y="194842"/>
                      <a:pt x="283794" y="199981"/>
                      <a:pt x="287514" y="201953"/>
                    </a:cubicBezTo>
                    <a:cubicBezTo>
                      <a:pt x="298948" y="206908"/>
                      <a:pt x="301566" y="190530"/>
                      <a:pt x="305148" y="183143"/>
                    </a:cubicBezTo>
                    <a:cubicBezTo>
                      <a:pt x="305515" y="181950"/>
                      <a:pt x="305974" y="180757"/>
                      <a:pt x="306388" y="179565"/>
                    </a:cubicBezTo>
                    <a:cubicBezTo>
                      <a:pt x="312725" y="170710"/>
                      <a:pt x="309097" y="158323"/>
                      <a:pt x="300510" y="144192"/>
                    </a:cubicBezTo>
                    <a:cubicBezTo>
                      <a:pt x="299867" y="143320"/>
                      <a:pt x="299270" y="142403"/>
                      <a:pt x="298673" y="141531"/>
                    </a:cubicBezTo>
                    <a:cubicBezTo>
                      <a:pt x="300877" y="138641"/>
                      <a:pt x="302255" y="134282"/>
                      <a:pt x="304183" y="131621"/>
                    </a:cubicBezTo>
                    <a:cubicBezTo>
                      <a:pt x="308087" y="125427"/>
                      <a:pt x="312725" y="118821"/>
                      <a:pt x="317731" y="112627"/>
                    </a:cubicBezTo>
                    <a:cubicBezTo>
                      <a:pt x="319981" y="117628"/>
                      <a:pt x="321955" y="123500"/>
                      <a:pt x="327742" y="126070"/>
                    </a:cubicBezTo>
                    <a:cubicBezTo>
                      <a:pt x="332104" y="136805"/>
                      <a:pt x="336191" y="147679"/>
                      <a:pt x="341105" y="158277"/>
                    </a:cubicBezTo>
                    <a:cubicBezTo>
                      <a:pt x="345330" y="166902"/>
                      <a:pt x="357040" y="170205"/>
                      <a:pt x="367419" y="170848"/>
                    </a:cubicBezTo>
                    <a:cubicBezTo>
                      <a:pt x="371230" y="171031"/>
                      <a:pt x="375042" y="171077"/>
                      <a:pt x="378899" y="171077"/>
                    </a:cubicBezTo>
                    <a:cubicBezTo>
                      <a:pt x="401172" y="171077"/>
                      <a:pt x="423398" y="168370"/>
                      <a:pt x="445165" y="164746"/>
                    </a:cubicBezTo>
                    <a:cubicBezTo>
                      <a:pt x="448058" y="164333"/>
                      <a:pt x="451135" y="163782"/>
                      <a:pt x="454074" y="163002"/>
                    </a:cubicBezTo>
                    <a:cubicBezTo>
                      <a:pt x="453890" y="163232"/>
                      <a:pt x="453753" y="163507"/>
                      <a:pt x="453615" y="163782"/>
                    </a:cubicBezTo>
                    <a:cubicBezTo>
                      <a:pt x="450538" y="169655"/>
                      <a:pt x="441262" y="177316"/>
                      <a:pt x="444982" y="183510"/>
                    </a:cubicBezTo>
                    <a:cubicBezTo>
                      <a:pt x="438966" y="184657"/>
                      <a:pt x="433042" y="185988"/>
                      <a:pt x="427210" y="187364"/>
                    </a:cubicBezTo>
                    <a:cubicBezTo>
                      <a:pt x="419081" y="189658"/>
                      <a:pt x="405488" y="189428"/>
                      <a:pt x="403835" y="199614"/>
                    </a:cubicBezTo>
                    <a:cubicBezTo>
                      <a:pt x="403146" y="199155"/>
                      <a:pt x="402366" y="198880"/>
                      <a:pt x="401493" y="198788"/>
                    </a:cubicBezTo>
                    <a:cubicBezTo>
                      <a:pt x="398921" y="198421"/>
                      <a:pt x="396671" y="199522"/>
                      <a:pt x="394605" y="200990"/>
                    </a:cubicBezTo>
                    <a:cubicBezTo>
                      <a:pt x="384777" y="208376"/>
                      <a:pt x="378394" y="219342"/>
                      <a:pt x="371827" y="229573"/>
                    </a:cubicBezTo>
                    <a:cubicBezTo>
                      <a:pt x="368383" y="221131"/>
                      <a:pt x="364525" y="212827"/>
                      <a:pt x="358923" y="205716"/>
                    </a:cubicBezTo>
                    <a:cubicBezTo>
                      <a:pt x="340278" y="185575"/>
                      <a:pt x="279018" y="208147"/>
                      <a:pt x="253347" y="211496"/>
                    </a:cubicBezTo>
                    <a:cubicBezTo>
                      <a:pt x="235392" y="216176"/>
                      <a:pt x="175968" y="220259"/>
                      <a:pt x="171192" y="239345"/>
                    </a:cubicBezTo>
                    <a:cubicBezTo>
                      <a:pt x="170871" y="239712"/>
                      <a:pt x="170687" y="240079"/>
                      <a:pt x="170458" y="240492"/>
                    </a:cubicBezTo>
                    <a:cubicBezTo>
                      <a:pt x="170412" y="240492"/>
                      <a:pt x="170412" y="240538"/>
                      <a:pt x="170366" y="240538"/>
                    </a:cubicBezTo>
                    <a:cubicBezTo>
                      <a:pt x="151400" y="256366"/>
                      <a:pt x="137990" y="277470"/>
                      <a:pt x="124903" y="298161"/>
                    </a:cubicBezTo>
                    <a:cubicBezTo>
                      <a:pt x="123984" y="300318"/>
                      <a:pt x="122239" y="302933"/>
                      <a:pt x="120356" y="305777"/>
                    </a:cubicBezTo>
                    <a:cubicBezTo>
                      <a:pt x="119254" y="303208"/>
                      <a:pt x="118152" y="300593"/>
                      <a:pt x="117004" y="298024"/>
                    </a:cubicBezTo>
                    <a:cubicBezTo>
                      <a:pt x="116774" y="297473"/>
                      <a:pt x="116499" y="296877"/>
                      <a:pt x="116269" y="296280"/>
                    </a:cubicBezTo>
                    <a:cubicBezTo>
                      <a:pt x="115213" y="293803"/>
                      <a:pt x="114111" y="291326"/>
                      <a:pt x="113009" y="288848"/>
                    </a:cubicBezTo>
                    <a:cubicBezTo>
                      <a:pt x="111952" y="286462"/>
                      <a:pt x="110896" y="284077"/>
                      <a:pt x="109794" y="281737"/>
                    </a:cubicBezTo>
                    <a:cubicBezTo>
                      <a:pt x="108325" y="278525"/>
                      <a:pt x="106809" y="275314"/>
                      <a:pt x="105294" y="272102"/>
                    </a:cubicBezTo>
                    <a:cubicBezTo>
                      <a:pt x="105294" y="272102"/>
                      <a:pt x="105294" y="272148"/>
                      <a:pt x="105294" y="272194"/>
                    </a:cubicBezTo>
                    <a:lnTo>
                      <a:pt x="105294" y="272194"/>
                    </a:lnTo>
                    <a:cubicBezTo>
                      <a:pt x="97211" y="253842"/>
                      <a:pt x="88532" y="235766"/>
                      <a:pt x="79348" y="217919"/>
                    </a:cubicBezTo>
                    <a:cubicBezTo>
                      <a:pt x="84353" y="209707"/>
                      <a:pt x="89588" y="200623"/>
                      <a:pt x="94502" y="192594"/>
                    </a:cubicBezTo>
                    <a:cubicBezTo>
                      <a:pt x="109794" y="169471"/>
                      <a:pt x="127520" y="146761"/>
                      <a:pt x="147359" y="126850"/>
                    </a:cubicBezTo>
                    <a:close/>
                    <a:moveTo>
                      <a:pt x="52207" y="166397"/>
                    </a:moveTo>
                    <a:cubicBezTo>
                      <a:pt x="63734" y="166306"/>
                      <a:pt x="75169" y="167315"/>
                      <a:pt x="86511" y="169425"/>
                    </a:cubicBezTo>
                    <a:cubicBezTo>
                      <a:pt x="87797" y="169609"/>
                      <a:pt x="89037" y="169792"/>
                      <a:pt x="90323" y="169976"/>
                    </a:cubicBezTo>
                    <a:cubicBezTo>
                      <a:pt x="79393" y="183510"/>
                      <a:pt x="71036" y="195209"/>
                      <a:pt x="69245" y="199063"/>
                    </a:cubicBezTo>
                    <a:cubicBezTo>
                      <a:pt x="63458" y="188419"/>
                      <a:pt x="57443" y="177913"/>
                      <a:pt x="51197" y="167498"/>
                    </a:cubicBezTo>
                    <a:cubicBezTo>
                      <a:pt x="51610" y="167223"/>
                      <a:pt x="51978" y="166856"/>
                      <a:pt x="52207" y="166397"/>
                    </a:cubicBezTo>
                    <a:close/>
                    <a:moveTo>
                      <a:pt x="177162" y="664917"/>
                    </a:moveTo>
                    <a:cubicBezTo>
                      <a:pt x="175922" y="661981"/>
                      <a:pt x="174682" y="659091"/>
                      <a:pt x="173442" y="656201"/>
                    </a:cubicBezTo>
                    <a:cubicBezTo>
                      <a:pt x="172203" y="653264"/>
                      <a:pt x="170917" y="650374"/>
                      <a:pt x="169631" y="647484"/>
                    </a:cubicBezTo>
                    <a:cubicBezTo>
                      <a:pt x="168804" y="645648"/>
                      <a:pt x="168024" y="643767"/>
                      <a:pt x="167197" y="641978"/>
                    </a:cubicBezTo>
                    <a:cubicBezTo>
                      <a:pt x="167013" y="641473"/>
                      <a:pt x="166784" y="641015"/>
                      <a:pt x="166554" y="640556"/>
                    </a:cubicBezTo>
                    <a:cubicBezTo>
                      <a:pt x="166324" y="640005"/>
                      <a:pt x="166049" y="639455"/>
                      <a:pt x="165819" y="638904"/>
                    </a:cubicBezTo>
                    <a:cubicBezTo>
                      <a:pt x="164671" y="636335"/>
                      <a:pt x="163523" y="633766"/>
                      <a:pt x="162375" y="631197"/>
                    </a:cubicBezTo>
                    <a:cubicBezTo>
                      <a:pt x="161227" y="628627"/>
                      <a:pt x="160033" y="626058"/>
                      <a:pt x="158885" y="623535"/>
                    </a:cubicBezTo>
                    <a:cubicBezTo>
                      <a:pt x="156313" y="617846"/>
                      <a:pt x="153696" y="612203"/>
                      <a:pt x="151124" y="606559"/>
                    </a:cubicBezTo>
                    <a:cubicBezTo>
                      <a:pt x="149150" y="602247"/>
                      <a:pt x="147129" y="597934"/>
                      <a:pt x="145200" y="593622"/>
                    </a:cubicBezTo>
                    <a:cubicBezTo>
                      <a:pt x="144190" y="591465"/>
                      <a:pt x="143226" y="589309"/>
                      <a:pt x="142261" y="587153"/>
                    </a:cubicBezTo>
                    <a:cubicBezTo>
                      <a:pt x="140287" y="582840"/>
                      <a:pt x="138358" y="578528"/>
                      <a:pt x="136383" y="574215"/>
                    </a:cubicBezTo>
                    <a:cubicBezTo>
                      <a:pt x="134454" y="569902"/>
                      <a:pt x="132526" y="565590"/>
                      <a:pt x="130643" y="561231"/>
                    </a:cubicBezTo>
                    <a:cubicBezTo>
                      <a:pt x="130643" y="561185"/>
                      <a:pt x="130597" y="561139"/>
                      <a:pt x="130597" y="561094"/>
                    </a:cubicBezTo>
                    <a:cubicBezTo>
                      <a:pt x="130826" y="560038"/>
                      <a:pt x="130872" y="558983"/>
                      <a:pt x="130459" y="557928"/>
                    </a:cubicBezTo>
                    <a:cubicBezTo>
                      <a:pt x="125316" y="544256"/>
                      <a:pt x="119897" y="530676"/>
                      <a:pt x="114294" y="517187"/>
                    </a:cubicBezTo>
                    <a:cubicBezTo>
                      <a:pt x="98497" y="472318"/>
                      <a:pt x="80358" y="428366"/>
                      <a:pt x="61576" y="384643"/>
                    </a:cubicBezTo>
                    <a:cubicBezTo>
                      <a:pt x="46467" y="346380"/>
                      <a:pt x="30899" y="307888"/>
                      <a:pt x="12485" y="271185"/>
                    </a:cubicBezTo>
                    <a:cubicBezTo>
                      <a:pt x="19557" y="269212"/>
                      <a:pt x="20567" y="258614"/>
                      <a:pt x="22450" y="251916"/>
                    </a:cubicBezTo>
                    <a:cubicBezTo>
                      <a:pt x="26353" y="238290"/>
                      <a:pt x="31175" y="224939"/>
                      <a:pt x="34527" y="211175"/>
                    </a:cubicBezTo>
                    <a:cubicBezTo>
                      <a:pt x="37007" y="200348"/>
                      <a:pt x="39395" y="189474"/>
                      <a:pt x="42242" y="178739"/>
                    </a:cubicBezTo>
                    <a:cubicBezTo>
                      <a:pt x="45135" y="186492"/>
                      <a:pt x="48763" y="194108"/>
                      <a:pt x="51748" y="201678"/>
                    </a:cubicBezTo>
                    <a:cubicBezTo>
                      <a:pt x="54182" y="206771"/>
                      <a:pt x="56524" y="211909"/>
                      <a:pt x="58866" y="217093"/>
                    </a:cubicBezTo>
                    <a:cubicBezTo>
                      <a:pt x="57718" y="221452"/>
                      <a:pt x="58591" y="225443"/>
                      <a:pt x="63780" y="228196"/>
                    </a:cubicBezTo>
                    <a:cubicBezTo>
                      <a:pt x="69474" y="241226"/>
                      <a:pt x="75031" y="254301"/>
                      <a:pt x="80771" y="267331"/>
                    </a:cubicBezTo>
                    <a:cubicBezTo>
                      <a:pt x="99553" y="306741"/>
                      <a:pt x="110896" y="349729"/>
                      <a:pt x="135786" y="386065"/>
                    </a:cubicBezTo>
                    <a:cubicBezTo>
                      <a:pt x="136108" y="386570"/>
                      <a:pt x="136521" y="387029"/>
                      <a:pt x="136980" y="387442"/>
                    </a:cubicBezTo>
                    <a:lnTo>
                      <a:pt x="136980" y="387488"/>
                    </a:lnTo>
                    <a:cubicBezTo>
                      <a:pt x="140608" y="395425"/>
                      <a:pt x="144098" y="403362"/>
                      <a:pt x="147542" y="411345"/>
                    </a:cubicBezTo>
                    <a:cubicBezTo>
                      <a:pt x="148415" y="413318"/>
                      <a:pt x="149287" y="415336"/>
                      <a:pt x="150114" y="417355"/>
                    </a:cubicBezTo>
                    <a:cubicBezTo>
                      <a:pt x="154568" y="427815"/>
                      <a:pt x="158931" y="438367"/>
                      <a:pt x="163248" y="448874"/>
                    </a:cubicBezTo>
                    <a:cubicBezTo>
                      <a:pt x="164212" y="451168"/>
                      <a:pt x="165131" y="453507"/>
                      <a:pt x="166095" y="455801"/>
                    </a:cubicBezTo>
                    <a:cubicBezTo>
                      <a:pt x="169906" y="465069"/>
                      <a:pt x="173718" y="474337"/>
                      <a:pt x="177575" y="483604"/>
                    </a:cubicBezTo>
                    <a:cubicBezTo>
                      <a:pt x="197001" y="525216"/>
                      <a:pt x="219135" y="565498"/>
                      <a:pt x="238514" y="607156"/>
                    </a:cubicBezTo>
                    <a:cubicBezTo>
                      <a:pt x="252704" y="638812"/>
                      <a:pt x="262027" y="672396"/>
                      <a:pt x="276171" y="704098"/>
                    </a:cubicBezTo>
                    <a:cubicBezTo>
                      <a:pt x="282003" y="717770"/>
                      <a:pt x="287238" y="731717"/>
                      <a:pt x="293805" y="745068"/>
                    </a:cubicBezTo>
                    <a:cubicBezTo>
                      <a:pt x="294723" y="747087"/>
                      <a:pt x="295734" y="749105"/>
                      <a:pt x="296974" y="750940"/>
                    </a:cubicBezTo>
                    <a:cubicBezTo>
                      <a:pt x="296514" y="751032"/>
                      <a:pt x="296009" y="751216"/>
                      <a:pt x="295550" y="751399"/>
                    </a:cubicBezTo>
                    <a:cubicBezTo>
                      <a:pt x="295045" y="751583"/>
                      <a:pt x="294586" y="751858"/>
                      <a:pt x="294126" y="752133"/>
                    </a:cubicBezTo>
                    <a:cubicBezTo>
                      <a:pt x="287100" y="757776"/>
                      <a:pt x="286136" y="768237"/>
                      <a:pt x="282462" y="776128"/>
                    </a:cubicBezTo>
                    <a:cubicBezTo>
                      <a:pt x="273232" y="799526"/>
                      <a:pt x="267675" y="824071"/>
                      <a:pt x="259685" y="847883"/>
                    </a:cubicBezTo>
                    <a:cubicBezTo>
                      <a:pt x="227218" y="789158"/>
                      <a:pt x="202465" y="726946"/>
                      <a:pt x="177162" y="664917"/>
                    </a:cubicBezTo>
                    <a:close/>
                    <a:moveTo>
                      <a:pt x="2275126" y="843799"/>
                    </a:moveTo>
                    <a:cubicBezTo>
                      <a:pt x="2259926" y="846047"/>
                      <a:pt x="2244955" y="841047"/>
                      <a:pt x="2229755" y="840817"/>
                    </a:cubicBezTo>
                    <a:cubicBezTo>
                      <a:pt x="2175567" y="840634"/>
                      <a:pt x="2121516" y="838386"/>
                      <a:pt x="2067373" y="837376"/>
                    </a:cubicBezTo>
                    <a:cubicBezTo>
                      <a:pt x="2042483" y="836918"/>
                      <a:pt x="2017456" y="836138"/>
                      <a:pt x="1992520" y="836138"/>
                    </a:cubicBezTo>
                    <a:cubicBezTo>
                      <a:pt x="1988984" y="836138"/>
                      <a:pt x="1985448" y="836138"/>
                      <a:pt x="1981866" y="836183"/>
                    </a:cubicBezTo>
                    <a:cubicBezTo>
                      <a:pt x="1982141" y="835541"/>
                      <a:pt x="1982463" y="834899"/>
                      <a:pt x="1982738" y="834257"/>
                    </a:cubicBezTo>
                    <a:cubicBezTo>
                      <a:pt x="1912936" y="840496"/>
                      <a:pt x="1842354" y="840037"/>
                      <a:pt x="1772322" y="843065"/>
                    </a:cubicBezTo>
                    <a:cubicBezTo>
                      <a:pt x="1715654" y="845910"/>
                      <a:pt x="1658986" y="846231"/>
                      <a:pt x="1602271" y="848020"/>
                    </a:cubicBezTo>
                    <a:cubicBezTo>
                      <a:pt x="1528382" y="852333"/>
                      <a:pt x="1454447" y="853250"/>
                      <a:pt x="1380512" y="855498"/>
                    </a:cubicBezTo>
                    <a:cubicBezTo>
                      <a:pt x="1305521" y="860820"/>
                      <a:pt x="1230438" y="860866"/>
                      <a:pt x="1155309" y="861096"/>
                    </a:cubicBezTo>
                    <a:cubicBezTo>
                      <a:pt x="1079445" y="863390"/>
                      <a:pt x="1003627" y="860683"/>
                      <a:pt x="927809" y="859031"/>
                    </a:cubicBezTo>
                    <a:cubicBezTo>
                      <a:pt x="814106" y="861371"/>
                      <a:pt x="700310" y="860132"/>
                      <a:pt x="586652" y="863527"/>
                    </a:cubicBezTo>
                    <a:cubicBezTo>
                      <a:pt x="512350" y="864950"/>
                      <a:pt x="437955" y="864307"/>
                      <a:pt x="363653" y="863527"/>
                    </a:cubicBezTo>
                    <a:cubicBezTo>
                      <a:pt x="347718" y="862839"/>
                      <a:pt x="331599" y="862197"/>
                      <a:pt x="315526" y="862197"/>
                    </a:cubicBezTo>
                    <a:cubicBezTo>
                      <a:pt x="313368" y="862197"/>
                      <a:pt x="311210" y="862197"/>
                      <a:pt x="309097" y="862243"/>
                    </a:cubicBezTo>
                    <a:cubicBezTo>
                      <a:pt x="306939" y="862243"/>
                      <a:pt x="304780" y="862289"/>
                      <a:pt x="302622" y="862380"/>
                    </a:cubicBezTo>
                    <a:cubicBezTo>
                      <a:pt x="301566" y="862380"/>
                      <a:pt x="300556" y="862426"/>
                      <a:pt x="299545" y="862472"/>
                    </a:cubicBezTo>
                    <a:cubicBezTo>
                      <a:pt x="298489" y="862472"/>
                      <a:pt x="297479" y="862518"/>
                      <a:pt x="296423" y="862610"/>
                    </a:cubicBezTo>
                    <a:cubicBezTo>
                      <a:pt x="296147" y="862610"/>
                      <a:pt x="295872" y="862610"/>
                      <a:pt x="295596" y="862610"/>
                    </a:cubicBezTo>
                    <a:cubicBezTo>
                      <a:pt x="294172" y="862656"/>
                      <a:pt x="292749" y="862747"/>
                      <a:pt x="291325" y="862793"/>
                    </a:cubicBezTo>
                    <a:cubicBezTo>
                      <a:pt x="290774" y="862839"/>
                      <a:pt x="290177" y="862839"/>
                      <a:pt x="289626" y="862885"/>
                    </a:cubicBezTo>
                    <a:cubicBezTo>
                      <a:pt x="288340" y="862931"/>
                      <a:pt x="287054" y="863023"/>
                      <a:pt x="285769" y="863114"/>
                    </a:cubicBezTo>
                    <a:cubicBezTo>
                      <a:pt x="285539" y="863114"/>
                      <a:pt x="285355" y="863114"/>
                      <a:pt x="285126" y="863160"/>
                    </a:cubicBezTo>
                    <a:cubicBezTo>
                      <a:pt x="285126" y="863160"/>
                      <a:pt x="285126" y="863160"/>
                      <a:pt x="285080" y="863160"/>
                    </a:cubicBezTo>
                    <a:cubicBezTo>
                      <a:pt x="283610" y="863252"/>
                      <a:pt x="282141" y="863344"/>
                      <a:pt x="280717" y="863481"/>
                    </a:cubicBezTo>
                    <a:cubicBezTo>
                      <a:pt x="279064" y="863619"/>
                      <a:pt x="277411" y="863757"/>
                      <a:pt x="275758" y="863894"/>
                    </a:cubicBezTo>
                    <a:cubicBezTo>
                      <a:pt x="275941" y="863527"/>
                      <a:pt x="276125" y="863114"/>
                      <a:pt x="276309" y="862747"/>
                    </a:cubicBezTo>
                    <a:cubicBezTo>
                      <a:pt x="276492" y="862426"/>
                      <a:pt x="276630" y="862059"/>
                      <a:pt x="276768" y="861738"/>
                    </a:cubicBezTo>
                    <a:cubicBezTo>
                      <a:pt x="276814" y="861600"/>
                      <a:pt x="276906" y="861509"/>
                      <a:pt x="276952" y="861371"/>
                    </a:cubicBezTo>
                    <a:cubicBezTo>
                      <a:pt x="277227" y="860729"/>
                      <a:pt x="277503" y="860132"/>
                      <a:pt x="277778" y="859490"/>
                    </a:cubicBezTo>
                    <a:cubicBezTo>
                      <a:pt x="279936" y="854214"/>
                      <a:pt x="281590" y="848433"/>
                      <a:pt x="283105" y="843019"/>
                    </a:cubicBezTo>
                    <a:cubicBezTo>
                      <a:pt x="283243" y="842515"/>
                      <a:pt x="283381" y="842010"/>
                      <a:pt x="283518" y="841551"/>
                    </a:cubicBezTo>
                    <a:cubicBezTo>
                      <a:pt x="283610" y="841184"/>
                      <a:pt x="283702" y="840863"/>
                      <a:pt x="283794" y="840496"/>
                    </a:cubicBezTo>
                    <a:cubicBezTo>
                      <a:pt x="283978" y="839900"/>
                      <a:pt x="284115" y="839303"/>
                      <a:pt x="284299" y="838707"/>
                    </a:cubicBezTo>
                    <a:cubicBezTo>
                      <a:pt x="284712" y="837147"/>
                      <a:pt x="285172" y="835633"/>
                      <a:pt x="285585" y="834211"/>
                    </a:cubicBezTo>
                    <a:cubicBezTo>
                      <a:pt x="285769" y="833614"/>
                      <a:pt x="285952" y="833018"/>
                      <a:pt x="286136" y="832421"/>
                    </a:cubicBezTo>
                    <a:cubicBezTo>
                      <a:pt x="286366" y="831641"/>
                      <a:pt x="286641" y="830862"/>
                      <a:pt x="286871" y="830173"/>
                    </a:cubicBezTo>
                    <a:cubicBezTo>
                      <a:pt x="287054" y="829760"/>
                      <a:pt x="287192" y="829348"/>
                      <a:pt x="287330" y="828980"/>
                    </a:cubicBezTo>
                    <a:cubicBezTo>
                      <a:pt x="292795" y="806592"/>
                      <a:pt x="301979" y="785350"/>
                      <a:pt x="308408" y="763282"/>
                    </a:cubicBezTo>
                    <a:cubicBezTo>
                      <a:pt x="308546" y="762869"/>
                      <a:pt x="308638" y="762410"/>
                      <a:pt x="308684" y="761997"/>
                    </a:cubicBezTo>
                    <a:cubicBezTo>
                      <a:pt x="308822" y="761034"/>
                      <a:pt x="308822" y="760116"/>
                      <a:pt x="308638" y="759245"/>
                    </a:cubicBezTo>
                    <a:cubicBezTo>
                      <a:pt x="308638" y="759199"/>
                      <a:pt x="308638" y="759153"/>
                      <a:pt x="308638" y="759107"/>
                    </a:cubicBezTo>
                    <a:cubicBezTo>
                      <a:pt x="309465" y="759336"/>
                      <a:pt x="310291" y="759520"/>
                      <a:pt x="311118" y="759657"/>
                    </a:cubicBezTo>
                    <a:cubicBezTo>
                      <a:pt x="311531" y="759749"/>
                      <a:pt x="311944" y="759795"/>
                      <a:pt x="312358" y="759841"/>
                    </a:cubicBezTo>
                    <a:cubicBezTo>
                      <a:pt x="312771" y="759887"/>
                      <a:pt x="313230" y="759979"/>
                      <a:pt x="313643" y="760024"/>
                    </a:cubicBezTo>
                    <a:cubicBezTo>
                      <a:pt x="313827" y="760070"/>
                      <a:pt x="314057" y="760070"/>
                      <a:pt x="314286" y="760070"/>
                    </a:cubicBezTo>
                    <a:cubicBezTo>
                      <a:pt x="314516" y="760116"/>
                      <a:pt x="314746" y="760116"/>
                      <a:pt x="314929" y="760116"/>
                    </a:cubicBezTo>
                    <a:cubicBezTo>
                      <a:pt x="316215" y="760208"/>
                      <a:pt x="317501" y="760254"/>
                      <a:pt x="318833" y="760254"/>
                    </a:cubicBezTo>
                    <a:cubicBezTo>
                      <a:pt x="324757" y="760254"/>
                      <a:pt x="330864" y="759428"/>
                      <a:pt x="336651" y="759336"/>
                    </a:cubicBezTo>
                    <a:cubicBezTo>
                      <a:pt x="397222" y="758419"/>
                      <a:pt x="457702" y="755253"/>
                      <a:pt x="518274" y="755528"/>
                    </a:cubicBezTo>
                    <a:cubicBezTo>
                      <a:pt x="621002" y="754703"/>
                      <a:pt x="723547" y="748738"/>
                      <a:pt x="826183" y="745848"/>
                    </a:cubicBezTo>
                    <a:cubicBezTo>
                      <a:pt x="914354" y="740847"/>
                      <a:pt x="1002250" y="732681"/>
                      <a:pt x="1090650" y="731167"/>
                    </a:cubicBezTo>
                    <a:cubicBezTo>
                      <a:pt x="1156319" y="728322"/>
                      <a:pt x="1221988" y="729653"/>
                      <a:pt x="1287657" y="730983"/>
                    </a:cubicBezTo>
                    <a:cubicBezTo>
                      <a:pt x="1345198" y="732130"/>
                      <a:pt x="1402785" y="733277"/>
                      <a:pt x="1460371" y="731671"/>
                    </a:cubicBezTo>
                    <a:cubicBezTo>
                      <a:pt x="1522045" y="731809"/>
                      <a:pt x="1583581" y="728552"/>
                      <a:pt x="1645209" y="726166"/>
                    </a:cubicBezTo>
                    <a:cubicBezTo>
                      <a:pt x="1736457" y="723551"/>
                      <a:pt x="1827750" y="725753"/>
                      <a:pt x="1918998" y="725753"/>
                    </a:cubicBezTo>
                    <a:cubicBezTo>
                      <a:pt x="1936265" y="725936"/>
                      <a:pt x="1953394" y="725202"/>
                      <a:pt x="1970661" y="724377"/>
                    </a:cubicBezTo>
                    <a:cubicBezTo>
                      <a:pt x="1970661" y="723688"/>
                      <a:pt x="1970661" y="723000"/>
                      <a:pt x="1970661" y="722266"/>
                    </a:cubicBezTo>
                    <a:cubicBezTo>
                      <a:pt x="1970661" y="721991"/>
                      <a:pt x="1970661" y="721716"/>
                      <a:pt x="1970707" y="721440"/>
                    </a:cubicBezTo>
                    <a:cubicBezTo>
                      <a:pt x="1972222" y="721624"/>
                      <a:pt x="1973692" y="721761"/>
                      <a:pt x="1975207" y="721853"/>
                    </a:cubicBezTo>
                    <a:cubicBezTo>
                      <a:pt x="1976585" y="721991"/>
                      <a:pt x="1978008" y="722083"/>
                      <a:pt x="1979386" y="722174"/>
                    </a:cubicBezTo>
                    <a:cubicBezTo>
                      <a:pt x="1979753" y="722174"/>
                      <a:pt x="1980075" y="722220"/>
                      <a:pt x="1980442" y="722220"/>
                    </a:cubicBezTo>
                    <a:cubicBezTo>
                      <a:pt x="1981682" y="722312"/>
                      <a:pt x="1982922" y="722358"/>
                      <a:pt x="1984162" y="722404"/>
                    </a:cubicBezTo>
                    <a:cubicBezTo>
                      <a:pt x="1987744" y="722587"/>
                      <a:pt x="1991326" y="722679"/>
                      <a:pt x="1994908" y="722817"/>
                    </a:cubicBezTo>
                    <a:cubicBezTo>
                      <a:pt x="1996882" y="722863"/>
                      <a:pt x="1998857" y="722954"/>
                      <a:pt x="2000832" y="723046"/>
                    </a:cubicBezTo>
                    <a:cubicBezTo>
                      <a:pt x="2002806" y="723138"/>
                      <a:pt x="2004781" y="723230"/>
                      <a:pt x="2006756" y="723367"/>
                    </a:cubicBezTo>
                    <a:cubicBezTo>
                      <a:pt x="2023150" y="724744"/>
                      <a:pt x="2039452" y="727955"/>
                      <a:pt x="2055985" y="728047"/>
                    </a:cubicBezTo>
                    <a:cubicBezTo>
                      <a:pt x="2128404" y="730846"/>
                      <a:pt x="2199905" y="733139"/>
                      <a:pt x="2272509" y="735984"/>
                    </a:cubicBezTo>
                    <a:cubicBezTo>
                      <a:pt x="2272555" y="772091"/>
                      <a:pt x="2276045" y="807280"/>
                      <a:pt x="2275126" y="8437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18" name="Google Shape;1918;p35"/>
              <p:cNvSpPr/>
              <p:nvPr/>
            </p:nvSpPr>
            <p:spPr>
              <a:xfrm>
                <a:off x="11977286" y="7376303"/>
                <a:ext cx="8357" cy="137"/>
              </a:xfrm>
              <a:custGeom>
                <a:avLst/>
                <a:gdLst/>
                <a:ahLst/>
                <a:cxnLst/>
                <a:rect l="l" t="t" r="r" b="b"/>
                <a:pathLst>
                  <a:path w="8357" h="137" extrusionOk="0">
                    <a:moveTo>
                      <a:pt x="8358" y="46"/>
                    </a:moveTo>
                    <a:lnTo>
                      <a:pt x="7853" y="46"/>
                    </a:lnTo>
                    <a:lnTo>
                      <a:pt x="6980" y="0"/>
                    </a:lnTo>
                    <a:lnTo>
                      <a:pt x="6154" y="0"/>
                    </a:lnTo>
                    <a:lnTo>
                      <a:pt x="5373" y="0"/>
                    </a:lnTo>
                    <a:lnTo>
                      <a:pt x="4592" y="0"/>
                    </a:lnTo>
                    <a:lnTo>
                      <a:pt x="3857" y="0"/>
                    </a:lnTo>
                    <a:lnTo>
                      <a:pt x="3169" y="0"/>
                    </a:lnTo>
                    <a:lnTo>
                      <a:pt x="2480" y="0"/>
                    </a:lnTo>
                    <a:lnTo>
                      <a:pt x="1791" y="0"/>
                    </a:lnTo>
                    <a:lnTo>
                      <a:pt x="1102" y="0"/>
                    </a:lnTo>
                    <a:lnTo>
                      <a:pt x="413" y="0"/>
                    </a:lnTo>
                    <a:lnTo>
                      <a:pt x="0" y="0"/>
                    </a:lnTo>
                    <a:cubicBezTo>
                      <a:pt x="1929" y="46"/>
                      <a:pt x="3903" y="138"/>
                      <a:pt x="5786" y="138"/>
                    </a:cubicBezTo>
                    <a:cubicBezTo>
                      <a:pt x="6659" y="46"/>
                      <a:pt x="7531" y="46"/>
                      <a:pt x="8358" y="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19" name="Google Shape;1919;p35"/>
              <p:cNvSpPr/>
              <p:nvPr/>
            </p:nvSpPr>
            <p:spPr>
              <a:xfrm>
                <a:off x="11972969" y="7376027"/>
                <a:ext cx="4316" cy="91"/>
              </a:xfrm>
              <a:custGeom>
                <a:avLst/>
                <a:gdLst/>
                <a:ahLst/>
                <a:cxnLst/>
                <a:rect l="l" t="t" r="r" b="b"/>
                <a:pathLst>
                  <a:path w="4316" h="91" extrusionOk="0">
                    <a:moveTo>
                      <a:pt x="689" y="92"/>
                    </a:moveTo>
                    <a:lnTo>
                      <a:pt x="1561" y="92"/>
                    </a:lnTo>
                    <a:lnTo>
                      <a:pt x="2388" y="92"/>
                    </a:lnTo>
                    <a:lnTo>
                      <a:pt x="3215" y="92"/>
                    </a:lnTo>
                    <a:lnTo>
                      <a:pt x="3995" y="92"/>
                    </a:lnTo>
                    <a:lnTo>
                      <a:pt x="4317" y="92"/>
                    </a:lnTo>
                    <a:cubicBezTo>
                      <a:pt x="2847" y="46"/>
                      <a:pt x="1424" y="92"/>
                      <a:pt x="0" y="0"/>
                    </a:cubicBezTo>
                    <a:lnTo>
                      <a:pt x="689" y="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0" name="Google Shape;1920;p35"/>
              <p:cNvSpPr/>
              <p:nvPr/>
            </p:nvSpPr>
            <p:spPr>
              <a:xfrm>
                <a:off x="12071195" y="7511921"/>
                <a:ext cx="2622" cy="2615"/>
              </a:xfrm>
              <a:custGeom>
                <a:avLst/>
                <a:gdLst/>
                <a:ahLst/>
                <a:cxnLst/>
                <a:rect l="l" t="t" r="r" b="b"/>
                <a:pathLst>
                  <a:path w="2622" h="2615" extrusionOk="0">
                    <a:moveTo>
                      <a:pt x="1242" y="0"/>
                    </a:moveTo>
                    <a:cubicBezTo>
                      <a:pt x="554" y="0"/>
                      <a:pt x="-43" y="688"/>
                      <a:pt x="2" y="1376"/>
                    </a:cubicBezTo>
                    <a:cubicBezTo>
                      <a:pt x="48" y="2110"/>
                      <a:pt x="645" y="2615"/>
                      <a:pt x="1380" y="2615"/>
                    </a:cubicBezTo>
                    <a:cubicBezTo>
                      <a:pt x="2069" y="2615"/>
                      <a:pt x="2666" y="1927"/>
                      <a:pt x="2620" y="1239"/>
                    </a:cubicBezTo>
                    <a:cubicBezTo>
                      <a:pt x="2574" y="505"/>
                      <a:pt x="1977" y="0"/>
                      <a:pt x="124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921" name="Google Shape;1921;p35"/>
            <p:cNvSpPr/>
            <p:nvPr/>
          </p:nvSpPr>
          <p:spPr>
            <a:xfrm>
              <a:off x="10648017" y="7360658"/>
              <a:ext cx="374818" cy="193241"/>
            </a:xfrm>
            <a:custGeom>
              <a:avLst/>
              <a:gdLst/>
              <a:ahLst/>
              <a:cxnLst/>
              <a:rect l="l" t="t" r="r" b="b"/>
              <a:pathLst>
                <a:path w="374818" h="193241" extrusionOk="0">
                  <a:moveTo>
                    <a:pt x="374818" y="50513"/>
                  </a:moveTo>
                  <a:cubicBezTo>
                    <a:pt x="374635" y="50788"/>
                    <a:pt x="374451" y="51017"/>
                    <a:pt x="374267" y="51293"/>
                  </a:cubicBezTo>
                  <a:cubicBezTo>
                    <a:pt x="371237" y="57165"/>
                    <a:pt x="361868" y="64781"/>
                    <a:pt x="365588" y="71021"/>
                  </a:cubicBezTo>
                  <a:cubicBezTo>
                    <a:pt x="359618" y="72168"/>
                    <a:pt x="353694" y="73452"/>
                    <a:pt x="347862" y="74828"/>
                  </a:cubicBezTo>
                  <a:cubicBezTo>
                    <a:pt x="339734" y="77077"/>
                    <a:pt x="326141" y="76893"/>
                    <a:pt x="324488" y="87032"/>
                  </a:cubicBezTo>
                  <a:cubicBezTo>
                    <a:pt x="323799" y="86619"/>
                    <a:pt x="323018" y="86344"/>
                    <a:pt x="322146" y="86252"/>
                  </a:cubicBezTo>
                  <a:cubicBezTo>
                    <a:pt x="319574" y="85885"/>
                    <a:pt x="317324" y="86986"/>
                    <a:pt x="315257" y="88455"/>
                  </a:cubicBezTo>
                  <a:cubicBezTo>
                    <a:pt x="305430" y="95887"/>
                    <a:pt x="299047" y="106852"/>
                    <a:pt x="292480" y="117037"/>
                  </a:cubicBezTo>
                  <a:cubicBezTo>
                    <a:pt x="289035" y="108595"/>
                    <a:pt x="285178" y="100291"/>
                    <a:pt x="279575" y="93180"/>
                  </a:cubicBezTo>
                  <a:cubicBezTo>
                    <a:pt x="260931" y="73039"/>
                    <a:pt x="199671" y="95612"/>
                    <a:pt x="174000" y="98961"/>
                  </a:cubicBezTo>
                  <a:cubicBezTo>
                    <a:pt x="156044" y="103640"/>
                    <a:pt x="96621" y="107724"/>
                    <a:pt x="91845" y="126809"/>
                  </a:cubicBezTo>
                  <a:cubicBezTo>
                    <a:pt x="91477" y="127222"/>
                    <a:pt x="91202" y="127635"/>
                    <a:pt x="90972" y="128094"/>
                  </a:cubicBezTo>
                  <a:cubicBezTo>
                    <a:pt x="72006" y="143876"/>
                    <a:pt x="58643" y="164981"/>
                    <a:pt x="45555" y="185626"/>
                  </a:cubicBezTo>
                  <a:cubicBezTo>
                    <a:pt x="44637" y="187828"/>
                    <a:pt x="42892" y="190443"/>
                    <a:pt x="41009" y="193242"/>
                  </a:cubicBezTo>
                  <a:cubicBezTo>
                    <a:pt x="36187" y="181910"/>
                    <a:pt x="31227" y="170624"/>
                    <a:pt x="25900" y="159567"/>
                  </a:cubicBezTo>
                  <a:cubicBezTo>
                    <a:pt x="25900" y="159567"/>
                    <a:pt x="25900" y="159613"/>
                    <a:pt x="25900" y="159659"/>
                  </a:cubicBezTo>
                  <a:cubicBezTo>
                    <a:pt x="17818" y="141307"/>
                    <a:pt x="9230" y="123185"/>
                    <a:pt x="0" y="105338"/>
                  </a:cubicBezTo>
                  <a:cubicBezTo>
                    <a:pt x="5006" y="97126"/>
                    <a:pt x="10195" y="88042"/>
                    <a:pt x="15108" y="80059"/>
                  </a:cubicBezTo>
                  <a:cubicBezTo>
                    <a:pt x="30584" y="56936"/>
                    <a:pt x="48264" y="34226"/>
                    <a:pt x="68057" y="14314"/>
                  </a:cubicBezTo>
                  <a:cubicBezTo>
                    <a:pt x="69848" y="23811"/>
                    <a:pt x="72420" y="33216"/>
                    <a:pt x="75175" y="42576"/>
                  </a:cubicBezTo>
                  <a:cubicBezTo>
                    <a:pt x="82614" y="62441"/>
                    <a:pt x="89457" y="92446"/>
                    <a:pt x="120454" y="93272"/>
                  </a:cubicBezTo>
                  <a:cubicBezTo>
                    <a:pt x="121051" y="93272"/>
                    <a:pt x="121648" y="93272"/>
                    <a:pt x="122245" y="93272"/>
                  </a:cubicBezTo>
                  <a:cubicBezTo>
                    <a:pt x="148972" y="93272"/>
                    <a:pt x="174321" y="83729"/>
                    <a:pt x="200313" y="79325"/>
                  </a:cubicBezTo>
                  <a:cubicBezTo>
                    <a:pt x="201921" y="79095"/>
                    <a:pt x="203482" y="78820"/>
                    <a:pt x="204952" y="78453"/>
                  </a:cubicBezTo>
                  <a:cubicBezTo>
                    <a:pt x="204952" y="78453"/>
                    <a:pt x="204952" y="78499"/>
                    <a:pt x="204906" y="78545"/>
                  </a:cubicBezTo>
                  <a:cubicBezTo>
                    <a:pt x="202655" y="82307"/>
                    <a:pt x="204492" y="87445"/>
                    <a:pt x="208212" y="89418"/>
                  </a:cubicBezTo>
                  <a:cubicBezTo>
                    <a:pt x="219647" y="94373"/>
                    <a:pt x="222218" y="77994"/>
                    <a:pt x="225846" y="70608"/>
                  </a:cubicBezTo>
                  <a:cubicBezTo>
                    <a:pt x="226214" y="69507"/>
                    <a:pt x="226627" y="68360"/>
                    <a:pt x="227040" y="67213"/>
                  </a:cubicBezTo>
                  <a:cubicBezTo>
                    <a:pt x="233561" y="58358"/>
                    <a:pt x="229842" y="45833"/>
                    <a:pt x="221208" y="31656"/>
                  </a:cubicBezTo>
                  <a:cubicBezTo>
                    <a:pt x="220565" y="30785"/>
                    <a:pt x="219968" y="29913"/>
                    <a:pt x="219371" y="28995"/>
                  </a:cubicBezTo>
                  <a:cubicBezTo>
                    <a:pt x="221576" y="26105"/>
                    <a:pt x="222953" y="21747"/>
                    <a:pt x="224882" y="19040"/>
                  </a:cubicBezTo>
                  <a:cubicBezTo>
                    <a:pt x="228785" y="12846"/>
                    <a:pt x="233378" y="6194"/>
                    <a:pt x="238383" y="0"/>
                  </a:cubicBezTo>
                  <a:cubicBezTo>
                    <a:pt x="240633" y="5047"/>
                    <a:pt x="242608" y="10965"/>
                    <a:pt x="248440" y="13488"/>
                  </a:cubicBezTo>
                  <a:cubicBezTo>
                    <a:pt x="252803" y="24224"/>
                    <a:pt x="256890" y="35097"/>
                    <a:pt x="261758" y="45695"/>
                  </a:cubicBezTo>
                  <a:cubicBezTo>
                    <a:pt x="265982" y="54321"/>
                    <a:pt x="277693" y="57624"/>
                    <a:pt x="288071" y="58266"/>
                  </a:cubicBezTo>
                  <a:cubicBezTo>
                    <a:pt x="291883" y="58450"/>
                    <a:pt x="295694" y="58541"/>
                    <a:pt x="299506" y="58541"/>
                  </a:cubicBezTo>
                  <a:cubicBezTo>
                    <a:pt x="321778" y="58541"/>
                    <a:pt x="344005" y="55835"/>
                    <a:pt x="365772" y="52210"/>
                  </a:cubicBezTo>
                  <a:cubicBezTo>
                    <a:pt x="368757" y="51843"/>
                    <a:pt x="371834" y="51293"/>
                    <a:pt x="374818" y="5051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2" name="Google Shape;1922;p35"/>
            <p:cNvSpPr/>
            <p:nvPr/>
          </p:nvSpPr>
          <p:spPr>
            <a:xfrm>
              <a:off x="10732789" y="7366576"/>
              <a:ext cx="123760" cy="67557"/>
            </a:xfrm>
            <a:custGeom>
              <a:avLst/>
              <a:gdLst/>
              <a:ahLst/>
              <a:cxnLst/>
              <a:rect l="l" t="t" r="r" b="b"/>
              <a:pathLst>
                <a:path w="123760" h="67557" extrusionOk="0">
                  <a:moveTo>
                    <a:pt x="110994" y="23628"/>
                  </a:moveTo>
                  <a:cubicBezTo>
                    <a:pt x="115633" y="32666"/>
                    <a:pt x="123026" y="41566"/>
                    <a:pt x="123761" y="51522"/>
                  </a:cubicBezTo>
                  <a:cubicBezTo>
                    <a:pt x="96161" y="55284"/>
                    <a:pt x="69802" y="63588"/>
                    <a:pt x="42249" y="67213"/>
                  </a:cubicBezTo>
                  <a:cubicBezTo>
                    <a:pt x="29298" y="69552"/>
                    <a:pt x="23696" y="59505"/>
                    <a:pt x="18644" y="51522"/>
                  </a:cubicBezTo>
                  <a:cubicBezTo>
                    <a:pt x="11894" y="41108"/>
                    <a:pt x="4914" y="27757"/>
                    <a:pt x="0" y="15782"/>
                  </a:cubicBezTo>
                  <a:cubicBezTo>
                    <a:pt x="28150" y="13901"/>
                    <a:pt x="56209" y="0"/>
                    <a:pt x="84910" y="0"/>
                  </a:cubicBezTo>
                  <a:cubicBezTo>
                    <a:pt x="88860" y="0"/>
                    <a:pt x="92809" y="275"/>
                    <a:pt x="96758" y="872"/>
                  </a:cubicBezTo>
                  <a:cubicBezTo>
                    <a:pt x="103463" y="7249"/>
                    <a:pt x="105989" y="16195"/>
                    <a:pt x="110994" y="2362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3" name="Google Shape;1923;p35"/>
            <p:cNvSpPr/>
            <p:nvPr/>
          </p:nvSpPr>
          <p:spPr>
            <a:xfrm>
              <a:off x="10907784" y="7334140"/>
              <a:ext cx="107565" cy="66615"/>
            </a:xfrm>
            <a:custGeom>
              <a:avLst/>
              <a:gdLst/>
              <a:ahLst/>
              <a:cxnLst/>
              <a:rect l="l" t="t" r="r" b="b"/>
              <a:pathLst>
                <a:path w="107565" h="66615" extrusionOk="0">
                  <a:moveTo>
                    <a:pt x="82859" y="138"/>
                  </a:moveTo>
                  <a:cubicBezTo>
                    <a:pt x="93973" y="18260"/>
                    <a:pt x="104764" y="37254"/>
                    <a:pt x="107566" y="57670"/>
                  </a:cubicBezTo>
                  <a:cubicBezTo>
                    <a:pt x="85477" y="62258"/>
                    <a:pt x="62883" y="65148"/>
                    <a:pt x="40152" y="66433"/>
                  </a:cubicBezTo>
                  <a:lnTo>
                    <a:pt x="39784" y="66433"/>
                  </a:lnTo>
                  <a:cubicBezTo>
                    <a:pt x="33217" y="66570"/>
                    <a:pt x="26283" y="67167"/>
                    <a:pt x="20084" y="65056"/>
                  </a:cubicBezTo>
                  <a:cubicBezTo>
                    <a:pt x="13149" y="56064"/>
                    <a:pt x="8833" y="45741"/>
                    <a:pt x="3276" y="36153"/>
                  </a:cubicBezTo>
                  <a:cubicBezTo>
                    <a:pt x="7639" y="29271"/>
                    <a:pt x="-398" y="22114"/>
                    <a:pt x="15" y="14911"/>
                  </a:cubicBezTo>
                  <a:cubicBezTo>
                    <a:pt x="25043" y="8029"/>
                    <a:pt x="51540" y="0"/>
                    <a:pt x="78175" y="0"/>
                  </a:cubicBezTo>
                  <a:cubicBezTo>
                    <a:pt x="79737" y="46"/>
                    <a:pt x="81298" y="92"/>
                    <a:pt x="82859" y="13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4" name="Google Shape;1924;p35"/>
            <p:cNvSpPr/>
            <p:nvPr/>
          </p:nvSpPr>
          <p:spPr>
            <a:xfrm>
              <a:off x="11028254" y="7331066"/>
              <a:ext cx="127250" cy="120890"/>
            </a:xfrm>
            <a:custGeom>
              <a:avLst/>
              <a:gdLst/>
              <a:ahLst/>
              <a:cxnLst/>
              <a:rect l="l" t="t" r="r" b="b"/>
              <a:pathLst>
                <a:path w="127250" h="120890" extrusionOk="0">
                  <a:moveTo>
                    <a:pt x="127251" y="58725"/>
                  </a:moveTo>
                  <a:cubicBezTo>
                    <a:pt x="123256" y="65607"/>
                    <a:pt x="120408" y="73498"/>
                    <a:pt x="116367" y="80059"/>
                  </a:cubicBezTo>
                  <a:cubicBezTo>
                    <a:pt x="114530" y="84234"/>
                    <a:pt x="109709" y="89877"/>
                    <a:pt x="109112" y="94694"/>
                  </a:cubicBezTo>
                  <a:cubicBezTo>
                    <a:pt x="102774" y="95887"/>
                    <a:pt x="96483" y="97539"/>
                    <a:pt x="93452" y="103319"/>
                  </a:cubicBezTo>
                  <a:cubicBezTo>
                    <a:pt x="92947" y="104375"/>
                    <a:pt x="92717" y="105430"/>
                    <a:pt x="92625" y="106485"/>
                  </a:cubicBezTo>
                  <a:cubicBezTo>
                    <a:pt x="92166" y="106577"/>
                    <a:pt x="91753" y="106668"/>
                    <a:pt x="91294" y="106760"/>
                  </a:cubicBezTo>
                  <a:cubicBezTo>
                    <a:pt x="91156" y="106347"/>
                    <a:pt x="90926" y="105843"/>
                    <a:pt x="90605" y="105338"/>
                  </a:cubicBezTo>
                  <a:cubicBezTo>
                    <a:pt x="82247" y="96713"/>
                    <a:pt x="68746" y="112541"/>
                    <a:pt x="61306" y="120891"/>
                  </a:cubicBezTo>
                  <a:cubicBezTo>
                    <a:pt x="57219" y="111715"/>
                    <a:pt x="51203" y="103457"/>
                    <a:pt x="41238" y="100200"/>
                  </a:cubicBezTo>
                  <a:cubicBezTo>
                    <a:pt x="27691" y="96759"/>
                    <a:pt x="13823" y="96759"/>
                    <a:pt x="0" y="98410"/>
                  </a:cubicBezTo>
                  <a:cubicBezTo>
                    <a:pt x="3306" y="92262"/>
                    <a:pt x="10195" y="78499"/>
                    <a:pt x="9047" y="71800"/>
                  </a:cubicBezTo>
                  <a:cubicBezTo>
                    <a:pt x="10241" y="69965"/>
                    <a:pt x="10930" y="67809"/>
                    <a:pt x="10930" y="65240"/>
                  </a:cubicBezTo>
                  <a:cubicBezTo>
                    <a:pt x="11251" y="53632"/>
                    <a:pt x="8312" y="42346"/>
                    <a:pt x="3857" y="31381"/>
                  </a:cubicBezTo>
                  <a:cubicBezTo>
                    <a:pt x="9644" y="20967"/>
                    <a:pt x="14971" y="9222"/>
                    <a:pt x="22777" y="0"/>
                  </a:cubicBezTo>
                  <a:cubicBezTo>
                    <a:pt x="23604" y="596"/>
                    <a:pt x="24568" y="1055"/>
                    <a:pt x="25671" y="1468"/>
                  </a:cubicBezTo>
                  <a:cubicBezTo>
                    <a:pt x="27737" y="14635"/>
                    <a:pt x="30860" y="27757"/>
                    <a:pt x="33845" y="40832"/>
                  </a:cubicBezTo>
                  <a:cubicBezTo>
                    <a:pt x="36738" y="52531"/>
                    <a:pt x="50606" y="61019"/>
                    <a:pt x="64521" y="62120"/>
                  </a:cubicBezTo>
                  <a:cubicBezTo>
                    <a:pt x="66587" y="62212"/>
                    <a:pt x="68654" y="62212"/>
                    <a:pt x="70675" y="62212"/>
                  </a:cubicBezTo>
                  <a:cubicBezTo>
                    <a:pt x="84681" y="62212"/>
                    <a:pt x="98687" y="60698"/>
                    <a:pt x="112694" y="60055"/>
                  </a:cubicBezTo>
                  <a:cubicBezTo>
                    <a:pt x="116872" y="59964"/>
                    <a:pt x="122337" y="59826"/>
                    <a:pt x="127251" y="5872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5" name="Google Shape;1925;p35"/>
            <p:cNvSpPr/>
            <p:nvPr/>
          </p:nvSpPr>
          <p:spPr>
            <a:xfrm>
              <a:off x="11062971" y="7323955"/>
              <a:ext cx="83300" cy="51316"/>
            </a:xfrm>
            <a:custGeom>
              <a:avLst/>
              <a:gdLst/>
              <a:ahLst/>
              <a:cxnLst/>
              <a:rect l="l" t="t" r="r" b="b"/>
              <a:pathLst>
                <a:path w="83300" h="51316" extrusionOk="0">
                  <a:moveTo>
                    <a:pt x="80364" y="23674"/>
                  </a:moveTo>
                  <a:cubicBezTo>
                    <a:pt x="81926" y="30785"/>
                    <a:pt x="83992" y="39135"/>
                    <a:pt x="83074" y="46842"/>
                  </a:cubicBezTo>
                  <a:cubicBezTo>
                    <a:pt x="67598" y="48173"/>
                    <a:pt x="52260" y="50008"/>
                    <a:pt x="36738" y="51017"/>
                  </a:cubicBezTo>
                  <a:cubicBezTo>
                    <a:pt x="22778" y="52944"/>
                    <a:pt x="13180" y="45328"/>
                    <a:pt x="10057" y="34547"/>
                  </a:cubicBezTo>
                  <a:cubicBezTo>
                    <a:pt x="6429" y="26105"/>
                    <a:pt x="2985" y="17342"/>
                    <a:pt x="0" y="8671"/>
                  </a:cubicBezTo>
                  <a:cubicBezTo>
                    <a:pt x="2021" y="7983"/>
                    <a:pt x="3812" y="6836"/>
                    <a:pt x="5051" y="5368"/>
                  </a:cubicBezTo>
                  <a:cubicBezTo>
                    <a:pt x="18002" y="2707"/>
                    <a:pt x="32467" y="0"/>
                    <a:pt x="46611" y="0"/>
                  </a:cubicBezTo>
                  <a:cubicBezTo>
                    <a:pt x="53132" y="0"/>
                    <a:pt x="59607" y="551"/>
                    <a:pt x="65853" y="1973"/>
                  </a:cubicBezTo>
                  <a:cubicBezTo>
                    <a:pt x="75588" y="6010"/>
                    <a:pt x="78435" y="15553"/>
                    <a:pt x="80364" y="2367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6" name="Google Shape;1926;p35"/>
            <p:cNvSpPr/>
            <p:nvPr/>
          </p:nvSpPr>
          <p:spPr>
            <a:xfrm>
              <a:off x="11217635" y="7316476"/>
              <a:ext cx="69181" cy="63878"/>
            </a:xfrm>
            <a:custGeom>
              <a:avLst/>
              <a:gdLst/>
              <a:ahLst/>
              <a:cxnLst/>
              <a:rect l="l" t="t" r="r" b="b"/>
              <a:pathLst>
                <a:path w="69181" h="63878" extrusionOk="0">
                  <a:moveTo>
                    <a:pt x="59794" y="5919"/>
                  </a:moveTo>
                  <a:cubicBezTo>
                    <a:pt x="65166" y="21793"/>
                    <a:pt x="71136" y="38539"/>
                    <a:pt x="68565" y="55193"/>
                  </a:cubicBezTo>
                  <a:cubicBezTo>
                    <a:pt x="53227" y="57946"/>
                    <a:pt x="38486" y="62580"/>
                    <a:pt x="22780" y="63819"/>
                  </a:cubicBezTo>
                  <a:cubicBezTo>
                    <a:pt x="18647" y="63956"/>
                    <a:pt x="14468" y="63956"/>
                    <a:pt x="10565" y="62717"/>
                  </a:cubicBezTo>
                  <a:cubicBezTo>
                    <a:pt x="6386" y="56478"/>
                    <a:pt x="4733" y="48908"/>
                    <a:pt x="2023" y="42072"/>
                  </a:cubicBezTo>
                  <a:cubicBezTo>
                    <a:pt x="3630" y="40329"/>
                    <a:pt x="4457" y="38035"/>
                    <a:pt x="3998" y="35787"/>
                  </a:cubicBezTo>
                  <a:cubicBezTo>
                    <a:pt x="2253" y="26427"/>
                    <a:pt x="-89" y="17114"/>
                    <a:pt x="3" y="7617"/>
                  </a:cubicBezTo>
                  <a:cubicBezTo>
                    <a:pt x="8039" y="6699"/>
                    <a:pt x="31046" y="1"/>
                    <a:pt x="46155" y="1"/>
                  </a:cubicBezTo>
                  <a:cubicBezTo>
                    <a:pt x="53319" y="-45"/>
                    <a:pt x="58737" y="1469"/>
                    <a:pt x="59794" y="591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7" name="Google Shape;1927;p35"/>
            <p:cNvSpPr/>
            <p:nvPr/>
          </p:nvSpPr>
          <p:spPr>
            <a:xfrm>
              <a:off x="11153714" y="7339829"/>
              <a:ext cx="136481" cy="110109"/>
            </a:xfrm>
            <a:custGeom>
              <a:avLst/>
              <a:gdLst/>
              <a:ahLst/>
              <a:cxnLst/>
              <a:rect l="l" t="t" r="r" b="b"/>
              <a:pathLst>
                <a:path w="136481" h="110109" extrusionOk="0">
                  <a:moveTo>
                    <a:pt x="133405" y="52073"/>
                  </a:moveTo>
                  <a:cubicBezTo>
                    <a:pt x="134415" y="51889"/>
                    <a:pt x="135425" y="51751"/>
                    <a:pt x="136481" y="51614"/>
                  </a:cubicBezTo>
                  <a:cubicBezTo>
                    <a:pt x="133359" y="56615"/>
                    <a:pt x="129914" y="61891"/>
                    <a:pt x="130971" y="66157"/>
                  </a:cubicBezTo>
                  <a:cubicBezTo>
                    <a:pt x="127343" y="66433"/>
                    <a:pt x="123715" y="66937"/>
                    <a:pt x="120179" y="67304"/>
                  </a:cubicBezTo>
                  <a:cubicBezTo>
                    <a:pt x="104427" y="68038"/>
                    <a:pt x="87528" y="70332"/>
                    <a:pt x="72603" y="76985"/>
                  </a:cubicBezTo>
                  <a:cubicBezTo>
                    <a:pt x="63878" y="79921"/>
                    <a:pt x="59653" y="88317"/>
                    <a:pt x="59470" y="96896"/>
                  </a:cubicBezTo>
                  <a:cubicBezTo>
                    <a:pt x="54464" y="100016"/>
                    <a:pt x="50010" y="105430"/>
                    <a:pt x="46473" y="110109"/>
                  </a:cubicBezTo>
                  <a:cubicBezTo>
                    <a:pt x="45601" y="107678"/>
                    <a:pt x="44637" y="105338"/>
                    <a:pt x="43626" y="103090"/>
                  </a:cubicBezTo>
                  <a:cubicBezTo>
                    <a:pt x="41238" y="96575"/>
                    <a:pt x="38024" y="89877"/>
                    <a:pt x="31870" y="86161"/>
                  </a:cubicBezTo>
                  <a:cubicBezTo>
                    <a:pt x="22180" y="80242"/>
                    <a:pt x="10838" y="80655"/>
                    <a:pt x="0" y="82582"/>
                  </a:cubicBezTo>
                  <a:cubicBezTo>
                    <a:pt x="1791" y="77352"/>
                    <a:pt x="3031" y="71433"/>
                    <a:pt x="4868" y="68268"/>
                  </a:cubicBezTo>
                  <a:cubicBezTo>
                    <a:pt x="7715" y="60744"/>
                    <a:pt x="10378" y="53587"/>
                    <a:pt x="13869" y="46200"/>
                  </a:cubicBezTo>
                  <a:cubicBezTo>
                    <a:pt x="15154" y="44227"/>
                    <a:pt x="15889" y="41291"/>
                    <a:pt x="14879" y="39685"/>
                  </a:cubicBezTo>
                  <a:cubicBezTo>
                    <a:pt x="15063" y="39272"/>
                    <a:pt x="15246" y="38814"/>
                    <a:pt x="15384" y="38401"/>
                  </a:cubicBezTo>
                  <a:cubicBezTo>
                    <a:pt x="17910" y="38584"/>
                    <a:pt x="20481" y="37300"/>
                    <a:pt x="21721" y="34914"/>
                  </a:cubicBezTo>
                  <a:cubicBezTo>
                    <a:pt x="25854" y="26564"/>
                    <a:pt x="30217" y="18306"/>
                    <a:pt x="35177" y="10415"/>
                  </a:cubicBezTo>
                  <a:cubicBezTo>
                    <a:pt x="36279" y="8763"/>
                    <a:pt x="38804" y="4726"/>
                    <a:pt x="41973" y="0"/>
                  </a:cubicBezTo>
                  <a:cubicBezTo>
                    <a:pt x="44223" y="7386"/>
                    <a:pt x="47484" y="14406"/>
                    <a:pt x="50101" y="19223"/>
                  </a:cubicBezTo>
                  <a:cubicBezTo>
                    <a:pt x="53821" y="35281"/>
                    <a:pt x="51755" y="56706"/>
                    <a:pt x="77471" y="58541"/>
                  </a:cubicBezTo>
                  <a:cubicBezTo>
                    <a:pt x="80640" y="58954"/>
                    <a:pt x="83808" y="59138"/>
                    <a:pt x="86977" y="59138"/>
                  </a:cubicBezTo>
                  <a:cubicBezTo>
                    <a:pt x="102637" y="59184"/>
                    <a:pt x="118066" y="54779"/>
                    <a:pt x="133405" y="5207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8" name="Google Shape;1928;p35"/>
            <p:cNvSpPr/>
            <p:nvPr/>
          </p:nvSpPr>
          <p:spPr>
            <a:xfrm>
              <a:off x="11299334" y="7309641"/>
              <a:ext cx="128307" cy="111026"/>
            </a:xfrm>
            <a:custGeom>
              <a:avLst/>
              <a:gdLst/>
              <a:ahLst/>
              <a:cxnLst/>
              <a:rect l="l" t="t" r="r" b="b"/>
              <a:pathLst>
                <a:path w="128307" h="111026" extrusionOk="0">
                  <a:moveTo>
                    <a:pt x="127067" y="74874"/>
                  </a:moveTo>
                  <a:cubicBezTo>
                    <a:pt x="127481" y="74829"/>
                    <a:pt x="127940" y="74783"/>
                    <a:pt x="128307" y="74737"/>
                  </a:cubicBezTo>
                  <a:cubicBezTo>
                    <a:pt x="126057" y="78086"/>
                    <a:pt x="123990" y="81527"/>
                    <a:pt x="123715" y="84784"/>
                  </a:cubicBezTo>
                  <a:cubicBezTo>
                    <a:pt x="119674" y="83224"/>
                    <a:pt x="115081" y="82215"/>
                    <a:pt x="110260" y="81664"/>
                  </a:cubicBezTo>
                  <a:lnTo>
                    <a:pt x="109479" y="81710"/>
                  </a:lnTo>
                  <a:lnTo>
                    <a:pt x="107045" y="81802"/>
                  </a:lnTo>
                  <a:lnTo>
                    <a:pt x="104611" y="81894"/>
                  </a:lnTo>
                  <a:lnTo>
                    <a:pt x="102177" y="82031"/>
                  </a:lnTo>
                  <a:lnTo>
                    <a:pt x="99698" y="82169"/>
                  </a:lnTo>
                  <a:lnTo>
                    <a:pt x="97218" y="82307"/>
                  </a:lnTo>
                  <a:lnTo>
                    <a:pt x="94738" y="82444"/>
                  </a:lnTo>
                  <a:lnTo>
                    <a:pt x="92166" y="82582"/>
                  </a:lnTo>
                  <a:lnTo>
                    <a:pt x="89549" y="82720"/>
                  </a:lnTo>
                  <a:lnTo>
                    <a:pt x="86885" y="82903"/>
                  </a:lnTo>
                  <a:lnTo>
                    <a:pt x="84130" y="83087"/>
                  </a:lnTo>
                  <a:lnTo>
                    <a:pt x="81329" y="83270"/>
                  </a:lnTo>
                  <a:lnTo>
                    <a:pt x="78527" y="83454"/>
                  </a:lnTo>
                  <a:lnTo>
                    <a:pt x="76047" y="83591"/>
                  </a:lnTo>
                  <a:cubicBezTo>
                    <a:pt x="67736" y="85289"/>
                    <a:pt x="60388" y="87766"/>
                    <a:pt x="55428" y="90611"/>
                  </a:cubicBezTo>
                  <a:cubicBezTo>
                    <a:pt x="54877" y="90978"/>
                    <a:pt x="54326" y="91391"/>
                    <a:pt x="53775" y="91804"/>
                  </a:cubicBezTo>
                  <a:cubicBezTo>
                    <a:pt x="53729" y="91804"/>
                    <a:pt x="53683" y="91804"/>
                    <a:pt x="53637" y="91804"/>
                  </a:cubicBezTo>
                  <a:cubicBezTo>
                    <a:pt x="44637" y="90657"/>
                    <a:pt x="21492" y="100062"/>
                    <a:pt x="14787" y="111027"/>
                  </a:cubicBezTo>
                  <a:cubicBezTo>
                    <a:pt x="13088" y="106393"/>
                    <a:pt x="10700" y="102218"/>
                    <a:pt x="6337" y="99557"/>
                  </a:cubicBezTo>
                  <a:cubicBezTo>
                    <a:pt x="4317" y="98456"/>
                    <a:pt x="2204" y="97676"/>
                    <a:pt x="0" y="97172"/>
                  </a:cubicBezTo>
                  <a:cubicBezTo>
                    <a:pt x="46" y="97126"/>
                    <a:pt x="92" y="97034"/>
                    <a:pt x="92" y="96988"/>
                  </a:cubicBezTo>
                  <a:cubicBezTo>
                    <a:pt x="1470" y="91758"/>
                    <a:pt x="8587" y="79049"/>
                    <a:pt x="9001" y="70745"/>
                  </a:cubicBezTo>
                  <a:cubicBezTo>
                    <a:pt x="13593" y="60606"/>
                    <a:pt x="12583" y="43126"/>
                    <a:pt x="8633" y="27160"/>
                  </a:cubicBezTo>
                  <a:cubicBezTo>
                    <a:pt x="9690" y="26518"/>
                    <a:pt x="10608" y="25555"/>
                    <a:pt x="11159" y="24408"/>
                  </a:cubicBezTo>
                  <a:cubicBezTo>
                    <a:pt x="14511" y="16975"/>
                    <a:pt x="18782" y="10323"/>
                    <a:pt x="23834" y="3762"/>
                  </a:cubicBezTo>
                  <a:cubicBezTo>
                    <a:pt x="24293" y="3166"/>
                    <a:pt x="24752" y="2569"/>
                    <a:pt x="25303" y="2019"/>
                  </a:cubicBezTo>
                  <a:cubicBezTo>
                    <a:pt x="25717" y="1835"/>
                    <a:pt x="26130" y="1652"/>
                    <a:pt x="26543" y="1514"/>
                  </a:cubicBezTo>
                  <a:cubicBezTo>
                    <a:pt x="27967" y="1101"/>
                    <a:pt x="29390" y="551"/>
                    <a:pt x="30814" y="0"/>
                  </a:cubicBezTo>
                  <a:cubicBezTo>
                    <a:pt x="27783" y="10736"/>
                    <a:pt x="30998" y="23123"/>
                    <a:pt x="32972" y="33675"/>
                  </a:cubicBezTo>
                  <a:cubicBezTo>
                    <a:pt x="36233" y="42346"/>
                    <a:pt x="34809" y="55789"/>
                    <a:pt x="44958" y="61019"/>
                  </a:cubicBezTo>
                  <a:cubicBezTo>
                    <a:pt x="45050" y="61340"/>
                    <a:pt x="45096" y="61661"/>
                    <a:pt x="45188" y="61982"/>
                  </a:cubicBezTo>
                  <a:cubicBezTo>
                    <a:pt x="46244" y="66524"/>
                    <a:pt x="46887" y="71525"/>
                    <a:pt x="50147" y="75379"/>
                  </a:cubicBezTo>
                  <a:cubicBezTo>
                    <a:pt x="56622" y="81389"/>
                    <a:pt x="65393" y="83408"/>
                    <a:pt x="75037" y="83408"/>
                  </a:cubicBezTo>
                  <a:cubicBezTo>
                    <a:pt x="92350" y="83362"/>
                    <a:pt x="112510" y="76755"/>
                    <a:pt x="127067" y="7487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9" name="Google Shape;1929;p35"/>
            <p:cNvSpPr/>
            <p:nvPr/>
          </p:nvSpPr>
          <p:spPr>
            <a:xfrm>
              <a:off x="11353589" y="7307712"/>
              <a:ext cx="71865" cy="67198"/>
            </a:xfrm>
            <a:custGeom>
              <a:avLst/>
              <a:gdLst/>
              <a:ahLst/>
              <a:cxnLst/>
              <a:rect l="l" t="t" r="r" b="b"/>
              <a:pathLst>
                <a:path w="71865" h="67198" extrusionOk="0">
                  <a:moveTo>
                    <a:pt x="53617" y="4176"/>
                  </a:moveTo>
                  <a:cubicBezTo>
                    <a:pt x="61515" y="20922"/>
                    <a:pt x="72812" y="38173"/>
                    <a:pt x="71802" y="56570"/>
                  </a:cubicBezTo>
                  <a:cubicBezTo>
                    <a:pt x="54535" y="60240"/>
                    <a:pt x="37636" y="65562"/>
                    <a:pt x="19772" y="67122"/>
                  </a:cubicBezTo>
                  <a:cubicBezTo>
                    <a:pt x="17063" y="67122"/>
                    <a:pt x="14215" y="67489"/>
                    <a:pt x="11644" y="66618"/>
                  </a:cubicBezTo>
                  <a:cubicBezTo>
                    <a:pt x="5674" y="56662"/>
                    <a:pt x="4893" y="45559"/>
                    <a:pt x="2827" y="34778"/>
                  </a:cubicBezTo>
                  <a:cubicBezTo>
                    <a:pt x="1265" y="25005"/>
                    <a:pt x="-1628" y="14866"/>
                    <a:pt x="1173" y="5094"/>
                  </a:cubicBezTo>
                  <a:cubicBezTo>
                    <a:pt x="7924" y="3580"/>
                    <a:pt x="25420" y="1"/>
                    <a:pt x="38508" y="1"/>
                  </a:cubicBezTo>
                  <a:cubicBezTo>
                    <a:pt x="45672" y="-45"/>
                    <a:pt x="51550" y="1057"/>
                    <a:pt x="53617" y="417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0" name="Google Shape;1930;p35"/>
            <p:cNvSpPr/>
            <p:nvPr/>
          </p:nvSpPr>
          <p:spPr>
            <a:xfrm>
              <a:off x="11434437" y="7297162"/>
              <a:ext cx="263273" cy="139196"/>
            </a:xfrm>
            <a:custGeom>
              <a:avLst/>
              <a:gdLst/>
              <a:ahLst/>
              <a:cxnLst/>
              <a:rect l="l" t="t" r="r" b="b"/>
              <a:pathLst>
                <a:path w="263273" h="139196" extrusionOk="0">
                  <a:moveTo>
                    <a:pt x="263273" y="82720"/>
                  </a:moveTo>
                  <a:cubicBezTo>
                    <a:pt x="263227" y="82811"/>
                    <a:pt x="263135" y="82857"/>
                    <a:pt x="263089" y="82903"/>
                  </a:cubicBezTo>
                  <a:cubicBezTo>
                    <a:pt x="260472" y="87720"/>
                    <a:pt x="253354" y="93914"/>
                    <a:pt x="252711" y="99557"/>
                  </a:cubicBezTo>
                  <a:cubicBezTo>
                    <a:pt x="251287" y="98456"/>
                    <a:pt x="249726" y="97447"/>
                    <a:pt x="247981" y="96621"/>
                  </a:cubicBezTo>
                  <a:cubicBezTo>
                    <a:pt x="232689" y="88179"/>
                    <a:pt x="174735" y="87629"/>
                    <a:pt x="165045" y="103732"/>
                  </a:cubicBezTo>
                  <a:cubicBezTo>
                    <a:pt x="163667" y="105980"/>
                    <a:pt x="162611" y="108274"/>
                    <a:pt x="161785" y="110706"/>
                  </a:cubicBezTo>
                  <a:cubicBezTo>
                    <a:pt x="157055" y="114514"/>
                    <a:pt x="152692" y="118964"/>
                    <a:pt x="150258" y="120845"/>
                  </a:cubicBezTo>
                  <a:cubicBezTo>
                    <a:pt x="147916" y="123690"/>
                    <a:pt x="143462" y="127406"/>
                    <a:pt x="139374" y="131443"/>
                  </a:cubicBezTo>
                  <a:cubicBezTo>
                    <a:pt x="138548" y="128782"/>
                    <a:pt x="137629" y="126213"/>
                    <a:pt x="136435" y="123690"/>
                  </a:cubicBezTo>
                  <a:cubicBezTo>
                    <a:pt x="132256" y="115248"/>
                    <a:pt x="119536" y="110018"/>
                    <a:pt x="104841" y="107448"/>
                  </a:cubicBezTo>
                  <a:cubicBezTo>
                    <a:pt x="102361" y="107173"/>
                    <a:pt x="99881" y="106806"/>
                    <a:pt x="97447" y="106393"/>
                  </a:cubicBezTo>
                  <a:cubicBezTo>
                    <a:pt x="78435" y="104283"/>
                    <a:pt x="57954" y="106210"/>
                    <a:pt x="48770" y="111348"/>
                  </a:cubicBezTo>
                  <a:cubicBezTo>
                    <a:pt x="46060" y="110431"/>
                    <a:pt x="44499" y="113413"/>
                    <a:pt x="44086" y="115752"/>
                  </a:cubicBezTo>
                  <a:cubicBezTo>
                    <a:pt x="42937" y="117404"/>
                    <a:pt x="42111" y="119239"/>
                    <a:pt x="41514" y="121166"/>
                  </a:cubicBezTo>
                  <a:cubicBezTo>
                    <a:pt x="39677" y="121717"/>
                    <a:pt x="37932" y="122359"/>
                    <a:pt x="36233" y="122955"/>
                  </a:cubicBezTo>
                  <a:cubicBezTo>
                    <a:pt x="26589" y="126626"/>
                    <a:pt x="17910" y="132361"/>
                    <a:pt x="10241" y="139197"/>
                  </a:cubicBezTo>
                  <a:cubicBezTo>
                    <a:pt x="9047" y="128415"/>
                    <a:pt x="7072" y="117817"/>
                    <a:pt x="2618" y="108045"/>
                  </a:cubicBezTo>
                  <a:cubicBezTo>
                    <a:pt x="1883" y="106806"/>
                    <a:pt x="1010" y="105613"/>
                    <a:pt x="0" y="104558"/>
                  </a:cubicBezTo>
                  <a:cubicBezTo>
                    <a:pt x="5557" y="101392"/>
                    <a:pt x="7623" y="90748"/>
                    <a:pt x="10975" y="85518"/>
                  </a:cubicBezTo>
                  <a:cubicBezTo>
                    <a:pt x="12996" y="80288"/>
                    <a:pt x="17221" y="75333"/>
                    <a:pt x="17037" y="69552"/>
                  </a:cubicBezTo>
                  <a:cubicBezTo>
                    <a:pt x="16854" y="68360"/>
                    <a:pt x="16348" y="67350"/>
                    <a:pt x="15614" y="66524"/>
                  </a:cubicBezTo>
                  <a:cubicBezTo>
                    <a:pt x="16624" y="55926"/>
                    <a:pt x="12721" y="42759"/>
                    <a:pt x="7485" y="30601"/>
                  </a:cubicBezTo>
                  <a:cubicBezTo>
                    <a:pt x="13226" y="23857"/>
                    <a:pt x="19609" y="17755"/>
                    <a:pt x="25992" y="11653"/>
                  </a:cubicBezTo>
                  <a:cubicBezTo>
                    <a:pt x="27416" y="10277"/>
                    <a:pt x="28839" y="8901"/>
                    <a:pt x="30263" y="7524"/>
                  </a:cubicBezTo>
                  <a:cubicBezTo>
                    <a:pt x="30309" y="9818"/>
                    <a:pt x="30492" y="12112"/>
                    <a:pt x="30630" y="14222"/>
                  </a:cubicBezTo>
                  <a:cubicBezTo>
                    <a:pt x="32789" y="28078"/>
                    <a:pt x="32100" y="43906"/>
                    <a:pt x="40825" y="56156"/>
                  </a:cubicBezTo>
                  <a:cubicBezTo>
                    <a:pt x="41238" y="58587"/>
                    <a:pt x="41881" y="61019"/>
                    <a:pt x="43029" y="63221"/>
                  </a:cubicBezTo>
                  <a:cubicBezTo>
                    <a:pt x="50790" y="74599"/>
                    <a:pt x="64016" y="78086"/>
                    <a:pt x="78711" y="78086"/>
                  </a:cubicBezTo>
                  <a:cubicBezTo>
                    <a:pt x="94003" y="78086"/>
                    <a:pt x="110857" y="74278"/>
                    <a:pt x="124817" y="71433"/>
                  </a:cubicBezTo>
                  <a:cubicBezTo>
                    <a:pt x="121878" y="75654"/>
                    <a:pt x="118939" y="79875"/>
                    <a:pt x="115495" y="83591"/>
                  </a:cubicBezTo>
                  <a:cubicBezTo>
                    <a:pt x="111316" y="87996"/>
                    <a:pt x="104933" y="94878"/>
                    <a:pt x="112142" y="100383"/>
                  </a:cubicBezTo>
                  <a:cubicBezTo>
                    <a:pt x="120546" y="105889"/>
                    <a:pt x="125506" y="94878"/>
                    <a:pt x="128904" y="88867"/>
                  </a:cubicBezTo>
                  <a:cubicBezTo>
                    <a:pt x="130328" y="85702"/>
                    <a:pt x="139099" y="72856"/>
                    <a:pt x="142222" y="64001"/>
                  </a:cubicBezTo>
                  <a:cubicBezTo>
                    <a:pt x="148880" y="57211"/>
                    <a:pt x="149569" y="46934"/>
                    <a:pt x="148008" y="36428"/>
                  </a:cubicBezTo>
                  <a:cubicBezTo>
                    <a:pt x="149615" y="33859"/>
                    <a:pt x="151131" y="31335"/>
                    <a:pt x="152784" y="29684"/>
                  </a:cubicBezTo>
                  <a:cubicBezTo>
                    <a:pt x="161233" y="19086"/>
                    <a:pt x="168719" y="5964"/>
                    <a:pt x="181348" y="0"/>
                  </a:cubicBezTo>
                  <a:cubicBezTo>
                    <a:pt x="175423" y="17801"/>
                    <a:pt x="181623" y="48861"/>
                    <a:pt x="190945" y="55468"/>
                  </a:cubicBezTo>
                  <a:cubicBezTo>
                    <a:pt x="191496" y="75608"/>
                    <a:pt x="213218" y="81619"/>
                    <a:pt x="233837" y="83408"/>
                  </a:cubicBezTo>
                  <a:cubicBezTo>
                    <a:pt x="238659" y="83683"/>
                    <a:pt x="243297" y="83867"/>
                    <a:pt x="247659" y="83867"/>
                  </a:cubicBezTo>
                  <a:cubicBezTo>
                    <a:pt x="253262" y="83683"/>
                    <a:pt x="258497" y="83408"/>
                    <a:pt x="263273" y="8272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1" name="Google Shape;1931;p35"/>
            <p:cNvSpPr/>
            <p:nvPr/>
          </p:nvSpPr>
          <p:spPr>
            <a:xfrm>
              <a:off x="11489580" y="7294914"/>
              <a:ext cx="68756" cy="62119"/>
            </a:xfrm>
            <a:custGeom>
              <a:avLst/>
              <a:gdLst/>
              <a:ahLst/>
              <a:cxnLst/>
              <a:rect l="l" t="t" r="r" b="b"/>
              <a:pathLst>
                <a:path w="68756" h="62119" extrusionOk="0">
                  <a:moveTo>
                    <a:pt x="62878" y="18488"/>
                  </a:moveTo>
                  <a:cubicBezTo>
                    <a:pt x="66185" y="29866"/>
                    <a:pt x="70501" y="41841"/>
                    <a:pt x="68021" y="53632"/>
                  </a:cubicBezTo>
                  <a:cubicBezTo>
                    <a:pt x="58056" y="56430"/>
                    <a:pt x="47770" y="58587"/>
                    <a:pt x="37483" y="60422"/>
                  </a:cubicBezTo>
                  <a:cubicBezTo>
                    <a:pt x="32891" y="61156"/>
                    <a:pt x="28299" y="61752"/>
                    <a:pt x="23660" y="62119"/>
                  </a:cubicBezTo>
                  <a:cubicBezTo>
                    <a:pt x="23431" y="62119"/>
                    <a:pt x="23201" y="62119"/>
                    <a:pt x="22972" y="62119"/>
                  </a:cubicBezTo>
                  <a:cubicBezTo>
                    <a:pt x="22512" y="62119"/>
                    <a:pt x="22099" y="62119"/>
                    <a:pt x="21594" y="62119"/>
                  </a:cubicBezTo>
                  <a:cubicBezTo>
                    <a:pt x="14935" y="62119"/>
                    <a:pt x="6440" y="62119"/>
                    <a:pt x="3087" y="56843"/>
                  </a:cubicBezTo>
                  <a:cubicBezTo>
                    <a:pt x="4603" y="54962"/>
                    <a:pt x="5337" y="52622"/>
                    <a:pt x="4970" y="50237"/>
                  </a:cubicBezTo>
                  <a:cubicBezTo>
                    <a:pt x="3133" y="35280"/>
                    <a:pt x="-495" y="20278"/>
                    <a:pt x="56" y="5184"/>
                  </a:cubicBezTo>
                  <a:cubicBezTo>
                    <a:pt x="16451" y="1559"/>
                    <a:pt x="36381" y="-2478"/>
                    <a:pt x="53786" y="1926"/>
                  </a:cubicBezTo>
                  <a:cubicBezTo>
                    <a:pt x="60949" y="4862"/>
                    <a:pt x="60352" y="12983"/>
                    <a:pt x="62878" y="1848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2" name="Google Shape;1932;p35"/>
            <p:cNvSpPr/>
            <p:nvPr/>
          </p:nvSpPr>
          <p:spPr>
            <a:xfrm>
              <a:off x="11638472" y="7302477"/>
              <a:ext cx="64384" cy="60382"/>
            </a:xfrm>
            <a:custGeom>
              <a:avLst/>
              <a:gdLst/>
              <a:ahLst/>
              <a:cxnLst/>
              <a:rect l="l" t="t" r="r" b="b"/>
              <a:pathLst>
                <a:path w="64384" h="60382" extrusionOk="0">
                  <a:moveTo>
                    <a:pt x="57494" y="1566"/>
                  </a:moveTo>
                  <a:cubicBezTo>
                    <a:pt x="61810" y="18358"/>
                    <a:pt x="67183" y="38590"/>
                    <a:pt x="62683" y="56300"/>
                  </a:cubicBezTo>
                  <a:cubicBezTo>
                    <a:pt x="55932" y="58777"/>
                    <a:pt x="48585" y="59741"/>
                    <a:pt x="41283" y="60383"/>
                  </a:cubicBezTo>
                  <a:cubicBezTo>
                    <a:pt x="28058" y="59832"/>
                    <a:pt x="6015" y="62126"/>
                    <a:pt x="2708" y="48133"/>
                  </a:cubicBezTo>
                  <a:cubicBezTo>
                    <a:pt x="7392" y="43821"/>
                    <a:pt x="4683" y="37856"/>
                    <a:pt x="3397" y="32810"/>
                  </a:cubicBezTo>
                  <a:cubicBezTo>
                    <a:pt x="780" y="22716"/>
                    <a:pt x="-1103" y="12072"/>
                    <a:pt x="734" y="1750"/>
                  </a:cubicBezTo>
                  <a:cubicBezTo>
                    <a:pt x="7622" y="1887"/>
                    <a:pt x="14602" y="1383"/>
                    <a:pt x="21628" y="878"/>
                  </a:cubicBezTo>
                  <a:cubicBezTo>
                    <a:pt x="33752" y="6"/>
                    <a:pt x="45875" y="-820"/>
                    <a:pt x="57494" y="156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3" name="Google Shape;1933;p35"/>
            <p:cNvSpPr/>
            <p:nvPr/>
          </p:nvSpPr>
          <p:spPr>
            <a:xfrm>
              <a:off x="11771003" y="7293904"/>
              <a:ext cx="80586" cy="62863"/>
            </a:xfrm>
            <a:custGeom>
              <a:avLst/>
              <a:gdLst/>
              <a:ahLst/>
              <a:cxnLst/>
              <a:rect l="l" t="t" r="r" b="b"/>
              <a:pathLst>
                <a:path w="80586" h="62863" extrusionOk="0">
                  <a:moveTo>
                    <a:pt x="69113" y="3303"/>
                  </a:moveTo>
                  <a:cubicBezTo>
                    <a:pt x="77425" y="18260"/>
                    <a:pt x="81374" y="36657"/>
                    <a:pt x="80456" y="53220"/>
                  </a:cubicBezTo>
                  <a:cubicBezTo>
                    <a:pt x="60893" y="56477"/>
                    <a:pt x="38942" y="60560"/>
                    <a:pt x="18415" y="62716"/>
                  </a:cubicBezTo>
                  <a:cubicBezTo>
                    <a:pt x="15430" y="62808"/>
                    <a:pt x="12399" y="63038"/>
                    <a:pt x="9414" y="62625"/>
                  </a:cubicBezTo>
                  <a:cubicBezTo>
                    <a:pt x="7853" y="59918"/>
                    <a:pt x="6521" y="57119"/>
                    <a:pt x="5281" y="54321"/>
                  </a:cubicBezTo>
                  <a:cubicBezTo>
                    <a:pt x="5189" y="54045"/>
                    <a:pt x="5097" y="53816"/>
                    <a:pt x="5006" y="53541"/>
                  </a:cubicBezTo>
                  <a:cubicBezTo>
                    <a:pt x="9001" y="38034"/>
                    <a:pt x="597" y="22114"/>
                    <a:pt x="0" y="6515"/>
                  </a:cubicBezTo>
                  <a:cubicBezTo>
                    <a:pt x="9506" y="3349"/>
                    <a:pt x="19884" y="2661"/>
                    <a:pt x="29987" y="1652"/>
                  </a:cubicBezTo>
                  <a:cubicBezTo>
                    <a:pt x="37059" y="1147"/>
                    <a:pt x="44683" y="0"/>
                    <a:pt x="52076" y="0"/>
                  </a:cubicBezTo>
                  <a:cubicBezTo>
                    <a:pt x="58000" y="46"/>
                    <a:pt x="63878" y="826"/>
                    <a:pt x="69113" y="330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4" name="Google Shape;1934;p35"/>
            <p:cNvSpPr/>
            <p:nvPr/>
          </p:nvSpPr>
          <p:spPr>
            <a:xfrm>
              <a:off x="11694083" y="7307117"/>
              <a:ext cx="162335" cy="123551"/>
            </a:xfrm>
            <a:custGeom>
              <a:avLst/>
              <a:gdLst/>
              <a:ahLst/>
              <a:cxnLst/>
              <a:rect l="l" t="t" r="r" b="b"/>
              <a:pathLst>
                <a:path w="162335" h="123551" extrusionOk="0">
                  <a:moveTo>
                    <a:pt x="162336" y="59459"/>
                  </a:moveTo>
                  <a:cubicBezTo>
                    <a:pt x="156090" y="68589"/>
                    <a:pt x="149799" y="78636"/>
                    <a:pt x="148329" y="79921"/>
                  </a:cubicBezTo>
                  <a:cubicBezTo>
                    <a:pt x="142773" y="87996"/>
                    <a:pt x="137032" y="95933"/>
                    <a:pt x="131522" y="104007"/>
                  </a:cubicBezTo>
                  <a:cubicBezTo>
                    <a:pt x="130374" y="101071"/>
                    <a:pt x="128950" y="98273"/>
                    <a:pt x="127021" y="95703"/>
                  </a:cubicBezTo>
                  <a:cubicBezTo>
                    <a:pt x="109387" y="77168"/>
                    <a:pt x="56439" y="79462"/>
                    <a:pt x="37840" y="98823"/>
                  </a:cubicBezTo>
                  <a:cubicBezTo>
                    <a:pt x="35819" y="98135"/>
                    <a:pt x="32651" y="99007"/>
                    <a:pt x="31135" y="100383"/>
                  </a:cubicBezTo>
                  <a:cubicBezTo>
                    <a:pt x="22043" y="106577"/>
                    <a:pt x="14787" y="114927"/>
                    <a:pt x="7990" y="123552"/>
                  </a:cubicBezTo>
                  <a:cubicBezTo>
                    <a:pt x="6705" y="114651"/>
                    <a:pt x="4730" y="105063"/>
                    <a:pt x="0" y="97447"/>
                  </a:cubicBezTo>
                  <a:cubicBezTo>
                    <a:pt x="2893" y="97630"/>
                    <a:pt x="5832" y="96208"/>
                    <a:pt x="7256" y="93455"/>
                  </a:cubicBezTo>
                  <a:cubicBezTo>
                    <a:pt x="9873" y="86941"/>
                    <a:pt x="17129" y="76893"/>
                    <a:pt x="19058" y="68222"/>
                  </a:cubicBezTo>
                  <a:cubicBezTo>
                    <a:pt x="29482" y="62808"/>
                    <a:pt x="34763" y="52623"/>
                    <a:pt x="32880" y="34639"/>
                  </a:cubicBezTo>
                  <a:cubicBezTo>
                    <a:pt x="32697" y="32987"/>
                    <a:pt x="32513" y="31335"/>
                    <a:pt x="32329" y="29684"/>
                  </a:cubicBezTo>
                  <a:cubicBezTo>
                    <a:pt x="39401" y="28216"/>
                    <a:pt x="42019" y="15278"/>
                    <a:pt x="46565" y="10185"/>
                  </a:cubicBezTo>
                  <a:cubicBezTo>
                    <a:pt x="47484" y="8671"/>
                    <a:pt x="50331" y="4313"/>
                    <a:pt x="53637" y="0"/>
                  </a:cubicBezTo>
                  <a:cubicBezTo>
                    <a:pt x="54418" y="3303"/>
                    <a:pt x="55612" y="6515"/>
                    <a:pt x="56898" y="9451"/>
                  </a:cubicBezTo>
                  <a:cubicBezTo>
                    <a:pt x="63005" y="22848"/>
                    <a:pt x="62087" y="37575"/>
                    <a:pt x="66863" y="51339"/>
                  </a:cubicBezTo>
                  <a:cubicBezTo>
                    <a:pt x="67919" y="61937"/>
                    <a:pt x="78252" y="67580"/>
                    <a:pt x="90192" y="67580"/>
                  </a:cubicBezTo>
                  <a:cubicBezTo>
                    <a:pt x="90743" y="67580"/>
                    <a:pt x="91294" y="67580"/>
                    <a:pt x="91845" y="67534"/>
                  </a:cubicBezTo>
                  <a:cubicBezTo>
                    <a:pt x="115587" y="66891"/>
                    <a:pt x="139007" y="62716"/>
                    <a:pt x="162336" y="5945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5" name="Google Shape;1935;p35"/>
            <p:cNvSpPr/>
            <p:nvPr/>
          </p:nvSpPr>
          <p:spPr>
            <a:xfrm>
              <a:off x="11842825" y="7306750"/>
              <a:ext cx="160957" cy="122542"/>
            </a:xfrm>
            <a:custGeom>
              <a:avLst/>
              <a:gdLst/>
              <a:ahLst/>
              <a:cxnLst/>
              <a:rect l="l" t="t" r="r" b="b"/>
              <a:pathLst>
                <a:path w="160957" h="122542" extrusionOk="0">
                  <a:moveTo>
                    <a:pt x="140247" y="69598"/>
                  </a:moveTo>
                  <a:cubicBezTo>
                    <a:pt x="141120" y="69598"/>
                    <a:pt x="141992" y="69598"/>
                    <a:pt x="142864" y="69598"/>
                  </a:cubicBezTo>
                  <a:lnTo>
                    <a:pt x="142359" y="69598"/>
                  </a:lnTo>
                  <a:lnTo>
                    <a:pt x="141487" y="69552"/>
                  </a:lnTo>
                  <a:lnTo>
                    <a:pt x="140660" y="69552"/>
                  </a:lnTo>
                  <a:lnTo>
                    <a:pt x="139880" y="69552"/>
                  </a:lnTo>
                  <a:lnTo>
                    <a:pt x="139099" y="69552"/>
                  </a:lnTo>
                  <a:lnTo>
                    <a:pt x="138364" y="69552"/>
                  </a:lnTo>
                  <a:lnTo>
                    <a:pt x="137675" y="69552"/>
                  </a:lnTo>
                  <a:lnTo>
                    <a:pt x="136986" y="69552"/>
                  </a:lnTo>
                  <a:lnTo>
                    <a:pt x="136298" y="69552"/>
                  </a:lnTo>
                  <a:lnTo>
                    <a:pt x="135609" y="69552"/>
                  </a:lnTo>
                  <a:lnTo>
                    <a:pt x="134920" y="69552"/>
                  </a:lnTo>
                  <a:lnTo>
                    <a:pt x="134185" y="69552"/>
                  </a:lnTo>
                  <a:lnTo>
                    <a:pt x="133404" y="69552"/>
                  </a:lnTo>
                  <a:lnTo>
                    <a:pt x="132578" y="69552"/>
                  </a:lnTo>
                  <a:lnTo>
                    <a:pt x="131751" y="69552"/>
                  </a:lnTo>
                  <a:lnTo>
                    <a:pt x="130879" y="69552"/>
                  </a:lnTo>
                  <a:lnTo>
                    <a:pt x="130144" y="69552"/>
                  </a:lnTo>
                  <a:cubicBezTo>
                    <a:pt x="133496" y="69552"/>
                    <a:pt x="136895" y="69598"/>
                    <a:pt x="140247" y="69598"/>
                  </a:cubicBezTo>
                  <a:close/>
                  <a:moveTo>
                    <a:pt x="160958" y="57349"/>
                  </a:moveTo>
                  <a:cubicBezTo>
                    <a:pt x="156366" y="64276"/>
                    <a:pt x="153059" y="72443"/>
                    <a:pt x="148467" y="79095"/>
                  </a:cubicBezTo>
                  <a:cubicBezTo>
                    <a:pt x="146033" y="85610"/>
                    <a:pt x="134277" y="94556"/>
                    <a:pt x="135104" y="102402"/>
                  </a:cubicBezTo>
                  <a:cubicBezTo>
                    <a:pt x="124725" y="104696"/>
                    <a:pt x="113566" y="114101"/>
                    <a:pt x="105116" y="122543"/>
                  </a:cubicBezTo>
                  <a:cubicBezTo>
                    <a:pt x="102499" y="104375"/>
                    <a:pt x="94554" y="82582"/>
                    <a:pt x="73568" y="80609"/>
                  </a:cubicBezTo>
                  <a:cubicBezTo>
                    <a:pt x="51112" y="77352"/>
                    <a:pt x="21675" y="78315"/>
                    <a:pt x="12766" y="99741"/>
                  </a:cubicBezTo>
                  <a:cubicBezTo>
                    <a:pt x="12583" y="99741"/>
                    <a:pt x="12445" y="99695"/>
                    <a:pt x="12261" y="99695"/>
                  </a:cubicBezTo>
                  <a:cubicBezTo>
                    <a:pt x="7485" y="100888"/>
                    <a:pt x="3766" y="104420"/>
                    <a:pt x="0" y="107448"/>
                  </a:cubicBezTo>
                  <a:cubicBezTo>
                    <a:pt x="413" y="106714"/>
                    <a:pt x="781" y="105980"/>
                    <a:pt x="1194" y="105338"/>
                  </a:cubicBezTo>
                  <a:cubicBezTo>
                    <a:pt x="8909" y="89097"/>
                    <a:pt x="20665" y="73314"/>
                    <a:pt x="25579" y="55835"/>
                  </a:cubicBezTo>
                  <a:cubicBezTo>
                    <a:pt x="28931" y="53311"/>
                    <a:pt x="31227" y="49779"/>
                    <a:pt x="32146" y="46062"/>
                  </a:cubicBezTo>
                  <a:cubicBezTo>
                    <a:pt x="33386" y="41062"/>
                    <a:pt x="33753" y="36015"/>
                    <a:pt x="33523" y="30968"/>
                  </a:cubicBezTo>
                  <a:cubicBezTo>
                    <a:pt x="39631" y="29592"/>
                    <a:pt x="42937" y="19223"/>
                    <a:pt x="47116" y="14681"/>
                  </a:cubicBezTo>
                  <a:cubicBezTo>
                    <a:pt x="50744" y="9680"/>
                    <a:pt x="54418" y="4680"/>
                    <a:pt x="58505" y="0"/>
                  </a:cubicBezTo>
                  <a:cubicBezTo>
                    <a:pt x="59378" y="7341"/>
                    <a:pt x="61444" y="14635"/>
                    <a:pt x="63648" y="21609"/>
                  </a:cubicBezTo>
                  <a:cubicBezTo>
                    <a:pt x="66036" y="34684"/>
                    <a:pt x="63648" y="52348"/>
                    <a:pt x="81237" y="58541"/>
                  </a:cubicBezTo>
                  <a:cubicBezTo>
                    <a:pt x="88722" y="61340"/>
                    <a:pt x="96575" y="62258"/>
                    <a:pt x="104565" y="62258"/>
                  </a:cubicBezTo>
                  <a:cubicBezTo>
                    <a:pt x="118204" y="62258"/>
                    <a:pt x="132256" y="59551"/>
                    <a:pt x="145712" y="58863"/>
                  </a:cubicBezTo>
                  <a:cubicBezTo>
                    <a:pt x="150625" y="58358"/>
                    <a:pt x="156044" y="58450"/>
                    <a:pt x="160958" y="5734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6" name="Google Shape;1936;p35"/>
            <p:cNvSpPr/>
            <p:nvPr/>
          </p:nvSpPr>
          <p:spPr>
            <a:xfrm>
              <a:off x="11924564" y="7292711"/>
              <a:ext cx="71757" cy="58512"/>
            </a:xfrm>
            <a:custGeom>
              <a:avLst/>
              <a:gdLst/>
              <a:ahLst/>
              <a:cxnLst/>
              <a:rect l="l" t="t" r="r" b="b"/>
              <a:pathLst>
                <a:path w="71757" h="58512" extrusionOk="0">
                  <a:moveTo>
                    <a:pt x="65121" y="2156"/>
                  </a:moveTo>
                  <a:cubicBezTo>
                    <a:pt x="68289" y="18719"/>
                    <a:pt x="74075" y="35923"/>
                    <a:pt x="70769" y="52715"/>
                  </a:cubicBezTo>
                  <a:cubicBezTo>
                    <a:pt x="55201" y="54275"/>
                    <a:pt x="39771" y="56752"/>
                    <a:pt x="24204" y="58312"/>
                  </a:cubicBezTo>
                  <a:cubicBezTo>
                    <a:pt x="18142" y="58587"/>
                    <a:pt x="11667" y="58954"/>
                    <a:pt x="6110" y="56569"/>
                  </a:cubicBezTo>
                  <a:cubicBezTo>
                    <a:pt x="8269" y="39089"/>
                    <a:pt x="-2293" y="21380"/>
                    <a:pt x="462" y="3670"/>
                  </a:cubicBezTo>
                  <a:cubicBezTo>
                    <a:pt x="12677" y="1330"/>
                    <a:pt x="25444" y="0"/>
                    <a:pt x="38118" y="0"/>
                  </a:cubicBezTo>
                  <a:cubicBezTo>
                    <a:pt x="47165" y="0"/>
                    <a:pt x="56258" y="688"/>
                    <a:pt x="65121" y="215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7" name="Google Shape;1937;p35"/>
            <p:cNvSpPr/>
            <p:nvPr/>
          </p:nvSpPr>
          <p:spPr>
            <a:xfrm>
              <a:off x="12064552" y="7279177"/>
              <a:ext cx="84848" cy="63558"/>
            </a:xfrm>
            <a:custGeom>
              <a:avLst/>
              <a:gdLst/>
              <a:ahLst/>
              <a:cxnLst/>
              <a:rect l="l" t="t" r="r" b="b"/>
              <a:pathLst>
                <a:path w="84848" h="63558" extrusionOk="0">
                  <a:moveTo>
                    <a:pt x="69927" y="0"/>
                  </a:moveTo>
                  <a:cubicBezTo>
                    <a:pt x="76677" y="19177"/>
                    <a:pt x="85540" y="38859"/>
                    <a:pt x="84805" y="59046"/>
                  </a:cubicBezTo>
                  <a:cubicBezTo>
                    <a:pt x="77320" y="59872"/>
                    <a:pt x="69743" y="60147"/>
                    <a:pt x="62212" y="60744"/>
                  </a:cubicBezTo>
                  <a:cubicBezTo>
                    <a:pt x="52752" y="61432"/>
                    <a:pt x="43338" y="62395"/>
                    <a:pt x="33878" y="63175"/>
                  </a:cubicBezTo>
                  <a:lnTo>
                    <a:pt x="34061" y="63175"/>
                  </a:lnTo>
                  <a:cubicBezTo>
                    <a:pt x="24647" y="63818"/>
                    <a:pt x="11238" y="64873"/>
                    <a:pt x="9263" y="54779"/>
                  </a:cubicBezTo>
                  <a:cubicBezTo>
                    <a:pt x="6186" y="41704"/>
                    <a:pt x="-472" y="29959"/>
                    <a:pt x="33" y="16195"/>
                  </a:cubicBezTo>
                  <a:cubicBezTo>
                    <a:pt x="-794" y="6469"/>
                    <a:pt x="14223" y="7754"/>
                    <a:pt x="22213" y="5505"/>
                  </a:cubicBezTo>
                  <a:cubicBezTo>
                    <a:pt x="37965" y="3028"/>
                    <a:pt x="53900" y="321"/>
                    <a:pt x="69927" y="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8" name="Google Shape;1938;p35"/>
            <p:cNvSpPr/>
            <p:nvPr/>
          </p:nvSpPr>
          <p:spPr>
            <a:xfrm>
              <a:off x="12003140" y="7299272"/>
              <a:ext cx="150349" cy="153464"/>
            </a:xfrm>
            <a:custGeom>
              <a:avLst/>
              <a:gdLst/>
              <a:ahLst/>
              <a:cxnLst/>
              <a:rect l="l" t="t" r="r" b="b"/>
              <a:pathLst>
                <a:path w="150349" h="153464" extrusionOk="0">
                  <a:moveTo>
                    <a:pt x="150350" y="58358"/>
                  </a:moveTo>
                  <a:cubicBezTo>
                    <a:pt x="146125" y="65240"/>
                    <a:pt x="142222" y="72259"/>
                    <a:pt x="137905" y="79095"/>
                  </a:cubicBezTo>
                  <a:cubicBezTo>
                    <a:pt x="134736" y="85656"/>
                    <a:pt x="123898" y="95107"/>
                    <a:pt x="130098" y="101851"/>
                  </a:cubicBezTo>
                  <a:cubicBezTo>
                    <a:pt x="127067" y="102677"/>
                    <a:pt x="124036" y="103503"/>
                    <a:pt x="121097" y="104283"/>
                  </a:cubicBezTo>
                  <a:cubicBezTo>
                    <a:pt x="112923" y="106668"/>
                    <a:pt x="107367" y="113092"/>
                    <a:pt x="103968" y="121258"/>
                  </a:cubicBezTo>
                  <a:cubicBezTo>
                    <a:pt x="93911" y="130938"/>
                    <a:pt x="85645" y="142316"/>
                    <a:pt x="77196" y="153465"/>
                  </a:cubicBezTo>
                  <a:cubicBezTo>
                    <a:pt x="77609" y="130067"/>
                    <a:pt x="72833" y="98915"/>
                    <a:pt x="45417" y="96116"/>
                  </a:cubicBezTo>
                  <a:cubicBezTo>
                    <a:pt x="32834" y="94235"/>
                    <a:pt x="20114" y="95520"/>
                    <a:pt x="7485" y="96529"/>
                  </a:cubicBezTo>
                  <a:cubicBezTo>
                    <a:pt x="4868" y="96667"/>
                    <a:pt x="2388" y="96850"/>
                    <a:pt x="0" y="97080"/>
                  </a:cubicBezTo>
                  <a:cubicBezTo>
                    <a:pt x="4271" y="88546"/>
                    <a:pt x="16027" y="62625"/>
                    <a:pt x="12858" y="56156"/>
                  </a:cubicBezTo>
                  <a:cubicBezTo>
                    <a:pt x="17680" y="48953"/>
                    <a:pt x="18415" y="40511"/>
                    <a:pt x="17726" y="31932"/>
                  </a:cubicBezTo>
                  <a:cubicBezTo>
                    <a:pt x="19241" y="31427"/>
                    <a:pt x="20573" y="30372"/>
                    <a:pt x="21354" y="28858"/>
                  </a:cubicBezTo>
                  <a:cubicBezTo>
                    <a:pt x="25165" y="21838"/>
                    <a:pt x="29023" y="14865"/>
                    <a:pt x="32743" y="7799"/>
                  </a:cubicBezTo>
                  <a:cubicBezTo>
                    <a:pt x="33753" y="5322"/>
                    <a:pt x="35222" y="2707"/>
                    <a:pt x="36554" y="0"/>
                  </a:cubicBezTo>
                  <a:cubicBezTo>
                    <a:pt x="37059" y="14589"/>
                    <a:pt x="43351" y="28950"/>
                    <a:pt x="50423" y="42163"/>
                  </a:cubicBezTo>
                  <a:cubicBezTo>
                    <a:pt x="51892" y="44640"/>
                    <a:pt x="54418" y="46475"/>
                    <a:pt x="57403" y="47209"/>
                  </a:cubicBezTo>
                  <a:cubicBezTo>
                    <a:pt x="58964" y="50192"/>
                    <a:pt x="61260" y="52852"/>
                    <a:pt x="64429" y="54871"/>
                  </a:cubicBezTo>
                  <a:cubicBezTo>
                    <a:pt x="68057" y="57211"/>
                    <a:pt x="72420" y="58954"/>
                    <a:pt x="76966" y="59734"/>
                  </a:cubicBezTo>
                  <a:cubicBezTo>
                    <a:pt x="83257" y="60514"/>
                    <a:pt x="89594" y="60790"/>
                    <a:pt x="95978" y="60790"/>
                  </a:cubicBezTo>
                  <a:cubicBezTo>
                    <a:pt x="114071" y="60835"/>
                    <a:pt x="132302" y="58541"/>
                    <a:pt x="150350" y="5835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9" name="Google Shape;1939;p35"/>
            <p:cNvSpPr/>
            <p:nvPr/>
          </p:nvSpPr>
          <p:spPr>
            <a:xfrm>
              <a:off x="12147291" y="7303676"/>
              <a:ext cx="150028" cy="127497"/>
            </a:xfrm>
            <a:custGeom>
              <a:avLst/>
              <a:gdLst/>
              <a:ahLst/>
              <a:cxnLst/>
              <a:rect l="l" t="t" r="r" b="b"/>
              <a:pathLst>
                <a:path w="150028" h="127497" extrusionOk="0">
                  <a:moveTo>
                    <a:pt x="150028" y="72351"/>
                  </a:moveTo>
                  <a:cubicBezTo>
                    <a:pt x="146722" y="77398"/>
                    <a:pt x="143829" y="81986"/>
                    <a:pt x="141808" y="83867"/>
                  </a:cubicBezTo>
                  <a:cubicBezTo>
                    <a:pt x="139558" y="86069"/>
                    <a:pt x="138961" y="89464"/>
                    <a:pt x="140017" y="92262"/>
                  </a:cubicBezTo>
                  <a:cubicBezTo>
                    <a:pt x="126378" y="92538"/>
                    <a:pt x="112785" y="94832"/>
                    <a:pt x="102637" y="98594"/>
                  </a:cubicBezTo>
                  <a:cubicBezTo>
                    <a:pt x="99055" y="100750"/>
                    <a:pt x="96437" y="103595"/>
                    <a:pt x="94600" y="106898"/>
                  </a:cubicBezTo>
                  <a:cubicBezTo>
                    <a:pt x="94003" y="107173"/>
                    <a:pt x="93406" y="107494"/>
                    <a:pt x="92855" y="107770"/>
                  </a:cubicBezTo>
                  <a:cubicBezTo>
                    <a:pt x="83533" y="113275"/>
                    <a:pt x="75313" y="120524"/>
                    <a:pt x="67047" y="127497"/>
                  </a:cubicBezTo>
                  <a:cubicBezTo>
                    <a:pt x="64246" y="112128"/>
                    <a:pt x="59424" y="99511"/>
                    <a:pt x="53408" y="96300"/>
                  </a:cubicBezTo>
                  <a:cubicBezTo>
                    <a:pt x="36830" y="88546"/>
                    <a:pt x="18048" y="90198"/>
                    <a:pt x="0" y="94098"/>
                  </a:cubicBezTo>
                  <a:cubicBezTo>
                    <a:pt x="4133" y="87308"/>
                    <a:pt x="6705" y="76710"/>
                    <a:pt x="9552" y="72122"/>
                  </a:cubicBezTo>
                  <a:cubicBezTo>
                    <a:pt x="10424" y="68038"/>
                    <a:pt x="17359" y="57073"/>
                    <a:pt x="18277" y="50375"/>
                  </a:cubicBezTo>
                  <a:cubicBezTo>
                    <a:pt x="25211" y="45741"/>
                    <a:pt x="27324" y="37254"/>
                    <a:pt x="26819" y="27298"/>
                  </a:cubicBezTo>
                  <a:cubicBezTo>
                    <a:pt x="33431" y="17985"/>
                    <a:pt x="40274" y="8763"/>
                    <a:pt x="47576" y="0"/>
                  </a:cubicBezTo>
                  <a:cubicBezTo>
                    <a:pt x="49137" y="1973"/>
                    <a:pt x="51663" y="3395"/>
                    <a:pt x="55474" y="3808"/>
                  </a:cubicBezTo>
                  <a:cubicBezTo>
                    <a:pt x="56117" y="18856"/>
                    <a:pt x="57311" y="33492"/>
                    <a:pt x="59883" y="48678"/>
                  </a:cubicBezTo>
                  <a:cubicBezTo>
                    <a:pt x="59883" y="67488"/>
                    <a:pt x="77884" y="71617"/>
                    <a:pt x="96850" y="72489"/>
                  </a:cubicBezTo>
                  <a:lnTo>
                    <a:pt x="97723" y="72489"/>
                  </a:lnTo>
                  <a:lnTo>
                    <a:pt x="98733" y="72489"/>
                  </a:lnTo>
                  <a:lnTo>
                    <a:pt x="99743" y="72489"/>
                  </a:lnTo>
                  <a:lnTo>
                    <a:pt x="100708" y="72489"/>
                  </a:lnTo>
                  <a:lnTo>
                    <a:pt x="101626" y="72489"/>
                  </a:lnTo>
                  <a:lnTo>
                    <a:pt x="102499" y="72489"/>
                  </a:lnTo>
                  <a:lnTo>
                    <a:pt x="103371" y="72489"/>
                  </a:lnTo>
                  <a:lnTo>
                    <a:pt x="104244" y="72489"/>
                  </a:lnTo>
                  <a:lnTo>
                    <a:pt x="105116" y="72489"/>
                  </a:lnTo>
                  <a:lnTo>
                    <a:pt x="105943" y="72489"/>
                  </a:lnTo>
                  <a:lnTo>
                    <a:pt x="106770" y="72489"/>
                  </a:lnTo>
                  <a:lnTo>
                    <a:pt x="107642" y="72489"/>
                  </a:lnTo>
                  <a:lnTo>
                    <a:pt x="108561" y="72489"/>
                  </a:lnTo>
                  <a:lnTo>
                    <a:pt x="109525" y="72489"/>
                  </a:lnTo>
                  <a:lnTo>
                    <a:pt x="110535" y="72489"/>
                  </a:lnTo>
                  <a:lnTo>
                    <a:pt x="111591" y="72535"/>
                  </a:lnTo>
                  <a:lnTo>
                    <a:pt x="112188" y="72535"/>
                  </a:lnTo>
                  <a:cubicBezTo>
                    <a:pt x="112510" y="72535"/>
                    <a:pt x="112877" y="72535"/>
                    <a:pt x="113199" y="72535"/>
                  </a:cubicBezTo>
                  <a:cubicBezTo>
                    <a:pt x="116873" y="72535"/>
                    <a:pt x="120408" y="72535"/>
                    <a:pt x="123669" y="72580"/>
                  </a:cubicBezTo>
                  <a:cubicBezTo>
                    <a:pt x="126930" y="72489"/>
                    <a:pt x="130374" y="72535"/>
                    <a:pt x="133726" y="72535"/>
                  </a:cubicBezTo>
                  <a:cubicBezTo>
                    <a:pt x="139237" y="72764"/>
                    <a:pt x="144701" y="72764"/>
                    <a:pt x="150028" y="7235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0" name="Google Shape;1940;p35"/>
            <p:cNvSpPr/>
            <p:nvPr/>
          </p:nvSpPr>
          <p:spPr>
            <a:xfrm>
              <a:off x="12212133" y="7291014"/>
              <a:ext cx="88590" cy="67814"/>
            </a:xfrm>
            <a:custGeom>
              <a:avLst/>
              <a:gdLst/>
              <a:ahLst/>
              <a:cxnLst/>
              <a:rect l="l" t="t" r="r" b="b"/>
              <a:pathLst>
                <a:path w="88590" h="67814" extrusionOk="0">
                  <a:moveTo>
                    <a:pt x="81420" y="4267"/>
                  </a:moveTo>
                  <a:cubicBezTo>
                    <a:pt x="83763" y="24270"/>
                    <a:pt x="92396" y="45328"/>
                    <a:pt x="86656" y="65194"/>
                  </a:cubicBezTo>
                  <a:cubicBezTo>
                    <a:pt x="82339" y="65790"/>
                    <a:pt x="77884" y="66112"/>
                    <a:pt x="73522" y="66433"/>
                  </a:cubicBezTo>
                  <a:cubicBezTo>
                    <a:pt x="67139" y="66800"/>
                    <a:pt x="59240" y="66846"/>
                    <a:pt x="51341" y="67075"/>
                  </a:cubicBezTo>
                  <a:cubicBezTo>
                    <a:pt x="47713" y="66983"/>
                    <a:pt x="43856" y="67213"/>
                    <a:pt x="39998" y="67442"/>
                  </a:cubicBezTo>
                  <a:cubicBezTo>
                    <a:pt x="31135" y="67947"/>
                    <a:pt x="22089" y="68497"/>
                    <a:pt x="14420" y="65010"/>
                  </a:cubicBezTo>
                  <a:cubicBezTo>
                    <a:pt x="6108" y="48769"/>
                    <a:pt x="4041" y="30785"/>
                    <a:pt x="0" y="13488"/>
                  </a:cubicBezTo>
                  <a:cubicBezTo>
                    <a:pt x="2572" y="11424"/>
                    <a:pt x="2985" y="8212"/>
                    <a:pt x="4133" y="5460"/>
                  </a:cubicBezTo>
                  <a:cubicBezTo>
                    <a:pt x="18782" y="2523"/>
                    <a:pt x="34763" y="0"/>
                    <a:pt x="50377" y="0"/>
                  </a:cubicBezTo>
                  <a:cubicBezTo>
                    <a:pt x="61123" y="0"/>
                    <a:pt x="71593" y="1193"/>
                    <a:pt x="81420" y="426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1" name="Google Shape;1941;p35"/>
            <p:cNvSpPr/>
            <p:nvPr/>
          </p:nvSpPr>
          <p:spPr>
            <a:xfrm>
              <a:off x="12356651" y="7268990"/>
              <a:ext cx="82657" cy="67012"/>
            </a:xfrm>
            <a:custGeom>
              <a:avLst/>
              <a:gdLst/>
              <a:ahLst/>
              <a:cxnLst/>
              <a:rect l="l" t="t" r="r" b="b"/>
              <a:pathLst>
                <a:path w="82657" h="67012" extrusionOk="0">
                  <a:moveTo>
                    <a:pt x="73568" y="5002"/>
                  </a:moveTo>
                  <a:cubicBezTo>
                    <a:pt x="79078" y="24317"/>
                    <a:pt x="87804" y="46523"/>
                    <a:pt x="78711" y="66251"/>
                  </a:cubicBezTo>
                  <a:cubicBezTo>
                    <a:pt x="74486" y="66297"/>
                    <a:pt x="70261" y="66159"/>
                    <a:pt x="66082" y="66159"/>
                  </a:cubicBezTo>
                  <a:cubicBezTo>
                    <a:pt x="61306" y="66159"/>
                    <a:pt x="56530" y="66342"/>
                    <a:pt x="51755" y="66480"/>
                  </a:cubicBezTo>
                  <a:cubicBezTo>
                    <a:pt x="39677" y="66572"/>
                    <a:pt x="27278" y="67902"/>
                    <a:pt x="15384" y="65975"/>
                  </a:cubicBezTo>
                  <a:cubicBezTo>
                    <a:pt x="5786" y="46431"/>
                    <a:pt x="6521" y="24317"/>
                    <a:pt x="0" y="3947"/>
                  </a:cubicBezTo>
                  <a:cubicBezTo>
                    <a:pt x="9322" y="1470"/>
                    <a:pt x="19241" y="1424"/>
                    <a:pt x="28931" y="690"/>
                  </a:cubicBezTo>
                  <a:cubicBezTo>
                    <a:pt x="35314" y="690"/>
                    <a:pt x="42754" y="2"/>
                    <a:pt x="50056" y="2"/>
                  </a:cubicBezTo>
                  <a:cubicBezTo>
                    <a:pt x="58735" y="-44"/>
                    <a:pt x="67230" y="919"/>
                    <a:pt x="73568" y="500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2" name="Google Shape;1942;p35"/>
            <p:cNvSpPr/>
            <p:nvPr/>
          </p:nvSpPr>
          <p:spPr>
            <a:xfrm>
              <a:off x="12195968" y="7285187"/>
              <a:ext cx="254134" cy="300782"/>
            </a:xfrm>
            <a:custGeom>
              <a:avLst/>
              <a:gdLst/>
              <a:ahLst/>
              <a:cxnLst/>
              <a:rect l="l" t="t" r="r" b="b"/>
              <a:pathLst>
                <a:path w="254134" h="300782" extrusionOk="0">
                  <a:moveTo>
                    <a:pt x="254134" y="220632"/>
                  </a:moveTo>
                  <a:cubicBezTo>
                    <a:pt x="250185" y="226963"/>
                    <a:pt x="245960" y="233157"/>
                    <a:pt x="241184" y="238983"/>
                  </a:cubicBezTo>
                  <a:cubicBezTo>
                    <a:pt x="238934" y="242378"/>
                    <a:pt x="233975" y="246324"/>
                    <a:pt x="231862" y="250453"/>
                  </a:cubicBezTo>
                  <a:cubicBezTo>
                    <a:pt x="231770" y="250453"/>
                    <a:pt x="231678" y="250453"/>
                    <a:pt x="231587" y="250453"/>
                  </a:cubicBezTo>
                  <a:cubicBezTo>
                    <a:pt x="221575" y="251279"/>
                    <a:pt x="201967" y="252885"/>
                    <a:pt x="206880" y="267520"/>
                  </a:cubicBezTo>
                  <a:cubicBezTo>
                    <a:pt x="206375" y="270410"/>
                    <a:pt x="206008" y="273301"/>
                    <a:pt x="205640" y="276191"/>
                  </a:cubicBezTo>
                  <a:cubicBezTo>
                    <a:pt x="197742" y="280320"/>
                    <a:pt x="186950" y="293212"/>
                    <a:pt x="183552" y="296102"/>
                  </a:cubicBezTo>
                  <a:cubicBezTo>
                    <a:pt x="182587" y="297571"/>
                    <a:pt x="180980" y="299130"/>
                    <a:pt x="179235" y="300782"/>
                  </a:cubicBezTo>
                  <a:cubicBezTo>
                    <a:pt x="178868" y="291285"/>
                    <a:pt x="177811" y="281834"/>
                    <a:pt x="177077" y="273163"/>
                  </a:cubicBezTo>
                  <a:cubicBezTo>
                    <a:pt x="176250" y="255041"/>
                    <a:pt x="158570" y="246691"/>
                    <a:pt x="142451" y="245682"/>
                  </a:cubicBezTo>
                  <a:cubicBezTo>
                    <a:pt x="124817" y="244672"/>
                    <a:pt x="105713" y="241277"/>
                    <a:pt x="89227" y="249306"/>
                  </a:cubicBezTo>
                  <a:cubicBezTo>
                    <a:pt x="84819" y="251462"/>
                    <a:pt x="79675" y="254215"/>
                    <a:pt x="79170" y="259629"/>
                  </a:cubicBezTo>
                  <a:cubicBezTo>
                    <a:pt x="78849" y="262519"/>
                    <a:pt x="78573" y="265455"/>
                    <a:pt x="78344" y="268346"/>
                  </a:cubicBezTo>
                  <a:cubicBezTo>
                    <a:pt x="71960" y="267658"/>
                    <a:pt x="59929" y="281742"/>
                    <a:pt x="56530" y="284862"/>
                  </a:cubicBezTo>
                  <a:cubicBezTo>
                    <a:pt x="56117" y="285413"/>
                    <a:pt x="55566" y="286009"/>
                    <a:pt x="54969" y="286651"/>
                  </a:cubicBezTo>
                  <a:cubicBezTo>
                    <a:pt x="53913" y="269997"/>
                    <a:pt x="49964" y="254811"/>
                    <a:pt x="42249" y="248618"/>
                  </a:cubicBezTo>
                  <a:cubicBezTo>
                    <a:pt x="29482" y="241002"/>
                    <a:pt x="14787" y="237836"/>
                    <a:pt x="0" y="237653"/>
                  </a:cubicBezTo>
                  <a:cubicBezTo>
                    <a:pt x="2204" y="234028"/>
                    <a:pt x="3903" y="229899"/>
                    <a:pt x="5327" y="227009"/>
                  </a:cubicBezTo>
                  <a:cubicBezTo>
                    <a:pt x="7210" y="222971"/>
                    <a:pt x="9460" y="219072"/>
                    <a:pt x="11572" y="215218"/>
                  </a:cubicBezTo>
                  <a:cubicBezTo>
                    <a:pt x="19701" y="207923"/>
                    <a:pt x="22135" y="185718"/>
                    <a:pt x="20573" y="163971"/>
                  </a:cubicBezTo>
                  <a:cubicBezTo>
                    <a:pt x="27324" y="156264"/>
                    <a:pt x="34212" y="148510"/>
                    <a:pt x="41835" y="141582"/>
                  </a:cubicBezTo>
                  <a:cubicBezTo>
                    <a:pt x="41468" y="149657"/>
                    <a:pt x="42846" y="158099"/>
                    <a:pt x="44177" y="165026"/>
                  </a:cubicBezTo>
                  <a:cubicBezTo>
                    <a:pt x="44820" y="167687"/>
                    <a:pt x="46703" y="169798"/>
                    <a:pt x="49091" y="170945"/>
                  </a:cubicBezTo>
                  <a:cubicBezTo>
                    <a:pt x="48310" y="214851"/>
                    <a:pt x="62225" y="217879"/>
                    <a:pt x="102499" y="219393"/>
                  </a:cubicBezTo>
                  <a:cubicBezTo>
                    <a:pt x="108561" y="219393"/>
                    <a:pt x="114117" y="219209"/>
                    <a:pt x="119077" y="218613"/>
                  </a:cubicBezTo>
                  <a:cubicBezTo>
                    <a:pt x="118801" y="218934"/>
                    <a:pt x="118572" y="219209"/>
                    <a:pt x="118342" y="219347"/>
                  </a:cubicBezTo>
                  <a:cubicBezTo>
                    <a:pt x="114484" y="223660"/>
                    <a:pt x="107642" y="230129"/>
                    <a:pt x="114255" y="235221"/>
                  </a:cubicBezTo>
                  <a:cubicBezTo>
                    <a:pt x="117515" y="237561"/>
                    <a:pt x="122154" y="236460"/>
                    <a:pt x="124082" y="232927"/>
                  </a:cubicBezTo>
                  <a:cubicBezTo>
                    <a:pt x="127205" y="226642"/>
                    <a:pt x="131154" y="220586"/>
                    <a:pt x="134277" y="214255"/>
                  </a:cubicBezTo>
                  <a:cubicBezTo>
                    <a:pt x="142773" y="209575"/>
                    <a:pt x="147686" y="200720"/>
                    <a:pt x="148329" y="184296"/>
                  </a:cubicBezTo>
                  <a:cubicBezTo>
                    <a:pt x="148283" y="180304"/>
                    <a:pt x="148421" y="175854"/>
                    <a:pt x="148467" y="171174"/>
                  </a:cubicBezTo>
                  <a:cubicBezTo>
                    <a:pt x="152600" y="162228"/>
                    <a:pt x="157330" y="153557"/>
                    <a:pt x="162473" y="145207"/>
                  </a:cubicBezTo>
                  <a:cubicBezTo>
                    <a:pt x="163759" y="142408"/>
                    <a:pt x="167112" y="139288"/>
                    <a:pt x="167341" y="135939"/>
                  </a:cubicBezTo>
                  <a:cubicBezTo>
                    <a:pt x="166331" y="131076"/>
                    <a:pt x="160820" y="134242"/>
                    <a:pt x="158937" y="136811"/>
                  </a:cubicBezTo>
                  <a:cubicBezTo>
                    <a:pt x="154942" y="141032"/>
                    <a:pt x="151314" y="145528"/>
                    <a:pt x="147870" y="150162"/>
                  </a:cubicBezTo>
                  <a:cubicBezTo>
                    <a:pt x="146538" y="137086"/>
                    <a:pt x="142681" y="124928"/>
                    <a:pt x="132348" y="118459"/>
                  </a:cubicBezTo>
                  <a:cubicBezTo>
                    <a:pt x="125001" y="114514"/>
                    <a:pt x="115541" y="112220"/>
                    <a:pt x="105392" y="111210"/>
                  </a:cubicBezTo>
                  <a:cubicBezTo>
                    <a:pt x="109020" y="106026"/>
                    <a:pt x="110994" y="97401"/>
                    <a:pt x="113612" y="92951"/>
                  </a:cubicBezTo>
                  <a:cubicBezTo>
                    <a:pt x="114393" y="91253"/>
                    <a:pt x="115311" y="89326"/>
                    <a:pt x="116321" y="87308"/>
                  </a:cubicBezTo>
                  <a:cubicBezTo>
                    <a:pt x="132302" y="77811"/>
                    <a:pt x="129455" y="58266"/>
                    <a:pt x="127894" y="43860"/>
                  </a:cubicBezTo>
                  <a:cubicBezTo>
                    <a:pt x="126333" y="35189"/>
                    <a:pt x="125460" y="26380"/>
                    <a:pt x="123990" y="17663"/>
                  </a:cubicBezTo>
                  <a:cubicBezTo>
                    <a:pt x="127940" y="12479"/>
                    <a:pt x="130925" y="4404"/>
                    <a:pt x="134415" y="872"/>
                  </a:cubicBezTo>
                  <a:cubicBezTo>
                    <a:pt x="134598" y="596"/>
                    <a:pt x="134782" y="275"/>
                    <a:pt x="134966" y="0"/>
                  </a:cubicBezTo>
                  <a:cubicBezTo>
                    <a:pt x="136390" y="7845"/>
                    <a:pt x="139191" y="15736"/>
                    <a:pt x="140936" y="22160"/>
                  </a:cubicBezTo>
                  <a:cubicBezTo>
                    <a:pt x="145023" y="30051"/>
                    <a:pt x="144518" y="43585"/>
                    <a:pt x="154804" y="47485"/>
                  </a:cubicBezTo>
                  <a:cubicBezTo>
                    <a:pt x="155080" y="71479"/>
                    <a:pt x="183414" y="70608"/>
                    <a:pt x="208212" y="69782"/>
                  </a:cubicBezTo>
                  <a:cubicBezTo>
                    <a:pt x="216616" y="69461"/>
                    <a:pt x="224652" y="69185"/>
                    <a:pt x="231035" y="69874"/>
                  </a:cubicBezTo>
                  <a:cubicBezTo>
                    <a:pt x="233745" y="70332"/>
                    <a:pt x="236271" y="70562"/>
                    <a:pt x="238613" y="70562"/>
                  </a:cubicBezTo>
                  <a:cubicBezTo>
                    <a:pt x="241873" y="70562"/>
                    <a:pt x="244766" y="70149"/>
                    <a:pt x="247430" y="69369"/>
                  </a:cubicBezTo>
                  <a:cubicBezTo>
                    <a:pt x="241827" y="77535"/>
                    <a:pt x="236500" y="85931"/>
                    <a:pt x="230301" y="93685"/>
                  </a:cubicBezTo>
                  <a:cubicBezTo>
                    <a:pt x="226994" y="98410"/>
                    <a:pt x="218591" y="104466"/>
                    <a:pt x="219279" y="110385"/>
                  </a:cubicBezTo>
                  <a:cubicBezTo>
                    <a:pt x="195262" y="112954"/>
                    <a:pt x="171107" y="124699"/>
                    <a:pt x="169408" y="144794"/>
                  </a:cubicBezTo>
                  <a:cubicBezTo>
                    <a:pt x="168535" y="154612"/>
                    <a:pt x="164264" y="173376"/>
                    <a:pt x="178041" y="175303"/>
                  </a:cubicBezTo>
                  <a:cubicBezTo>
                    <a:pt x="179465" y="197142"/>
                    <a:pt x="187455" y="218888"/>
                    <a:pt x="212483" y="220356"/>
                  </a:cubicBezTo>
                  <a:cubicBezTo>
                    <a:pt x="219050" y="220769"/>
                    <a:pt x="228602" y="221687"/>
                    <a:pt x="238383" y="221687"/>
                  </a:cubicBezTo>
                  <a:cubicBezTo>
                    <a:pt x="243848" y="221687"/>
                    <a:pt x="249221" y="221412"/>
                    <a:pt x="254134" y="22063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3" name="Google Shape;1943;p35"/>
            <p:cNvSpPr/>
            <p:nvPr/>
          </p:nvSpPr>
          <p:spPr>
            <a:xfrm>
              <a:off x="12431321" y="7296519"/>
              <a:ext cx="201553" cy="147087"/>
            </a:xfrm>
            <a:custGeom>
              <a:avLst/>
              <a:gdLst/>
              <a:ahLst/>
              <a:cxnLst/>
              <a:rect l="l" t="t" r="r" b="b"/>
              <a:pathLst>
                <a:path w="201553" h="147087" extrusionOk="0">
                  <a:moveTo>
                    <a:pt x="149156" y="58358"/>
                  </a:moveTo>
                  <a:cubicBezTo>
                    <a:pt x="162290" y="57027"/>
                    <a:pt x="184287" y="61478"/>
                    <a:pt x="201553" y="59230"/>
                  </a:cubicBezTo>
                  <a:cubicBezTo>
                    <a:pt x="196686" y="67304"/>
                    <a:pt x="191037" y="74920"/>
                    <a:pt x="185159" y="82307"/>
                  </a:cubicBezTo>
                  <a:cubicBezTo>
                    <a:pt x="182128" y="85151"/>
                    <a:pt x="179557" y="89234"/>
                    <a:pt x="180475" y="92951"/>
                  </a:cubicBezTo>
                  <a:cubicBezTo>
                    <a:pt x="179786" y="93822"/>
                    <a:pt x="179189" y="94694"/>
                    <a:pt x="178500" y="95520"/>
                  </a:cubicBezTo>
                  <a:cubicBezTo>
                    <a:pt x="176617" y="97722"/>
                    <a:pt x="174597" y="100658"/>
                    <a:pt x="173954" y="103549"/>
                  </a:cubicBezTo>
                  <a:cubicBezTo>
                    <a:pt x="154207" y="104237"/>
                    <a:pt x="134461" y="105338"/>
                    <a:pt x="114806" y="106990"/>
                  </a:cubicBezTo>
                  <a:cubicBezTo>
                    <a:pt x="103785" y="108274"/>
                    <a:pt x="92671" y="108871"/>
                    <a:pt x="81696" y="110614"/>
                  </a:cubicBezTo>
                  <a:cubicBezTo>
                    <a:pt x="74073" y="111440"/>
                    <a:pt x="70261" y="120983"/>
                    <a:pt x="74670" y="126855"/>
                  </a:cubicBezTo>
                  <a:cubicBezTo>
                    <a:pt x="72971" y="125066"/>
                    <a:pt x="68424" y="126167"/>
                    <a:pt x="66312" y="127635"/>
                  </a:cubicBezTo>
                  <a:cubicBezTo>
                    <a:pt x="57311" y="132544"/>
                    <a:pt x="49137" y="139197"/>
                    <a:pt x="42478" y="147088"/>
                  </a:cubicBezTo>
                  <a:cubicBezTo>
                    <a:pt x="39447" y="130847"/>
                    <a:pt x="33340" y="115477"/>
                    <a:pt x="25211" y="106164"/>
                  </a:cubicBezTo>
                  <a:cubicBezTo>
                    <a:pt x="19104" y="101851"/>
                    <a:pt x="10057" y="99374"/>
                    <a:pt x="0" y="98731"/>
                  </a:cubicBezTo>
                  <a:cubicBezTo>
                    <a:pt x="8725" y="85931"/>
                    <a:pt x="15981" y="72076"/>
                    <a:pt x="20987" y="57440"/>
                  </a:cubicBezTo>
                  <a:cubicBezTo>
                    <a:pt x="21446" y="56339"/>
                    <a:pt x="21905" y="54367"/>
                    <a:pt x="21905" y="52669"/>
                  </a:cubicBezTo>
                  <a:cubicBezTo>
                    <a:pt x="29023" y="46017"/>
                    <a:pt x="32054" y="35006"/>
                    <a:pt x="32467" y="22802"/>
                  </a:cubicBezTo>
                  <a:cubicBezTo>
                    <a:pt x="35498" y="20829"/>
                    <a:pt x="37840" y="17205"/>
                    <a:pt x="39447" y="13993"/>
                  </a:cubicBezTo>
                  <a:cubicBezTo>
                    <a:pt x="44040" y="8533"/>
                    <a:pt x="49458" y="3716"/>
                    <a:pt x="55566" y="0"/>
                  </a:cubicBezTo>
                  <a:cubicBezTo>
                    <a:pt x="55750" y="3074"/>
                    <a:pt x="55979" y="6102"/>
                    <a:pt x="56071" y="9130"/>
                  </a:cubicBezTo>
                  <a:cubicBezTo>
                    <a:pt x="57908" y="27114"/>
                    <a:pt x="58321" y="51017"/>
                    <a:pt x="75634" y="61340"/>
                  </a:cubicBezTo>
                  <a:cubicBezTo>
                    <a:pt x="88125" y="66295"/>
                    <a:pt x="101948" y="61799"/>
                    <a:pt x="114806" y="60881"/>
                  </a:cubicBezTo>
                  <a:cubicBezTo>
                    <a:pt x="126746" y="59597"/>
                    <a:pt x="136665" y="58771"/>
                    <a:pt x="149156" y="5835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4" name="Google Shape;1944;p35"/>
            <p:cNvSpPr/>
            <p:nvPr/>
          </p:nvSpPr>
          <p:spPr>
            <a:xfrm>
              <a:off x="12495199" y="7290255"/>
              <a:ext cx="143527" cy="52428"/>
            </a:xfrm>
            <a:custGeom>
              <a:avLst/>
              <a:gdLst/>
              <a:ahLst/>
              <a:cxnLst/>
              <a:rect l="l" t="t" r="r" b="b"/>
              <a:pathLst>
                <a:path w="143527" h="52428" extrusionOk="0">
                  <a:moveTo>
                    <a:pt x="134874" y="3283"/>
                  </a:moveTo>
                  <a:cubicBezTo>
                    <a:pt x="139926" y="15624"/>
                    <a:pt x="146906" y="30122"/>
                    <a:pt x="141671" y="43702"/>
                  </a:cubicBezTo>
                  <a:cubicBezTo>
                    <a:pt x="121878" y="48198"/>
                    <a:pt x="101764" y="44069"/>
                    <a:pt x="81742" y="45583"/>
                  </a:cubicBezTo>
                  <a:cubicBezTo>
                    <a:pt x="62684" y="46592"/>
                    <a:pt x="43856" y="49896"/>
                    <a:pt x="24982" y="52327"/>
                  </a:cubicBezTo>
                  <a:cubicBezTo>
                    <a:pt x="5511" y="54575"/>
                    <a:pt x="4041" y="18927"/>
                    <a:pt x="0" y="5485"/>
                  </a:cubicBezTo>
                  <a:cubicBezTo>
                    <a:pt x="7715" y="7182"/>
                    <a:pt x="15889" y="4292"/>
                    <a:pt x="23696" y="3879"/>
                  </a:cubicBezTo>
                  <a:cubicBezTo>
                    <a:pt x="37978" y="1310"/>
                    <a:pt x="52260" y="943"/>
                    <a:pt x="66725" y="1356"/>
                  </a:cubicBezTo>
                  <a:cubicBezTo>
                    <a:pt x="89227" y="2090"/>
                    <a:pt x="113061" y="-3232"/>
                    <a:pt x="134874" y="328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5" name="Google Shape;1945;p35"/>
            <p:cNvSpPr/>
            <p:nvPr/>
          </p:nvSpPr>
          <p:spPr>
            <a:xfrm>
              <a:off x="12444592" y="7439707"/>
              <a:ext cx="240403" cy="139334"/>
            </a:xfrm>
            <a:custGeom>
              <a:avLst/>
              <a:gdLst/>
              <a:ahLst/>
              <a:cxnLst/>
              <a:rect l="l" t="t" r="r" b="b"/>
              <a:pathLst>
                <a:path w="240403" h="139334" extrusionOk="0">
                  <a:moveTo>
                    <a:pt x="238704" y="64552"/>
                  </a:moveTo>
                  <a:cubicBezTo>
                    <a:pt x="239301" y="64552"/>
                    <a:pt x="239853" y="64506"/>
                    <a:pt x="240404" y="64368"/>
                  </a:cubicBezTo>
                  <a:cubicBezTo>
                    <a:pt x="237097" y="69598"/>
                    <a:pt x="234020" y="75012"/>
                    <a:pt x="230438" y="80013"/>
                  </a:cubicBezTo>
                  <a:cubicBezTo>
                    <a:pt x="228005" y="84509"/>
                    <a:pt x="221667" y="89969"/>
                    <a:pt x="220244" y="95199"/>
                  </a:cubicBezTo>
                  <a:cubicBezTo>
                    <a:pt x="209268" y="95153"/>
                    <a:pt x="198293" y="95015"/>
                    <a:pt x="187317" y="94694"/>
                  </a:cubicBezTo>
                  <a:cubicBezTo>
                    <a:pt x="164999" y="94235"/>
                    <a:pt x="142589" y="94602"/>
                    <a:pt x="120317" y="94235"/>
                  </a:cubicBezTo>
                  <a:cubicBezTo>
                    <a:pt x="117378" y="94419"/>
                    <a:pt x="113107" y="94052"/>
                    <a:pt x="108331" y="93685"/>
                  </a:cubicBezTo>
                  <a:cubicBezTo>
                    <a:pt x="92717" y="92492"/>
                    <a:pt x="72052" y="91299"/>
                    <a:pt x="78206" y="108641"/>
                  </a:cubicBezTo>
                  <a:cubicBezTo>
                    <a:pt x="73568" y="113504"/>
                    <a:pt x="68746" y="119606"/>
                    <a:pt x="67644" y="120707"/>
                  </a:cubicBezTo>
                  <a:cubicBezTo>
                    <a:pt x="62684" y="126763"/>
                    <a:pt x="57862" y="132957"/>
                    <a:pt x="53316" y="139334"/>
                  </a:cubicBezTo>
                  <a:cubicBezTo>
                    <a:pt x="52765" y="126763"/>
                    <a:pt x="50423" y="113413"/>
                    <a:pt x="40366" y="105154"/>
                  </a:cubicBezTo>
                  <a:cubicBezTo>
                    <a:pt x="28793" y="96437"/>
                    <a:pt x="14328" y="94969"/>
                    <a:pt x="0" y="95245"/>
                  </a:cubicBezTo>
                  <a:cubicBezTo>
                    <a:pt x="4730" y="87675"/>
                    <a:pt x="9093" y="79875"/>
                    <a:pt x="11526" y="71296"/>
                  </a:cubicBezTo>
                  <a:cubicBezTo>
                    <a:pt x="11894" y="69552"/>
                    <a:pt x="12629" y="66983"/>
                    <a:pt x="12904" y="64506"/>
                  </a:cubicBezTo>
                  <a:cubicBezTo>
                    <a:pt x="18644" y="62762"/>
                    <a:pt x="23374" y="59964"/>
                    <a:pt x="26130" y="55605"/>
                  </a:cubicBezTo>
                  <a:cubicBezTo>
                    <a:pt x="29620" y="48356"/>
                    <a:pt x="31319" y="38905"/>
                    <a:pt x="31503" y="28720"/>
                  </a:cubicBezTo>
                  <a:cubicBezTo>
                    <a:pt x="38253" y="26380"/>
                    <a:pt x="42937" y="18214"/>
                    <a:pt x="48264" y="13764"/>
                  </a:cubicBezTo>
                  <a:cubicBezTo>
                    <a:pt x="51020" y="9772"/>
                    <a:pt x="58092" y="5001"/>
                    <a:pt x="62408" y="0"/>
                  </a:cubicBezTo>
                  <a:cubicBezTo>
                    <a:pt x="62914" y="8671"/>
                    <a:pt x="64154" y="17342"/>
                    <a:pt x="65026" y="25967"/>
                  </a:cubicBezTo>
                  <a:cubicBezTo>
                    <a:pt x="67139" y="35189"/>
                    <a:pt x="64062" y="46842"/>
                    <a:pt x="71226" y="54091"/>
                  </a:cubicBezTo>
                  <a:cubicBezTo>
                    <a:pt x="76920" y="59276"/>
                    <a:pt x="85094" y="59597"/>
                    <a:pt x="92304" y="60744"/>
                  </a:cubicBezTo>
                  <a:cubicBezTo>
                    <a:pt x="105070" y="62395"/>
                    <a:pt x="117929" y="62671"/>
                    <a:pt x="130741" y="62808"/>
                  </a:cubicBezTo>
                  <a:cubicBezTo>
                    <a:pt x="152187" y="63083"/>
                    <a:pt x="173633" y="63083"/>
                    <a:pt x="195078" y="63083"/>
                  </a:cubicBezTo>
                  <a:cubicBezTo>
                    <a:pt x="203207" y="63083"/>
                    <a:pt x="211335" y="63083"/>
                    <a:pt x="219463" y="63083"/>
                  </a:cubicBezTo>
                  <a:cubicBezTo>
                    <a:pt x="222586" y="63129"/>
                    <a:pt x="225663" y="63175"/>
                    <a:pt x="228785" y="63175"/>
                  </a:cubicBezTo>
                  <a:cubicBezTo>
                    <a:pt x="230438" y="63175"/>
                    <a:pt x="232138" y="63175"/>
                    <a:pt x="233791" y="63175"/>
                  </a:cubicBezTo>
                  <a:cubicBezTo>
                    <a:pt x="235444" y="64139"/>
                    <a:pt x="237097" y="64552"/>
                    <a:pt x="238704" y="6455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6" name="Google Shape;1946;p35"/>
            <p:cNvSpPr/>
            <p:nvPr/>
          </p:nvSpPr>
          <p:spPr>
            <a:xfrm>
              <a:off x="12519262" y="7420024"/>
              <a:ext cx="157972" cy="62488"/>
            </a:xfrm>
            <a:custGeom>
              <a:avLst/>
              <a:gdLst/>
              <a:ahLst/>
              <a:cxnLst/>
              <a:rect l="l" t="t" r="r" b="b"/>
              <a:pathLst>
                <a:path w="157972" h="62488" extrusionOk="0">
                  <a:moveTo>
                    <a:pt x="157927" y="61204"/>
                  </a:moveTo>
                  <a:cubicBezTo>
                    <a:pt x="157973" y="61525"/>
                    <a:pt x="157973" y="61846"/>
                    <a:pt x="157973" y="62122"/>
                  </a:cubicBezTo>
                  <a:cubicBezTo>
                    <a:pt x="140936" y="62535"/>
                    <a:pt x="123853" y="62489"/>
                    <a:pt x="106816" y="62397"/>
                  </a:cubicBezTo>
                  <a:cubicBezTo>
                    <a:pt x="92488" y="62351"/>
                    <a:pt x="78114" y="62259"/>
                    <a:pt x="63786" y="62489"/>
                  </a:cubicBezTo>
                  <a:cubicBezTo>
                    <a:pt x="45647" y="62351"/>
                    <a:pt x="27324" y="62856"/>
                    <a:pt x="9414" y="59736"/>
                  </a:cubicBezTo>
                  <a:cubicBezTo>
                    <a:pt x="6154" y="42164"/>
                    <a:pt x="2664" y="24684"/>
                    <a:pt x="0" y="7067"/>
                  </a:cubicBezTo>
                  <a:cubicBezTo>
                    <a:pt x="45647" y="1883"/>
                    <a:pt x="91753" y="-641"/>
                    <a:pt x="137721" y="139"/>
                  </a:cubicBezTo>
                  <a:cubicBezTo>
                    <a:pt x="143829" y="9498"/>
                    <a:pt x="144656" y="22574"/>
                    <a:pt x="148743" y="32759"/>
                  </a:cubicBezTo>
                  <a:cubicBezTo>
                    <a:pt x="151590" y="42256"/>
                    <a:pt x="156871" y="51294"/>
                    <a:pt x="157927" y="6120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7" name="Google Shape;1947;p35"/>
            <p:cNvSpPr/>
            <p:nvPr/>
          </p:nvSpPr>
          <p:spPr>
            <a:xfrm>
              <a:off x="12534324" y="7553625"/>
              <a:ext cx="184011" cy="61890"/>
            </a:xfrm>
            <a:custGeom>
              <a:avLst/>
              <a:gdLst/>
              <a:ahLst/>
              <a:cxnLst/>
              <a:rect l="l" t="t" r="r" b="b"/>
              <a:pathLst>
                <a:path w="184011" h="61890" extrusionOk="0">
                  <a:moveTo>
                    <a:pt x="177720" y="41107"/>
                  </a:moveTo>
                  <a:cubicBezTo>
                    <a:pt x="178684" y="47301"/>
                    <a:pt x="182404" y="54779"/>
                    <a:pt x="184011" y="61891"/>
                  </a:cubicBezTo>
                  <a:cubicBezTo>
                    <a:pt x="160085" y="60331"/>
                    <a:pt x="135930" y="56890"/>
                    <a:pt x="111959" y="57578"/>
                  </a:cubicBezTo>
                  <a:cubicBezTo>
                    <a:pt x="101167" y="57027"/>
                    <a:pt x="90238" y="57165"/>
                    <a:pt x="79262" y="57349"/>
                  </a:cubicBezTo>
                  <a:cubicBezTo>
                    <a:pt x="56117" y="57716"/>
                    <a:pt x="32835" y="58083"/>
                    <a:pt x="10654" y="51476"/>
                  </a:cubicBezTo>
                  <a:cubicBezTo>
                    <a:pt x="4317" y="35097"/>
                    <a:pt x="2204" y="17480"/>
                    <a:pt x="0" y="0"/>
                  </a:cubicBezTo>
                  <a:cubicBezTo>
                    <a:pt x="44637" y="1330"/>
                    <a:pt x="89319" y="1376"/>
                    <a:pt x="134002" y="2019"/>
                  </a:cubicBezTo>
                  <a:cubicBezTo>
                    <a:pt x="142956" y="2340"/>
                    <a:pt x="152003" y="2248"/>
                    <a:pt x="161050" y="2202"/>
                  </a:cubicBezTo>
                  <a:cubicBezTo>
                    <a:pt x="161693" y="2202"/>
                    <a:pt x="162290" y="2202"/>
                    <a:pt x="162933" y="2202"/>
                  </a:cubicBezTo>
                  <a:cubicBezTo>
                    <a:pt x="171382" y="13351"/>
                    <a:pt x="173633" y="27940"/>
                    <a:pt x="177720" y="4110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8" name="Google Shape;1948;p35"/>
            <p:cNvSpPr/>
            <p:nvPr/>
          </p:nvSpPr>
          <p:spPr>
            <a:xfrm>
              <a:off x="12218378" y="7559864"/>
              <a:ext cx="501931" cy="153648"/>
            </a:xfrm>
            <a:custGeom>
              <a:avLst/>
              <a:gdLst/>
              <a:ahLst/>
              <a:cxnLst/>
              <a:rect l="l" t="t" r="r" b="b"/>
              <a:pathLst>
                <a:path w="501931" h="153648" extrusionOk="0">
                  <a:moveTo>
                    <a:pt x="490313" y="105292"/>
                  </a:moveTo>
                  <a:cubicBezTo>
                    <a:pt x="490635" y="105476"/>
                    <a:pt x="490910" y="105659"/>
                    <a:pt x="491232" y="105797"/>
                  </a:cubicBezTo>
                  <a:cubicBezTo>
                    <a:pt x="448294" y="105109"/>
                    <a:pt x="405219" y="106118"/>
                    <a:pt x="362374" y="107127"/>
                  </a:cubicBezTo>
                  <a:cubicBezTo>
                    <a:pt x="349423" y="107127"/>
                    <a:pt x="324855" y="106439"/>
                    <a:pt x="328712" y="121992"/>
                  </a:cubicBezTo>
                  <a:cubicBezTo>
                    <a:pt x="328207" y="126672"/>
                    <a:pt x="328161" y="131397"/>
                    <a:pt x="328483" y="136077"/>
                  </a:cubicBezTo>
                  <a:cubicBezTo>
                    <a:pt x="324625" y="139931"/>
                    <a:pt x="320951" y="144014"/>
                    <a:pt x="317415" y="148189"/>
                  </a:cubicBezTo>
                  <a:cubicBezTo>
                    <a:pt x="315119" y="137453"/>
                    <a:pt x="313328" y="126534"/>
                    <a:pt x="309701" y="116303"/>
                  </a:cubicBezTo>
                  <a:cubicBezTo>
                    <a:pt x="301848" y="105751"/>
                    <a:pt x="288163" y="106577"/>
                    <a:pt x="275351" y="107403"/>
                  </a:cubicBezTo>
                  <a:cubicBezTo>
                    <a:pt x="270345" y="107724"/>
                    <a:pt x="265431" y="108045"/>
                    <a:pt x="261069" y="107724"/>
                  </a:cubicBezTo>
                  <a:cubicBezTo>
                    <a:pt x="248991" y="108045"/>
                    <a:pt x="236868" y="109467"/>
                    <a:pt x="224974" y="111440"/>
                  </a:cubicBezTo>
                  <a:cubicBezTo>
                    <a:pt x="221254" y="112036"/>
                    <a:pt x="218040" y="114697"/>
                    <a:pt x="216891" y="118505"/>
                  </a:cubicBezTo>
                  <a:cubicBezTo>
                    <a:pt x="213952" y="115477"/>
                    <a:pt x="211932" y="117450"/>
                    <a:pt x="210554" y="122176"/>
                  </a:cubicBezTo>
                  <a:cubicBezTo>
                    <a:pt x="202334" y="127589"/>
                    <a:pt x="192966" y="140802"/>
                    <a:pt x="186858" y="150208"/>
                  </a:cubicBezTo>
                  <a:cubicBezTo>
                    <a:pt x="186537" y="145344"/>
                    <a:pt x="186123" y="140481"/>
                    <a:pt x="185710" y="135664"/>
                  </a:cubicBezTo>
                  <a:cubicBezTo>
                    <a:pt x="185113" y="128828"/>
                    <a:pt x="185113" y="121029"/>
                    <a:pt x="181577" y="115385"/>
                  </a:cubicBezTo>
                  <a:cubicBezTo>
                    <a:pt x="174872" y="105338"/>
                    <a:pt x="163162" y="108182"/>
                    <a:pt x="153932" y="106714"/>
                  </a:cubicBezTo>
                  <a:cubicBezTo>
                    <a:pt x="139420" y="105292"/>
                    <a:pt x="122613" y="105292"/>
                    <a:pt x="107642" y="105338"/>
                  </a:cubicBezTo>
                  <a:cubicBezTo>
                    <a:pt x="105070" y="105751"/>
                    <a:pt x="101213" y="105521"/>
                    <a:pt x="97034" y="105292"/>
                  </a:cubicBezTo>
                  <a:cubicBezTo>
                    <a:pt x="86839" y="104696"/>
                    <a:pt x="74532" y="104099"/>
                    <a:pt x="72282" y="113275"/>
                  </a:cubicBezTo>
                  <a:cubicBezTo>
                    <a:pt x="71226" y="109696"/>
                    <a:pt x="67139" y="108825"/>
                    <a:pt x="66496" y="113091"/>
                  </a:cubicBezTo>
                  <a:cubicBezTo>
                    <a:pt x="66266" y="117634"/>
                    <a:pt x="66404" y="122267"/>
                    <a:pt x="66679" y="126947"/>
                  </a:cubicBezTo>
                  <a:cubicBezTo>
                    <a:pt x="58505" y="134838"/>
                    <a:pt x="51938" y="144289"/>
                    <a:pt x="45371" y="153648"/>
                  </a:cubicBezTo>
                  <a:cubicBezTo>
                    <a:pt x="44315" y="140022"/>
                    <a:pt x="45096" y="124286"/>
                    <a:pt x="35636" y="116303"/>
                  </a:cubicBezTo>
                  <a:cubicBezTo>
                    <a:pt x="24523" y="109605"/>
                    <a:pt x="12307" y="107861"/>
                    <a:pt x="0" y="107311"/>
                  </a:cubicBezTo>
                  <a:cubicBezTo>
                    <a:pt x="964" y="105338"/>
                    <a:pt x="2067" y="102310"/>
                    <a:pt x="1883" y="99924"/>
                  </a:cubicBezTo>
                  <a:cubicBezTo>
                    <a:pt x="1975" y="99970"/>
                    <a:pt x="2067" y="100062"/>
                    <a:pt x="2204" y="100108"/>
                  </a:cubicBezTo>
                  <a:cubicBezTo>
                    <a:pt x="12858" y="104650"/>
                    <a:pt x="15430" y="89189"/>
                    <a:pt x="19609" y="82674"/>
                  </a:cubicBezTo>
                  <a:cubicBezTo>
                    <a:pt x="22318" y="77122"/>
                    <a:pt x="25671" y="71800"/>
                    <a:pt x="27691" y="65928"/>
                  </a:cubicBezTo>
                  <a:cubicBezTo>
                    <a:pt x="28104" y="65240"/>
                    <a:pt x="27967" y="64185"/>
                    <a:pt x="26956" y="63955"/>
                  </a:cubicBezTo>
                  <a:cubicBezTo>
                    <a:pt x="26773" y="63863"/>
                    <a:pt x="26589" y="63818"/>
                    <a:pt x="26451" y="63772"/>
                  </a:cubicBezTo>
                  <a:cubicBezTo>
                    <a:pt x="29850" y="55835"/>
                    <a:pt x="32146" y="43080"/>
                    <a:pt x="32789" y="29592"/>
                  </a:cubicBezTo>
                  <a:cubicBezTo>
                    <a:pt x="35360" y="27619"/>
                    <a:pt x="37197" y="23765"/>
                    <a:pt x="38804" y="21150"/>
                  </a:cubicBezTo>
                  <a:cubicBezTo>
                    <a:pt x="43764" y="13672"/>
                    <a:pt x="48861" y="6148"/>
                    <a:pt x="55474" y="0"/>
                  </a:cubicBezTo>
                  <a:cubicBezTo>
                    <a:pt x="54648" y="9956"/>
                    <a:pt x="54097" y="19957"/>
                    <a:pt x="53775" y="29959"/>
                  </a:cubicBezTo>
                  <a:cubicBezTo>
                    <a:pt x="51984" y="61478"/>
                    <a:pt x="55336" y="82949"/>
                    <a:pt x="92120" y="84188"/>
                  </a:cubicBezTo>
                  <a:cubicBezTo>
                    <a:pt x="94784" y="84325"/>
                    <a:pt x="97401" y="84371"/>
                    <a:pt x="100065" y="84371"/>
                  </a:cubicBezTo>
                  <a:cubicBezTo>
                    <a:pt x="109938" y="84371"/>
                    <a:pt x="119857" y="83454"/>
                    <a:pt x="129639" y="82215"/>
                  </a:cubicBezTo>
                  <a:cubicBezTo>
                    <a:pt x="131338" y="81986"/>
                    <a:pt x="133037" y="81664"/>
                    <a:pt x="134736" y="81252"/>
                  </a:cubicBezTo>
                  <a:cubicBezTo>
                    <a:pt x="133175" y="83362"/>
                    <a:pt x="131614" y="85381"/>
                    <a:pt x="129914" y="87216"/>
                  </a:cubicBezTo>
                  <a:cubicBezTo>
                    <a:pt x="125919" y="91528"/>
                    <a:pt x="119123" y="98227"/>
                    <a:pt x="126057" y="103549"/>
                  </a:cubicBezTo>
                  <a:cubicBezTo>
                    <a:pt x="134231" y="108825"/>
                    <a:pt x="138272" y="97951"/>
                    <a:pt x="141165" y="92125"/>
                  </a:cubicBezTo>
                  <a:cubicBezTo>
                    <a:pt x="142359" y="87720"/>
                    <a:pt x="157743" y="67442"/>
                    <a:pt x="151728" y="64689"/>
                  </a:cubicBezTo>
                  <a:cubicBezTo>
                    <a:pt x="154391" y="58450"/>
                    <a:pt x="155861" y="51706"/>
                    <a:pt x="156595" y="44686"/>
                  </a:cubicBezTo>
                  <a:cubicBezTo>
                    <a:pt x="157651" y="44273"/>
                    <a:pt x="158616" y="43539"/>
                    <a:pt x="159305" y="42484"/>
                  </a:cubicBezTo>
                  <a:cubicBezTo>
                    <a:pt x="167020" y="31656"/>
                    <a:pt x="174046" y="20049"/>
                    <a:pt x="182633" y="9864"/>
                  </a:cubicBezTo>
                  <a:cubicBezTo>
                    <a:pt x="181439" y="25050"/>
                    <a:pt x="181990" y="40419"/>
                    <a:pt x="183322" y="55559"/>
                  </a:cubicBezTo>
                  <a:cubicBezTo>
                    <a:pt x="185251" y="85197"/>
                    <a:pt x="224101" y="82307"/>
                    <a:pt x="245914" y="83775"/>
                  </a:cubicBezTo>
                  <a:cubicBezTo>
                    <a:pt x="246925" y="83912"/>
                    <a:pt x="247889" y="84004"/>
                    <a:pt x="248853" y="84050"/>
                  </a:cubicBezTo>
                  <a:cubicBezTo>
                    <a:pt x="246557" y="87445"/>
                    <a:pt x="244720" y="90152"/>
                    <a:pt x="243756" y="91024"/>
                  </a:cubicBezTo>
                  <a:cubicBezTo>
                    <a:pt x="239439" y="95015"/>
                    <a:pt x="235306" y="101943"/>
                    <a:pt x="241460" y="106347"/>
                  </a:cubicBezTo>
                  <a:cubicBezTo>
                    <a:pt x="251471" y="112357"/>
                    <a:pt x="256109" y="97584"/>
                    <a:pt x="259599" y="90794"/>
                  </a:cubicBezTo>
                  <a:cubicBezTo>
                    <a:pt x="261069" y="86986"/>
                    <a:pt x="262814" y="83316"/>
                    <a:pt x="264605" y="79646"/>
                  </a:cubicBezTo>
                  <a:cubicBezTo>
                    <a:pt x="276591" y="70516"/>
                    <a:pt x="279070" y="49228"/>
                    <a:pt x="279575" y="32666"/>
                  </a:cubicBezTo>
                  <a:cubicBezTo>
                    <a:pt x="285591" y="35418"/>
                    <a:pt x="288944" y="28445"/>
                    <a:pt x="290872" y="23673"/>
                  </a:cubicBezTo>
                  <a:cubicBezTo>
                    <a:pt x="294638" y="15736"/>
                    <a:pt x="299598" y="8350"/>
                    <a:pt x="304328" y="918"/>
                  </a:cubicBezTo>
                  <a:cubicBezTo>
                    <a:pt x="304098" y="16608"/>
                    <a:pt x="306164" y="32390"/>
                    <a:pt x="308461" y="47898"/>
                  </a:cubicBezTo>
                  <a:cubicBezTo>
                    <a:pt x="311308" y="71204"/>
                    <a:pt x="347678" y="69185"/>
                    <a:pt x="365542" y="70975"/>
                  </a:cubicBezTo>
                  <a:cubicBezTo>
                    <a:pt x="396310" y="71984"/>
                    <a:pt x="427216" y="71250"/>
                    <a:pt x="457984" y="72580"/>
                  </a:cubicBezTo>
                  <a:cubicBezTo>
                    <a:pt x="472633" y="74140"/>
                    <a:pt x="487236" y="75654"/>
                    <a:pt x="501932" y="76526"/>
                  </a:cubicBezTo>
                  <a:cubicBezTo>
                    <a:pt x="497156" y="82444"/>
                    <a:pt x="493023" y="88959"/>
                    <a:pt x="488476" y="94969"/>
                  </a:cubicBezTo>
                  <a:cubicBezTo>
                    <a:pt x="485813" y="98227"/>
                    <a:pt x="486685" y="103273"/>
                    <a:pt x="490313" y="10529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9" name="Google Shape;1949;p35"/>
            <p:cNvSpPr/>
            <p:nvPr/>
          </p:nvSpPr>
          <p:spPr>
            <a:xfrm>
              <a:off x="12562613" y="7687557"/>
              <a:ext cx="203987" cy="68729"/>
            </a:xfrm>
            <a:custGeom>
              <a:avLst/>
              <a:gdLst/>
              <a:ahLst/>
              <a:cxnLst/>
              <a:rect l="l" t="t" r="r" b="b"/>
              <a:pathLst>
                <a:path w="203987" h="68729" extrusionOk="0">
                  <a:moveTo>
                    <a:pt x="201416" y="62338"/>
                  </a:moveTo>
                  <a:cubicBezTo>
                    <a:pt x="202104" y="64494"/>
                    <a:pt x="203069" y="66605"/>
                    <a:pt x="203987" y="68715"/>
                  </a:cubicBezTo>
                  <a:cubicBezTo>
                    <a:pt x="181853" y="68440"/>
                    <a:pt x="159672" y="68623"/>
                    <a:pt x="137538" y="68027"/>
                  </a:cubicBezTo>
                  <a:cubicBezTo>
                    <a:pt x="130971" y="67568"/>
                    <a:pt x="124404" y="67384"/>
                    <a:pt x="117837" y="67384"/>
                  </a:cubicBezTo>
                  <a:cubicBezTo>
                    <a:pt x="108606" y="67384"/>
                    <a:pt x="99284" y="67751"/>
                    <a:pt x="90008" y="68073"/>
                  </a:cubicBezTo>
                  <a:cubicBezTo>
                    <a:pt x="69113" y="68807"/>
                    <a:pt x="48173" y="69541"/>
                    <a:pt x="27599" y="66605"/>
                  </a:cubicBezTo>
                  <a:cubicBezTo>
                    <a:pt x="21262" y="65182"/>
                    <a:pt x="19563" y="59814"/>
                    <a:pt x="17542" y="55410"/>
                  </a:cubicBezTo>
                  <a:cubicBezTo>
                    <a:pt x="10424" y="38848"/>
                    <a:pt x="5189" y="20221"/>
                    <a:pt x="0" y="2007"/>
                  </a:cubicBezTo>
                  <a:cubicBezTo>
                    <a:pt x="48219" y="-287"/>
                    <a:pt x="96529" y="-58"/>
                    <a:pt x="144793" y="80"/>
                  </a:cubicBezTo>
                  <a:cubicBezTo>
                    <a:pt x="155447" y="355"/>
                    <a:pt x="166239" y="218"/>
                    <a:pt x="177031" y="447"/>
                  </a:cubicBezTo>
                  <a:cubicBezTo>
                    <a:pt x="188603" y="19349"/>
                    <a:pt x="192598" y="42059"/>
                    <a:pt x="201416" y="6233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0" name="Google Shape;1950;p35"/>
            <p:cNvSpPr/>
            <p:nvPr/>
          </p:nvSpPr>
          <p:spPr>
            <a:xfrm>
              <a:off x="12382000" y="7693326"/>
              <a:ext cx="386161" cy="165622"/>
            </a:xfrm>
            <a:custGeom>
              <a:avLst/>
              <a:gdLst/>
              <a:ahLst/>
              <a:cxnLst/>
              <a:rect l="l" t="t" r="r" b="b"/>
              <a:pathLst>
                <a:path w="386161" h="165622" extrusionOk="0">
                  <a:moveTo>
                    <a:pt x="374221" y="84647"/>
                  </a:moveTo>
                  <a:cubicBezTo>
                    <a:pt x="378538" y="84830"/>
                    <a:pt x="382533" y="84968"/>
                    <a:pt x="386161" y="85060"/>
                  </a:cubicBezTo>
                  <a:cubicBezTo>
                    <a:pt x="379227" y="94556"/>
                    <a:pt x="373854" y="105200"/>
                    <a:pt x="365772" y="114101"/>
                  </a:cubicBezTo>
                  <a:cubicBezTo>
                    <a:pt x="361180" y="113826"/>
                    <a:pt x="356587" y="113596"/>
                    <a:pt x="351995" y="113413"/>
                  </a:cubicBezTo>
                  <a:cubicBezTo>
                    <a:pt x="336703" y="113367"/>
                    <a:pt x="277922" y="107494"/>
                    <a:pt x="272595" y="123598"/>
                  </a:cubicBezTo>
                  <a:cubicBezTo>
                    <a:pt x="272366" y="123735"/>
                    <a:pt x="272136" y="123919"/>
                    <a:pt x="271906" y="124102"/>
                  </a:cubicBezTo>
                  <a:cubicBezTo>
                    <a:pt x="271355" y="124699"/>
                    <a:pt x="271080" y="125433"/>
                    <a:pt x="271080" y="126167"/>
                  </a:cubicBezTo>
                  <a:lnTo>
                    <a:pt x="271080" y="126167"/>
                  </a:lnTo>
                  <a:cubicBezTo>
                    <a:pt x="271172" y="128415"/>
                    <a:pt x="271309" y="130663"/>
                    <a:pt x="271493" y="132865"/>
                  </a:cubicBezTo>
                  <a:cubicBezTo>
                    <a:pt x="262355" y="140756"/>
                    <a:pt x="248532" y="160806"/>
                    <a:pt x="243664" y="165623"/>
                  </a:cubicBezTo>
                  <a:cubicBezTo>
                    <a:pt x="242608" y="157778"/>
                    <a:pt x="240587" y="150024"/>
                    <a:pt x="238842" y="142316"/>
                  </a:cubicBezTo>
                  <a:cubicBezTo>
                    <a:pt x="237602" y="137637"/>
                    <a:pt x="237419" y="129791"/>
                    <a:pt x="235077" y="124974"/>
                  </a:cubicBezTo>
                  <a:cubicBezTo>
                    <a:pt x="230484" y="115936"/>
                    <a:pt x="219463" y="114101"/>
                    <a:pt x="210278" y="113092"/>
                  </a:cubicBezTo>
                  <a:cubicBezTo>
                    <a:pt x="194344" y="111945"/>
                    <a:pt x="178317" y="112036"/>
                    <a:pt x="162290" y="112082"/>
                  </a:cubicBezTo>
                  <a:cubicBezTo>
                    <a:pt x="155539" y="112128"/>
                    <a:pt x="148743" y="112128"/>
                    <a:pt x="141992" y="112082"/>
                  </a:cubicBezTo>
                  <a:cubicBezTo>
                    <a:pt x="129823" y="112220"/>
                    <a:pt x="117653" y="113275"/>
                    <a:pt x="105576" y="114927"/>
                  </a:cubicBezTo>
                  <a:cubicBezTo>
                    <a:pt x="100019" y="115798"/>
                    <a:pt x="95978" y="120891"/>
                    <a:pt x="96758" y="126534"/>
                  </a:cubicBezTo>
                  <a:cubicBezTo>
                    <a:pt x="97126" y="129241"/>
                    <a:pt x="98595" y="131718"/>
                    <a:pt x="100754" y="133370"/>
                  </a:cubicBezTo>
                  <a:cubicBezTo>
                    <a:pt x="95840" y="132774"/>
                    <a:pt x="85002" y="149382"/>
                    <a:pt x="82568" y="151722"/>
                  </a:cubicBezTo>
                  <a:cubicBezTo>
                    <a:pt x="82293" y="152089"/>
                    <a:pt x="82063" y="152456"/>
                    <a:pt x="81834" y="152869"/>
                  </a:cubicBezTo>
                  <a:cubicBezTo>
                    <a:pt x="80134" y="145390"/>
                    <a:pt x="78527" y="138508"/>
                    <a:pt x="77793" y="132774"/>
                  </a:cubicBezTo>
                  <a:cubicBezTo>
                    <a:pt x="76415" y="112220"/>
                    <a:pt x="52857" y="110109"/>
                    <a:pt x="36646" y="108825"/>
                  </a:cubicBezTo>
                  <a:cubicBezTo>
                    <a:pt x="24431" y="107953"/>
                    <a:pt x="12215" y="107907"/>
                    <a:pt x="0" y="108458"/>
                  </a:cubicBezTo>
                  <a:cubicBezTo>
                    <a:pt x="2985" y="102998"/>
                    <a:pt x="6062" y="97584"/>
                    <a:pt x="9139" y="92125"/>
                  </a:cubicBezTo>
                  <a:cubicBezTo>
                    <a:pt x="13363" y="84692"/>
                    <a:pt x="17450" y="77260"/>
                    <a:pt x="21354" y="69690"/>
                  </a:cubicBezTo>
                  <a:cubicBezTo>
                    <a:pt x="22548" y="67534"/>
                    <a:pt x="22548" y="64965"/>
                    <a:pt x="21538" y="62900"/>
                  </a:cubicBezTo>
                  <a:cubicBezTo>
                    <a:pt x="23466" y="55697"/>
                    <a:pt x="23512" y="46338"/>
                    <a:pt x="23512" y="38217"/>
                  </a:cubicBezTo>
                  <a:cubicBezTo>
                    <a:pt x="25120" y="34088"/>
                    <a:pt x="27002" y="30051"/>
                    <a:pt x="28885" y="26059"/>
                  </a:cubicBezTo>
                  <a:cubicBezTo>
                    <a:pt x="33431" y="16929"/>
                    <a:pt x="38529" y="7891"/>
                    <a:pt x="45004" y="0"/>
                  </a:cubicBezTo>
                  <a:cubicBezTo>
                    <a:pt x="43305" y="17205"/>
                    <a:pt x="44223" y="42163"/>
                    <a:pt x="44315" y="45695"/>
                  </a:cubicBezTo>
                  <a:cubicBezTo>
                    <a:pt x="42754" y="68130"/>
                    <a:pt x="64337" y="71755"/>
                    <a:pt x="81099" y="72626"/>
                  </a:cubicBezTo>
                  <a:cubicBezTo>
                    <a:pt x="96988" y="73498"/>
                    <a:pt x="113061" y="74920"/>
                    <a:pt x="129180" y="75104"/>
                  </a:cubicBezTo>
                  <a:cubicBezTo>
                    <a:pt x="130282" y="75241"/>
                    <a:pt x="131384" y="75333"/>
                    <a:pt x="132440" y="75379"/>
                  </a:cubicBezTo>
                  <a:cubicBezTo>
                    <a:pt x="124358" y="85243"/>
                    <a:pt x="116551" y="97080"/>
                    <a:pt x="114622" y="99970"/>
                  </a:cubicBezTo>
                  <a:cubicBezTo>
                    <a:pt x="112556" y="103228"/>
                    <a:pt x="114209" y="107953"/>
                    <a:pt x="117745" y="109375"/>
                  </a:cubicBezTo>
                  <a:cubicBezTo>
                    <a:pt x="120914" y="110706"/>
                    <a:pt x="125138" y="109238"/>
                    <a:pt x="126378" y="105889"/>
                  </a:cubicBezTo>
                  <a:cubicBezTo>
                    <a:pt x="130144" y="94740"/>
                    <a:pt x="136206" y="84601"/>
                    <a:pt x="142681" y="74828"/>
                  </a:cubicBezTo>
                  <a:cubicBezTo>
                    <a:pt x="162749" y="70654"/>
                    <a:pt x="161647" y="48035"/>
                    <a:pt x="156503" y="26059"/>
                  </a:cubicBezTo>
                  <a:cubicBezTo>
                    <a:pt x="156871" y="25325"/>
                    <a:pt x="157284" y="24683"/>
                    <a:pt x="157743" y="24132"/>
                  </a:cubicBezTo>
                  <a:cubicBezTo>
                    <a:pt x="160315" y="20003"/>
                    <a:pt x="162978" y="15920"/>
                    <a:pt x="165826" y="11929"/>
                  </a:cubicBezTo>
                  <a:cubicBezTo>
                    <a:pt x="167938" y="26472"/>
                    <a:pt x="172530" y="40970"/>
                    <a:pt x="176250" y="55192"/>
                  </a:cubicBezTo>
                  <a:cubicBezTo>
                    <a:pt x="180842" y="86115"/>
                    <a:pt x="225157" y="84555"/>
                    <a:pt x="254823" y="83683"/>
                  </a:cubicBezTo>
                  <a:cubicBezTo>
                    <a:pt x="278933" y="82903"/>
                    <a:pt x="303042" y="83454"/>
                    <a:pt x="327151" y="84004"/>
                  </a:cubicBezTo>
                  <a:cubicBezTo>
                    <a:pt x="342811" y="84325"/>
                    <a:pt x="358516" y="84647"/>
                    <a:pt x="374221" y="8464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1" name="Google Shape;1951;p35"/>
            <p:cNvSpPr/>
            <p:nvPr/>
          </p:nvSpPr>
          <p:spPr>
            <a:xfrm>
              <a:off x="12663550" y="7826452"/>
              <a:ext cx="133128" cy="68685"/>
            </a:xfrm>
            <a:custGeom>
              <a:avLst/>
              <a:gdLst/>
              <a:ahLst/>
              <a:cxnLst/>
              <a:rect l="l" t="t" r="r" b="b"/>
              <a:pathLst>
                <a:path w="133128" h="68685" extrusionOk="0">
                  <a:moveTo>
                    <a:pt x="133129" y="68557"/>
                  </a:moveTo>
                  <a:cubicBezTo>
                    <a:pt x="125506" y="68787"/>
                    <a:pt x="117837" y="68649"/>
                    <a:pt x="110214" y="68603"/>
                  </a:cubicBezTo>
                  <a:cubicBezTo>
                    <a:pt x="94141" y="68787"/>
                    <a:pt x="78252" y="67043"/>
                    <a:pt x="62225" y="66539"/>
                  </a:cubicBezTo>
                  <a:cubicBezTo>
                    <a:pt x="45647" y="65804"/>
                    <a:pt x="27507" y="67318"/>
                    <a:pt x="12537" y="59106"/>
                  </a:cubicBezTo>
                  <a:cubicBezTo>
                    <a:pt x="1470" y="43553"/>
                    <a:pt x="6062" y="21440"/>
                    <a:pt x="0" y="3684"/>
                  </a:cubicBezTo>
                  <a:cubicBezTo>
                    <a:pt x="37702" y="-2739"/>
                    <a:pt x="76553" y="289"/>
                    <a:pt x="114393" y="4785"/>
                  </a:cubicBezTo>
                  <a:cubicBezTo>
                    <a:pt x="116827" y="5657"/>
                    <a:pt x="120776" y="5198"/>
                    <a:pt x="121373" y="8226"/>
                  </a:cubicBezTo>
                  <a:cubicBezTo>
                    <a:pt x="127756" y="27541"/>
                    <a:pt x="133129" y="48095"/>
                    <a:pt x="133129" y="6855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2" name="Google Shape;1952;p35"/>
            <p:cNvSpPr/>
            <p:nvPr/>
          </p:nvSpPr>
          <p:spPr>
            <a:xfrm>
              <a:off x="12600315" y="7840460"/>
              <a:ext cx="198568" cy="120432"/>
            </a:xfrm>
            <a:custGeom>
              <a:avLst/>
              <a:gdLst/>
              <a:ahLst/>
              <a:cxnLst/>
              <a:rect l="l" t="t" r="r" b="b"/>
              <a:pathLst>
                <a:path w="198568" h="120432" extrusionOk="0">
                  <a:moveTo>
                    <a:pt x="194987" y="75471"/>
                  </a:moveTo>
                  <a:cubicBezTo>
                    <a:pt x="196226" y="75471"/>
                    <a:pt x="197420" y="75425"/>
                    <a:pt x="198568" y="75287"/>
                  </a:cubicBezTo>
                  <a:cubicBezTo>
                    <a:pt x="188971" y="87445"/>
                    <a:pt x="181715" y="101392"/>
                    <a:pt x="174551" y="115156"/>
                  </a:cubicBezTo>
                  <a:cubicBezTo>
                    <a:pt x="173587" y="116808"/>
                    <a:pt x="173219" y="118643"/>
                    <a:pt x="173449" y="120432"/>
                  </a:cubicBezTo>
                  <a:cubicBezTo>
                    <a:pt x="118342" y="119102"/>
                    <a:pt x="63189" y="116808"/>
                    <a:pt x="8082" y="115798"/>
                  </a:cubicBezTo>
                  <a:cubicBezTo>
                    <a:pt x="5373" y="115477"/>
                    <a:pt x="2710" y="115248"/>
                    <a:pt x="0" y="115018"/>
                  </a:cubicBezTo>
                  <a:cubicBezTo>
                    <a:pt x="781" y="113275"/>
                    <a:pt x="1378" y="111440"/>
                    <a:pt x="1745" y="109696"/>
                  </a:cubicBezTo>
                  <a:cubicBezTo>
                    <a:pt x="6797" y="95245"/>
                    <a:pt x="13731" y="81481"/>
                    <a:pt x="18139" y="66800"/>
                  </a:cubicBezTo>
                  <a:cubicBezTo>
                    <a:pt x="18231" y="66478"/>
                    <a:pt x="18323" y="66157"/>
                    <a:pt x="18415" y="65836"/>
                  </a:cubicBezTo>
                  <a:cubicBezTo>
                    <a:pt x="23007" y="58312"/>
                    <a:pt x="24890" y="47989"/>
                    <a:pt x="25625" y="38951"/>
                  </a:cubicBezTo>
                  <a:cubicBezTo>
                    <a:pt x="32559" y="38859"/>
                    <a:pt x="36371" y="28124"/>
                    <a:pt x="39953" y="22526"/>
                  </a:cubicBezTo>
                  <a:cubicBezTo>
                    <a:pt x="44545" y="14911"/>
                    <a:pt x="49550" y="7570"/>
                    <a:pt x="54188" y="0"/>
                  </a:cubicBezTo>
                  <a:cubicBezTo>
                    <a:pt x="54556" y="5689"/>
                    <a:pt x="54831" y="11424"/>
                    <a:pt x="54694" y="17480"/>
                  </a:cubicBezTo>
                  <a:cubicBezTo>
                    <a:pt x="55383" y="28720"/>
                    <a:pt x="53775" y="42025"/>
                    <a:pt x="58827" y="52394"/>
                  </a:cubicBezTo>
                  <a:cubicBezTo>
                    <a:pt x="58092" y="52394"/>
                    <a:pt x="57403" y="52531"/>
                    <a:pt x="56714" y="52852"/>
                  </a:cubicBezTo>
                  <a:cubicBezTo>
                    <a:pt x="50193" y="58266"/>
                    <a:pt x="48081" y="68681"/>
                    <a:pt x="42983" y="75608"/>
                  </a:cubicBezTo>
                  <a:cubicBezTo>
                    <a:pt x="39080" y="82490"/>
                    <a:pt x="34901" y="89189"/>
                    <a:pt x="30538" y="95795"/>
                  </a:cubicBezTo>
                  <a:cubicBezTo>
                    <a:pt x="26543" y="100337"/>
                    <a:pt x="23696" y="106347"/>
                    <a:pt x="29344" y="110981"/>
                  </a:cubicBezTo>
                  <a:cubicBezTo>
                    <a:pt x="31273" y="112266"/>
                    <a:pt x="32972" y="112770"/>
                    <a:pt x="34534" y="112770"/>
                  </a:cubicBezTo>
                  <a:cubicBezTo>
                    <a:pt x="41560" y="112770"/>
                    <a:pt x="44958" y="101576"/>
                    <a:pt x="47851" y="95612"/>
                  </a:cubicBezTo>
                  <a:cubicBezTo>
                    <a:pt x="53178" y="83591"/>
                    <a:pt x="60296" y="72030"/>
                    <a:pt x="64246" y="59551"/>
                  </a:cubicBezTo>
                  <a:cubicBezTo>
                    <a:pt x="83166" y="73773"/>
                    <a:pt x="109112" y="71021"/>
                    <a:pt x="131522" y="72626"/>
                  </a:cubicBezTo>
                  <a:cubicBezTo>
                    <a:pt x="150809" y="74691"/>
                    <a:pt x="170234" y="75196"/>
                    <a:pt x="189614" y="75150"/>
                  </a:cubicBezTo>
                  <a:cubicBezTo>
                    <a:pt x="191496" y="75333"/>
                    <a:pt x="193333" y="75471"/>
                    <a:pt x="194987" y="7547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3" name="Google Shape;1953;p35"/>
            <p:cNvSpPr/>
            <p:nvPr/>
          </p:nvSpPr>
          <p:spPr>
            <a:xfrm>
              <a:off x="12493821" y="7826054"/>
              <a:ext cx="111817" cy="70240"/>
            </a:xfrm>
            <a:custGeom>
              <a:avLst/>
              <a:gdLst/>
              <a:ahLst/>
              <a:cxnLst/>
              <a:rect l="l" t="t" r="r" b="b"/>
              <a:pathLst>
                <a:path w="111817" h="70240" extrusionOk="0">
                  <a:moveTo>
                    <a:pt x="104657" y="2432"/>
                  </a:moveTo>
                  <a:cubicBezTo>
                    <a:pt x="108331" y="24591"/>
                    <a:pt x="117653" y="48723"/>
                    <a:pt x="106540" y="70241"/>
                  </a:cubicBezTo>
                  <a:cubicBezTo>
                    <a:pt x="79124" y="67121"/>
                    <a:pt x="51479" y="67488"/>
                    <a:pt x="24063" y="64506"/>
                  </a:cubicBezTo>
                  <a:cubicBezTo>
                    <a:pt x="13685" y="63955"/>
                    <a:pt x="14833" y="51476"/>
                    <a:pt x="11710" y="43998"/>
                  </a:cubicBezTo>
                  <a:cubicBezTo>
                    <a:pt x="7485" y="30188"/>
                    <a:pt x="4500" y="16012"/>
                    <a:pt x="0" y="2248"/>
                  </a:cubicBezTo>
                  <a:cubicBezTo>
                    <a:pt x="13777" y="321"/>
                    <a:pt x="27599" y="0"/>
                    <a:pt x="41468" y="0"/>
                  </a:cubicBezTo>
                  <a:cubicBezTo>
                    <a:pt x="47254" y="0"/>
                    <a:pt x="53040" y="46"/>
                    <a:pt x="58827" y="46"/>
                  </a:cubicBezTo>
                  <a:cubicBezTo>
                    <a:pt x="63006" y="138"/>
                    <a:pt x="67276" y="138"/>
                    <a:pt x="71501" y="92"/>
                  </a:cubicBezTo>
                  <a:cubicBezTo>
                    <a:pt x="82706" y="92"/>
                    <a:pt x="93865" y="0"/>
                    <a:pt x="104657" y="243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4" name="Google Shape;1954;p35"/>
            <p:cNvSpPr/>
            <p:nvPr/>
          </p:nvSpPr>
          <p:spPr>
            <a:xfrm>
              <a:off x="12475865" y="7899139"/>
              <a:ext cx="128536" cy="56064"/>
            </a:xfrm>
            <a:custGeom>
              <a:avLst/>
              <a:gdLst/>
              <a:ahLst/>
              <a:cxnLst/>
              <a:rect l="l" t="t" r="r" b="b"/>
              <a:pathLst>
                <a:path w="128536" h="56064" extrusionOk="0">
                  <a:moveTo>
                    <a:pt x="128537" y="17388"/>
                  </a:moveTo>
                  <a:cubicBezTo>
                    <a:pt x="127251" y="19911"/>
                    <a:pt x="125965" y="22389"/>
                    <a:pt x="124633" y="24866"/>
                  </a:cubicBezTo>
                  <a:cubicBezTo>
                    <a:pt x="120087" y="33354"/>
                    <a:pt x="115495" y="41796"/>
                    <a:pt x="110489" y="50054"/>
                  </a:cubicBezTo>
                  <a:cubicBezTo>
                    <a:pt x="109203" y="51614"/>
                    <a:pt x="108652" y="53541"/>
                    <a:pt x="108744" y="55422"/>
                  </a:cubicBezTo>
                  <a:cubicBezTo>
                    <a:pt x="95518" y="54963"/>
                    <a:pt x="82293" y="55238"/>
                    <a:pt x="69067" y="56064"/>
                  </a:cubicBezTo>
                  <a:cubicBezTo>
                    <a:pt x="70307" y="54550"/>
                    <a:pt x="71777" y="53220"/>
                    <a:pt x="73430" y="52073"/>
                  </a:cubicBezTo>
                  <a:cubicBezTo>
                    <a:pt x="58092" y="52807"/>
                    <a:pt x="42800" y="53587"/>
                    <a:pt x="27461" y="53816"/>
                  </a:cubicBezTo>
                  <a:cubicBezTo>
                    <a:pt x="18323" y="53862"/>
                    <a:pt x="9139" y="53862"/>
                    <a:pt x="0" y="53816"/>
                  </a:cubicBezTo>
                  <a:cubicBezTo>
                    <a:pt x="4684" y="45787"/>
                    <a:pt x="7210" y="32023"/>
                    <a:pt x="10470" y="27069"/>
                  </a:cubicBezTo>
                  <a:cubicBezTo>
                    <a:pt x="13960" y="18030"/>
                    <a:pt x="18231" y="9222"/>
                    <a:pt x="21078" y="0"/>
                  </a:cubicBezTo>
                  <a:cubicBezTo>
                    <a:pt x="33753" y="15782"/>
                    <a:pt x="58505" y="11194"/>
                    <a:pt x="76599" y="13534"/>
                  </a:cubicBezTo>
                  <a:cubicBezTo>
                    <a:pt x="91477" y="14222"/>
                    <a:pt x="109295" y="16516"/>
                    <a:pt x="124817" y="17663"/>
                  </a:cubicBezTo>
                  <a:cubicBezTo>
                    <a:pt x="126149" y="17709"/>
                    <a:pt x="127389" y="17617"/>
                    <a:pt x="128537" y="1738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5" name="Google Shape;1955;p35"/>
            <p:cNvSpPr/>
            <p:nvPr/>
          </p:nvSpPr>
          <p:spPr>
            <a:xfrm>
              <a:off x="12442021" y="7829265"/>
              <a:ext cx="53224" cy="123689"/>
            </a:xfrm>
            <a:custGeom>
              <a:avLst/>
              <a:gdLst/>
              <a:ahLst/>
              <a:cxnLst/>
              <a:rect l="l" t="t" r="r" b="b"/>
              <a:pathLst>
                <a:path w="53224" h="123689" extrusionOk="0">
                  <a:moveTo>
                    <a:pt x="42708" y="0"/>
                  </a:moveTo>
                  <a:cubicBezTo>
                    <a:pt x="45830" y="21976"/>
                    <a:pt x="47759" y="44594"/>
                    <a:pt x="53224" y="65974"/>
                  </a:cubicBezTo>
                  <a:cubicBezTo>
                    <a:pt x="40733" y="80059"/>
                    <a:pt x="33845" y="98640"/>
                    <a:pt x="22961" y="114101"/>
                  </a:cubicBezTo>
                  <a:cubicBezTo>
                    <a:pt x="20573" y="117083"/>
                    <a:pt x="18553" y="120524"/>
                    <a:pt x="19012" y="123690"/>
                  </a:cubicBezTo>
                  <a:cubicBezTo>
                    <a:pt x="12674" y="123690"/>
                    <a:pt x="6337" y="123644"/>
                    <a:pt x="0" y="123598"/>
                  </a:cubicBezTo>
                  <a:cubicBezTo>
                    <a:pt x="4776" y="112541"/>
                    <a:pt x="10103" y="101897"/>
                    <a:pt x="15705" y="91161"/>
                  </a:cubicBezTo>
                  <a:cubicBezTo>
                    <a:pt x="15935" y="92630"/>
                    <a:pt x="18369" y="92584"/>
                    <a:pt x="18277" y="90978"/>
                  </a:cubicBezTo>
                  <a:cubicBezTo>
                    <a:pt x="18139" y="89234"/>
                    <a:pt x="18369" y="87537"/>
                    <a:pt x="18599" y="85748"/>
                  </a:cubicBezTo>
                  <a:cubicBezTo>
                    <a:pt x="19241" y="84738"/>
                    <a:pt x="19058" y="83500"/>
                    <a:pt x="18369" y="82766"/>
                  </a:cubicBezTo>
                  <a:cubicBezTo>
                    <a:pt x="31962" y="70286"/>
                    <a:pt x="28242" y="45925"/>
                    <a:pt x="23466" y="24224"/>
                  </a:cubicBezTo>
                  <a:cubicBezTo>
                    <a:pt x="23742" y="24454"/>
                    <a:pt x="24017" y="24637"/>
                    <a:pt x="24339" y="24820"/>
                  </a:cubicBezTo>
                  <a:cubicBezTo>
                    <a:pt x="25487" y="25371"/>
                    <a:pt x="26543" y="25646"/>
                    <a:pt x="27507" y="25646"/>
                  </a:cubicBezTo>
                  <a:cubicBezTo>
                    <a:pt x="35131" y="25646"/>
                    <a:pt x="36692" y="9589"/>
                    <a:pt x="40779" y="4175"/>
                  </a:cubicBezTo>
                  <a:cubicBezTo>
                    <a:pt x="42708" y="4175"/>
                    <a:pt x="42203" y="1468"/>
                    <a:pt x="42708" y="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6" name="Google Shape;1956;p35"/>
            <p:cNvSpPr/>
            <p:nvPr/>
          </p:nvSpPr>
          <p:spPr>
            <a:xfrm>
              <a:off x="12303059" y="7821924"/>
              <a:ext cx="145638" cy="75531"/>
            </a:xfrm>
            <a:custGeom>
              <a:avLst/>
              <a:gdLst/>
              <a:ahLst/>
              <a:cxnLst/>
              <a:rect l="l" t="t" r="r" b="b"/>
              <a:pathLst>
                <a:path w="145638" h="75531" extrusionOk="0">
                  <a:moveTo>
                    <a:pt x="135609" y="4771"/>
                  </a:moveTo>
                  <a:cubicBezTo>
                    <a:pt x="138823" y="26380"/>
                    <a:pt x="149340" y="51247"/>
                    <a:pt x="144288" y="74003"/>
                  </a:cubicBezTo>
                  <a:cubicBezTo>
                    <a:pt x="141074" y="74599"/>
                    <a:pt x="137813" y="74874"/>
                    <a:pt x="134553" y="75058"/>
                  </a:cubicBezTo>
                  <a:cubicBezTo>
                    <a:pt x="126424" y="75471"/>
                    <a:pt x="118250" y="75471"/>
                    <a:pt x="110122" y="75471"/>
                  </a:cubicBezTo>
                  <a:cubicBezTo>
                    <a:pt x="88860" y="75884"/>
                    <a:pt x="67781" y="74094"/>
                    <a:pt x="46611" y="72535"/>
                  </a:cubicBezTo>
                  <a:cubicBezTo>
                    <a:pt x="34029" y="71617"/>
                    <a:pt x="21124" y="72902"/>
                    <a:pt x="8817" y="69644"/>
                  </a:cubicBezTo>
                  <a:lnTo>
                    <a:pt x="8817" y="69644"/>
                  </a:lnTo>
                  <a:cubicBezTo>
                    <a:pt x="4914" y="52073"/>
                    <a:pt x="4087" y="33446"/>
                    <a:pt x="0" y="15782"/>
                  </a:cubicBezTo>
                  <a:cubicBezTo>
                    <a:pt x="1883" y="14727"/>
                    <a:pt x="3444" y="13075"/>
                    <a:pt x="4363" y="11103"/>
                  </a:cubicBezTo>
                  <a:cubicBezTo>
                    <a:pt x="32743" y="5597"/>
                    <a:pt x="62776" y="0"/>
                    <a:pt x="92350" y="0"/>
                  </a:cubicBezTo>
                  <a:cubicBezTo>
                    <a:pt x="106953" y="0"/>
                    <a:pt x="121465" y="1330"/>
                    <a:pt x="135609" y="477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7" name="Google Shape;1957;p35"/>
            <p:cNvSpPr/>
            <p:nvPr/>
          </p:nvSpPr>
          <p:spPr>
            <a:xfrm>
              <a:off x="12276149" y="7905149"/>
              <a:ext cx="176066" cy="47714"/>
            </a:xfrm>
            <a:custGeom>
              <a:avLst/>
              <a:gdLst/>
              <a:ahLst/>
              <a:cxnLst/>
              <a:rect l="l" t="t" r="r" b="b"/>
              <a:pathLst>
                <a:path w="176066" h="47714" extrusionOk="0">
                  <a:moveTo>
                    <a:pt x="176066" y="10736"/>
                  </a:moveTo>
                  <a:cubicBezTo>
                    <a:pt x="172209" y="14681"/>
                    <a:pt x="169316" y="20003"/>
                    <a:pt x="165872" y="24041"/>
                  </a:cubicBezTo>
                  <a:cubicBezTo>
                    <a:pt x="162979" y="30142"/>
                    <a:pt x="150717" y="40328"/>
                    <a:pt x="151865" y="47714"/>
                  </a:cubicBezTo>
                  <a:cubicBezTo>
                    <a:pt x="142038" y="47668"/>
                    <a:pt x="132165" y="47576"/>
                    <a:pt x="122337" y="47485"/>
                  </a:cubicBezTo>
                  <a:cubicBezTo>
                    <a:pt x="81558" y="47164"/>
                    <a:pt x="40779" y="46842"/>
                    <a:pt x="0" y="47209"/>
                  </a:cubicBezTo>
                  <a:cubicBezTo>
                    <a:pt x="1745" y="43172"/>
                    <a:pt x="3261" y="39043"/>
                    <a:pt x="5097" y="36336"/>
                  </a:cubicBezTo>
                  <a:cubicBezTo>
                    <a:pt x="11159" y="24086"/>
                    <a:pt x="17680" y="12112"/>
                    <a:pt x="23971" y="0"/>
                  </a:cubicBezTo>
                  <a:cubicBezTo>
                    <a:pt x="36003" y="9589"/>
                    <a:pt x="54051" y="6928"/>
                    <a:pt x="68562" y="8442"/>
                  </a:cubicBezTo>
                  <a:cubicBezTo>
                    <a:pt x="91661" y="10598"/>
                    <a:pt x="114806" y="12754"/>
                    <a:pt x="138043" y="12754"/>
                  </a:cubicBezTo>
                  <a:cubicBezTo>
                    <a:pt x="139926" y="12754"/>
                    <a:pt x="141808" y="12754"/>
                    <a:pt x="143691" y="12708"/>
                  </a:cubicBezTo>
                  <a:cubicBezTo>
                    <a:pt x="146676" y="12571"/>
                    <a:pt x="149753" y="12571"/>
                    <a:pt x="152830" y="12617"/>
                  </a:cubicBezTo>
                  <a:cubicBezTo>
                    <a:pt x="160683" y="12571"/>
                    <a:pt x="168627" y="12617"/>
                    <a:pt x="176066" y="1073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8" name="Google Shape;1958;p35"/>
            <p:cNvSpPr/>
            <p:nvPr/>
          </p:nvSpPr>
          <p:spPr>
            <a:xfrm>
              <a:off x="12236196" y="7838854"/>
              <a:ext cx="59285" cy="114054"/>
            </a:xfrm>
            <a:custGeom>
              <a:avLst/>
              <a:gdLst/>
              <a:ahLst/>
              <a:cxnLst/>
              <a:rect l="l" t="t" r="r" b="b"/>
              <a:pathLst>
                <a:path w="59285" h="114054" extrusionOk="0">
                  <a:moveTo>
                    <a:pt x="59240" y="51201"/>
                  </a:moveTo>
                  <a:cubicBezTo>
                    <a:pt x="59240" y="51843"/>
                    <a:pt x="59286" y="52485"/>
                    <a:pt x="59286" y="53174"/>
                  </a:cubicBezTo>
                  <a:cubicBezTo>
                    <a:pt x="56806" y="53724"/>
                    <a:pt x="54464" y="55743"/>
                    <a:pt x="53500" y="58450"/>
                  </a:cubicBezTo>
                  <a:cubicBezTo>
                    <a:pt x="48494" y="66800"/>
                    <a:pt x="43351" y="75058"/>
                    <a:pt x="38437" y="83454"/>
                  </a:cubicBezTo>
                  <a:cubicBezTo>
                    <a:pt x="32926" y="92675"/>
                    <a:pt x="27691" y="102081"/>
                    <a:pt x="21905" y="111119"/>
                  </a:cubicBezTo>
                  <a:cubicBezTo>
                    <a:pt x="21216" y="111899"/>
                    <a:pt x="20711" y="112770"/>
                    <a:pt x="20344" y="113688"/>
                  </a:cubicBezTo>
                  <a:cubicBezTo>
                    <a:pt x="16073" y="113734"/>
                    <a:pt x="11802" y="113780"/>
                    <a:pt x="7531" y="113871"/>
                  </a:cubicBezTo>
                  <a:cubicBezTo>
                    <a:pt x="5006" y="113917"/>
                    <a:pt x="2526" y="113963"/>
                    <a:pt x="0" y="114055"/>
                  </a:cubicBezTo>
                  <a:cubicBezTo>
                    <a:pt x="5281" y="101530"/>
                    <a:pt x="10333" y="88867"/>
                    <a:pt x="17083" y="77122"/>
                  </a:cubicBezTo>
                  <a:cubicBezTo>
                    <a:pt x="30263" y="68222"/>
                    <a:pt x="29528" y="47439"/>
                    <a:pt x="26727" y="27023"/>
                  </a:cubicBezTo>
                  <a:cubicBezTo>
                    <a:pt x="26819" y="27114"/>
                    <a:pt x="26956" y="27252"/>
                    <a:pt x="27094" y="27344"/>
                  </a:cubicBezTo>
                  <a:cubicBezTo>
                    <a:pt x="28564" y="28307"/>
                    <a:pt x="29987" y="28720"/>
                    <a:pt x="31273" y="28720"/>
                  </a:cubicBezTo>
                  <a:cubicBezTo>
                    <a:pt x="38850" y="28720"/>
                    <a:pt x="43948" y="14911"/>
                    <a:pt x="49229" y="10277"/>
                  </a:cubicBezTo>
                  <a:cubicBezTo>
                    <a:pt x="51984" y="6836"/>
                    <a:pt x="54694" y="3349"/>
                    <a:pt x="57541" y="0"/>
                  </a:cubicBezTo>
                  <a:cubicBezTo>
                    <a:pt x="58459" y="17021"/>
                    <a:pt x="58735" y="34134"/>
                    <a:pt x="59240" y="5120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9" name="Google Shape;1959;p35"/>
            <p:cNvSpPr/>
            <p:nvPr/>
          </p:nvSpPr>
          <p:spPr>
            <a:xfrm>
              <a:off x="12115834" y="7826604"/>
              <a:ext cx="128329" cy="72670"/>
            </a:xfrm>
            <a:custGeom>
              <a:avLst/>
              <a:gdLst/>
              <a:ahLst/>
              <a:cxnLst/>
              <a:rect l="l" t="t" r="r" b="b"/>
              <a:pathLst>
                <a:path w="128329" h="72670" extrusionOk="0">
                  <a:moveTo>
                    <a:pt x="128307" y="59964"/>
                  </a:moveTo>
                  <a:cubicBezTo>
                    <a:pt x="128445" y="64230"/>
                    <a:pt x="127986" y="68772"/>
                    <a:pt x="125690" y="72489"/>
                  </a:cubicBezTo>
                  <a:cubicBezTo>
                    <a:pt x="103463" y="73177"/>
                    <a:pt x="81283" y="71755"/>
                    <a:pt x="59056" y="70837"/>
                  </a:cubicBezTo>
                  <a:cubicBezTo>
                    <a:pt x="46244" y="70195"/>
                    <a:pt x="32605" y="71021"/>
                    <a:pt x="20527" y="66020"/>
                  </a:cubicBezTo>
                  <a:cubicBezTo>
                    <a:pt x="13731" y="44044"/>
                    <a:pt x="9184" y="21242"/>
                    <a:pt x="0" y="0"/>
                  </a:cubicBezTo>
                  <a:cubicBezTo>
                    <a:pt x="3766" y="5505"/>
                    <a:pt x="10195" y="5001"/>
                    <a:pt x="16486" y="4496"/>
                  </a:cubicBezTo>
                  <a:cubicBezTo>
                    <a:pt x="19379" y="4267"/>
                    <a:pt x="22227" y="4037"/>
                    <a:pt x="24798" y="4404"/>
                  </a:cubicBezTo>
                  <a:cubicBezTo>
                    <a:pt x="37243" y="4909"/>
                    <a:pt x="49642" y="4634"/>
                    <a:pt x="61995" y="4404"/>
                  </a:cubicBezTo>
                  <a:cubicBezTo>
                    <a:pt x="81880" y="4037"/>
                    <a:pt x="101672" y="3670"/>
                    <a:pt x="121557" y="6285"/>
                  </a:cubicBezTo>
                  <a:cubicBezTo>
                    <a:pt x="123302" y="24270"/>
                    <a:pt x="127021" y="41979"/>
                    <a:pt x="128307" y="5996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0" name="Google Shape;1960;p35"/>
            <p:cNvSpPr/>
            <p:nvPr/>
          </p:nvSpPr>
          <p:spPr>
            <a:xfrm>
              <a:off x="12101598" y="7906800"/>
              <a:ext cx="133358" cy="51063"/>
            </a:xfrm>
            <a:custGeom>
              <a:avLst/>
              <a:gdLst/>
              <a:ahLst/>
              <a:cxnLst/>
              <a:rect l="l" t="t" r="r" b="b"/>
              <a:pathLst>
                <a:path w="133358" h="51063" extrusionOk="0">
                  <a:moveTo>
                    <a:pt x="133358" y="13672"/>
                  </a:moveTo>
                  <a:cubicBezTo>
                    <a:pt x="131981" y="16195"/>
                    <a:pt x="130833" y="18352"/>
                    <a:pt x="129960" y="19590"/>
                  </a:cubicBezTo>
                  <a:cubicBezTo>
                    <a:pt x="125047" y="28628"/>
                    <a:pt x="120133" y="37621"/>
                    <a:pt x="115127" y="46613"/>
                  </a:cubicBezTo>
                  <a:cubicBezTo>
                    <a:pt x="76736" y="47806"/>
                    <a:pt x="38391" y="49916"/>
                    <a:pt x="0" y="51063"/>
                  </a:cubicBezTo>
                  <a:cubicBezTo>
                    <a:pt x="2296" y="47072"/>
                    <a:pt x="3811" y="41796"/>
                    <a:pt x="5603" y="38447"/>
                  </a:cubicBezTo>
                  <a:cubicBezTo>
                    <a:pt x="6751" y="34409"/>
                    <a:pt x="18093" y="13076"/>
                    <a:pt x="21583" y="0"/>
                  </a:cubicBezTo>
                  <a:cubicBezTo>
                    <a:pt x="26451" y="5551"/>
                    <a:pt x="34350" y="7708"/>
                    <a:pt x="46290" y="9313"/>
                  </a:cubicBezTo>
                  <a:cubicBezTo>
                    <a:pt x="72603" y="11378"/>
                    <a:pt x="99009" y="12571"/>
                    <a:pt x="125368" y="12984"/>
                  </a:cubicBezTo>
                  <a:cubicBezTo>
                    <a:pt x="128307" y="13443"/>
                    <a:pt x="130925" y="13626"/>
                    <a:pt x="133358" y="1367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1" name="Google Shape;1961;p35"/>
            <p:cNvSpPr/>
            <p:nvPr/>
          </p:nvSpPr>
          <p:spPr>
            <a:xfrm>
              <a:off x="12070003" y="7835321"/>
              <a:ext cx="48585" cy="123230"/>
            </a:xfrm>
            <a:custGeom>
              <a:avLst/>
              <a:gdLst/>
              <a:ahLst/>
              <a:cxnLst/>
              <a:rect l="l" t="t" r="r" b="b"/>
              <a:pathLst>
                <a:path w="48585" h="123230" extrusionOk="0">
                  <a:moveTo>
                    <a:pt x="46795" y="50788"/>
                  </a:moveTo>
                  <a:cubicBezTo>
                    <a:pt x="47070" y="55422"/>
                    <a:pt x="47667" y="59276"/>
                    <a:pt x="48586" y="62533"/>
                  </a:cubicBezTo>
                  <a:cubicBezTo>
                    <a:pt x="47346" y="63772"/>
                    <a:pt x="46611" y="65561"/>
                    <a:pt x="45601" y="66983"/>
                  </a:cubicBezTo>
                  <a:cubicBezTo>
                    <a:pt x="38942" y="79371"/>
                    <a:pt x="32375" y="91850"/>
                    <a:pt x="24982" y="103824"/>
                  </a:cubicBezTo>
                  <a:cubicBezTo>
                    <a:pt x="22226" y="109375"/>
                    <a:pt x="14557" y="116854"/>
                    <a:pt x="16899" y="122910"/>
                  </a:cubicBezTo>
                  <a:cubicBezTo>
                    <a:pt x="11251" y="123047"/>
                    <a:pt x="5648" y="123139"/>
                    <a:pt x="0" y="123231"/>
                  </a:cubicBezTo>
                  <a:cubicBezTo>
                    <a:pt x="2709" y="118092"/>
                    <a:pt x="3766" y="110247"/>
                    <a:pt x="6383" y="106393"/>
                  </a:cubicBezTo>
                  <a:cubicBezTo>
                    <a:pt x="8266" y="101897"/>
                    <a:pt x="10379" y="97493"/>
                    <a:pt x="12353" y="92997"/>
                  </a:cubicBezTo>
                  <a:cubicBezTo>
                    <a:pt x="19287" y="92630"/>
                    <a:pt x="25533" y="88684"/>
                    <a:pt x="27140" y="81343"/>
                  </a:cubicBezTo>
                  <a:cubicBezTo>
                    <a:pt x="29299" y="73636"/>
                    <a:pt x="26681" y="65836"/>
                    <a:pt x="24109" y="58542"/>
                  </a:cubicBezTo>
                  <a:cubicBezTo>
                    <a:pt x="21262" y="50329"/>
                    <a:pt x="19747" y="41704"/>
                    <a:pt x="16762" y="33583"/>
                  </a:cubicBezTo>
                  <a:cubicBezTo>
                    <a:pt x="19425" y="30142"/>
                    <a:pt x="21859" y="26289"/>
                    <a:pt x="24247" y="24132"/>
                  </a:cubicBezTo>
                  <a:cubicBezTo>
                    <a:pt x="29620" y="17021"/>
                    <a:pt x="32008" y="9451"/>
                    <a:pt x="36600" y="1606"/>
                  </a:cubicBezTo>
                  <a:cubicBezTo>
                    <a:pt x="36830" y="1055"/>
                    <a:pt x="37105" y="505"/>
                    <a:pt x="37381" y="0"/>
                  </a:cubicBezTo>
                  <a:cubicBezTo>
                    <a:pt x="40090" y="16838"/>
                    <a:pt x="44453" y="33262"/>
                    <a:pt x="46795" y="5078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2" name="Google Shape;1962;p35"/>
            <p:cNvSpPr/>
            <p:nvPr/>
          </p:nvSpPr>
          <p:spPr>
            <a:xfrm>
              <a:off x="11495790" y="7827430"/>
              <a:ext cx="580918" cy="83591"/>
            </a:xfrm>
            <a:custGeom>
              <a:avLst/>
              <a:gdLst/>
              <a:ahLst/>
              <a:cxnLst/>
              <a:rect l="l" t="t" r="r" b="b"/>
              <a:pathLst>
                <a:path w="580918" h="83591" extrusionOk="0">
                  <a:moveTo>
                    <a:pt x="571734" y="49274"/>
                  </a:moveTo>
                  <a:cubicBezTo>
                    <a:pt x="574811" y="59505"/>
                    <a:pt x="577474" y="69919"/>
                    <a:pt x="580918" y="80013"/>
                  </a:cubicBezTo>
                  <a:cubicBezTo>
                    <a:pt x="544272" y="79508"/>
                    <a:pt x="507764" y="73177"/>
                    <a:pt x="471026" y="75104"/>
                  </a:cubicBezTo>
                  <a:cubicBezTo>
                    <a:pt x="439156" y="76618"/>
                    <a:pt x="407286" y="76434"/>
                    <a:pt x="375415" y="76572"/>
                  </a:cubicBezTo>
                  <a:cubicBezTo>
                    <a:pt x="349332" y="77214"/>
                    <a:pt x="323845" y="79829"/>
                    <a:pt x="297347" y="80288"/>
                  </a:cubicBezTo>
                  <a:cubicBezTo>
                    <a:pt x="280448" y="80839"/>
                    <a:pt x="263594" y="79738"/>
                    <a:pt x="246695" y="78636"/>
                  </a:cubicBezTo>
                  <a:cubicBezTo>
                    <a:pt x="231265" y="77627"/>
                    <a:pt x="215789" y="76618"/>
                    <a:pt x="200313" y="76893"/>
                  </a:cubicBezTo>
                  <a:cubicBezTo>
                    <a:pt x="159488" y="76618"/>
                    <a:pt x="119215" y="82123"/>
                    <a:pt x="77701" y="83591"/>
                  </a:cubicBezTo>
                  <a:cubicBezTo>
                    <a:pt x="57495" y="82949"/>
                    <a:pt x="32789" y="85564"/>
                    <a:pt x="15476" y="73819"/>
                  </a:cubicBezTo>
                  <a:cubicBezTo>
                    <a:pt x="9598" y="53954"/>
                    <a:pt x="4317" y="33859"/>
                    <a:pt x="0" y="13580"/>
                  </a:cubicBezTo>
                  <a:cubicBezTo>
                    <a:pt x="41698" y="5781"/>
                    <a:pt x="84359" y="3257"/>
                    <a:pt x="126654" y="963"/>
                  </a:cubicBezTo>
                  <a:cubicBezTo>
                    <a:pt x="135793" y="275"/>
                    <a:pt x="144977" y="0"/>
                    <a:pt x="154116" y="0"/>
                  </a:cubicBezTo>
                  <a:cubicBezTo>
                    <a:pt x="180108" y="0"/>
                    <a:pt x="206146" y="2156"/>
                    <a:pt x="232092" y="2202"/>
                  </a:cubicBezTo>
                  <a:cubicBezTo>
                    <a:pt x="294041" y="2890"/>
                    <a:pt x="355807" y="5872"/>
                    <a:pt x="417434" y="12204"/>
                  </a:cubicBezTo>
                  <a:cubicBezTo>
                    <a:pt x="439294" y="13764"/>
                    <a:pt x="461198" y="12938"/>
                    <a:pt x="483104" y="12158"/>
                  </a:cubicBezTo>
                  <a:cubicBezTo>
                    <a:pt x="507167" y="11286"/>
                    <a:pt x="531230" y="10414"/>
                    <a:pt x="555248" y="12663"/>
                  </a:cubicBezTo>
                  <a:cubicBezTo>
                    <a:pt x="560253" y="25142"/>
                    <a:pt x="566499" y="36978"/>
                    <a:pt x="571734" y="4927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3" name="Google Shape;1963;p35"/>
            <p:cNvSpPr/>
            <p:nvPr/>
          </p:nvSpPr>
          <p:spPr>
            <a:xfrm>
              <a:off x="11484447" y="7920335"/>
              <a:ext cx="587760" cy="46934"/>
            </a:xfrm>
            <a:custGeom>
              <a:avLst/>
              <a:gdLst/>
              <a:ahLst/>
              <a:cxnLst/>
              <a:rect l="l" t="t" r="r" b="b"/>
              <a:pathLst>
                <a:path w="587760" h="46934" extrusionOk="0">
                  <a:moveTo>
                    <a:pt x="587761" y="7799"/>
                  </a:moveTo>
                  <a:cubicBezTo>
                    <a:pt x="585602" y="11378"/>
                    <a:pt x="583719" y="15048"/>
                    <a:pt x="582388" y="16608"/>
                  </a:cubicBezTo>
                  <a:cubicBezTo>
                    <a:pt x="580138" y="22481"/>
                    <a:pt x="570678" y="31794"/>
                    <a:pt x="572468" y="38355"/>
                  </a:cubicBezTo>
                  <a:cubicBezTo>
                    <a:pt x="508177" y="40236"/>
                    <a:pt x="443886" y="39135"/>
                    <a:pt x="379640" y="37988"/>
                  </a:cubicBezTo>
                  <a:cubicBezTo>
                    <a:pt x="320630" y="36933"/>
                    <a:pt x="261620" y="35923"/>
                    <a:pt x="202564" y="37254"/>
                  </a:cubicBezTo>
                  <a:cubicBezTo>
                    <a:pt x="141120" y="39548"/>
                    <a:pt x="79629" y="40786"/>
                    <a:pt x="18323" y="45420"/>
                  </a:cubicBezTo>
                  <a:cubicBezTo>
                    <a:pt x="12215" y="45925"/>
                    <a:pt x="6062" y="46430"/>
                    <a:pt x="0" y="46934"/>
                  </a:cubicBezTo>
                  <a:cubicBezTo>
                    <a:pt x="3398" y="38401"/>
                    <a:pt x="6934" y="29913"/>
                    <a:pt x="10470" y="21471"/>
                  </a:cubicBezTo>
                  <a:cubicBezTo>
                    <a:pt x="11343" y="18260"/>
                    <a:pt x="16899" y="7799"/>
                    <a:pt x="18828" y="0"/>
                  </a:cubicBezTo>
                  <a:cubicBezTo>
                    <a:pt x="33110" y="10093"/>
                    <a:pt x="57265" y="9680"/>
                    <a:pt x="73430" y="11103"/>
                  </a:cubicBezTo>
                  <a:cubicBezTo>
                    <a:pt x="75634" y="11149"/>
                    <a:pt x="77793" y="11149"/>
                    <a:pt x="79997" y="11149"/>
                  </a:cubicBezTo>
                  <a:cubicBezTo>
                    <a:pt x="101397" y="11149"/>
                    <a:pt x="122337" y="9497"/>
                    <a:pt x="143370" y="7891"/>
                  </a:cubicBezTo>
                  <a:cubicBezTo>
                    <a:pt x="165872" y="6148"/>
                    <a:pt x="188420" y="4404"/>
                    <a:pt x="211656" y="4680"/>
                  </a:cubicBezTo>
                  <a:cubicBezTo>
                    <a:pt x="237419" y="4267"/>
                    <a:pt x="262998" y="7295"/>
                    <a:pt x="288668" y="8121"/>
                  </a:cubicBezTo>
                  <a:cubicBezTo>
                    <a:pt x="314247" y="8579"/>
                    <a:pt x="339872" y="7111"/>
                    <a:pt x="365358" y="5230"/>
                  </a:cubicBezTo>
                  <a:cubicBezTo>
                    <a:pt x="381339" y="4221"/>
                    <a:pt x="397366" y="4267"/>
                    <a:pt x="413393" y="4358"/>
                  </a:cubicBezTo>
                  <a:cubicBezTo>
                    <a:pt x="425471" y="4404"/>
                    <a:pt x="437594" y="4450"/>
                    <a:pt x="449718" y="4037"/>
                  </a:cubicBezTo>
                  <a:cubicBezTo>
                    <a:pt x="482323" y="2110"/>
                    <a:pt x="514790" y="2707"/>
                    <a:pt x="547349" y="4955"/>
                  </a:cubicBezTo>
                  <a:cubicBezTo>
                    <a:pt x="560804" y="6469"/>
                    <a:pt x="574305" y="7662"/>
                    <a:pt x="587761" y="779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4" name="Google Shape;1964;p35"/>
            <p:cNvSpPr/>
            <p:nvPr/>
          </p:nvSpPr>
          <p:spPr>
            <a:xfrm>
              <a:off x="11441142" y="7857297"/>
              <a:ext cx="55841" cy="113366"/>
            </a:xfrm>
            <a:custGeom>
              <a:avLst/>
              <a:gdLst/>
              <a:ahLst/>
              <a:cxnLst/>
              <a:rect l="l" t="t" r="r" b="b"/>
              <a:pathLst>
                <a:path w="55841" h="113366" extrusionOk="0">
                  <a:moveTo>
                    <a:pt x="51066" y="45833"/>
                  </a:moveTo>
                  <a:cubicBezTo>
                    <a:pt x="51938" y="50191"/>
                    <a:pt x="53591" y="53816"/>
                    <a:pt x="55842" y="56890"/>
                  </a:cubicBezTo>
                  <a:cubicBezTo>
                    <a:pt x="50790" y="63863"/>
                    <a:pt x="47024" y="71800"/>
                    <a:pt x="42662" y="79279"/>
                  </a:cubicBezTo>
                  <a:cubicBezTo>
                    <a:pt x="37381" y="88913"/>
                    <a:pt x="32283" y="98594"/>
                    <a:pt x="27002" y="108228"/>
                  </a:cubicBezTo>
                  <a:cubicBezTo>
                    <a:pt x="26451" y="109238"/>
                    <a:pt x="26130" y="110293"/>
                    <a:pt x="25992" y="111394"/>
                  </a:cubicBezTo>
                  <a:cubicBezTo>
                    <a:pt x="17313" y="112082"/>
                    <a:pt x="8679" y="112724"/>
                    <a:pt x="0" y="113367"/>
                  </a:cubicBezTo>
                  <a:cubicBezTo>
                    <a:pt x="1010" y="109880"/>
                    <a:pt x="1515" y="105980"/>
                    <a:pt x="2388" y="103182"/>
                  </a:cubicBezTo>
                  <a:cubicBezTo>
                    <a:pt x="2434" y="100475"/>
                    <a:pt x="7761" y="86161"/>
                    <a:pt x="9598" y="76618"/>
                  </a:cubicBezTo>
                  <a:cubicBezTo>
                    <a:pt x="26038" y="70516"/>
                    <a:pt x="25946" y="51109"/>
                    <a:pt x="21492" y="30509"/>
                  </a:cubicBezTo>
                  <a:cubicBezTo>
                    <a:pt x="22594" y="30968"/>
                    <a:pt x="23650" y="31198"/>
                    <a:pt x="24614" y="31198"/>
                  </a:cubicBezTo>
                  <a:cubicBezTo>
                    <a:pt x="31411" y="31198"/>
                    <a:pt x="35590" y="20967"/>
                    <a:pt x="37794" y="14865"/>
                  </a:cubicBezTo>
                  <a:cubicBezTo>
                    <a:pt x="39723" y="9864"/>
                    <a:pt x="41743" y="4909"/>
                    <a:pt x="43856" y="0"/>
                  </a:cubicBezTo>
                  <a:cubicBezTo>
                    <a:pt x="45555" y="15324"/>
                    <a:pt x="49137" y="30647"/>
                    <a:pt x="51066" y="4583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5" name="Google Shape;1965;p35"/>
            <p:cNvSpPr/>
            <p:nvPr/>
          </p:nvSpPr>
          <p:spPr>
            <a:xfrm>
              <a:off x="11277704" y="7839186"/>
              <a:ext cx="166252" cy="79955"/>
            </a:xfrm>
            <a:custGeom>
              <a:avLst/>
              <a:gdLst/>
              <a:ahLst/>
              <a:cxnLst/>
              <a:rect l="l" t="t" r="r" b="b"/>
              <a:pathLst>
                <a:path w="166252" h="79955" extrusionOk="0">
                  <a:moveTo>
                    <a:pt x="150304" y="860"/>
                  </a:moveTo>
                  <a:cubicBezTo>
                    <a:pt x="155264" y="25360"/>
                    <a:pt x="167984" y="49584"/>
                    <a:pt x="166055" y="74955"/>
                  </a:cubicBezTo>
                  <a:cubicBezTo>
                    <a:pt x="135471" y="79222"/>
                    <a:pt x="102912" y="79680"/>
                    <a:pt x="71685" y="79956"/>
                  </a:cubicBezTo>
                  <a:cubicBezTo>
                    <a:pt x="67690" y="79818"/>
                    <a:pt x="63694" y="79772"/>
                    <a:pt x="59653" y="79772"/>
                  </a:cubicBezTo>
                  <a:cubicBezTo>
                    <a:pt x="58781" y="79772"/>
                    <a:pt x="57862" y="79772"/>
                    <a:pt x="56990" y="79772"/>
                  </a:cubicBezTo>
                  <a:cubicBezTo>
                    <a:pt x="45050" y="79818"/>
                    <a:pt x="32972" y="79864"/>
                    <a:pt x="21446" y="77019"/>
                  </a:cubicBezTo>
                  <a:lnTo>
                    <a:pt x="21446" y="77019"/>
                  </a:lnTo>
                  <a:cubicBezTo>
                    <a:pt x="13042" y="57659"/>
                    <a:pt x="7899" y="36784"/>
                    <a:pt x="0" y="17147"/>
                  </a:cubicBezTo>
                  <a:cubicBezTo>
                    <a:pt x="24293" y="12605"/>
                    <a:pt x="48678" y="8430"/>
                    <a:pt x="73246" y="5632"/>
                  </a:cubicBezTo>
                  <a:cubicBezTo>
                    <a:pt x="98779" y="2099"/>
                    <a:pt x="124541" y="-1755"/>
                    <a:pt x="150304" y="86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6" name="Google Shape;1966;p35"/>
            <p:cNvSpPr/>
            <p:nvPr/>
          </p:nvSpPr>
          <p:spPr>
            <a:xfrm>
              <a:off x="11236879" y="7869822"/>
              <a:ext cx="203757" cy="109100"/>
            </a:xfrm>
            <a:custGeom>
              <a:avLst/>
              <a:gdLst/>
              <a:ahLst/>
              <a:cxnLst/>
              <a:rect l="l" t="t" r="r" b="b"/>
              <a:pathLst>
                <a:path w="203757" h="109100" extrusionOk="0">
                  <a:moveTo>
                    <a:pt x="203069" y="65974"/>
                  </a:moveTo>
                  <a:cubicBezTo>
                    <a:pt x="203298" y="65974"/>
                    <a:pt x="203574" y="65974"/>
                    <a:pt x="203758" y="65928"/>
                  </a:cubicBezTo>
                  <a:cubicBezTo>
                    <a:pt x="197880" y="76159"/>
                    <a:pt x="193838" y="87629"/>
                    <a:pt x="188879" y="98227"/>
                  </a:cubicBezTo>
                  <a:cubicBezTo>
                    <a:pt x="188374" y="99420"/>
                    <a:pt x="188236" y="100658"/>
                    <a:pt x="188328" y="101851"/>
                  </a:cubicBezTo>
                  <a:cubicBezTo>
                    <a:pt x="170785" y="102906"/>
                    <a:pt x="153243" y="103732"/>
                    <a:pt x="135609" y="104099"/>
                  </a:cubicBezTo>
                  <a:cubicBezTo>
                    <a:pt x="90375" y="105521"/>
                    <a:pt x="45234" y="107403"/>
                    <a:pt x="0" y="109100"/>
                  </a:cubicBezTo>
                  <a:cubicBezTo>
                    <a:pt x="1929" y="104053"/>
                    <a:pt x="4041" y="99098"/>
                    <a:pt x="6154" y="94098"/>
                  </a:cubicBezTo>
                  <a:cubicBezTo>
                    <a:pt x="8450" y="88317"/>
                    <a:pt x="10929" y="82582"/>
                    <a:pt x="13317" y="76847"/>
                  </a:cubicBezTo>
                  <a:cubicBezTo>
                    <a:pt x="16854" y="73498"/>
                    <a:pt x="19058" y="68543"/>
                    <a:pt x="19563" y="61982"/>
                  </a:cubicBezTo>
                  <a:cubicBezTo>
                    <a:pt x="20298" y="51063"/>
                    <a:pt x="18323" y="40373"/>
                    <a:pt x="15797" y="29775"/>
                  </a:cubicBezTo>
                  <a:cubicBezTo>
                    <a:pt x="22135" y="27481"/>
                    <a:pt x="23145" y="15645"/>
                    <a:pt x="26681" y="10139"/>
                  </a:cubicBezTo>
                  <a:cubicBezTo>
                    <a:pt x="28242" y="6698"/>
                    <a:pt x="29850" y="3349"/>
                    <a:pt x="31503" y="0"/>
                  </a:cubicBezTo>
                  <a:cubicBezTo>
                    <a:pt x="33799" y="15645"/>
                    <a:pt x="38621" y="31014"/>
                    <a:pt x="41560" y="46475"/>
                  </a:cubicBezTo>
                  <a:cubicBezTo>
                    <a:pt x="42019" y="50146"/>
                    <a:pt x="43029" y="53265"/>
                    <a:pt x="44499" y="55835"/>
                  </a:cubicBezTo>
                  <a:cubicBezTo>
                    <a:pt x="38621" y="69782"/>
                    <a:pt x="31732" y="83362"/>
                    <a:pt x="25165" y="97034"/>
                  </a:cubicBezTo>
                  <a:cubicBezTo>
                    <a:pt x="23237" y="101163"/>
                    <a:pt x="25946" y="106164"/>
                    <a:pt x="30171" y="107311"/>
                  </a:cubicBezTo>
                  <a:cubicBezTo>
                    <a:pt x="30998" y="107494"/>
                    <a:pt x="31732" y="107586"/>
                    <a:pt x="32421" y="107586"/>
                  </a:cubicBezTo>
                  <a:cubicBezTo>
                    <a:pt x="39952" y="107586"/>
                    <a:pt x="40733" y="96805"/>
                    <a:pt x="43121" y="91024"/>
                  </a:cubicBezTo>
                  <a:cubicBezTo>
                    <a:pt x="46152" y="82123"/>
                    <a:pt x="50193" y="73177"/>
                    <a:pt x="52581" y="63955"/>
                  </a:cubicBezTo>
                  <a:cubicBezTo>
                    <a:pt x="65026" y="71204"/>
                    <a:pt x="85094" y="68956"/>
                    <a:pt x="98963" y="69828"/>
                  </a:cubicBezTo>
                  <a:cubicBezTo>
                    <a:pt x="105024" y="70011"/>
                    <a:pt x="111040" y="70057"/>
                    <a:pt x="117102" y="70057"/>
                  </a:cubicBezTo>
                  <a:cubicBezTo>
                    <a:pt x="145758" y="70011"/>
                    <a:pt x="174459" y="68314"/>
                    <a:pt x="203069" y="6597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7" name="Google Shape;1967;p35"/>
            <p:cNvSpPr/>
            <p:nvPr/>
          </p:nvSpPr>
          <p:spPr>
            <a:xfrm>
              <a:off x="11051812" y="7876566"/>
              <a:ext cx="182449" cy="106484"/>
            </a:xfrm>
            <a:custGeom>
              <a:avLst/>
              <a:gdLst/>
              <a:ahLst/>
              <a:cxnLst/>
              <a:rect l="l" t="t" r="r" b="b"/>
              <a:pathLst>
                <a:path w="182449" h="106484" extrusionOk="0">
                  <a:moveTo>
                    <a:pt x="182450" y="75241"/>
                  </a:moveTo>
                  <a:cubicBezTo>
                    <a:pt x="181393" y="77398"/>
                    <a:pt x="180337" y="79554"/>
                    <a:pt x="179235" y="81710"/>
                  </a:cubicBezTo>
                  <a:cubicBezTo>
                    <a:pt x="177674" y="86941"/>
                    <a:pt x="170831" y="95612"/>
                    <a:pt x="168351" y="102952"/>
                  </a:cubicBezTo>
                  <a:cubicBezTo>
                    <a:pt x="137583" y="104099"/>
                    <a:pt x="106861" y="105063"/>
                    <a:pt x="76139" y="105751"/>
                  </a:cubicBezTo>
                  <a:cubicBezTo>
                    <a:pt x="51938" y="105751"/>
                    <a:pt x="27783" y="106026"/>
                    <a:pt x="3582" y="106485"/>
                  </a:cubicBezTo>
                  <a:cubicBezTo>
                    <a:pt x="4868" y="105613"/>
                    <a:pt x="5878" y="104420"/>
                    <a:pt x="6429" y="102906"/>
                  </a:cubicBezTo>
                  <a:cubicBezTo>
                    <a:pt x="7623" y="97584"/>
                    <a:pt x="17267" y="76388"/>
                    <a:pt x="13914" y="69369"/>
                  </a:cubicBezTo>
                  <a:cubicBezTo>
                    <a:pt x="15476" y="66157"/>
                    <a:pt x="15751" y="61799"/>
                    <a:pt x="14052" y="55880"/>
                  </a:cubicBezTo>
                  <a:cubicBezTo>
                    <a:pt x="11481" y="45971"/>
                    <a:pt x="5648" y="37483"/>
                    <a:pt x="918" y="28537"/>
                  </a:cubicBezTo>
                  <a:cubicBezTo>
                    <a:pt x="597" y="27940"/>
                    <a:pt x="276" y="27344"/>
                    <a:pt x="0" y="26747"/>
                  </a:cubicBezTo>
                  <a:cubicBezTo>
                    <a:pt x="3536" y="17755"/>
                    <a:pt x="7577" y="8901"/>
                    <a:pt x="11389" y="0"/>
                  </a:cubicBezTo>
                  <a:cubicBezTo>
                    <a:pt x="16762" y="21701"/>
                    <a:pt x="27783" y="50375"/>
                    <a:pt x="28518" y="54917"/>
                  </a:cubicBezTo>
                  <a:cubicBezTo>
                    <a:pt x="28747" y="56064"/>
                    <a:pt x="29023" y="57165"/>
                    <a:pt x="29390" y="58174"/>
                  </a:cubicBezTo>
                  <a:cubicBezTo>
                    <a:pt x="29344" y="58266"/>
                    <a:pt x="29298" y="58358"/>
                    <a:pt x="29253" y="58450"/>
                  </a:cubicBezTo>
                  <a:cubicBezTo>
                    <a:pt x="25074" y="67075"/>
                    <a:pt x="21446" y="75930"/>
                    <a:pt x="17037" y="84417"/>
                  </a:cubicBezTo>
                  <a:cubicBezTo>
                    <a:pt x="13869" y="88776"/>
                    <a:pt x="14006" y="95657"/>
                    <a:pt x="19609" y="97951"/>
                  </a:cubicBezTo>
                  <a:cubicBezTo>
                    <a:pt x="20573" y="98364"/>
                    <a:pt x="21584" y="98594"/>
                    <a:pt x="22594" y="98594"/>
                  </a:cubicBezTo>
                  <a:cubicBezTo>
                    <a:pt x="26038" y="98594"/>
                    <a:pt x="29344" y="96254"/>
                    <a:pt x="30309" y="92767"/>
                  </a:cubicBezTo>
                  <a:cubicBezTo>
                    <a:pt x="31227" y="89189"/>
                    <a:pt x="35636" y="78728"/>
                    <a:pt x="37748" y="69644"/>
                  </a:cubicBezTo>
                  <a:cubicBezTo>
                    <a:pt x="41697" y="72397"/>
                    <a:pt x="46565" y="73957"/>
                    <a:pt x="52076" y="74370"/>
                  </a:cubicBezTo>
                  <a:cubicBezTo>
                    <a:pt x="70812" y="76251"/>
                    <a:pt x="89732" y="76388"/>
                    <a:pt x="108561" y="76801"/>
                  </a:cubicBezTo>
                  <a:cubicBezTo>
                    <a:pt x="110443" y="76847"/>
                    <a:pt x="112280" y="76847"/>
                    <a:pt x="114163" y="76847"/>
                  </a:cubicBezTo>
                  <a:cubicBezTo>
                    <a:pt x="124174" y="76847"/>
                    <a:pt x="134185" y="76388"/>
                    <a:pt x="144242" y="75884"/>
                  </a:cubicBezTo>
                  <a:cubicBezTo>
                    <a:pt x="155998" y="75333"/>
                    <a:pt x="167708" y="74783"/>
                    <a:pt x="179511" y="75012"/>
                  </a:cubicBezTo>
                  <a:cubicBezTo>
                    <a:pt x="180521" y="75196"/>
                    <a:pt x="181531" y="75241"/>
                    <a:pt x="182450" y="7524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8" name="Google Shape;1968;p35"/>
            <p:cNvSpPr/>
            <p:nvPr/>
          </p:nvSpPr>
          <p:spPr>
            <a:xfrm>
              <a:off x="10894023" y="7869221"/>
              <a:ext cx="150717" cy="75200"/>
            </a:xfrm>
            <a:custGeom>
              <a:avLst/>
              <a:gdLst/>
              <a:ahLst/>
              <a:cxnLst/>
              <a:rect l="l" t="t" r="r" b="b"/>
              <a:pathLst>
                <a:path w="150717" h="75200" extrusionOk="0">
                  <a:moveTo>
                    <a:pt x="122567" y="1426"/>
                  </a:moveTo>
                  <a:cubicBezTo>
                    <a:pt x="129042" y="23907"/>
                    <a:pt x="140247" y="44507"/>
                    <a:pt x="150717" y="65290"/>
                  </a:cubicBezTo>
                  <a:cubicBezTo>
                    <a:pt x="119352" y="71346"/>
                    <a:pt x="87528" y="70979"/>
                    <a:pt x="55658" y="74695"/>
                  </a:cubicBezTo>
                  <a:cubicBezTo>
                    <a:pt x="45739" y="75062"/>
                    <a:pt x="35452" y="76026"/>
                    <a:pt x="25717" y="73640"/>
                  </a:cubicBezTo>
                  <a:cubicBezTo>
                    <a:pt x="13593" y="55931"/>
                    <a:pt x="7302" y="35285"/>
                    <a:pt x="0" y="15282"/>
                  </a:cubicBezTo>
                  <a:cubicBezTo>
                    <a:pt x="1470" y="13401"/>
                    <a:pt x="3031" y="11520"/>
                    <a:pt x="4592" y="9685"/>
                  </a:cubicBezTo>
                  <a:cubicBezTo>
                    <a:pt x="4868" y="9364"/>
                    <a:pt x="5189" y="9042"/>
                    <a:pt x="5465" y="8767"/>
                  </a:cubicBezTo>
                  <a:cubicBezTo>
                    <a:pt x="34350" y="7024"/>
                    <a:pt x="62914" y="1289"/>
                    <a:pt x="92074" y="646"/>
                  </a:cubicBezTo>
                  <a:cubicBezTo>
                    <a:pt x="97539" y="601"/>
                    <a:pt x="103463" y="4"/>
                    <a:pt x="109341" y="4"/>
                  </a:cubicBezTo>
                  <a:cubicBezTo>
                    <a:pt x="113887" y="-42"/>
                    <a:pt x="118342" y="279"/>
                    <a:pt x="122567" y="142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9" name="Google Shape;1969;p35"/>
            <p:cNvSpPr/>
            <p:nvPr/>
          </p:nvSpPr>
          <p:spPr>
            <a:xfrm>
              <a:off x="10859489" y="7898542"/>
              <a:ext cx="45095" cy="88500"/>
            </a:xfrm>
            <a:custGeom>
              <a:avLst/>
              <a:gdLst/>
              <a:ahLst/>
              <a:cxnLst/>
              <a:rect l="l" t="t" r="r" b="b"/>
              <a:pathLst>
                <a:path w="45095" h="88500" extrusionOk="0">
                  <a:moveTo>
                    <a:pt x="45096" y="56890"/>
                  </a:moveTo>
                  <a:lnTo>
                    <a:pt x="45096" y="56890"/>
                  </a:lnTo>
                  <a:cubicBezTo>
                    <a:pt x="42662" y="60560"/>
                    <a:pt x="40687" y="65469"/>
                    <a:pt x="38804" y="67671"/>
                  </a:cubicBezTo>
                  <a:cubicBezTo>
                    <a:pt x="35957" y="73406"/>
                    <a:pt x="27921" y="81756"/>
                    <a:pt x="28656" y="88409"/>
                  </a:cubicBezTo>
                  <a:cubicBezTo>
                    <a:pt x="26773" y="88409"/>
                    <a:pt x="24844" y="88455"/>
                    <a:pt x="22961" y="88500"/>
                  </a:cubicBezTo>
                  <a:cubicBezTo>
                    <a:pt x="14420" y="71204"/>
                    <a:pt x="6980" y="53449"/>
                    <a:pt x="0" y="35510"/>
                  </a:cubicBezTo>
                  <a:cubicBezTo>
                    <a:pt x="3857" y="32528"/>
                    <a:pt x="6475" y="26702"/>
                    <a:pt x="9552" y="22756"/>
                  </a:cubicBezTo>
                  <a:cubicBezTo>
                    <a:pt x="14603" y="15232"/>
                    <a:pt x="19517" y="7570"/>
                    <a:pt x="24568" y="0"/>
                  </a:cubicBezTo>
                  <a:cubicBezTo>
                    <a:pt x="29895" y="19407"/>
                    <a:pt x="34534" y="39594"/>
                    <a:pt x="45096" y="5689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0" name="Google Shape;1970;p35"/>
            <p:cNvSpPr/>
            <p:nvPr/>
          </p:nvSpPr>
          <p:spPr>
            <a:xfrm>
              <a:off x="10904585" y="7954239"/>
              <a:ext cx="148053" cy="32436"/>
            </a:xfrm>
            <a:custGeom>
              <a:avLst/>
              <a:gdLst/>
              <a:ahLst/>
              <a:cxnLst/>
              <a:rect l="l" t="t" r="r" b="b"/>
              <a:pathLst>
                <a:path w="148053" h="32436" extrusionOk="0">
                  <a:moveTo>
                    <a:pt x="148054" y="0"/>
                  </a:moveTo>
                  <a:cubicBezTo>
                    <a:pt x="144793" y="5872"/>
                    <a:pt x="142176" y="12066"/>
                    <a:pt x="138732" y="17847"/>
                  </a:cubicBezTo>
                  <a:cubicBezTo>
                    <a:pt x="136573" y="21747"/>
                    <a:pt x="137721" y="26656"/>
                    <a:pt x="141395" y="29041"/>
                  </a:cubicBezTo>
                  <a:cubicBezTo>
                    <a:pt x="94233" y="30051"/>
                    <a:pt x="47070" y="31519"/>
                    <a:pt x="0" y="32436"/>
                  </a:cubicBezTo>
                  <a:cubicBezTo>
                    <a:pt x="1791" y="27940"/>
                    <a:pt x="2618" y="22389"/>
                    <a:pt x="3995" y="18810"/>
                  </a:cubicBezTo>
                  <a:cubicBezTo>
                    <a:pt x="5373" y="14957"/>
                    <a:pt x="6934" y="11194"/>
                    <a:pt x="8496" y="7478"/>
                  </a:cubicBezTo>
                  <a:cubicBezTo>
                    <a:pt x="16119" y="10598"/>
                    <a:pt x="25533" y="10185"/>
                    <a:pt x="33615" y="10506"/>
                  </a:cubicBezTo>
                  <a:cubicBezTo>
                    <a:pt x="63602" y="8855"/>
                    <a:pt x="93498" y="6469"/>
                    <a:pt x="123531" y="4083"/>
                  </a:cubicBezTo>
                  <a:cubicBezTo>
                    <a:pt x="130649" y="2019"/>
                    <a:pt x="140247" y="1835"/>
                    <a:pt x="148054" y="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1" name="Google Shape;1971;p35"/>
            <p:cNvSpPr/>
            <p:nvPr/>
          </p:nvSpPr>
          <p:spPr>
            <a:xfrm>
              <a:off x="11075508" y="7865542"/>
              <a:ext cx="160160" cy="67327"/>
            </a:xfrm>
            <a:custGeom>
              <a:avLst/>
              <a:gdLst/>
              <a:ahLst/>
              <a:cxnLst/>
              <a:rect l="l" t="t" r="r" b="b"/>
              <a:pathLst>
                <a:path w="160160" h="67327" extrusionOk="0">
                  <a:moveTo>
                    <a:pt x="147686" y="518"/>
                  </a:moveTo>
                  <a:cubicBezTo>
                    <a:pt x="152095" y="21897"/>
                    <a:pt x="160728" y="43323"/>
                    <a:pt x="160131" y="65299"/>
                  </a:cubicBezTo>
                  <a:cubicBezTo>
                    <a:pt x="124817" y="65390"/>
                    <a:pt x="89549" y="68694"/>
                    <a:pt x="54234" y="66675"/>
                  </a:cubicBezTo>
                  <a:cubicBezTo>
                    <a:pt x="44453" y="66079"/>
                    <a:pt x="34350" y="66767"/>
                    <a:pt x="24798" y="64106"/>
                  </a:cubicBezTo>
                  <a:cubicBezTo>
                    <a:pt x="16716" y="43552"/>
                    <a:pt x="8404" y="23044"/>
                    <a:pt x="0" y="2628"/>
                  </a:cubicBezTo>
                  <a:cubicBezTo>
                    <a:pt x="23926" y="3500"/>
                    <a:pt x="47897" y="2491"/>
                    <a:pt x="71869" y="1481"/>
                  </a:cubicBezTo>
                  <a:cubicBezTo>
                    <a:pt x="97172" y="426"/>
                    <a:pt x="122429" y="-675"/>
                    <a:pt x="147686" y="51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2" name="Google Shape;1972;p35"/>
            <p:cNvSpPr/>
            <p:nvPr/>
          </p:nvSpPr>
          <p:spPr>
            <a:xfrm>
              <a:off x="10840477" y="7817520"/>
              <a:ext cx="282881" cy="95841"/>
            </a:xfrm>
            <a:custGeom>
              <a:avLst/>
              <a:gdLst/>
              <a:ahLst/>
              <a:cxnLst/>
              <a:rect l="l" t="t" r="r" b="b"/>
              <a:pathLst>
                <a:path w="282881" h="95841" extrusionOk="0">
                  <a:moveTo>
                    <a:pt x="282882" y="0"/>
                  </a:moveTo>
                  <a:cubicBezTo>
                    <a:pt x="279759" y="7891"/>
                    <a:pt x="277096" y="15966"/>
                    <a:pt x="274662" y="24041"/>
                  </a:cubicBezTo>
                  <a:cubicBezTo>
                    <a:pt x="274111" y="26151"/>
                    <a:pt x="274570" y="28307"/>
                    <a:pt x="275764" y="29959"/>
                  </a:cubicBezTo>
                  <a:cubicBezTo>
                    <a:pt x="268003" y="30051"/>
                    <a:pt x="260242" y="30005"/>
                    <a:pt x="252711" y="30051"/>
                  </a:cubicBezTo>
                  <a:cubicBezTo>
                    <a:pt x="250323" y="30280"/>
                    <a:pt x="247705" y="30142"/>
                    <a:pt x="245042" y="29959"/>
                  </a:cubicBezTo>
                  <a:cubicBezTo>
                    <a:pt x="238291" y="29592"/>
                    <a:pt x="231219" y="29179"/>
                    <a:pt x="227454" y="35235"/>
                  </a:cubicBezTo>
                  <a:cubicBezTo>
                    <a:pt x="220381" y="31519"/>
                    <a:pt x="219004" y="37391"/>
                    <a:pt x="220381" y="47393"/>
                  </a:cubicBezTo>
                  <a:cubicBezTo>
                    <a:pt x="216754" y="52348"/>
                    <a:pt x="213264" y="59780"/>
                    <a:pt x="211518" y="61753"/>
                  </a:cubicBezTo>
                  <a:cubicBezTo>
                    <a:pt x="209452" y="65240"/>
                    <a:pt x="207340" y="68727"/>
                    <a:pt x="205273" y="72213"/>
                  </a:cubicBezTo>
                  <a:cubicBezTo>
                    <a:pt x="200956" y="61432"/>
                    <a:pt x="197466" y="50283"/>
                    <a:pt x="192598" y="39915"/>
                  </a:cubicBezTo>
                  <a:cubicBezTo>
                    <a:pt x="178638" y="26197"/>
                    <a:pt x="157697" y="31978"/>
                    <a:pt x="139099" y="31978"/>
                  </a:cubicBezTo>
                  <a:cubicBezTo>
                    <a:pt x="118112" y="32299"/>
                    <a:pt x="94371" y="35969"/>
                    <a:pt x="72971" y="38676"/>
                  </a:cubicBezTo>
                  <a:cubicBezTo>
                    <a:pt x="66312" y="39364"/>
                    <a:pt x="57724" y="38722"/>
                    <a:pt x="50928" y="41062"/>
                  </a:cubicBezTo>
                  <a:cubicBezTo>
                    <a:pt x="39355" y="47668"/>
                    <a:pt x="32972" y="60468"/>
                    <a:pt x="25395" y="70929"/>
                  </a:cubicBezTo>
                  <a:cubicBezTo>
                    <a:pt x="20068" y="78912"/>
                    <a:pt x="15476" y="87308"/>
                    <a:pt x="11067" y="95841"/>
                  </a:cubicBezTo>
                  <a:cubicBezTo>
                    <a:pt x="7394" y="86115"/>
                    <a:pt x="3720" y="76388"/>
                    <a:pt x="0" y="66708"/>
                  </a:cubicBezTo>
                  <a:cubicBezTo>
                    <a:pt x="4133" y="65469"/>
                    <a:pt x="5786" y="60101"/>
                    <a:pt x="6200" y="55559"/>
                  </a:cubicBezTo>
                  <a:cubicBezTo>
                    <a:pt x="8909" y="42300"/>
                    <a:pt x="13272" y="27298"/>
                    <a:pt x="16624" y="13488"/>
                  </a:cubicBezTo>
                  <a:cubicBezTo>
                    <a:pt x="16808" y="12112"/>
                    <a:pt x="17496" y="9589"/>
                    <a:pt x="18002" y="7019"/>
                  </a:cubicBezTo>
                  <a:cubicBezTo>
                    <a:pt x="22869" y="13443"/>
                    <a:pt x="30217" y="17434"/>
                    <a:pt x="38713" y="17755"/>
                  </a:cubicBezTo>
                  <a:cubicBezTo>
                    <a:pt x="40963" y="17893"/>
                    <a:pt x="43167" y="17939"/>
                    <a:pt x="45371" y="17939"/>
                  </a:cubicBezTo>
                  <a:cubicBezTo>
                    <a:pt x="69894" y="17939"/>
                    <a:pt x="94233" y="11791"/>
                    <a:pt x="118709" y="10139"/>
                  </a:cubicBezTo>
                  <a:cubicBezTo>
                    <a:pt x="156366" y="8809"/>
                    <a:pt x="194573" y="1376"/>
                    <a:pt x="232505" y="1330"/>
                  </a:cubicBezTo>
                  <a:cubicBezTo>
                    <a:pt x="249313" y="596"/>
                    <a:pt x="266120" y="367"/>
                    <a:pt x="282882" y="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3" name="Google Shape;1973;p35"/>
            <p:cNvSpPr/>
            <p:nvPr/>
          </p:nvSpPr>
          <p:spPr>
            <a:xfrm>
              <a:off x="10846815" y="7716079"/>
              <a:ext cx="286509" cy="99542"/>
            </a:xfrm>
            <a:custGeom>
              <a:avLst/>
              <a:gdLst/>
              <a:ahLst/>
              <a:cxnLst/>
              <a:rect l="l" t="t" r="r" b="b"/>
              <a:pathLst>
                <a:path w="286509" h="99542" extrusionOk="0">
                  <a:moveTo>
                    <a:pt x="262952" y="1471"/>
                  </a:moveTo>
                  <a:cubicBezTo>
                    <a:pt x="271769" y="27393"/>
                    <a:pt x="284948" y="52580"/>
                    <a:pt x="286510" y="80520"/>
                  </a:cubicBezTo>
                  <a:cubicBezTo>
                    <a:pt x="242608" y="81897"/>
                    <a:pt x="198385" y="80887"/>
                    <a:pt x="154942" y="88045"/>
                  </a:cubicBezTo>
                  <a:cubicBezTo>
                    <a:pt x="118158" y="89788"/>
                    <a:pt x="81466" y="94605"/>
                    <a:pt x="44866" y="99331"/>
                  </a:cubicBezTo>
                  <a:cubicBezTo>
                    <a:pt x="36922" y="99514"/>
                    <a:pt x="25854" y="101166"/>
                    <a:pt x="23007" y="91164"/>
                  </a:cubicBezTo>
                  <a:cubicBezTo>
                    <a:pt x="15200" y="72675"/>
                    <a:pt x="6980" y="54415"/>
                    <a:pt x="0" y="35559"/>
                  </a:cubicBezTo>
                  <a:cubicBezTo>
                    <a:pt x="1470" y="33311"/>
                    <a:pt x="735" y="30421"/>
                    <a:pt x="1745" y="27989"/>
                  </a:cubicBezTo>
                  <a:cubicBezTo>
                    <a:pt x="49504" y="18309"/>
                    <a:pt x="98549" y="18859"/>
                    <a:pt x="146952" y="14455"/>
                  </a:cubicBezTo>
                  <a:cubicBezTo>
                    <a:pt x="172714" y="11381"/>
                    <a:pt x="198247" y="6472"/>
                    <a:pt x="223963" y="2801"/>
                  </a:cubicBezTo>
                  <a:cubicBezTo>
                    <a:pt x="231724" y="1058"/>
                    <a:pt x="239669" y="3"/>
                    <a:pt x="247613" y="3"/>
                  </a:cubicBezTo>
                  <a:cubicBezTo>
                    <a:pt x="252711" y="-43"/>
                    <a:pt x="257854" y="462"/>
                    <a:pt x="262952" y="147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4" name="Google Shape;1974;p35"/>
            <p:cNvSpPr/>
            <p:nvPr/>
          </p:nvSpPr>
          <p:spPr>
            <a:xfrm>
              <a:off x="10809342" y="7753198"/>
              <a:ext cx="45095" cy="114192"/>
            </a:xfrm>
            <a:custGeom>
              <a:avLst/>
              <a:gdLst/>
              <a:ahLst/>
              <a:cxnLst/>
              <a:rect l="l" t="t" r="r" b="b"/>
              <a:pathLst>
                <a:path w="45095" h="114192" extrusionOk="0">
                  <a:moveTo>
                    <a:pt x="45096" y="64001"/>
                  </a:moveTo>
                  <a:cubicBezTo>
                    <a:pt x="44912" y="64139"/>
                    <a:pt x="44728" y="64276"/>
                    <a:pt x="44591" y="64368"/>
                  </a:cubicBezTo>
                  <a:cubicBezTo>
                    <a:pt x="43534" y="64552"/>
                    <a:pt x="43305" y="65974"/>
                    <a:pt x="43994" y="66616"/>
                  </a:cubicBezTo>
                  <a:cubicBezTo>
                    <a:pt x="36371" y="81802"/>
                    <a:pt x="30492" y="98135"/>
                    <a:pt x="24568" y="114193"/>
                  </a:cubicBezTo>
                  <a:cubicBezTo>
                    <a:pt x="21492" y="106485"/>
                    <a:pt x="18323" y="98823"/>
                    <a:pt x="14971" y="91253"/>
                  </a:cubicBezTo>
                  <a:cubicBezTo>
                    <a:pt x="10057" y="81114"/>
                    <a:pt x="5051" y="71021"/>
                    <a:pt x="0" y="60973"/>
                  </a:cubicBezTo>
                  <a:cubicBezTo>
                    <a:pt x="2709" y="56293"/>
                    <a:pt x="4317" y="49916"/>
                    <a:pt x="6567" y="45925"/>
                  </a:cubicBezTo>
                  <a:cubicBezTo>
                    <a:pt x="8450" y="41062"/>
                    <a:pt x="19609" y="17847"/>
                    <a:pt x="24890" y="0"/>
                  </a:cubicBezTo>
                  <a:cubicBezTo>
                    <a:pt x="25441" y="596"/>
                    <a:pt x="26084" y="1147"/>
                    <a:pt x="26819" y="1606"/>
                  </a:cubicBezTo>
                  <a:cubicBezTo>
                    <a:pt x="31227" y="21334"/>
                    <a:pt x="38161" y="40282"/>
                    <a:pt x="43810" y="59643"/>
                  </a:cubicBezTo>
                  <a:cubicBezTo>
                    <a:pt x="44085" y="61111"/>
                    <a:pt x="44545" y="62579"/>
                    <a:pt x="45096" y="6400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5" name="Google Shape;1975;p35"/>
            <p:cNvSpPr/>
            <p:nvPr/>
          </p:nvSpPr>
          <p:spPr>
            <a:xfrm>
              <a:off x="11127538" y="7709200"/>
              <a:ext cx="268278" cy="172091"/>
            </a:xfrm>
            <a:custGeom>
              <a:avLst/>
              <a:gdLst/>
              <a:ahLst/>
              <a:cxnLst/>
              <a:rect l="l" t="t" r="r" b="b"/>
              <a:pathLst>
                <a:path w="268278" h="172091" extrusionOk="0">
                  <a:moveTo>
                    <a:pt x="268003" y="82811"/>
                  </a:moveTo>
                  <a:cubicBezTo>
                    <a:pt x="268095" y="82811"/>
                    <a:pt x="268187" y="82811"/>
                    <a:pt x="268279" y="82811"/>
                  </a:cubicBezTo>
                  <a:cubicBezTo>
                    <a:pt x="265799" y="87537"/>
                    <a:pt x="263870" y="91987"/>
                    <a:pt x="263135" y="93547"/>
                  </a:cubicBezTo>
                  <a:cubicBezTo>
                    <a:pt x="261023" y="98456"/>
                    <a:pt x="257074" y="105843"/>
                    <a:pt x="260104" y="110293"/>
                  </a:cubicBezTo>
                  <a:cubicBezTo>
                    <a:pt x="239072" y="111990"/>
                    <a:pt x="218177" y="115523"/>
                    <a:pt x="197191" y="118230"/>
                  </a:cubicBezTo>
                  <a:cubicBezTo>
                    <a:pt x="183184" y="119790"/>
                    <a:pt x="169775" y="122543"/>
                    <a:pt x="155907" y="125158"/>
                  </a:cubicBezTo>
                  <a:cubicBezTo>
                    <a:pt x="146676" y="125158"/>
                    <a:pt x="133772" y="132636"/>
                    <a:pt x="139558" y="143142"/>
                  </a:cubicBezTo>
                  <a:cubicBezTo>
                    <a:pt x="139558" y="143739"/>
                    <a:pt x="139558" y="144335"/>
                    <a:pt x="139558" y="144931"/>
                  </a:cubicBezTo>
                  <a:cubicBezTo>
                    <a:pt x="138318" y="145941"/>
                    <a:pt x="137308" y="147180"/>
                    <a:pt x="136298" y="148372"/>
                  </a:cubicBezTo>
                  <a:cubicBezTo>
                    <a:pt x="130328" y="155759"/>
                    <a:pt x="125506" y="163925"/>
                    <a:pt x="120730" y="172092"/>
                  </a:cubicBezTo>
                  <a:cubicBezTo>
                    <a:pt x="120271" y="170119"/>
                    <a:pt x="119812" y="168146"/>
                    <a:pt x="119398" y="166173"/>
                  </a:cubicBezTo>
                  <a:cubicBezTo>
                    <a:pt x="116643" y="157548"/>
                    <a:pt x="116872" y="146629"/>
                    <a:pt x="109433" y="140481"/>
                  </a:cubicBezTo>
                  <a:cubicBezTo>
                    <a:pt x="100203" y="134609"/>
                    <a:pt x="89135" y="135067"/>
                    <a:pt x="78344" y="135572"/>
                  </a:cubicBezTo>
                  <a:cubicBezTo>
                    <a:pt x="74624" y="135756"/>
                    <a:pt x="70904" y="135893"/>
                    <a:pt x="67322" y="135802"/>
                  </a:cubicBezTo>
                  <a:cubicBezTo>
                    <a:pt x="49504" y="135939"/>
                    <a:pt x="31640" y="136077"/>
                    <a:pt x="13869" y="137499"/>
                  </a:cubicBezTo>
                  <a:cubicBezTo>
                    <a:pt x="9368" y="137774"/>
                    <a:pt x="4730" y="137958"/>
                    <a:pt x="0" y="138096"/>
                  </a:cubicBezTo>
                  <a:cubicBezTo>
                    <a:pt x="2021" y="134746"/>
                    <a:pt x="2066" y="129379"/>
                    <a:pt x="2664" y="125708"/>
                  </a:cubicBezTo>
                  <a:cubicBezTo>
                    <a:pt x="3720" y="119836"/>
                    <a:pt x="4914" y="114055"/>
                    <a:pt x="6475" y="108274"/>
                  </a:cubicBezTo>
                  <a:cubicBezTo>
                    <a:pt x="29528" y="108274"/>
                    <a:pt x="27002" y="84830"/>
                    <a:pt x="22961" y="66433"/>
                  </a:cubicBezTo>
                  <a:cubicBezTo>
                    <a:pt x="20068" y="52394"/>
                    <a:pt x="15063" y="38997"/>
                    <a:pt x="10011" y="25692"/>
                  </a:cubicBezTo>
                  <a:cubicBezTo>
                    <a:pt x="12215" y="22985"/>
                    <a:pt x="13685" y="19040"/>
                    <a:pt x="15292" y="16287"/>
                  </a:cubicBezTo>
                  <a:cubicBezTo>
                    <a:pt x="18507" y="10506"/>
                    <a:pt x="22135" y="4863"/>
                    <a:pt x="26681" y="0"/>
                  </a:cubicBezTo>
                  <a:cubicBezTo>
                    <a:pt x="27048" y="780"/>
                    <a:pt x="27462" y="1468"/>
                    <a:pt x="27967" y="2065"/>
                  </a:cubicBezTo>
                  <a:cubicBezTo>
                    <a:pt x="28977" y="25692"/>
                    <a:pt x="36371" y="47760"/>
                    <a:pt x="41973" y="70011"/>
                  </a:cubicBezTo>
                  <a:cubicBezTo>
                    <a:pt x="46519" y="85197"/>
                    <a:pt x="51433" y="94878"/>
                    <a:pt x="65118" y="96254"/>
                  </a:cubicBezTo>
                  <a:cubicBezTo>
                    <a:pt x="68195" y="96575"/>
                    <a:pt x="71226" y="96667"/>
                    <a:pt x="74257" y="96667"/>
                  </a:cubicBezTo>
                  <a:cubicBezTo>
                    <a:pt x="80043" y="96667"/>
                    <a:pt x="85691" y="96208"/>
                    <a:pt x="91431" y="95795"/>
                  </a:cubicBezTo>
                  <a:cubicBezTo>
                    <a:pt x="99560" y="95153"/>
                    <a:pt x="107826" y="94556"/>
                    <a:pt x="116551" y="95199"/>
                  </a:cubicBezTo>
                  <a:cubicBezTo>
                    <a:pt x="121694" y="94969"/>
                    <a:pt x="127802" y="95245"/>
                    <a:pt x="133588" y="94786"/>
                  </a:cubicBezTo>
                  <a:cubicBezTo>
                    <a:pt x="129134" y="105659"/>
                    <a:pt x="125138" y="117542"/>
                    <a:pt x="122842" y="120524"/>
                  </a:cubicBezTo>
                  <a:cubicBezTo>
                    <a:pt x="119260" y="126855"/>
                    <a:pt x="112785" y="134884"/>
                    <a:pt x="122062" y="139701"/>
                  </a:cubicBezTo>
                  <a:cubicBezTo>
                    <a:pt x="135747" y="144886"/>
                    <a:pt x="138640" y="114606"/>
                    <a:pt x="142084" y="105751"/>
                  </a:cubicBezTo>
                  <a:cubicBezTo>
                    <a:pt x="142910" y="101117"/>
                    <a:pt x="144334" y="96483"/>
                    <a:pt x="145574" y="91850"/>
                  </a:cubicBezTo>
                  <a:cubicBezTo>
                    <a:pt x="151819" y="88638"/>
                    <a:pt x="155952" y="82215"/>
                    <a:pt x="155080" y="69461"/>
                  </a:cubicBezTo>
                  <a:cubicBezTo>
                    <a:pt x="154024" y="59046"/>
                    <a:pt x="151773" y="48953"/>
                    <a:pt x="149294" y="38905"/>
                  </a:cubicBezTo>
                  <a:cubicBezTo>
                    <a:pt x="149982" y="37162"/>
                    <a:pt x="150625" y="35464"/>
                    <a:pt x="151268" y="34042"/>
                  </a:cubicBezTo>
                  <a:cubicBezTo>
                    <a:pt x="155309" y="24545"/>
                    <a:pt x="160912" y="15553"/>
                    <a:pt x="166836" y="6790"/>
                  </a:cubicBezTo>
                  <a:cubicBezTo>
                    <a:pt x="167617" y="5735"/>
                    <a:pt x="168397" y="4634"/>
                    <a:pt x="169178" y="3487"/>
                  </a:cubicBezTo>
                  <a:cubicBezTo>
                    <a:pt x="171245" y="19682"/>
                    <a:pt x="175561" y="38676"/>
                    <a:pt x="176434" y="44319"/>
                  </a:cubicBezTo>
                  <a:cubicBezTo>
                    <a:pt x="180750" y="64230"/>
                    <a:pt x="181393" y="76572"/>
                    <a:pt x="200222" y="78636"/>
                  </a:cubicBezTo>
                  <a:cubicBezTo>
                    <a:pt x="220198" y="80242"/>
                    <a:pt x="240220" y="81435"/>
                    <a:pt x="260242" y="82766"/>
                  </a:cubicBezTo>
                  <a:cubicBezTo>
                    <a:pt x="262768" y="82720"/>
                    <a:pt x="265385" y="82811"/>
                    <a:pt x="268003" y="8281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6" name="Google Shape;1976;p35"/>
            <p:cNvSpPr/>
            <p:nvPr/>
          </p:nvSpPr>
          <p:spPr>
            <a:xfrm>
              <a:off x="11304936" y="7692467"/>
              <a:ext cx="97309" cy="78975"/>
            </a:xfrm>
            <a:custGeom>
              <a:avLst/>
              <a:gdLst/>
              <a:ahLst/>
              <a:cxnLst/>
              <a:rect l="l" t="t" r="r" b="b"/>
              <a:pathLst>
                <a:path w="97309" h="78975" extrusionOk="0">
                  <a:moveTo>
                    <a:pt x="97310" y="78394"/>
                  </a:moveTo>
                  <a:cubicBezTo>
                    <a:pt x="96529" y="78532"/>
                    <a:pt x="95794" y="78624"/>
                    <a:pt x="95059" y="78669"/>
                  </a:cubicBezTo>
                  <a:cubicBezTo>
                    <a:pt x="90375" y="79037"/>
                    <a:pt x="85737" y="78991"/>
                    <a:pt x="81053" y="78945"/>
                  </a:cubicBezTo>
                  <a:cubicBezTo>
                    <a:pt x="69848" y="79220"/>
                    <a:pt x="58781" y="76880"/>
                    <a:pt x="47530" y="76743"/>
                  </a:cubicBezTo>
                  <a:cubicBezTo>
                    <a:pt x="45279" y="76697"/>
                    <a:pt x="43029" y="76743"/>
                    <a:pt x="40733" y="76743"/>
                  </a:cubicBezTo>
                  <a:cubicBezTo>
                    <a:pt x="32651" y="76880"/>
                    <a:pt x="24477" y="76972"/>
                    <a:pt x="16762" y="73806"/>
                  </a:cubicBezTo>
                  <a:cubicBezTo>
                    <a:pt x="9414" y="53436"/>
                    <a:pt x="4914" y="31644"/>
                    <a:pt x="0" y="9989"/>
                  </a:cubicBezTo>
                  <a:cubicBezTo>
                    <a:pt x="459" y="9530"/>
                    <a:pt x="918" y="9117"/>
                    <a:pt x="1378" y="8750"/>
                  </a:cubicBezTo>
                  <a:cubicBezTo>
                    <a:pt x="1378" y="8750"/>
                    <a:pt x="1424" y="8704"/>
                    <a:pt x="1470" y="8658"/>
                  </a:cubicBezTo>
                  <a:cubicBezTo>
                    <a:pt x="14052" y="5951"/>
                    <a:pt x="26911" y="4208"/>
                    <a:pt x="39769" y="3061"/>
                  </a:cubicBezTo>
                  <a:cubicBezTo>
                    <a:pt x="55153" y="125"/>
                    <a:pt x="71180" y="-1802"/>
                    <a:pt x="86472" y="2556"/>
                  </a:cubicBezTo>
                  <a:cubicBezTo>
                    <a:pt x="92166" y="27056"/>
                    <a:pt x="95794" y="52931"/>
                    <a:pt x="97310" y="7839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7" name="Google Shape;1977;p35"/>
            <p:cNvSpPr/>
            <p:nvPr/>
          </p:nvSpPr>
          <p:spPr>
            <a:xfrm>
              <a:off x="11164552" y="7699382"/>
              <a:ext cx="101771" cy="86573"/>
            </a:xfrm>
            <a:custGeom>
              <a:avLst/>
              <a:gdLst/>
              <a:ahLst/>
              <a:cxnLst/>
              <a:rect l="l" t="t" r="r" b="b"/>
              <a:pathLst>
                <a:path w="101771" h="86573" extrusionOk="0">
                  <a:moveTo>
                    <a:pt x="97218" y="57670"/>
                  </a:moveTo>
                  <a:cubicBezTo>
                    <a:pt x="99009" y="65928"/>
                    <a:pt x="102223" y="74186"/>
                    <a:pt x="101718" y="82857"/>
                  </a:cubicBezTo>
                  <a:cubicBezTo>
                    <a:pt x="82017" y="86252"/>
                    <a:pt x="61077" y="82995"/>
                    <a:pt x="41009" y="86344"/>
                  </a:cubicBezTo>
                  <a:cubicBezTo>
                    <a:pt x="35176" y="86665"/>
                    <a:pt x="29069" y="87078"/>
                    <a:pt x="23558" y="84280"/>
                  </a:cubicBezTo>
                  <a:cubicBezTo>
                    <a:pt x="12261" y="63221"/>
                    <a:pt x="6796" y="37850"/>
                    <a:pt x="0" y="14039"/>
                  </a:cubicBezTo>
                  <a:cubicBezTo>
                    <a:pt x="11618" y="10827"/>
                    <a:pt x="23650" y="11103"/>
                    <a:pt x="35314" y="8304"/>
                  </a:cubicBezTo>
                  <a:cubicBezTo>
                    <a:pt x="49550" y="4680"/>
                    <a:pt x="63924" y="0"/>
                    <a:pt x="78527" y="0"/>
                  </a:cubicBezTo>
                  <a:cubicBezTo>
                    <a:pt x="80961" y="0"/>
                    <a:pt x="83349" y="138"/>
                    <a:pt x="85783" y="413"/>
                  </a:cubicBezTo>
                  <a:cubicBezTo>
                    <a:pt x="88125" y="15920"/>
                    <a:pt x="91202" y="32758"/>
                    <a:pt x="94922" y="48540"/>
                  </a:cubicBezTo>
                  <a:cubicBezTo>
                    <a:pt x="93865" y="51476"/>
                    <a:pt x="94784" y="54779"/>
                    <a:pt x="96988" y="56936"/>
                  </a:cubicBezTo>
                  <a:cubicBezTo>
                    <a:pt x="97080" y="57165"/>
                    <a:pt x="97126" y="57395"/>
                    <a:pt x="97218" y="5767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8" name="Google Shape;1978;p35"/>
            <p:cNvSpPr/>
            <p:nvPr/>
          </p:nvSpPr>
          <p:spPr>
            <a:xfrm>
              <a:off x="11443989" y="7693427"/>
              <a:ext cx="110978" cy="77525"/>
            </a:xfrm>
            <a:custGeom>
              <a:avLst/>
              <a:gdLst/>
              <a:ahLst/>
              <a:cxnLst/>
              <a:rect l="l" t="t" r="r" b="b"/>
              <a:pathLst>
                <a:path w="110978" h="77525" extrusionOk="0">
                  <a:moveTo>
                    <a:pt x="100708" y="2422"/>
                  </a:moveTo>
                  <a:cubicBezTo>
                    <a:pt x="106861" y="24122"/>
                    <a:pt x="113061" y="47842"/>
                    <a:pt x="110306" y="71240"/>
                  </a:cubicBezTo>
                  <a:cubicBezTo>
                    <a:pt x="85232" y="74130"/>
                    <a:pt x="60158" y="77021"/>
                    <a:pt x="34947" y="77526"/>
                  </a:cubicBezTo>
                  <a:cubicBezTo>
                    <a:pt x="33937" y="77434"/>
                    <a:pt x="32880" y="77434"/>
                    <a:pt x="31824" y="77434"/>
                  </a:cubicBezTo>
                  <a:cubicBezTo>
                    <a:pt x="30952" y="77434"/>
                    <a:pt x="30079" y="77434"/>
                    <a:pt x="29207" y="77434"/>
                  </a:cubicBezTo>
                  <a:cubicBezTo>
                    <a:pt x="23834" y="77526"/>
                    <a:pt x="18231" y="77663"/>
                    <a:pt x="14144" y="74039"/>
                  </a:cubicBezTo>
                  <a:cubicBezTo>
                    <a:pt x="7577" y="52567"/>
                    <a:pt x="5327" y="29399"/>
                    <a:pt x="0" y="7423"/>
                  </a:cubicBezTo>
                  <a:cubicBezTo>
                    <a:pt x="15292" y="4716"/>
                    <a:pt x="30492" y="4670"/>
                    <a:pt x="45968" y="3431"/>
                  </a:cubicBezTo>
                  <a:cubicBezTo>
                    <a:pt x="64154" y="2468"/>
                    <a:pt x="82660" y="-3130"/>
                    <a:pt x="100708" y="242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9" name="Google Shape;1979;p35"/>
            <p:cNvSpPr/>
            <p:nvPr/>
          </p:nvSpPr>
          <p:spPr>
            <a:xfrm>
              <a:off x="11400409" y="7698556"/>
              <a:ext cx="151084" cy="176496"/>
            </a:xfrm>
            <a:custGeom>
              <a:avLst/>
              <a:gdLst/>
              <a:ahLst/>
              <a:cxnLst/>
              <a:rect l="l" t="t" r="r" b="b"/>
              <a:pathLst>
                <a:path w="151084" h="176496" extrusionOk="0">
                  <a:moveTo>
                    <a:pt x="146217" y="113917"/>
                  </a:moveTo>
                  <a:cubicBezTo>
                    <a:pt x="146584" y="114101"/>
                    <a:pt x="146952" y="114193"/>
                    <a:pt x="147365" y="114284"/>
                  </a:cubicBezTo>
                  <a:cubicBezTo>
                    <a:pt x="128537" y="116165"/>
                    <a:pt x="109754" y="118689"/>
                    <a:pt x="91156" y="122267"/>
                  </a:cubicBezTo>
                  <a:cubicBezTo>
                    <a:pt x="85553" y="123781"/>
                    <a:pt x="82247" y="130021"/>
                    <a:pt x="84084" y="135480"/>
                  </a:cubicBezTo>
                  <a:cubicBezTo>
                    <a:pt x="83946" y="136857"/>
                    <a:pt x="83900" y="138233"/>
                    <a:pt x="83854" y="139610"/>
                  </a:cubicBezTo>
                  <a:cubicBezTo>
                    <a:pt x="74716" y="149519"/>
                    <a:pt x="68929" y="161998"/>
                    <a:pt x="61582" y="173239"/>
                  </a:cubicBezTo>
                  <a:cubicBezTo>
                    <a:pt x="60618" y="174202"/>
                    <a:pt x="59745" y="175303"/>
                    <a:pt x="59056" y="176496"/>
                  </a:cubicBezTo>
                  <a:cubicBezTo>
                    <a:pt x="55015" y="161998"/>
                    <a:pt x="50055" y="148143"/>
                    <a:pt x="48356" y="139105"/>
                  </a:cubicBezTo>
                  <a:cubicBezTo>
                    <a:pt x="46841" y="121487"/>
                    <a:pt x="33340" y="120340"/>
                    <a:pt x="18736" y="120019"/>
                  </a:cubicBezTo>
                  <a:cubicBezTo>
                    <a:pt x="12491" y="119836"/>
                    <a:pt x="6245" y="119882"/>
                    <a:pt x="0" y="120157"/>
                  </a:cubicBezTo>
                  <a:cubicBezTo>
                    <a:pt x="1148" y="118184"/>
                    <a:pt x="1745" y="115707"/>
                    <a:pt x="1837" y="113413"/>
                  </a:cubicBezTo>
                  <a:cubicBezTo>
                    <a:pt x="2893" y="105934"/>
                    <a:pt x="6291" y="98777"/>
                    <a:pt x="8450" y="91528"/>
                  </a:cubicBezTo>
                  <a:cubicBezTo>
                    <a:pt x="14511" y="88959"/>
                    <a:pt x="18553" y="83178"/>
                    <a:pt x="18139" y="70195"/>
                  </a:cubicBezTo>
                  <a:cubicBezTo>
                    <a:pt x="17267" y="60331"/>
                    <a:pt x="16348" y="50375"/>
                    <a:pt x="15200" y="40465"/>
                  </a:cubicBezTo>
                  <a:cubicBezTo>
                    <a:pt x="16578" y="39685"/>
                    <a:pt x="17772" y="38447"/>
                    <a:pt x="18323" y="36887"/>
                  </a:cubicBezTo>
                  <a:cubicBezTo>
                    <a:pt x="21767" y="29179"/>
                    <a:pt x="27002" y="10644"/>
                    <a:pt x="34442" y="0"/>
                  </a:cubicBezTo>
                  <a:cubicBezTo>
                    <a:pt x="35406" y="8442"/>
                    <a:pt x="37059" y="17296"/>
                    <a:pt x="37151" y="19682"/>
                  </a:cubicBezTo>
                  <a:cubicBezTo>
                    <a:pt x="39539" y="38080"/>
                    <a:pt x="41330" y="56615"/>
                    <a:pt x="45004" y="74691"/>
                  </a:cubicBezTo>
                  <a:cubicBezTo>
                    <a:pt x="47897" y="90611"/>
                    <a:pt x="63051" y="91620"/>
                    <a:pt x="73522" y="92079"/>
                  </a:cubicBezTo>
                  <a:cubicBezTo>
                    <a:pt x="75267" y="92125"/>
                    <a:pt x="76920" y="92125"/>
                    <a:pt x="78619" y="92125"/>
                  </a:cubicBezTo>
                  <a:cubicBezTo>
                    <a:pt x="102912" y="92125"/>
                    <a:pt x="126883" y="89464"/>
                    <a:pt x="151085" y="87032"/>
                  </a:cubicBezTo>
                  <a:cubicBezTo>
                    <a:pt x="146217" y="95887"/>
                    <a:pt x="135150" y="107907"/>
                    <a:pt x="146217" y="11391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0" name="Google Shape;1980;p35"/>
            <p:cNvSpPr/>
            <p:nvPr/>
          </p:nvSpPr>
          <p:spPr>
            <a:xfrm>
              <a:off x="11594753" y="7693285"/>
              <a:ext cx="76883" cy="73859"/>
            </a:xfrm>
            <a:custGeom>
              <a:avLst/>
              <a:gdLst/>
              <a:ahLst/>
              <a:cxnLst/>
              <a:rect l="l" t="t" r="r" b="b"/>
              <a:pathLst>
                <a:path w="76883" h="73859" extrusionOk="0">
                  <a:moveTo>
                    <a:pt x="74440" y="1830"/>
                  </a:moveTo>
                  <a:cubicBezTo>
                    <a:pt x="75083" y="24586"/>
                    <a:pt x="78849" y="49085"/>
                    <a:pt x="75542" y="72116"/>
                  </a:cubicBezTo>
                  <a:cubicBezTo>
                    <a:pt x="73338" y="72300"/>
                    <a:pt x="71226" y="72483"/>
                    <a:pt x="69021" y="72667"/>
                  </a:cubicBezTo>
                  <a:cubicBezTo>
                    <a:pt x="62179" y="73263"/>
                    <a:pt x="54280" y="73768"/>
                    <a:pt x="46382" y="73860"/>
                  </a:cubicBezTo>
                  <a:cubicBezTo>
                    <a:pt x="34304" y="73676"/>
                    <a:pt x="23237" y="73814"/>
                    <a:pt x="10975" y="71107"/>
                  </a:cubicBezTo>
                  <a:cubicBezTo>
                    <a:pt x="5097" y="48672"/>
                    <a:pt x="1745" y="25182"/>
                    <a:pt x="0" y="1601"/>
                  </a:cubicBezTo>
                  <a:cubicBezTo>
                    <a:pt x="9139" y="1784"/>
                    <a:pt x="18277" y="1279"/>
                    <a:pt x="27370" y="821"/>
                  </a:cubicBezTo>
                  <a:cubicBezTo>
                    <a:pt x="43029" y="-5"/>
                    <a:pt x="58689" y="-877"/>
                    <a:pt x="74440" y="183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1" name="Google Shape;1981;p35"/>
            <p:cNvSpPr/>
            <p:nvPr/>
          </p:nvSpPr>
          <p:spPr>
            <a:xfrm>
              <a:off x="11553285" y="7686306"/>
              <a:ext cx="403841" cy="133645"/>
            </a:xfrm>
            <a:custGeom>
              <a:avLst/>
              <a:gdLst/>
              <a:ahLst/>
              <a:cxnLst/>
              <a:rect l="l" t="t" r="r" b="b"/>
              <a:pathLst>
                <a:path w="403841" h="133645" extrusionOk="0">
                  <a:moveTo>
                    <a:pt x="403658" y="88913"/>
                  </a:moveTo>
                  <a:cubicBezTo>
                    <a:pt x="403704" y="88913"/>
                    <a:pt x="403796" y="88913"/>
                    <a:pt x="403841" y="88913"/>
                  </a:cubicBezTo>
                  <a:cubicBezTo>
                    <a:pt x="398790" y="97814"/>
                    <a:pt x="394657" y="107219"/>
                    <a:pt x="390065" y="116395"/>
                  </a:cubicBezTo>
                  <a:cubicBezTo>
                    <a:pt x="387401" y="121671"/>
                    <a:pt x="381477" y="128782"/>
                    <a:pt x="385656" y="133645"/>
                  </a:cubicBezTo>
                  <a:cubicBezTo>
                    <a:pt x="358011" y="133554"/>
                    <a:pt x="330320" y="129654"/>
                    <a:pt x="302583" y="126901"/>
                  </a:cubicBezTo>
                  <a:cubicBezTo>
                    <a:pt x="281458" y="126213"/>
                    <a:pt x="260426" y="125433"/>
                    <a:pt x="239302" y="123919"/>
                  </a:cubicBezTo>
                  <a:cubicBezTo>
                    <a:pt x="188282" y="123552"/>
                    <a:pt x="137308" y="120478"/>
                    <a:pt x="86242" y="120478"/>
                  </a:cubicBezTo>
                  <a:cubicBezTo>
                    <a:pt x="57541" y="121946"/>
                    <a:pt x="28701" y="123231"/>
                    <a:pt x="0" y="125938"/>
                  </a:cubicBezTo>
                  <a:cubicBezTo>
                    <a:pt x="1745" y="125112"/>
                    <a:pt x="3261" y="123690"/>
                    <a:pt x="3949" y="121808"/>
                  </a:cubicBezTo>
                  <a:cubicBezTo>
                    <a:pt x="6337" y="115156"/>
                    <a:pt x="9184" y="108687"/>
                    <a:pt x="12078" y="102218"/>
                  </a:cubicBezTo>
                  <a:cubicBezTo>
                    <a:pt x="13777" y="95061"/>
                    <a:pt x="26084" y="81848"/>
                    <a:pt x="17818" y="76480"/>
                  </a:cubicBezTo>
                  <a:lnTo>
                    <a:pt x="17818" y="76480"/>
                  </a:lnTo>
                  <a:cubicBezTo>
                    <a:pt x="18461" y="67534"/>
                    <a:pt x="17680" y="56890"/>
                    <a:pt x="16256" y="46338"/>
                  </a:cubicBezTo>
                  <a:cubicBezTo>
                    <a:pt x="17267" y="43906"/>
                    <a:pt x="18185" y="41383"/>
                    <a:pt x="19241" y="39548"/>
                  </a:cubicBezTo>
                  <a:cubicBezTo>
                    <a:pt x="24109" y="29684"/>
                    <a:pt x="29895" y="20324"/>
                    <a:pt x="35360" y="10827"/>
                  </a:cubicBezTo>
                  <a:cubicBezTo>
                    <a:pt x="33661" y="32895"/>
                    <a:pt x="36233" y="55192"/>
                    <a:pt x="39080" y="76939"/>
                  </a:cubicBezTo>
                  <a:cubicBezTo>
                    <a:pt x="39769" y="81619"/>
                    <a:pt x="39861" y="86573"/>
                    <a:pt x="42340" y="90381"/>
                  </a:cubicBezTo>
                  <a:cubicBezTo>
                    <a:pt x="49734" y="99787"/>
                    <a:pt x="61812" y="97722"/>
                    <a:pt x="71409" y="99465"/>
                  </a:cubicBezTo>
                  <a:cubicBezTo>
                    <a:pt x="78160" y="100016"/>
                    <a:pt x="84956" y="100245"/>
                    <a:pt x="91707" y="100245"/>
                  </a:cubicBezTo>
                  <a:cubicBezTo>
                    <a:pt x="98687" y="100245"/>
                    <a:pt x="105667" y="99970"/>
                    <a:pt x="112602" y="99511"/>
                  </a:cubicBezTo>
                  <a:cubicBezTo>
                    <a:pt x="108561" y="105934"/>
                    <a:pt x="102912" y="113413"/>
                    <a:pt x="110397" y="117634"/>
                  </a:cubicBezTo>
                  <a:cubicBezTo>
                    <a:pt x="120684" y="120662"/>
                    <a:pt x="120363" y="105705"/>
                    <a:pt x="123118" y="98548"/>
                  </a:cubicBezTo>
                  <a:cubicBezTo>
                    <a:pt x="123302" y="98548"/>
                    <a:pt x="123485" y="98502"/>
                    <a:pt x="123623" y="98502"/>
                  </a:cubicBezTo>
                  <a:cubicBezTo>
                    <a:pt x="137170" y="90519"/>
                    <a:pt x="134507" y="62304"/>
                    <a:pt x="133680" y="43860"/>
                  </a:cubicBezTo>
                  <a:cubicBezTo>
                    <a:pt x="134553" y="41704"/>
                    <a:pt x="135241" y="39410"/>
                    <a:pt x="135792" y="37483"/>
                  </a:cubicBezTo>
                  <a:cubicBezTo>
                    <a:pt x="138777" y="28720"/>
                    <a:pt x="142865" y="20416"/>
                    <a:pt x="147595" y="12433"/>
                  </a:cubicBezTo>
                  <a:cubicBezTo>
                    <a:pt x="150166" y="8121"/>
                    <a:pt x="152876" y="3854"/>
                    <a:pt x="156044" y="0"/>
                  </a:cubicBezTo>
                  <a:cubicBezTo>
                    <a:pt x="157697" y="8075"/>
                    <a:pt x="159488" y="16104"/>
                    <a:pt x="160636" y="24316"/>
                  </a:cubicBezTo>
                  <a:cubicBezTo>
                    <a:pt x="163116" y="40190"/>
                    <a:pt x="164356" y="56202"/>
                    <a:pt x="165366" y="72305"/>
                  </a:cubicBezTo>
                  <a:cubicBezTo>
                    <a:pt x="165642" y="75975"/>
                    <a:pt x="166193" y="79738"/>
                    <a:pt x="167984" y="82766"/>
                  </a:cubicBezTo>
                  <a:cubicBezTo>
                    <a:pt x="177628" y="96804"/>
                    <a:pt x="194435" y="94144"/>
                    <a:pt x="207707" y="95887"/>
                  </a:cubicBezTo>
                  <a:cubicBezTo>
                    <a:pt x="222494" y="97401"/>
                    <a:pt x="237235" y="99878"/>
                    <a:pt x="252068" y="99924"/>
                  </a:cubicBezTo>
                  <a:cubicBezTo>
                    <a:pt x="254915" y="100337"/>
                    <a:pt x="257533" y="100567"/>
                    <a:pt x="259921" y="100567"/>
                  </a:cubicBezTo>
                  <a:cubicBezTo>
                    <a:pt x="260518" y="100567"/>
                    <a:pt x="261069" y="100567"/>
                    <a:pt x="261620" y="100521"/>
                  </a:cubicBezTo>
                  <a:lnTo>
                    <a:pt x="261620" y="100521"/>
                  </a:lnTo>
                  <a:cubicBezTo>
                    <a:pt x="259186" y="107219"/>
                    <a:pt x="247797" y="118001"/>
                    <a:pt x="258222" y="123322"/>
                  </a:cubicBezTo>
                  <a:cubicBezTo>
                    <a:pt x="262171" y="124974"/>
                    <a:pt x="267039" y="122726"/>
                    <a:pt x="268141" y="118505"/>
                  </a:cubicBezTo>
                  <a:cubicBezTo>
                    <a:pt x="268600" y="116211"/>
                    <a:pt x="271998" y="105889"/>
                    <a:pt x="273652" y="97217"/>
                  </a:cubicBezTo>
                  <a:cubicBezTo>
                    <a:pt x="287428" y="88913"/>
                    <a:pt x="286372" y="65836"/>
                    <a:pt x="284168" y="39548"/>
                  </a:cubicBezTo>
                  <a:cubicBezTo>
                    <a:pt x="283938" y="37254"/>
                    <a:pt x="283754" y="34914"/>
                    <a:pt x="283525" y="32620"/>
                  </a:cubicBezTo>
                  <a:cubicBezTo>
                    <a:pt x="285683" y="29408"/>
                    <a:pt x="287153" y="25004"/>
                    <a:pt x="289403" y="22481"/>
                  </a:cubicBezTo>
                  <a:cubicBezTo>
                    <a:pt x="294408" y="15415"/>
                    <a:pt x="299506" y="8304"/>
                    <a:pt x="305108" y="1652"/>
                  </a:cubicBezTo>
                  <a:cubicBezTo>
                    <a:pt x="305935" y="24545"/>
                    <a:pt x="309471" y="47209"/>
                    <a:pt x="312502" y="69782"/>
                  </a:cubicBezTo>
                  <a:cubicBezTo>
                    <a:pt x="313558" y="90014"/>
                    <a:pt x="324901" y="93731"/>
                    <a:pt x="338723" y="93776"/>
                  </a:cubicBezTo>
                  <a:cubicBezTo>
                    <a:pt x="339091" y="93776"/>
                    <a:pt x="339458" y="93776"/>
                    <a:pt x="339826" y="93776"/>
                  </a:cubicBezTo>
                  <a:cubicBezTo>
                    <a:pt x="361363" y="93914"/>
                    <a:pt x="382212" y="90473"/>
                    <a:pt x="403658" y="8891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2" name="Google Shape;1982;p35"/>
            <p:cNvSpPr/>
            <p:nvPr/>
          </p:nvSpPr>
          <p:spPr>
            <a:xfrm>
              <a:off x="11719432" y="7686628"/>
              <a:ext cx="103256" cy="79434"/>
            </a:xfrm>
            <a:custGeom>
              <a:avLst/>
              <a:gdLst/>
              <a:ahLst/>
              <a:cxnLst/>
              <a:rect l="l" t="t" r="r" b="b"/>
              <a:pathLst>
                <a:path w="103256" h="79434" extrusionOk="0">
                  <a:moveTo>
                    <a:pt x="103096" y="55055"/>
                  </a:moveTo>
                  <a:cubicBezTo>
                    <a:pt x="103233" y="62946"/>
                    <a:pt x="103876" y="71433"/>
                    <a:pt x="101075" y="78728"/>
                  </a:cubicBezTo>
                  <a:cubicBezTo>
                    <a:pt x="99973" y="78958"/>
                    <a:pt x="98917" y="79095"/>
                    <a:pt x="97815" y="79233"/>
                  </a:cubicBezTo>
                  <a:cubicBezTo>
                    <a:pt x="93268" y="79554"/>
                    <a:pt x="88401" y="79416"/>
                    <a:pt x="83579" y="79325"/>
                  </a:cubicBezTo>
                  <a:cubicBezTo>
                    <a:pt x="65577" y="79187"/>
                    <a:pt x="47346" y="75654"/>
                    <a:pt x="28977" y="75104"/>
                  </a:cubicBezTo>
                  <a:cubicBezTo>
                    <a:pt x="23926" y="73590"/>
                    <a:pt x="12766" y="75746"/>
                    <a:pt x="12169" y="67029"/>
                  </a:cubicBezTo>
                  <a:cubicBezTo>
                    <a:pt x="9322" y="44548"/>
                    <a:pt x="5970" y="21609"/>
                    <a:pt x="0" y="0"/>
                  </a:cubicBezTo>
                  <a:cubicBezTo>
                    <a:pt x="14511" y="1881"/>
                    <a:pt x="29253" y="1376"/>
                    <a:pt x="43994" y="780"/>
                  </a:cubicBezTo>
                  <a:cubicBezTo>
                    <a:pt x="61903" y="92"/>
                    <a:pt x="79905" y="-596"/>
                    <a:pt x="97539" y="3212"/>
                  </a:cubicBezTo>
                  <a:cubicBezTo>
                    <a:pt x="100341" y="20233"/>
                    <a:pt x="101810" y="37667"/>
                    <a:pt x="103096" y="5505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3" name="Google Shape;1983;p35"/>
            <p:cNvSpPr/>
            <p:nvPr/>
          </p:nvSpPr>
          <p:spPr>
            <a:xfrm>
              <a:off x="11865603" y="7685641"/>
              <a:ext cx="98047" cy="75788"/>
            </a:xfrm>
            <a:custGeom>
              <a:avLst/>
              <a:gdLst/>
              <a:ahLst/>
              <a:cxnLst/>
              <a:rect l="l" t="t" r="r" b="b"/>
              <a:pathLst>
                <a:path w="98047" h="75788" extrusionOk="0">
                  <a:moveTo>
                    <a:pt x="94967" y="5391"/>
                  </a:moveTo>
                  <a:cubicBezTo>
                    <a:pt x="95886" y="19292"/>
                    <a:pt x="98136" y="33606"/>
                    <a:pt x="98044" y="47691"/>
                  </a:cubicBezTo>
                  <a:cubicBezTo>
                    <a:pt x="93406" y="54986"/>
                    <a:pt x="89089" y="62510"/>
                    <a:pt x="85048" y="70172"/>
                  </a:cubicBezTo>
                  <a:cubicBezTo>
                    <a:pt x="71042" y="71732"/>
                    <a:pt x="57081" y="73291"/>
                    <a:pt x="43075" y="74668"/>
                  </a:cubicBezTo>
                  <a:cubicBezTo>
                    <a:pt x="33615" y="74943"/>
                    <a:pt x="23650" y="77512"/>
                    <a:pt x="14511" y="73796"/>
                  </a:cubicBezTo>
                  <a:cubicBezTo>
                    <a:pt x="7715" y="49985"/>
                    <a:pt x="4041" y="24797"/>
                    <a:pt x="0" y="23"/>
                  </a:cubicBezTo>
                  <a:cubicBezTo>
                    <a:pt x="11527" y="986"/>
                    <a:pt x="23237" y="665"/>
                    <a:pt x="34947" y="344"/>
                  </a:cubicBezTo>
                  <a:cubicBezTo>
                    <a:pt x="55153" y="-252"/>
                    <a:pt x="75405" y="-803"/>
                    <a:pt x="94967" y="539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4" name="Google Shape;1984;p35"/>
            <p:cNvSpPr/>
            <p:nvPr/>
          </p:nvSpPr>
          <p:spPr>
            <a:xfrm>
              <a:off x="12010804" y="7678666"/>
              <a:ext cx="99397" cy="74810"/>
            </a:xfrm>
            <a:custGeom>
              <a:avLst/>
              <a:gdLst/>
              <a:ahLst/>
              <a:cxnLst/>
              <a:rect l="l" t="t" r="r" b="b"/>
              <a:pathLst>
                <a:path w="99397" h="74810" extrusionOk="0">
                  <a:moveTo>
                    <a:pt x="96764" y="3511"/>
                  </a:moveTo>
                  <a:cubicBezTo>
                    <a:pt x="98003" y="26359"/>
                    <a:pt x="100989" y="51087"/>
                    <a:pt x="98325" y="74302"/>
                  </a:cubicBezTo>
                  <a:cubicBezTo>
                    <a:pt x="70266" y="72238"/>
                    <a:pt x="42116" y="70127"/>
                    <a:pt x="14103" y="74715"/>
                  </a:cubicBezTo>
                  <a:cubicBezTo>
                    <a:pt x="12542" y="74807"/>
                    <a:pt x="10981" y="74853"/>
                    <a:pt x="9465" y="74761"/>
                  </a:cubicBezTo>
                  <a:cubicBezTo>
                    <a:pt x="9282" y="74715"/>
                    <a:pt x="9098" y="74715"/>
                    <a:pt x="8960" y="74669"/>
                  </a:cubicBezTo>
                  <a:cubicBezTo>
                    <a:pt x="5103" y="56226"/>
                    <a:pt x="3817" y="37048"/>
                    <a:pt x="1337" y="18284"/>
                  </a:cubicBezTo>
                  <a:cubicBezTo>
                    <a:pt x="4643" y="17596"/>
                    <a:pt x="-178" y="12595"/>
                    <a:pt x="5" y="10209"/>
                  </a:cubicBezTo>
                  <a:cubicBezTo>
                    <a:pt x="3863" y="14201"/>
                    <a:pt x="9924" y="12228"/>
                    <a:pt x="12037" y="6585"/>
                  </a:cubicBezTo>
                  <a:cubicBezTo>
                    <a:pt x="21681" y="2639"/>
                    <a:pt x="32518" y="4520"/>
                    <a:pt x="42529" y="2960"/>
                  </a:cubicBezTo>
                  <a:cubicBezTo>
                    <a:pt x="60439" y="758"/>
                    <a:pt x="79175" y="-2683"/>
                    <a:pt x="96764" y="351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5" name="Google Shape;1985;p35"/>
            <p:cNvSpPr/>
            <p:nvPr/>
          </p:nvSpPr>
          <p:spPr>
            <a:xfrm>
              <a:off x="12155557" y="7684792"/>
              <a:ext cx="94278" cy="74323"/>
            </a:xfrm>
            <a:custGeom>
              <a:avLst/>
              <a:gdLst/>
              <a:ahLst/>
              <a:cxnLst/>
              <a:rect l="l" t="t" r="r" b="b"/>
              <a:pathLst>
                <a:path w="94278" h="74323" extrusionOk="0">
                  <a:moveTo>
                    <a:pt x="94095" y="61248"/>
                  </a:moveTo>
                  <a:cubicBezTo>
                    <a:pt x="94141" y="61248"/>
                    <a:pt x="94187" y="61294"/>
                    <a:pt x="94279" y="61340"/>
                  </a:cubicBezTo>
                  <a:cubicBezTo>
                    <a:pt x="94187" y="65653"/>
                    <a:pt x="93865" y="69965"/>
                    <a:pt x="93222" y="74324"/>
                  </a:cubicBezTo>
                  <a:cubicBezTo>
                    <a:pt x="90834" y="74278"/>
                    <a:pt x="88401" y="74049"/>
                    <a:pt x="86058" y="73865"/>
                  </a:cubicBezTo>
                  <a:cubicBezTo>
                    <a:pt x="61398" y="69828"/>
                    <a:pt x="35452" y="74370"/>
                    <a:pt x="11113" y="67855"/>
                  </a:cubicBezTo>
                  <a:cubicBezTo>
                    <a:pt x="5327" y="46246"/>
                    <a:pt x="2985" y="23719"/>
                    <a:pt x="0" y="872"/>
                  </a:cubicBezTo>
                  <a:cubicBezTo>
                    <a:pt x="184" y="596"/>
                    <a:pt x="367" y="321"/>
                    <a:pt x="551" y="0"/>
                  </a:cubicBezTo>
                  <a:cubicBezTo>
                    <a:pt x="2801" y="2477"/>
                    <a:pt x="6062" y="2569"/>
                    <a:pt x="9001" y="2294"/>
                  </a:cubicBezTo>
                  <a:cubicBezTo>
                    <a:pt x="16532" y="2615"/>
                    <a:pt x="24201" y="2477"/>
                    <a:pt x="31870" y="2340"/>
                  </a:cubicBezTo>
                  <a:cubicBezTo>
                    <a:pt x="51433" y="1973"/>
                    <a:pt x="71180" y="1652"/>
                    <a:pt x="89870" y="8855"/>
                  </a:cubicBezTo>
                  <a:cubicBezTo>
                    <a:pt x="91110" y="21838"/>
                    <a:pt x="93176" y="34776"/>
                    <a:pt x="93957" y="47806"/>
                  </a:cubicBezTo>
                  <a:cubicBezTo>
                    <a:pt x="90559" y="52485"/>
                    <a:pt x="88676" y="57257"/>
                    <a:pt x="94095" y="6124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6" name="Google Shape;1986;p35"/>
            <p:cNvSpPr/>
            <p:nvPr/>
          </p:nvSpPr>
          <p:spPr>
            <a:xfrm>
              <a:off x="11950835" y="7690894"/>
              <a:ext cx="292387" cy="163099"/>
            </a:xfrm>
            <a:custGeom>
              <a:avLst/>
              <a:gdLst/>
              <a:ahLst/>
              <a:cxnLst/>
              <a:rect l="l" t="t" r="r" b="b"/>
              <a:pathLst>
                <a:path w="292387" h="163099" extrusionOk="0">
                  <a:moveTo>
                    <a:pt x="292388" y="87996"/>
                  </a:moveTo>
                  <a:cubicBezTo>
                    <a:pt x="285683" y="98594"/>
                    <a:pt x="278933" y="109192"/>
                    <a:pt x="272044" y="119698"/>
                  </a:cubicBezTo>
                  <a:cubicBezTo>
                    <a:pt x="260564" y="119148"/>
                    <a:pt x="249083" y="119331"/>
                    <a:pt x="237557" y="119515"/>
                  </a:cubicBezTo>
                  <a:cubicBezTo>
                    <a:pt x="227454" y="119652"/>
                    <a:pt x="217351" y="119836"/>
                    <a:pt x="207248" y="119515"/>
                  </a:cubicBezTo>
                  <a:cubicBezTo>
                    <a:pt x="204171" y="119515"/>
                    <a:pt x="201094" y="119515"/>
                    <a:pt x="198063" y="119469"/>
                  </a:cubicBezTo>
                  <a:cubicBezTo>
                    <a:pt x="189476" y="119423"/>
                    <a:pt x="180888" y="119331"/>
                    <a:pt x="172301" y="119882"/>
                  </a:cubicBezTo>
                  <a:cubicBezTo>
                    <a:pt x="166193" y="120432"/>
                    <a:pt x="161876" y="127268"/>
                    <a:pt x="163759" y="133049"/>
                  </a:cubicBezTo>
                  <a:cubicBezTo>
                    <a:pt x="163116" y="131764"/>
                    <a:pt x="162565" y="130434"/>
                    <a:pt x="161831" y="129195"/>
                  </a:cubicBezTo>
                  <a:cubicBezTo>
                    <a:pt x="161234" y="126763"/>
                    <a:pt x="157514" y="126121"/>
                    <a:pt x="156228" y="128507"/>
                  </a:cubicBezTo>
                  <a:cubicBezTo>
                    <a:pt x="155539" y="129791"/>
                    <a:pt x="155172" y="130938"/>
                    <a:pt x="155080" y="132361"/>
                  </a:cubicBezTo>
                  <a:cubicBezTo>
                    <a:pt x="147870" y="138371"/>
                    <a:pt x="138089" y="154107"/>
                    <a:pt x="135058" y="156539"/>
                  </a:cubicBezTo>
                  <a:cubicBezTo>
                    <a:pt x="133772" y="158420"/>
                    <a:pt x="131522" y="160668"/>
                    <a:pt x="129134" y="163100"/>
                  </a:cubicBezTo>
                  <a:cubicBezTo>
                    <a:pt x="125873" y="156172"/>
                    <a:pt x="122659" y="149244"/>
                    <a:pt x="119857" y="142133"/>
                  </a:cubicBezTo>
                  <a:cubicBezTo>
                    <a:pt x="117929" y="137270"/>
                    <a:pt x="115724" y="131948"/>
                    <a:pt x="110260" y="130204"/>
                  </a:cubicBezTo>
                  <a:cubicBezTo>
                    <a:pt x="77058" y="124699"/>
                    <a:pt x="42203" y="127543"/>
                    <a:pt x="8587" y="128461"/>
                  </a:cubicBezTo>
                  <a:cubicBezTo>
                    <a:pt x="5740" y="128644"/>
                    <a:pt x="2847" y="128828"/>
                    <a:pt x="0" y="128966"/>
                  </a:cubicBezTo>
                  <a:cubicBezTo>
                    <a:pt x="367" y="128507"/>
                    <a:pt x="689" y="127956"/>
                    <a:pt x="919" y="127406"/>
                  </a:cubicBezTo>
                  <a:cubicBezTo>
                    <a:pt x="6246" y="115064"/>
                    <a:pt x="9047" y="102539"/>
                    <a:pt x="14328" y="90060"/>
                  </a:cubicBezTo>
                  <a:cubicBezTo>
                    <a:pt x="15476" y="87353"/>
                    <a:pt x="16670" y="84647"/>
                    <a:pt x="17956" y="81986"/>
                  </a:cubicBezTo>
                  <a:cubicBezTo>
                    <a:pt x="27140" y="75792"/>
                    <a:pt x="28380" y="59184"/>
                    <a:pt x="28839" y="44090"/>
                  </a:cubicBezTo>
                  <a:cubicBezTo>
                    <a:pt x="28839" y="43034"/>
                    <a:pt x="28839" y="41979"/>
                    <a:pt x="28839" y="40924"/>
                  </a:cubicBezTo>
                  <a:cubicBezTo>
                    <a:pt x="36968" y="26839"/>
                    <a:pt x="46244" y="13626"/>
                    <a:pt x="55107" y="0"/>
                  </a:cubicBezTo>
                  <a:cubicBezTo>
                    <a:pt x="54740" y="7432"/>
                    <a:pt x="55061" y="14865"/>
                    <a:pt x="55015" y="22297"/>
                  </a:cubicBezTo>
                  <a:cubicBezTo>
                    <a:pt x="55107" y="35648"/>
                    <a:pt x="55704" y="47714"/>
                    <a:pt x="56576" y="61248"/>
                  </a:cubicBezTo>
                  <a:cubicBezTo>
                    <a:pt x="56898" y="66203"/>
                    <a:pt x="56760" y="71709"/>
                    <a:pt x="59837" y="75379"/>
                  </a:cubicBezTo>
                  <a:cubicBezTo>
                    <a:pt x="66817" y="83224"/>
                    <a:pt x="77287" y="79600"/>
                    <a:pt x="85829" y="79462"/>
                  </a:cubicBezTo>
                  <a:cubicBezTo>
                    <a:pt x="109984" y="77122"/>
                    <a:pt x="133680" y="80013"/>
                    <a:pt x="157881" y="82215"/>
                  </a:cubicBezTo>
                  <a:cubicBezTo>
                    <a:pt x="154024" y="89647"/>
                    <a:pt x="150074" y="97034"/>
                    <a:pt x="146033" y="104375"/>
                  </a:cubicBezTo>
                  <a:cubicBezTo>
                    <a:pt x="140339" y="114697"/>
                    <a:pt x="134966" y="125249"/>
                    <a:pt x="128583" y="135159"/>
                  </a:cubicBezTo>
                  <a:cubicBezTo>
                    <a:pt x="126149" y="138921"/>
                    <a:pt x="127802" y="144197"/>
                    <a:pt x="131522" y="146400"/>
                  </a:cubicBezTo>
                  <a:cubicBezTo>
                    <a:pt x="135241" y="148556"/>
                    <a:pt x="140706" y="147409"/>
                    <a:pt x="142773" y="143463"/>
                  </a:cubicBezTo>
                  <a:cubicBezTo>
                    <a:pt x="148834" y="130938"/>
                    <a:pt x="154024" y="118046"/>
                    <a:pt x="160223" y="105567"/>
                  </a:cubicBezTo>
                  <a:cubicBezTo>
                    <a:pt x="165229" y="95107"/>
                    <a:pt x="169821" y="84417"/>
                    <a:pt x="174046" y="73636"/>
                  </a:cubicBezTo>
                  <a:cubicBezTo>
                    <a:pt x="175332" y="71158"/>
                    <a:pt x="175837" y="67763"/>
                    <a:pt x="174230" y="65607"/>
                  </a:cubicBezTo>
                  <a:cubicBezTo>
                    <a:pt x="175378" y="59734"/>
                    <a:pt x="175607" y="52944"/>
                    <a:pt x="175515" y="46475"/>
                  </a:cubicBezTo>
                  <a:cubicBezTo>
                    <a:pt x="182082" y="44915"/>
                    <a:pt x="183552" y="33767"/>
                    <a:pt x="187409" y="28216"/>
                  </a:cubicBezTo>
                  <a:cubicBezTo>
                    <a:pt x="190808" y="22022"/>
                    <a:pt x="193930" y="15140"/>
                    <a:pt x="197237" y="8396"/>
                  </a:cubicBezTo>
                  <a:cubicBezTo>
                    <a:pt x="197237" y="15002"/>
                    <a:pt x="197374" y="21655"/>
                    <a:pt x="197742" y="28261"/>
                  </a:cubicBezTo>
                  <a:cubicBezTo>
                    <a:pt x="198431" y="39777"/>
                    <a:pt x="199808" y="51660"/>
                    <a:pt x="201599" y="62992"/>
                  </a:cubicBezTo>
                  <a:cubicBezTo>
                    <a:pt x="202242" y="73223"/>
                    <a:pt x="208580" y="80196"/>
                    <a:pt x="216294" y="81802"/>
                  </a:cubicBezTo>
                  <a:cubicBezTo>
                    <a:pt x="241001" y="86206"/>
                    <a:pt x="267085" y="85289"/>
                    <a:pt x="292388" y="8799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7" name="Google Shape;1987;p35"/>
            <p:cNvSpPr/>
            <p:nvPr/>
          </p:nvSpPr>
          <p:spPr>
            <a:xfrm>
              <a:off x="12293645" y="7684976"/>
              <a:ext cx="95870" cy="62326"/>
            </a:xfrm>
            <a:custGeom>
              <a:avLst/>
              <a:gdLst/>
              <a:ahLst/>
              <a:cxnLst/>
              <a:rect l="l" t="t" r="r" b="b"/>
              <a:pathLst>
                <a:path w="95870" h="62326" extrusionOk="0">
                  <a:moveTo>
                    <a:pt x="93544" y="3808"/>
                  </a:moveTo>
                  <a:cubicBezTo>
                    <a:pt x="95610" y="23123"/>
                    <a:pt x="96850" y="42851"/>
                    <a:pt x="94876" y="62304"/>
                  </a:cubicBezTo>
                  <a:cubicBezTo>
                    <a:pt x="78711" y="62625"/>
                    <a:pt x="62730" y="59459"/>
                    <a:pt x="46657" y="58037"/>
                  </a:cubicBezTo>
                  <a:cubicBezTo>
                    <a:pt x="33707" y="55972"/>
                    <a:pt x="20298" y="57945"/>
                    <a:pt x="7623" y="54229"/>
                  </a:cubicBezTo>
                  <a:cubicBezTo>
                    <a:pt x="3352" y="37300"/>
                    <a:pt x="2572" y="19407"/>
                    <a:pt x="0" y="2065"/>
                  </a:cubicBezTo>
                  <a:cubicBezTo>
                    <a:pt x="276" y="1239"/>
                    <a:pt x="505" y="505"/>
                    <a:pt x="689" y="0"/>
                  </a:cubicBezTo>
                  <a:cubicBezTo>
                    <a:pt x="3858" y="2019"/>
                    <a:pt x="7577" y="1560"/>
                    <a:pt x="11297" y="1101"/>
                  </a:cubicBezTo>
                  <a:cubicBezTo>
                    <a:pt x="13777" y="780"/>
                    <a:pt x="16257" y="459"/>
                    <a:pt x="18599" y="918"/>
                  </a:cubicBezTo>
                  <a:cubicBezTo>
                    <a:pt x="43902" y="826"/>
                    <a:pt x="68103" y="321"/>
                    <a:pt x="93544" y="380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8" name="Google Shape;1988;p35"/>
            <p:cNvSpPr/>
            <p:nvPr/>
          </p:nvSpPr>
          <p:spPr>
            <a:xfrm>
              <a:off x="12239365" y="7697042"/>
              <a:ext cx="144839" cy="160209"/>
            </a:xfrm>
            <a:custGeom>
              <a:avLst/>
              <a:gdLst/>
              <a:ahLst/>
              <a:cxnLst/>
              <a:rect l="l" t="t" r="r" b="b"/>
              <a:pathLst>
                <a:path w="144839" h="160209" extrusionOk="0">
                  <a:moveTo>
                    <a:pt x="144839" y="70470"/>
                  </a:moveTo>
                  <a:cubicBezTo>
                    <a:pt x="142635" y="74094"/>
                    <a:pt x="140385" y="77719"/>
                    <a:pt x="138180" y="81343"/>
                  </a:cubicBezTo>
                  <a:cubicBezTo>
                    <a:pt x="133358" y="89280"/>
                    <a:pt x="128307" y="97034"/>
                    <a:pt x="123347" y="104925"/>
                  </a:cubicBezTo>
                  <a:cubicBezTo>
                    <a:pt x="123072" y="105338"/>
                    <a:pt x="122888" y="105751"/>
                    <a:pt x="122705" y="106210"/>
                  </a:cubicBezTo>
                  <a:cubicBezTo>
                    <a:pt x="102315" y="108182"/>
                    <a:pt x="82109" y="111715"/>
                    <a:pt x="62133" y="116165"/>
                  </a:cubicBezTo>
                  <a:cubicBezTo>
                    <a:pt x="54188" y="116624"/>
                    <a:pt x="48264" y="125387"/>
                    <a:pt x="49091" y="132774"/>
                  </a:cubicBezTo>
                  <a:cubicBezTo>
                    <a:pt x="45004" y="136077"/>
                    <a:pt x="41606" y="140711"/>
                    <a:pt x="37840" y="143922"/>
                  </a:cubicBezTo>
                  <a:cubicBezTo>
                    <a:pt x="34763" y="148510"/>
                    <a:pt x="25395" y="154291"/>
                    <a:pt x="22226" y="160209"/>
                  </a:cubicBezTo>
                  <a:cubicBezTo>
                    <a:pt x="20986" y="152226"/>
                    <a:pt x="19701" y="144610"/>
                    <a:pt x="19058" y="138096"/>
                  </a:cubicBezTo>
                  <a:cubicBezTo>
                    <a:pt x="19517" y="123598"/>
                    <a:pt x="11526" y="117312"/>
                    <a:pt x="0" y="115064"/>
                  </a:cubicBezTo>
                  <a:cubicBezTo>
                    <a:pt x="3674" y="108228"/>
                    <a:pt x="7853" y="100979"/>
                    <a:pt x="12032" y="93731"/>
                  </a:cubicBezTo>
                  <a:cubicBezTo>
                    <a:pt x="14971" y="87675"/>
                    <a:pt x="19150" y="81802"/>
                    <a:pt x="21997" y="75608"/>
                  </a:cubicBezTo>
                  <a:cubicBezTo>
                    <a:pt x="21997" y="75608"/>
                    <a:pt x="21997" y="75563"/>
                    <a:pt x="22043" y="75563"/>
                  </a:cubicBezTo>
                  <a:cubicBezTo>
                    <a:pt x="27875" y="65928"/>
                    <a:pt x="27140" y="48310"/>
                    <a:pt x="26084" y="34409"/>
                  </a:cubicBezTo>
                  <a:cubicBezTo>
                    <a:pt x="32237" y="23031"/>
                    <a:pt x="39126" y="11011"/>
                    <a:pt x="46336" y="0"/>
                  </a:cubicBezTo>
                  <a:cubicBezTo>
                    <a:pt x="46519" y="2890"/>
                    <a:pt x="46657" y="5735"/>
                    <a:pt x="46703" y="8579"/>
                  </a:cubicBezTo>
                  <a:cubicBezTo>
                    <a:pt x="47254" y="21013"/>
                    <a:pt x="47713" y="33446"/>
                    <a:pt x="49137" y="45787"/>
                  </a:cubicBezTo>
                  <a:cubicBezTo>
                    <a:pt x="49550" y="51293"/>
                    <a:pt x="52351" y="56385"/>
                    <a:pt x="56393" y="58587"/>
                  </a:cubicBezTo>
                  <a:cubicBezTo>
                    <a:pt x="65347" y="63451"/>
                    <a:pt x="75450" y="62992"/>
                    <a:pt x="84956" y="63818"/>
                  </a:cubicBezTo>
                  <a:cubicBezTo>
                    <a:pt x="104887" y="65469"/>
                    <a:pt x="124817" y="69644"/>
                    <a:pt x="144839" y="7047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9" name="Google Shape;1989;p35"/>
            <p:cNvSpPr/>
            <p:nvPr/>
          </p:nvSpPr>
          <p:spPr>
            <a:xfrm>
              <a:off x="12436923" y="7687734"/>
              <a:ext cx="84679" cy="60496"/>
            </a:xfrm>
            <a:custGeom>
              <a:avLst/>
              <a:gdLst/>
              <a:ahLst/>
              <a:cxnLst/>
              <a:rect l="l" t="t" r="r" b="b"/>
              <a:pathLst>
                <a:path w="84679" h="60496" extrusionOk="0">
                  <a:moveTo>
                    <a:pt x="74624" y="545"/>
                  </a:moveTo>
                  <a:cubicBezTo>
                    <a:pt x="77150" y="20365"/>
                    <a:pt x="86058" y="39863"/>
                    <a:pt x="84497" y="59958"/>
                  </a:cubicBezTo>
                  <a:cubicBezTo>
                    <a:pt x="68378" y="61335"/>
                    <a:pt x="52122" y="59683"/>
                    <a:pt x="35957" y="59270"/>
                  </a:cubicBezTo>
                  <a:cubicBezTo>
                    <a:pt x="33202" y="58995"/>
                    <a:pt x="30171" y="58995"/>
                    <a:pt x="27140" y="58995"/>
                  </a:cubicBezTo>
                  <a:cubicBezTo>
                    <a:pt x="19333" y="58995"/>
                    <a:pt x="11067" y="58995"/>
                    <a:pt x="5373" y="54453"/>
                  </a:cubicBezTo>
                  <a:cubicBezTo>
                    <a:pt x="964" y="36789"/>
                    <a:pt x="1515" y="18254"/>
                    <a:pt x="0" y="224"/>
                  </a:cubicBezTo>
                  <a:cubicBezTo>
                    <a:pt x="5511" y="7243"/>
                    <a:pt x="15109" y="2472"/>
                    <a:pt x="22410" y="2197"/>
                  </a:cubicBezTo>
                  <a:cubicBezTo>
                    <a:pt x="39723" y="316"/>
                    <a:pt x="57311" y="-694"/>
                    <a:pt x="74624" y="54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0" name="Google Shape;1990;p35"/>
            <p:cNvSpPr/>
            <p:nvPr/>
          </p:nvSpPr>
          <p:spPr>
            <a:xfrm>
              <a:off x="12408405" y="7555567"/>
              <a:ext cx="69276" cy="68791"/>
            </a:xfrm>
            <a:custGeom>
              <a:avLst/>
              <a:gdLst/>
              <a:ahLst/>
              <a:cxnLst/>
              <a:rect l="l" t="t" r="r" b="b"/>
              <a:pathLst>
                <a:path w="69276" h="68791" extrusionOk="0">
                  <a:moveTo>
                    <a:pt x="65531" y="7738"/>
                  </a:moveTo>
                  <a:cubicBezTo>
                    <a:pt x="71317" y="22695"/>
                    <a:pt x="69159" y="39440"/>
                    <a:pt x="67230" y="55039"/>
                  </a:cubicBezTo>
                  <a:cubicBezTo>
                    <a:pt x="64475" y="70730"/>
                    <a:pt x="61949" y="68757"/>
                    <a:pt x="47667" y="68665"/>
                  </a:cubicBezTo>
                  <a:cubicBezTo>
                    <a:pt x="35131" y="68206"/>
                    <a:pt x="21032" y="69353"/>
                    <a:pt x="10011" y="62517"/>
                  </a:cubicBezTo>
                  <a:cubicBezTo>
                    <a:pt x="6475" y="57792"/>
                    <a:pt x="6062" y="51277"/>
                    <a:pt x="4546" y="45726"/>
                  </a:cubicBezTo>
                  <a:cubicBezTo>
                    <a:pt x="3077" y="38202"/>
                    <a:pt x="2112" y="30402"/>
                    <a:pt x="1378" y="22603"/>
                  </a:cubicBezTo>
                  <a:cubicBezTo>
                    <a:pt x="2572" y="17327"/>
                    <a:pt x="1929" y="11729"/>
                    <a:pt x="781" y="6453"/>
                  </a:cubicBezTo>
                  <a:cubicBezTo>
                    <a:pt x="597" y="6132"/>
                    <a:pt x="413" y="5903"/>
                    <a:pt x="184" y="5673"/>
                  </a:cubicBezTo>
                  <a:cubicBezTo>
                    <a:pt x="138" y="4664"/>
                    <a:pt x="46" y="3655"/>
                    <a:pt x="0" y="2645"/>
                  </a:cubicBezTo>
                  <a:cubicBezTo>
                    <a:pt x="4454" y="3838"/>
                    <a:pt x="9047" y="2829"/>
                    <a:pt x="13731" y="1820"/>
                  </a:cubicBezTo>
                  <a:cubicBezTo>
                    <a:pt x="17175" y="1040"/>
                    <a:pt x="20619" y="306"/>
                    <a:pt x="24063" y="443"/>
                  </a:cubicBezTo>
                  <a:cubicBezTo>
                    <a:pt x="27002" y="489"/>
                    <a:pt x="30171" y="352"/>
                    <a:pt x="33431" y="214"/>
                  </a:cubicBezTo>
                  <a:cubicBezTo>
                    <a:pt x="44958" y="-245"/>
                    <a:pt x="57679" y="-750"/>
                    <a:pt x="65531" y="773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1" name="Google Shape;1991;p35"/>
            <p:cNvSpPr/>
            <p:nvPr/>
          </p:nvSpPr>
          <p:spPr>
            <a:xfrm>
              <a:off x="12281017" y="7550289"/>
              <a:ext cx="73856" cy="75411"/>
            </a:xfrm>
            <a:custGeom>
              <a:avLst/>
              <a:gdLst/>
              <a:ahLst/>
              <a:cxnLst/>
              <a:rect l="l" t="t" r="r" b="b"/>
              <a:pathLst>
                <a:path w="73856" h="75411" extrusionOk="0">
                  <a:moveTo>
                    <a:pt x="71363" y="9484"/>
                  </a:moveTo>
                  <a:cubicBezTo>
                    <a:pt x="73843" y="28569"/>
                    <a:pt x="76139" y="50041"/>
                    <a:pt x="69527" y="69080"/>
                  </a:cubicBezTo>
                  <a:cubicBezTo>
                    <a:pt x="68792" y="71374"/>
                    <a:pt x="66587" y="71741"/>
                    <a:pt x="64521" y="72108"/>
                  </a:cubicBezTo>
                  <a:cubicBezTo>
                    <a:pt x="52535" y="74173"/>
                    <a:pt x="40366" y="75733"/>
                    <a:pt x="28196" y="75320"/>
                  </a:cubicBezTo>
                  <a:lnTo>
                    <a:pt x="29436" y="75412"/>
                  </a:lnTo>
                  <a:cubicBezTo>
                    <a:pt x="16211" y="74999"/>
                    <a:pt x="6934" y="72429"/>
                    <a:pt x="4868" y="57794"/>
                  </a:cubicBezTo>
                  <a:cubicBezTo>
                    <a:pt x="1470" y="40406"/>
                    <a:pt x="1240" y="22926"/>
                    <a:pt x="0" y="5171"/>
                  </a:cubicBezTo>
                  <a:cubicBezTo>
                    <a:pt x="4684" y="7098"/>
                    <a:pt x="8955" y="5033"/>
                    <a:pt x="13318" y="2969"/>
                  </a:cubicBezTo>
                  <a:cubicBezTo>
                    <a:pt x="16624" y="1409"/>
                    <a:pt x="19976" y="-151"/>
                    <a:pt x="23604" y="33"/>
                  </a:cubicBezTo>
                  <a:cubicBezTo>
                    <a:pt x="25349" y="78"/>
                    <a:pt x="28059" y="78"/>
                    <a:pt x="31227" y="33"/>
                  </a:cubicBezTo>
                  <a:cubicBezTo>
                    <a:pt x="45555" y="-105"/>
                    <a:pt x="70353" y="-243"/>
                    <a:pt x="71363" y="948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2" name="Google Shape;1992;p35"/>
            <p:cNvSpPr/>
            <p:nvPr/>
          </p:nvSpPr>
          <p:spPr>
            <a:xfrm>
              <a:off x="12385334" y="7415713"/>
              <a:ext cx="70273" cy="71883"/>
            </a:xfrm>
            <a:custGeom>
              <a:avLst/>
              <a:gdLst/>
              <a:ahLst/>
              <a:cxnLst/>
              <a:rect l="l" t="t" r="r" b="b"/>
              <a:pathLst>
                <a:path w="70273" h="71883" extrusionOk="0">
                  <a:moveTo>
                    <a:pt x="63299" y="14544"/>
                  </a:moveTo>
                  <a:cubicBezTo>
                    <a:pt x="69131" y="31794"/>
                    <a:pt x="72851" y="50788"/>
                    <a:pt x="68121" y="68772"/>
                  </a:cubicBezTo>
                  <a:cubicBezTo>
                    <a:pt x="62197" y="70699"/>
                    <a:pt x="55906" y="70975"/>
                    <a:pt x="49798" y="71525"/>
                  </a:cubicBezTo>
                  <a:cubicBezTo>
                    <a:pt x="46859" y="71433"/>
                    <a:pt x="43782" y="71571"/>
                    <a:pt x="40659" y="71709"/>
                  </a:cubicBezTo>
                  <a:cubicBezTo>
                    <a:pt x="30281" y="72076"/>
                    <a:pt x="19122" y="72489"/>
                    <a:pt x="11269" y="65882"/>
                  </a:cubicBezTo>
                  <a:cubicBezTo>
                    <a:pt x="1763" y="52073"/>
                    <a:pt x="-1957" y="33170"/>
                    <a:pt x="983" y="16700"/>
                  </a:cubicBezTo>
                  <a:cubicBezTo>
                    <a:pt x="3233" y="3991"/>
                    <a:pt x="30511" y="0"/>
                    <a:pt x="43231" y="0"/>
                  </a:cubicBezTo>
                  <a:cubicBezTo>
                    <a:pt x="43966" y="0"/>
                    <a:pt x="44609" y="0"/>
                    <a:pt x="45252" y="0"/>
                  </a:cubicBezTo>
                  <a:cubicBezTo>
                    <a:pt x="57100" y="551"/>
                    <a:pt x="59901" y="3349"/>
                    <a:pt x="63299" y="1454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3" name="Google Shape;1993;p35"/>
            <p:cNvSpPr/>
            <p:nvPr/>
          </p:nvSpPr>
          <p:spPr>
            <a:xfrm>
              <a:off x="12256310" y="7416676"/>
              <a:ext cx="68286" cy="69566"/>
            </a:xfrm>
            <a:custGeom>
              <a:avLst/>
              <a:gdLst/>
              <a:ahLst/>
              <a:cxnLst/>
              <a:rect l="l" t="t" r="r" b="b"/>
              <a:pathLst>
                <a:path w="68286" h="69566" extrusionOk="0">
                  <a:moveTo>
                    <a:pt x="65577" y="12158"/>
                  </a:moveTo>
                  <a:cubicBezTo>
                    <a:pt x="67919" y="29041"/>
                    <a:pt x="70123" y="46751"/>
                    <a:pt x="65899" y="63451"/>
                  </a:cubicBezTo>
                  <a:cubicBezTo>
                    <a:pt x="65531" y="64322"/>
                    <a:pt x="65256" y="65377"/>
                    <a:pt x="64521" y="66020"/>
                  </a:cubicBezTo>
                  <a:cubicBezTo>
                    <a:pt x="58597" y="67855"/>
                    <a:pt x="52489" y="68818"/>
                    <a:pt x="46336" y="69369"/>
                  </a:cubicBezTo>
                  <a:cubicBezTo>
                    <a:pt x="43397" y="69323"/>
                    <a:pt x="40320" y="69369"/>
                    <a:pt x="37289" y="69461"/>
                  </a:cubicBezTo>
                  <a:cubicBezTo>
                    <a:pt x="27002" y="69690"/>
                    <a:pt x="16302" y="69965"/>
                    <a:pt x="7256" y="65332"/>
                  </a:cubicBezTo>
                  <a:cubicBezTo>
                    <a:pt x="1699" y="57349"/>
                    <a:pt x="1791" y="46613"/>
                    <a:pt x="0" y="37300"/>
                  </a:cubicBezTo>
                  <a:cubicBezTo>
                    <a:pt x="1561" y="35602"/>
                    <a:pt x="2480" y="33400"/>
                    <a:pt x="2388" y="31106"/>
                  </a:cubicBezTo>
                  <a:cubicBezTo>
                    <a:pt x="2388" y="22022"/>
                    <a:pt x="1194" y="12617"/>
                    <a:pt x="3811" y="3808"/>
                  </a:cubicBezTo>
                  <a:cubicBezTo>
                    <a:pt x="9322" y="2110"/>
                    <a:pt x="22915" y="0"/>
                    <a:pt x="35957" y="0"/>
                  </a:cubicBezTo>
                  <a:cubicBezTo>
                    <a:pt x="50882" y="0"/>
                    <a:pt x="65072" y="2753"/>
                    <a:pt x="65577" y="1215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4" name="Google Shape;1994;p35"/>
            <p:cNvSpPr/>
            <p:nvPr/>
          </p:nvSpPr>
          <p:spPr>
            <a:xfrm>
              <a:off x="12122263" y="7415208"/>
              <a:ext cx="74267" cy="72657"/>
            </a:xfrm>
            <a:custGeom>
              <a:avLst/>
              <a:gdLst/>
              <a:ahLst/>
              <a:cxnLst/>
              <a:rect l="l" t="t" r="r" b="b"/>
              <a:pathLst>
                <a:path w="74267" h="72657" extrusionOk="0">
                  <a:moveTo>
                    <a:pt x="67184" y="2065"/>
                  </a:moveTo>
                  <a:cubicBezTo>
                    <a:pt x="73430" y="23444"/>
                    <a:pt x="76782" y="47072"/>
                    <a:pt x="72006" y="69048"/>
                  </a:cubicBezTo>
                  <a:cubicBezTo>
                    <a:pt x="63648" y="69552"/>
                    <a:pt x="55336" y="69874"/>
                    <a:pt x="46979" y="70470"/>
                  </a:cubicBezTo>
                  <a:cubicBezTo>
                    <a:pt x="38345" y="71112"/>
                    <a:pt x="29712" y="71846"/>
                    <a:pt x="21078" y="72443"/>
                  </a:cubicBezTo>
                  <a:lnTo>
                    <a:pt x="22318" y="72351"/>
                  </a:lnTo>
                  <a:cubicBezTo>
                    <a:pt x="4868" y="73590"/>
                    <a:pt x="4454" y="71663"/>
                    <a:pt x="0" y="55468"/>
                  </a:cubicBezTo>
                  <a:cubicBezTo>
                    <a:pt x="3628" y="51614"/>
                    <a:pt x="2066" y="45971"/>
                    <a:pt x="1745" y="41199"/>
                  </a:cubicBezTo>
                  <a:cubicBezTo>
                    <a:pt x="1240" y="30922"/>
                    <a:pt x="1010" y="19820"/>
                    <a:pt x="5235" y="10231"/>
                  </a:cubicBezTo>
                  <a:cubicBezTo>
                    <a:pt x="9919" y="6240"/>
                    <a:pt x="16762" y="5735"/>
                    <a:pt x="22502" y="4221"/>
                  </a:cubicBezTo>
                  <a:cubicBezTo>
                    <a:pt x="31503" y="2523"/>
                    <a:pt x="42340" y="0"/>
                    <a:pt x="52765" y="0"/>
                  </a:cubicBezTo>
                  <a:cubicBezTo>
                    <a:pt x="57770" y="0"/>
                    <a:pt x="62638" y="596"/>
                    <a:pt x="67184" y="206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5" name="Google Shape;1995;p35"/>
            <p:cNvSpPr/>
            <p:nvPr/>
          </p:nvSpPr>
          <p:spPr>
            <a:xfrm>
              <a:off x="12153995" y="7543484"/>
              <a:ext cx="76530" cy="77628"/>
            </a:xfrm>
            <a:custGeom>
              <a:avLst/>
              <a:gdLst/>
              <a:ahLst/>
              <a:cxnLst/>
              <a:rect l="l" t="t" r="r" b="b"/>
              <a:pathLst>
                <a:path w="76530" h="77628" extrusionOk="0">
                  <a:moveTo>
                    <a:pt x="67552" y="5002"/>
                  </a:moveTo>
                  <a:cubicBezTo>
                    <a:pt x="80410" y="7250"/>
                    <a:pt x="77150" y="62580"/>
                    <a:pt x="71960" y="72398"/>
                  </a:cubicBezTo>
                  <a:cubicBezTo>
                    <a:pt x="60526" y="73728"/>
                    <a:pt x="49321" y="76619"/>
                    <a:pt x="37886" y="77628"/>
                  </a:cubicBezTo>
                  <a:cubicBezTo>
                    <a:pt x="28059" y="77628"/>
                    <a:pt x="14925" y="76206"/>
                    <a:pt x="9460" y="66938"/>
                  </a:cubicBezTo>
                  <a:cubicBezTo>
                    <a:pt x="5051" y="49321"/>
                    <a:pt x="3628" y="31015"/>
                    <a:pt x="0" y="13214"/>
                  </a:cubicBezTo>
                  <a:cubicBezTo>
                    <a:pt x="4225" y="12709"/>
                    <a:pt x="6567" y="9177"/>
                    <a:pt x="8863" y="6011"/>
                  </a:cubicBezTo>
                  <a:cubicBezTo>
                    <a:pt x="17956" y="1882"/>
                    <a:pt x="28242" y="1"/>
                    <a:pt x="38575" y="1"/>
                  </a:cubicBezTo>
                  <a:cubicBezTo>
                    <a:pt x="48494" y="-45"/>
                    <a:pt x="58505" y="1698"/>
                    <a:pt x="67552" y="500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6" name="Google Shape;1996;p35"/>
            <p:cNvSpPr/>
            <p:nvPr/>
          </p:nvSpPr>
          <p:spPr>
            <a:xfrm>
              <a:off x="12055767" y="7436725"/>
              <a:ext cx="136022" cy="124469"/>
            </a:xfrm>
            <a:custGeom>
              <a:avLst/>
              <a:gdLst/>
              <a:ahLst/>
              <a:cxnLst/>
              <a:rect l="l" t="t" r="r" b="b"/>
              <a:pathLst>
                <a:path w="136022" h="124469" extrusionOk="0">
                  <a:moveTo>
                    <a:pt x="16808" y="77811"/>
                  </a:moveTo>
                  <a:cubicBezTo>
                    <a:pt x="17496" y="77811"/>
                    <a:pt x="18093" y="77122"/>
                    <a:pt x="18047" y="76434"/>
                  </a:cubicBezTo>
                  <a:cubicBezTo>
                    <a:pt x="18002" y="75700"/>
                    <a:pt x="17405" y="75196"/>
                    <a:pt x="16670" y="75196"/>
                  </a:cubicBezTo>
                  <a:cubicBezTo>
                    <a:pt x="15981" y="75196"/>
                    <a:pt x="15384" y="75884"/>
                    <a:pt x="15430" y="76572"/>
                  </a:cubicBezTo>
                  <a:cubicBezTo>
                    <a:pt x="15476" y="77306"/>
                    <a:pt x="16073" y="77811"/>
                    <a:pt x="16808" y="77811"/>
                  </a:cubicBezTo>
                  <a:close/>
                  <a:moveTo>
                    <a:pt x="130557" y="67626"/>
                  </a:moveTo>
                  <a:cubicBezTo>
                    <a:pt x="132302" y="67488"/>
                    <a:pt x="134185" y="67488"/>
                    <a:pt x="136022" y="67534"/>
                  </a:cubicBezTo>
                  <a:cubicBezTo>
                    <a:pt x="133864" y="70470"/>
                    <a:pt x="132027" y="73039"/>
                    <a:pt x="130695" y="74140"/>
                  </a:cubicBezTo>
                  <a:cubicBezTo>
                    <a:pt x="127159" y="77994"/>
                    <a:pt x="121970" y="82307"/>
                    <a:pt x="123072" y="87216"/>
                  </a:cubicBezTo>
                  <a:cubicBezTo>
                    <a:pt x="119766" y="87675"/>
                    <a:pt x="116505" y="88225"/>
                    <a:pt x="113291" y="88913"/>
                  </a:cubicBezTo>
                  <a:cubicBezTo>
                    <a:pt x="102958" y="90427"/>
                    <a:pt x="92350" y="94740"/>
                    <a:pt x="87850" y="104833"/>
                  </a:cubicBezTo>
                  <a:cubicBezTo>
                    <a:pt x="86701" y="106898"/>
                    <a:pt x="86288" y="109284"/>
                    <a:pt x="86656" y="111532"/>
                  </a:cubicBezTo>
                  <a:cubicBezTo>
                    <a:pt x="85278" y="113000"/>
                    <a:pt x="83900" y="114468"/>
                    <a:pt x="82431" y="115431"/>
                  </a:cubicBezTo>
                  <a:cubicBezTo>
                    <a:pt x="79400" y="117588"/>
                    <a:pt x="75680" y="120937"/>
                    <a:pt x="74808" y="124469"/>
                  </a:cubicBezTo>
                  <a:cubicBezTo>
                    <a:pt x="73614" y="117725"/>
                    <a:pt x="72466" y="111394"/>
                    <a:pt x="71777" y="105843"/>
                  </a:cubicBezTo>
                  <a:cubicBezTo>
                    <a:pt x="65485" y="85702"/>
                    <a:pt x="24385" y="83775"/>
                    <a:pt x="0" y="91437"/>
                  </a:cubicBezTo>
                  <a:cubicBezTo>
                    <a:pt x="6154" y="81664"/>
                    <a:pt x="11802" y="71571"/>
                    <a:pt x="18002" y="61845"/>
                  </a:cubicBezTo>
                  <a:cubicBezTo>
                    <a:pt x="19655" y="59092"/>
                    <a:pt x="24798" y="51981"/>
                    <a:pt x="19058" y="51430"/>
                  </a:cubicBezTo>
                  <a:cubicBezTo>
                    <a:pt x="20114" y="49045"/>
                    <a:pt x="20941" y="46384"/>
                    <a:pt x="21675" y="43356"/>
                  </a:cubicBezTo>
                  <a:cubicBezTo>
                    <a:pt x="21721" y="43310"/>
                    <a:pt x="21767" y="43218"/>
                    <a:pt x="21813" y="43172"/>
                  </a:cubicBezTo>
                  <a:cubicBezTo>
                    <a:pt x="23283" y="40098"/>
                    <a:pt x="38575" y="16608"/>
                    <a:pt x="47484" y="0"/>
                  </a:cubicBezTo>
                  <a:cubicBezTo>
                    <a:pt x="46106" y="12296"/>
                    <a:pt x="47851" y="25233"/>
                    <a:pt x="51433" y="33675"/>
                  </a:cubicBezTo>
                  <a:cubicBezTo>
                    <a:pt x="53591" y="43034"/>
                    <a:pt x="53821" y="54183"/>
                    <a:pt x="60342" y="61753"/>
                  </a:cubicBezTo>
                  <a:cubicBezTo>
                    <a:pt x="67001" y="68222"/>
                    <a:pt x="76231" y="69369"/>
                    <a:pt x="85232" y="69369"/>
                  </a:cubicBezTo>
                  <a:cubicBezTo>
                    <a:pt x="88079" y="69369"/>
                    <a:pt x="90880" y="69231"/>
                    <a:pt x="93544" y="69140"/>
                  </a:cubicBezTo>
                  <a:cubicBezTo>
                    <a:pt x="105851" y="68497"/>
                    <a:pt x="118204" y="67809"/>
                    <a:pt x="130557" y="6762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7" name="Google Shape;1997;p35"/>
            <p:cNvSpPr/>
            <p:nvPr/>
          </p:nvSpPr>
          <p:spPr>
            <a:xfrm>
              <a:off x="11967091" y="7556515"/>
              <a:ext cx="262446" cy="160209"/>
            </a:xfrm>
            <a:custGeom>
              <a:avLst/>
              <a:gdLst/>
              <a:ahLst/>
              <a:cxnLst/>
              <a:rect l="l" t="t" r="r" b="b"/>
              <a:pathLst>
                <a:path w="262446" h="160209" extrusionOk="0">
                  <a:moveTo>
                    <a:pt x="262446" y="79325"/>
                  </a:moveTo>
                  <a:cubicBezTo>
                    <a:pt x="260701" y="81252"/>
                    <a:pt x="259002" y="83224"/>
                    <a:pt x="257257" y="85105"/>
                  </a:cubicBezTo>
                  <a:cubicBezTo>
                    <a:pt x="253446" y="89005"/>
                    <a:pt x="247981" y="94878"/>
                    <a:pt x="250047" y="99787"/>
                  </a:cubicBezTo>
                  <a:cubicBezTo>
                    <a:pt x="249726" y="99741"/>
                    <a:pt x="249404" y="99741"/>
                    <a:pt x="249037" y="99787"/>
                  </a:cubicBezTo>
                  <a:cubicBezTo>
                    <a:pt x="244628" y="101071"/>
                    <a:pt x="238842" y="105980"/>
                    <a:pt x="240450" y="110431"/>
                  </a:cubicBezTo>
                  <a:cubicBezTo>
                    <a:pt x="234571" y="110385"/>
                    <a:pt x="228739" y="110339"/>
                    <a:pt x="223045" y="109972"/>
                  </a:cubicBezTo>
                  <a:cubicBezTo>
                    <a:pt x="219463" y="110018"/>
                    <a:pt x="215835" y="109972"/>
                    <a:pt x="212253" y="109926"/>
                  </a:cubicBezTo>
                  <a:cubicBezTo>
                    <a:pt x="205870" y="109834"/>
                    <a:pt x="199487" y="109742"/>
                    <a:pt x="193150" y="110293"/>
                  </a:cubicBezTo>
                  <a:cubicBezTo>
                    <a:pt x="189659" y="110706"/>
                    <a:pt x="186950" y="114422"/>
                    <a:pt x="186307" y="118689"/>
                  </a:cubicBezTo>
                  <a:cubicBezTo>
                    <a:pt x="183919" y="114835"/>
                    <a:pt x="181302" y="118505"/>
                    <a:pt x="181485" y="122313"/>
                  </a:cubicBezTo>
                  <a:cubicBezTo>
                    <a:pt x="181393" y="124057"/>
                    <a:pt x="181302" y="125754"/>
                    <a:pt x="181256" y="127452"/>
                  </a:cubicBezTo>
                  <a:cubicBezTo>
                    <a:pt x="172852" y="137637"/>
                    <a:pt x="166469" y="149565"/>
                    <a:pt x="158570" y="160209"/>
                  </a:cubicBezTo>
                  <a:cubicBezTo>
                    <a:pt x="158157" y="149611"/>
                    <a:pt x="157743" y="139059"/>
                    <a:pt x="157009" y="128507"/>
                  </a:cubicBezTo>
                  <a:cubicBezTo>
                    <a:pt x="156825" y="120157"/>
                    <a:pt x="154896" y="111394"/>
                    <a:pt x="148375" y="107724"/>
                  </a:cubicBezTo>
                  <a:cubicBezTo>
                    <a:pt x="127113" y="97034"/>
                    <a:pt x="103096" y="102723"/>
                    <a:pt x="80961" y="105017"/>
                  </a:cubicBezTo>
                  <a:cubicBezTo>
                    <a:pt x="68516" y="106760"/>
                    <a:pt x="44683" y="102448"/>
                    <a:pt x="41376" y="121625"/>
                  </a:cubicBezTo>
                  <a:cubicBezTo>
                    <a:pt x="35085" y="123277"/>
                    <a:pt x="21675" y="140756"/>
                    <a:pt x="11572" y="155025"/>
                  </a:cubicBezTo>
                  <a:cubicBezTo>
                    <a:pt x="11205" y="150208"/>
                    <a:pt x="10746" y="145390"/>
                    <a:pt x="10333" y="140573"/>
                  </a:cubicBezTo>
                  <a:cubicBezTo>
                    <a:pt x="9736" y="129837"/>
                    <a:pt x="9001" y="119698"/>
                    <a:pt x="0" y="115615"/>
                  </a:cubicBezTo>
                  <a:cubicBezTo>
                    <a:pt x="2663" y="112220"/>
                    <a:pt x="4363" y="107036"/>
                    <a:pt x="6154" y="103549"/>
                  </a:cubicBezTo>
                  <a:cubicBezTo>
                    <a:pt x="10562" y="94235"/>
                    <a:pt x="16348" y="85610"/>
                    <a:pt x="20390" y="76113"/>
                  </a:cubicBezTo>
                  <a:cubicBezTo>
                    <a:pt x="27186" y="72259"/>
                    <a:pt x="30309" y="64368"/>
                    <a:pt x="31778" y="52669"/>
                  </a:cubicBezTo>
                  <a:cubicBezTo>
                    <a:pt x="32283" y="47164"/>
                    <a:pt x="32651" y="41612"/>
                    <a:pt x="32926" y="36107"/>
                  </a:cubicBezTo>
                  <a:cubicBezTo>
                    <a:pt x="35177" y="33354"/>
                    <a:pt x="37013" y="29730"/>
                    <a:pt x="38896" y="27298"/>
                  </a:cubicBezTo>
                  <a:cubicBezTo>
                    <a:pt x="44086" y="20049"/>
                    <a:pt x="49642" y="13075"/>
                    <a:pt x="54969" y="5964"/>
                  </a:cubicBezTo>
                  <a:cubicBezTo>
                    <a:pt x="58735" y="8029"/>
                    <a:pt x="63786" y="6882"/>
                    <a:pt x="66266" y="3349"/>
                  </a:cubicBezTo>
                  <a:cubicBezTo>
                    <a:pt x="67139" y="2248"/>
                    <a:pt x="68011" y="1101"/>
                    <a:pt x="68838" y="0"/>
                  </a:cubicBezTo>
                  <a:cubicBezTo>
                    <a:pt x="66771" y="18122"/>
                    <a:pt x="65393" y="36382"/>
                    <a:pt x="68562" y="54412"/>
                  </a:cubicBezTo>
                  <a:cubicBezTo>
                    <a:pt x="72190" y="80472"/>
                    <a:pt x="111408" y="75379"/>
                    <a:pt x="130879" y="77306"/>
                  </a:cubicBezTo>
                  <a:cubicBezTo>
                    <a:pt x="132256" y="77398"/>
                    <a:pt x="133588" y="77444"/>
                    <a:pt x="134874" y="77444"/>
                  </a:cubicBezTo>
                  <a:cubicBezTo>
                    <a:pt x="137951" y="77444"/>
                    <a:pt x="140752" y="77214"/>
                    <a:pt x="143324" y="76755"/>
                  </a:cubicBezTo>
                  <a:cubicBezTo>
                    <a:pt x="140477" y="81389"/>
                    <a:pt x="137446" y="86023"/>
                    <a:pt x="133910" y="90611"/>
                  </a:cubicBezTo>
                  <a:cubicBezTo>
                    <a:pt x="131063" y="94511"/>
                    <a:pt x="132486" y="100200"/>
                    <a:pt x="136665" y="102402"/>
                  </a:cubicBezTo>
                  <a:cubicBezTo>
                    <a:pt x="149248" y="107540"/>
                    <a:pt x="151957" y="87399"/>
                    <a:pt x="156917" y="79783"/>
                  </a:cubicBezTo>
                  <a:cubicBezTo>
                    <a:pt x="158616" y="75196"/>
                    <a:pt x="161279" y="70103"/>
                    <a:pt x="161922" y="65056"/>
                  </a:cubicBezTo>
                  <a:cubicBezTo>
                    <a:pt x="170372" y="51660"/>
                    <a:pt x="167617" y="29592"/>
                    <a:pt x="164264" y="9635"/>
                  </a:cubicBezTo>
                  <a:cubicBezTo>
                    <a:pt x="164586" y="10139"/>
                    <a:pt x="164999" y="10690"/>
                    <a:pt x="165550" y="11194"/>
                  </a:cubicBezTo>
                  <a:cubicBezTo>
                    <a:pt x="169959" y="15002"/>
                    <a:pt x="174000" y="12708"/>
                    <a:pt x="177306" y="9176"/>
                  </a:cubicBezTo>
                  <a:cubicBezTo>
                    <a:pt x="177674" y="21517"/>
                    <a:pt x="178868" y="33859"/>
                    <a:pt x="179281" y="46154"/>
                  </a:cubicBezTo>
                  <a:cubicBezTo>
                    <a:pt x="177444" y="69461"/>
                    <a:pt x="196915" y="81710"/>
                    <a:pt x="217902" y="83637"/>
                  </a:cubicBezTo>
                  <a:cubicBezTo>
                    <a:pt x="219876" y="83821"/>
                    <a:pt x="221851" y="83913"/>
                    <a:pt x="223780" y="83913"/>
                  </a:cubicBezTo>
                  <a:cubicBezTo>
                    <a:pt x="234480" y="83913"/>
                    <a:pt x="244996" y="81389"/>
                    <a:pt x="255558" y="80150"/>
                  </a:cubicBezTo>
                  <a:cubicBezTo>
                    <a:pt x="257900" y="79921"/>
                    <a:pt x="260196" y="79738"/>
                    <a:pt x="262446" y="7932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8" name="Google Shape;1998;p35"/>
            <p:cNvSpPr/>
            <p:nvPr/>
          </p:nvSpPr>
          <p:spPr>
            <a:xfrm>
              <a:off x="12047134" y="7544745"/>
              <a:ext cx="67114" cy="69037"/>
            </a:xfrm>
            <a:custGeom>
              <a:avLst/>
              <a:gdLst/>
              <a:ahLst/>
              <a:cxnLst/>
              <a:rect l="l" t="t" r="r" b="b"/>
              <a:pathLst>
                <a:path w="67114" h="69037" extrusionOk="0">
                  <a:moveTo>
                    <a:pt x="64062" y="27277"/>
                  </a:moveTo>
                  <a:cubicBezTo>
                    <a:pt x="65394" y="40261"/>
                    <a:pt x="70078" y="54530"/>
                    <a:pt x="64291" y="67009"/>
                  </a:cubicBezTo>
                  <a:cubicBezTo>
                    <a:pt x="60526" y="68293"/>
                    <a:pt x="58505" y="68660"/>
                    <a:pt x="53959" y="69027"/>
                  </a:cubicBezTo>
                  <a:cubicBezTo>
                    <a:pt x="52535" y="69027"/>
                    <a:pt x="51112" y="69027"/>
                    <a:pt x="49688" y="69027"/>
                  </a:cubicBezTo>
                  <a:cubicBezTo>
                    <a:pt x="48264" y="69027"/>
                    <a:pt x="46841" y="69027"/>
                    <a:pt x="45417" y="69027"/>
                  </a:cubicBezTo>
                  <a:cubicBezTo>
                    <a:pt x="32146" y="69073"/>
                    <a:pt x="18644" y="69165"/>
                    <a:pt x="5970" y="64577"/>
                  </a:cubicBezTo>
                  <a:cubicBezTo>
                    <a:pt x="-689" y="47281"/>
                    <a:pt x="1056" y="28975"/>
                    <a:pt x="0" y="10302"/>
                  </a:cubicBezTo>
                  <a:cubicBezTo>
                    <a:pt x="1561" y="10394"/>
                    <a:pt x="3123" y="10119"/>
                    <a:pt x="4592" y="9522"/>
                  </a:cubicBezTo>
                  <a:cubicBezTo>
                    <a:pt x="6797" y="8559"/>
                    <a:pt x="8404" y="6953"/>
                    <a:pt x="9552" y="4934"/>
                  </a:cubicBezTo>
                  <a:cubicBezTo>
                    <a:pt x="25533" y="-709"/>
                    <a:pt x="44958" y="-2269"/>
                    <a:pt x="60755" y="4292"/>
                  </a:cubicBezTo>
                  <a:cubicBezTo>
                    <a:pt x="62454" y="11862"/>
                    <a:pt x="62868" y="19662"/>
                    <a:pt x="64062" y="2727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9" name="Google Shape;1999;p35"/>
            <p:cNvSpPr/>
            <p:nvPr/>
          </p:nvSpPr>
          <p:spPr>
            <a:xfrm>
              <a:off x="11993634" y="7414841"/>
              <a:ext cx="66320" cy="71500"/>
            </a:xfrm>
            <a:custGeom>
              <a:avLst/>
              <a:gdLst/>
              <a:ahLst/>
              <a:cxnLst/>
              <a:rect l="l" t="t" r="r" b="b"/>
              <a:pathLst>
                <a:path w="66320" h="71500" extrusionOk="0">
                  <a:moveTo>
                    <a:pt x="60847" y="6652"/>
                  </a:moveTo>
                  <a:cubicBezTo>
                    <a:pt x="66817" y="19269"/>
                    <a:pt x="66725" y="33583"/>
                    <a:pt x="65944" y="47209"/>
                  </a:cubicBezTo>
                  <a:cubicBezTo>
                    <a:pt x="64888" y="54458"/>
                    <a:pt x="64888" y="62854"/>
                    <a:pt x="60296" y="68864"/>
                  </a:cubicBezTo>
                  <a:cubicBezTo>
                    <a:pt x="52260" y="70654"/>
                    <a:pt x="43902" y="71388"/>
                    <a:pt x="35682" y="71433"/>
                  </a:cubicBezTo>
                  <a:cubicBezTo>
                    <a:pt x="20987" y="72168"/>
                    <a:pt x="5097" y="66983"/>
                    <a:pt x="0" y="51843"/>
                  </a:cubicBezTo>
                  <a:cubicBezTo>
                    <a:pt x="1883" y="49779"/>
                    <a:pt x="2939" y="46980"/>
                    <a:pt x="2434" y="44181"/>
                  </a:cubicBezTo>
                  <a:cubicBezTo>
                    <a:pt x="184" y="31014"/>
                    <a:pt x="-1378" y="16516"/>
                    <a:pt x="3628" y="3762"/>
                  </a:cubicBezTo>
                  <a:cubicBezTo>
                    <a:pt x="10333" y="2844"/>
                    <a:pt x="26497" y="0"/>
                    <a:pt x="40044" y="0"/>
                  </a:cubicBezTo>
                  <a:cubicBezTo>
                    <a:pt x="50010" y="46"/>
                    <a:pt x="58597" y="1606"/>
                    <a:pt x="60847" y="665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0" name="Google Shape;2000;p35"/>
            <p:cNvSpPr/>
            <p:nvPr/>
          </p:nvSpPr>
          <p:spPr>
            <a:xfrm>
              <a:off x="11674015" y="7415346"/>
              <a:ext cx="381017" cy="155575"/>
            </a:xfrm>
            <a:custGeom>
              <a:avLst/>
              <a:gdLst/>
              <a:ahLst/>
              <a:cxnLst/>
              <a:rect l="l" t="t" r="r" b="b"/>
              <a:pathLst>
                <a:path w="381017" h="155575" extrusionOk="0">
                  <a:moveTo>
                    <a:pt x="362833" y="89739"/>
                  </a:moveTo>
                  <a:cubicBezTo>
                    <a:pt x="369997" y="89739"/>
                    <a:pt x="376012" y="89280"/>
                    <a:pt x="381018" y="88179"/>
                  </a:cubicBezTo>
                  <a:cubicBezTo>
                    <a:pt x="372385" y="98548"/>
                    <a:pt x="365542" y="111210"/>
                    <a:pt x="356587" y="120799"/>
                  </a:cubicBezTo>
                  <a:cubicBezTo>
                    <a:pt x="352822" y="126259"/>
                    <a:pt x="343454" y="132957"/>
                    <a:pt x="343454" y="139655"/>
                  </a:cubicBezTo>
                  <a:cubicBezTo>
                    <a:pt x="342994" y="140022"/>
                    <a:pt x="342581" y="140344"/>
                    <a:pt x="342260" y="140573"/>
                  </a:cubicBezTo>
                  <a:cubicBezTo>
                    <a:pt x="336749" y="145344"/>
                    <a:pt x="331560" y="150437"/>
                    <a:pt x="326370" y="155575"/>
                  </a:cubicBezTo>
                  <a:cubicBezTo>
                    <a:pt x="326279" y="148831"/>
                    <a:pt x="326049" y="142087"/>
                    <a:pt x="325636" y="135343"/>
                  </a:cubicBezTo>
                  <a:cubicBezTo>
                    <a:pt x="326003" y="109421"/>
                    <a:pt x="296842" y="105200"/>
                    <a:pt x="276545" y="105338"/>
                  </a:cubicBezTo>
                  <a:cubicBezTo>
                    <a:pt x="258497" y="105659"/>
                    <a:pt x="240174" y="107770"/>
                    <a:pt x="222724" y="112495"/>
                  </a:cubicBezTo>
                  <a:cubicBezTo>
                    <a:pt x="217259" y="114422"/>
                    <a:pt x="212621" y="120386"/>
                    <a:pt x="212483" y="126029"/>
                  </a:cubicBezTo>
                  <a:cubicBezTo>
                    <a:pt x="204676" y="128599"/>
                    <a:pt x="198293" y="136903"/>
                    <a:pt x="192139" y="141903"/>
                  </a:cubicBezTo>
                  <a:cubicBezTo>
                    <a:pt x="189705" y="144840"/>
                    <a:pt x="184838" y="148556"/>
                    <a:pt x="181118" y="152593"/>
                  </a:cubicBezTo>
                  <a:cubicBezTo>
                    <a:pt x="180200" y="146904"/>
                    <a:pt x="179189" y="141215"/>
                    <a:pt x="178179" y="135618"/>
                  </a:cubicBezTo>
                  <a:cubicBezTo>
                    <a:pt x="176801" y="127497"/>
                    <a:pt x="173219" y="119239"/>
                    <a:pt x="166055" y="114514"/>
                  </a:cubicBezTo>
                  <a:cubicBezTo>
                    <a:pt x="142497" y="100383"/>
                    <a:pt x="111775" y="105430"/>
                    <a:pt x="86059" y="110247"/>
                  </a:cubicBezTo>
                  <a:cubicBezTo>
                    <a:pt x="81926" y="111165"/>
                    <a:pt x="77609" y="113413"/>
                    <a:pt x="74119" y="116487"/>
                  </a:cubicBezTo>
                  <a:cubicBezTo>
                    <a:pt x="73843" y="116487"/>
                    <a:pt x="73568" y="116487"/>
                    <a:pt x="73246" y="116532"/>
                  </a:cubicBezTo>
                  <a:cubicBezTo>
                    <a:pt x="59883" y="118872"/>
                    <a:pt x="48402" y="127635"/>
                    <a:pt x="39264" y="137316"/>
                  </a:cubicBezTo>
                  <a:cubicBezTo>
                    <a:pt x="38162" y="138508"/>
                    <a:pt x="36830" y="139793"/>
                    <a:pt x="35452" y="141169"/>
                  </a:cubicBezTo>
                  <a:cubicBezTo>
                    <a:pt x="34258" y="137361"/>
                    <a:pt x="33018" y="133553"/>
                    <a:pt x="31778" y="129791"/>
                  </a:cubicBezTo>
                  <a:cubicBezTo>
                    <a:pt x="28656" y="115477"/>
                    <a:pt x="13823" y="110247"/>
                    <a:pt x="827" y="108412"/>
                  </a:cubicBezTo>
                  <a:cubicBezTo>
                    <a:pt x="551" y="108366"/>
                    <a:pt x="276" y="108320"/>
                    <a:pt x="0" y="108320"/>
                  </a:cubicBezTo>
                  <a:cubicBezTo>
                    <a:pt x="5281" y="102723"/>
                    <a:pt x="9827" y="94098"/>
                    <a:pt x="13639" y="90290"/>
                  </a:cubicBezTo>
                  <a:cubicBezTo>
                    <a:pt x="18048" y="84142"/>
                    <a:pt x="22961" y="78315"/>
                    <a:pt x="27416" y="72213"/>
                  </a:cubicBezTo>
                  <a:cubicBezTo>
                    <a:pt x="28885" y="70057"/>
                    <a:pt x="28885" y="67213"/>
                    <a:pt x="27462" y="65148"/>
                  </a:cubicBezTo>
                  <a:cubicBezTo>
                    <a:pt x="28518" y="62854"/>
                    <a:pt x="29253" y="60193"/>
                    <a:pt x="29666" y="57211"/>
                  </a:cubicBezTo>
                  <a:cubicBezTo>
                    <a:pt x="31457" y="50100"/>
                    <a:pt x="31457" y="42071"/>
                    <a:pt x="30722" y="34042"/>
                  </a:cubicBezTo>
                  <a:cubicBezTo>
                    <a:pt x="32789" y="32207"/>
                    <a:pt x="34350" y="29408"/>
                    <a:pt x="35544" y="27023"/>
                  </a:cubicBezTo>
                  <a:cubicBezTo>
                    <a:pt x="40182" y="19544"/>
                    <a:pt x="45417" y="12525"/>
                    <a:pt x="50836" y="5597"/>
                  </a:cubicBezTo>
                  <a:cubicBezTo>
                    <a:pt x="48861" y="15691"/>
                    <a:pt x="50423" y="26656"/>
                    <a:pt x="52719" y="36520"/>
                  </a:cubicBezTo>
                  <a:cubicBezTo>
                    <a:pt x="56117" y="45466"/>
                    <a:pt x="53591" y="62854"/>
                    <a:pt x="66082" y="64001"/>
                  </a:cubicBezTo>
                  <a:cubicBezTo>
                    <a:pt x="69710" y="80288"/>
                    <a:pt x="87207" y="85610"/>
                    <a:pt x="101994" y="86711"/>
                  </a:cubicBezTo>
                  <a:cubicBezTo>
                    <a:pt x="106816" y="86941"/>
                    <a:pt x="112556" y="87262"/>
                    <a:pt x="118480" y="87262"/>
                  </a:cubicBezTo>
                  <a:cubicBezTo>
                    <a:pt x="123623" y="87262"/>
                    <a:pt x="128904" y="87032"/>
                    <a:pt x="133956" y="86298"/>
                  </a:cubicBezTo>
                  <a:cubicBezTo>
                    <a:pt x="133588" y="86665"/>
                    <a:pt x="133267" y="86986"/>
                    <a:pt x="132945" y="87216"/>
                  </a:cubicBezTo>
                  <a:cubicBezTo>
                    <a:pt x="128445" y="92033"/>
                    <a:pt x="121878" y="97860"/>
                    <a:pt x="128950" y="103778"/>
                  </a:cubicBezTo>
                  <a:cubicBezTo>
                    <a:pt x="139145" y="109788"/>
                    <a:pt x="142773" y="94465"/>
                    <a:pt x="147365" y="88363"/>
                  </a:cubicBezTo>
                  <a:cubicBezTo>
                    <a:pt x="149018" y="85381"/>
                    <a:pt x="150993" y="82628"/>
                    <a:pt x="152738" y="79738"/>
                  </a:cubicBezTo>
                  <a:cubicBezTo>
                    <a:pt x="158386" y="75792"/>
                    <a:pt x="162152" y="69874"/>
                    <a:pt x="162611" y="61019"/>
                  </a:cubicBezTo>
                  <a:cubicBezTo>
                    <a:pt x="163530" y="49412"/>
                    <a:pt x="161739" y="37850"/>
                    <a:pt x="159351" y="26472"/>
                  </a:cubicBezTo>
                  <a:cubicBezTo>
                    <a:pt x="159948" y="26059"/>
                    <a:pt x="160499" y="25509"/>
                    <a:pt x="160912" y="24866"/>
                  </a:cubicBezTo>
                  <a:cubicBezTo>
                    <a:pt x="166285" y="16058"/>
                    <a:pt x="172668" y="7937"/>
                    <a:pt x="179235" y="0"/>
                  </a:cubicBezTo>
                  <a:cubicBezTo>
                    <a:pt x="179051" y="1468"/>
                    <a:pt x="178914" y="2982"/>
                    <a:pt x="178868" y="4588"/>
                  </a:cubicBezTo>
                  <a:cubicBezTo>
                    <a:pt x="177352" y="23582"/>
                    <a:pt x="180108" y="44503"/>
                    <a:pt x="190440" y="60698"/>
                  </a:cubicBezTo>
                  <a:cubicBezTo>
                    <a:pt x="201186" y="72168"/>
                    <a:pt x="218085" y="75930"/>
                    <a:pt x="233102" y="78086"/>
                  </a:cubicBezTo>
                  <a:cubicBezTo>
                    <a:pt x="235444" y="78636"/>
                    <a:pt x="237648" y="79003"/>
                    <a:pt x="239761" y="79233"/>
                  </a:cubicBezTo>
                  <a:cubicBezTo>
                    <a:pt x="236776" y="84325"/>
                    <a:pt x="233837" y="89418"/>
                    <a:pt x="230301" y="94144"/>
                  </a:cubicBezTo>
                  <a:cubicBezTo>
                    <a:pt x="226673" y="97355"/>
                    <a:pt x="225617" y="103090"/>
                    <a:pt x="229474" y="106577"/>
                  </a:cubicBezTo>
                  <a:cubicBezTo>
                    <a:pt x="242332" y="115294"/>
                    <a:pt x="246420" y="93639"/>
                    <a:pt x="250874" y="85564"/>
                  </a:cubicBezTo>
                  <a:cubicBezTo>
                    <a:pt x="251792" y="83041"/>
                    <a:pt x="253032" y="80517"/>
                    <a:pt x="254410" y="77948"/>
                  </a:cubicBezTo>
                  <a:cubicBezTo>
                    <a:pt x="269748" y="72764"/>
                    <a:pt x="275029" y="55330"/>
                    <a:pt x="275443" y="36978"/>
                  </a:cubicBezTo>
                  <a:cubicBezTo>
                    <a:pt x="278060" y="32895"/>
                    <a:pt x="280494" y="28858"/>
                    <a:pt x="282882" y="26426"/>
                  </a:cubicBezTo>
                  <a:cubicBezTo>
                    <a:pt x="287750" y="20691"/>
                    <a:pt x="293490" y="14498"/>
                    <a:pt x="299965" y="9726"/>
                  </a:cubicBezTo>
                  <a:cubicBezTo>
                    <a:pt x="297026" y="29041"/>
                    <a:pt x="301848" y="48769"/>
                    <a:pt x="309609" y="66433"/>
                  </a:cubicBezTo>
                  <a:cubicBezTo>
                    <a:pt x="317783" y="82720"/>
                    <a:pt x="336244" y="89234"/>
                    <a:pt x="353511" y="89510"/>
                  </a:cubicBezTo>
                  <a:cubicBezTo>
                    <a:pt x="356909" y="89647"/>
                    <a:pt x="359940" y="89739"/>
                    <a:pt x="362833" y="8973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1" name="Google Shape;2001;p35"/>
            <p:cNvSpPr/>
            <p:nvPr/>
          </p:nvSpPr>
          <p:spPr>
            <a:xfrm>
              <a:off x="11898529" y="7541558"/>
              <a:ext cx="81148" cy="73773"/>
            </a:xfrm>
            <a:custGeom>
              <a:avLst/>
              <a:gdLst/>
              <a:ahLst/>
              <a:cxnLst/>
              <a:rect l="l" t="t" r="r" b="b"/>
              <a:pathLst>
                <a:path w="81148" h="73773" extrusionOk="0">
                  <a:moveTo>
                    <a:pt x="79583" y="5689"/>
                  </a:moveTo>
                  <a:cubicBezTo>
                    <a:pt x="81742" y="16149"/>
                    <a:pt x="81007" y="26977"/>
                    <a:pt x="81099" y="37621"/>
                  </a:cubicBezTo>
                  <a:cubicBezTo>
                    <a:pt x="80594" y="49824"/>
                    <a:pt x="81650" y="61248"/>
                    <a:pt x="78114" y="73360"/>
                  </a:cubicBezTo>
                  <a:cubicBezTo>
                    <a:pt x="72052" y="73682"/>
                    <a:pt x="65990" y="73727"/>
                    <a:pt x="59929" y="73773"/>
                  </a:cubicBezTo>
                  <a:cubicBezTo>
                    <a:pt x="42662" y="73590"/>
                    <a:pt x="23604" y="73269"/>
                    <a:pt x="8220" y="64827"/>
                  </a:cubicBezTo>
                  <a:cubicBezTo>
                    <a:pt x="2021" y="47026"/>
                    <a:pt x="413" y="28399"/>
                    <a:pt x="0" y="9589"/>
                  </a:cubicBezTo>
                  <a:cubicBezTo>
                    <a:pt x="2250" y="9084"/>
                    <a:pt x="4363" y="7845"/>
                    <a:pt x="5832" y="5964"/>
                  </a:cubicBezTo>
                  <a:cubicBezTo>
                    <a:pt x="5924" y="5827"/>
                    <a:pt x="6016" y="5689"/>
                    <a:pt x="6108" y="5597"/>
                  </a:cubicBezTo>
                  <a:cubicBezTo>
                    <a:pt x="20252" y="2477"/>
                    <a:pt x="36095" y="0"/>
                    <a:pt x="51249" y="0"/>
                  </a:cubicBezTo>
                  <a:cubicBezTo>
                    <a:pt x="53959" y="0"/>
                    <a:pt x="56668" y="92"/>
                    <a:pt x="59332" y="275"/>
                  </a:cubicBezTo>
                  <a:cubicBezTo>
                    <a:pt x="65944" y="1330"/>
                    <a:pt x="74807" y="413"/>
                    <a:pt x="79583" y="568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2" name="Google Shape;2002;p35"/>
            <p:cNvSpPr/>
            <p:nvPr/>
          </p:nvSpPr>
          <p:spPr>
            <a:xfrm>
              <a:off x="11820782" y="7549496"/>
              <a:ext cx="151635" cy="150895"/>
            </a:xfrm>
            <a:custGeom>
              <a:avLst/>
              <a:gdLst/>
              <a:ahLst/>
              <a:cxnLst/>
              <a:rect l="l" t="t" r="r" b="b"/>
              <a:pathLst>
                <a:path w="151635" h="150895" extrusionOk="0">
                  <a:moveTo>
                    <a:pt x="148283" y="85472"/>
                  </a:moveTo>
                  <a:cubicBezTo>
                    <a:pt x="149431" y="85610"/>
                    <a:pt x="150580" y="85702"/>
                    <a:pt x="151636" y="85748"/>
                  </a:cubicBezTo>
                  <a:cubicBezTo>
                    <a:pt x="149386" y="88913"/>
                    <a:pt x="147549" y="91712"/>
                    <a:pt x="146447" y="92813"/>
                  </a:cubicBezTo>
                  <a:cubicBezTo>
                    <a:pt x="143324" y="99282"/>
                    <a:pt x="131706" y="110018"/>
                    <a:pt x="131843" y="118138"/>
                  </a:cubicBezTo>
                  <a:cubicBezTo>
                    <a:pt x="117561" y="115156"/>
                    <a:pt x="102774" y="115431"/>
                    <a:pt x="88217" y="115707"/>
                  </a:cubicBezTo>
                  <a:cubicBezTo>
                    <a:pt x="82385" y="115844"/>
                    <a:pt x="76644" y="115936"/>
                    <a:pt x="70904" y="115890"/>
                  </a:cubicBezTo>
                  <a:cubicBezTo>
                    <a:pt x="63832" y="116211"/>
                    <a:pt x="56714" y="115982"/>
                    <a:pt x="49642" y="115661"/>
                  </a:cubicBezTo>
                  <a:cubicBezTo>
                    <a:pt x="48861" y="115661"/>
                    <a:pt x="48081" y="115615"/>
                    <a:pt x="47254" y="115569"/>
                  </a:cubicBezTo>
                  <a:cubicBezTo>
                    <a:pt x="44269" y="115385"/>
                    <a:pt x="41192" y="115248"/>
                    <a:pt x="38667" y="117450"/>
                  </a:cubicBezTo>
                  <a:cubicBezTo>
                    <a:pt x="35177" y="120065"/>
                    <a:pt x="33891" y="125754"/>
                    <a:pt x="35360" y="130204"/>
                  </a:cubicBezTo>
                  <a:cubicBezTo>
                    <a:pt x="30676" y="134379"/>
                    <a:pt x="26176" y="139380"/>
                    <a:pt x="24523" y="140756"/>
                  </a:cubicBezTo>
                  <a:cubicBezTo>
                    <a:pt x="22686" y="143326"/>
                    <a:pt x="18369" y="146904"/>
                    <a:pt x="14144" y="150896"/>
                  </a:cubicBezTo>
                  <a:cubicBezTo>
                    <a:pt x="13639" y="146583"/>
                    <a:pt x="13042" y="142316"/>
                    <a:pt x="12353" y="138096"/>
                  </a:cubicBezTo>
                  <a:cubicBezTo>
                    <a:pt x="11618" y="130158"/>
                    <a:pt x="8220" y="122726"/>
                    <a:pt x="1837" y="120845"/>
                  </a:cubicBezTo>
                  <a:cubicBezTo>
                    <a:pt x="1240" y="120662"/>
                    <a:pt x="597" y="120478"/>
                    <a:pt x="0" y="120295"/>
                  </a:cubicBezTo>
                  <a:cubicBezTo>
                    <a:pt x="7669" y="112174"/>
                    <a:pt x="14603" y="97217"/>
                    <a:pt x="19655" y="87032"/>
                  </a:cubicBezTo>
                  <a:cubicBezTo>
                    <a:pt x="27232" y="84647"/>
                    <a:pt x="33110" y="79738"/>
                    <a:pt x="34947" y="69644"/>
                  </a:cubicBezTo>
                  <a:cubicBezTo>
                    <a:pt x="37381" y="58358"/>
                    <a:pt x="37473" y="46842"/>
                    <a:pt x="36462" y="35419"/>
                  </a:cubicBezTo>
                  <a:cubicBezTo>
                    <a:pt x="45004" y="36061"/>
                    <a:pt x="49596" y="20875"/>
                    <a:pt x="55566" y="15782"/>
                  </a:cubicBezTo>
                  <a:cubicBezTo>
                    <a:pt x="56898" y="13213"/>
                    <a:pt x="64751" y="6010"/>
                    <a:pt x="69389" y="0"/>
                  </a:cubicBezTo>
                  <a:cubicBezTo>
                    <a:pt x="66955" y="20691"/>
                    <a:pt x="67781" y="41796"/>
                    <a:pt x="71088" y="62349"/>
                  </a:cubicBezTo>
                  <a:cubicBezTo>
                    <a:pt x="80364" y="85794"/>
                    <a:pt x="126838" y="84830"/>
                    <a:pt x="148283" y="8547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3" name="Google Shape;2003;p35"/>
            <p:cNvSpPr/>
            <p:nvPr/>
          </p:nvSpPr>
          <p:spPr>
            <a:xfrm>
              <a:off x="11872876" y="7406904"/>
              <a:ext cx="56528" cy="67763"/>
            </a:xfrm>
            <a:custGeom>
              <a:avLst/>
              <a:gdLst/>
              <a:ahLst/>
              <a:cxnLst/>
              <a:rect l="l" t="t" r="r" b="b"/>
              <a:pathLst>
                <a:path w="56528" h="67763" extrusionOk="0">
                  <a:moveTo>
                    <a:pt x="47604" y="4588"/>
                  </a:moveTo>
                  <a:cubicBezTo>
                    <a:pt x="53299" y="15782"/>
                    <a:pt x="56789" y="29546"/>
                    <a:pt x="56513" y="42851"/>
                  </a:cubicBezTo>
                  <a:cubicBezTo>
                    <a:pt x="53574" y="46705"/>
                    <a:pt x="52013" y="50742"/>
                    <a:pt x="55090" y="54963"/>
                  </a:cubicBezTo>
                  <a:cubicBezTo>
                    <a:pt x="54171" y="59276"/>
                    <a:pt x="52702" y="63405"/>
                    <a:pt x="50727" y="67213"/>
                  </a:cubicBezTo>
                  <a:cubicBezTo>
                    <a:pt x="50452" y="67258"/>
                    <a:pt x="50176" y="67350"/>
                    <a:pt x="49900" y="67396"/>
                  </a:cubicBezTo>
                  <a:cubicBezTo>
                    <a:pt x="48936" y="67534"/>
                    <a:pt x="48018" y="67671"/>
                    <a:pt x="47007" y="67763"/>
                  </a:cubicBezTo>
                  <a:cubicBezTo>
                    <a:pt x="32266" y="67442"/>
                    <a:pt x="11601" y="67029"/>
                    <a:pt x="1452" y="54366"/>
                  </a:cubicBezTo>
                  <a:cubicBezTo>
                    <a:pt x="5907" y="46934"/>
                    <a:pt x="-476" y="37942"/>
                    <a:pt x="29" y="29821"/>
                  </a:cubicBezTo>
                  <a:cubicBezTo>
                    <a:pt x="718" y="20554"/>
                    <a:pt x="-2359" y="5184"/>
                    <a:pt x="8938" y="1743"/>
                  </a:cubicBezTo>
                  <a:cubicBezTo>
                    <a:pt x="14219" y="321"/>
                    <a:pt x="19638" y="0"/>
                    <a:pt x="25148" y="0"/>
                  </a:cubicBezTo>
                  <a:cubicBezTo>
                    <a:pt x="28041" y="0"/>
                    <a:pt x="30889" y="92"/>
                    <a:pt x="33736" y="138"/>
                  </a:cubicBezTo>
                  <a:cubicBezTo>
                    <a:pt x="38374" y="872"/>
                    <a:pt x="44619" y="367"/>
                    <a:pt x="47604" y="4588"/>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4" name="Google Shape;2004;p35"/>
            <p:cNvSpPr/>
            <p:nvPr/>
          </p:nvSpPr>
          <p:spPr>
            <a:xfrm>
              <a:off x="11744803" y="7410987"/>
              <a:ext cx="71828" cy="73129"/>
            </a:xfrm>
            <a:custGeom>
              <a:avLst/>
              <a:gdLst/>
              <a:ahLst/>
              <a:cxnLst/>
              <a:rect l="l" t="t" r="r" b="b"/>
              <a:pathLst>
                <a:path w="71828" h="73129" extrusionOk="0">
                  <a:moveTo>
                    <a:pt x="65463" y="21380"/>
                  </a:moveTo>
                  <a:cubicBezTo>
                    <a:pt x="68494" y="36565"/>
                    <a:pt x="74326" y="52715"/>
                    <a:pt x="70653" y="68176"/>
                  </a:cubicBezTo>
                  <a:cubicBezTo>
                    <a:pt x="63626" y="71250"/>
                    <a:pt x="55866" y="72168"/>
                    <a:pt x="48334" y="73039"/>
                  </a:cubicBezTo>
                  <a:cubicBezTo>
                    <a:pt x="45579" y="72902"/>
                    <a:pt x="42548" y="72947"/>
                    <a:pt x="39425" y="73039"/>
                  </a:cubicBezTo>
                  <a:cubicBezTo>
                    <a:pt x="28082" y="73314"/>
                    <a:pt x="15316" y="73590"/>
                    <a:pt x="9392" y="63680"/>
                  </a:cubicBezTo>
                  <a:cubicBezTo>
                    <a:pt x="5535" y="56615"/>
                    <a:pt x="3468" y="47622"/>
                    <a:pt x="2550" y="39456"/>
                  </a:cubicBezTo>
                  <a:cubicBezTo>
                    <a:pt x="1034" y="30188"/>
                    <a:pt x="-1538" y="20600"/>
                    <a:pt x="1218" y="11332"/>
                  </a:cubicBezTo>
                  <a:cubicBezTo>
                    <a:pt x="7142" y="3074"/>
                    <a:pt x="20689" y="0"/>
                    <a:pt x="33869" y="0"/>
                  </a:cubicBezTo>
                  <a:cubicBezTo>
                    <a:pt x="43237" y="0"/>
                    <a:pt x="52467" y="1560"/>
                    <a:pt x="58759" y="3854"/>
                  </a:cubicBezTo>
                  <a:cubicBezTo>
                    <a:pt x="63718" y="7616"/>
                    <a:pt x="63397" y="15828"/>
                    <a:pt x="65463" y="2138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5" name="Google Shape;2005;p35"/>
            <p:cNvSpPr/>
            <p:nvPr/>
          </p:nvSpPr>
          <p:spPr>
            <a:xfrm>
              <a:off x="11614614" y="7408923"/>
              <a:ext cx="70299" cy="67905"/>
            </a:xfrm>
            <a:custGeom>
              <a:avLst/>
              <a:gdLst/>
              <a:ahLst/>
              <a:cxnLst/>
              <a:rect l="l" t="t" r="r" b="b"/>
              <a:pathLst>
                <a:path w="70299" h="67905" extrusionOk="0">
                  <a:moveTo>
                    <a:pt x="65967" y="17985"/>
                  </a:moveTo>
                  <a:cubicBezTo>
                    <a:pt x="68080" y="33262"/>
                    <a:pt x="73912" y="50421"/>
                    <a:pt x="67070" y="65194"/>
                  </a:cubicBezTo>
                  <a:cubicBezTo>
                    <a:pt x="66289" y="65377"/>
                    <a:pt x="65508" y="65607"/>
                    <a:pt x="64682" y="65790"/>
                  </a:cubicBezTo>
                  <a:cubicBezTo>
                    <a:pt x="59355" y="66800"/>
                    <a:pt x="53982" y="67350"/>
                    <a:pt x="48609" y="67763"/>
                  </a:cubicBezTo>
                  <a:cubicBezTo>
                    <a:pt x="45761" y="67717"/>
                    <a:pt x="42777" y="67763"/>
                    <a:pt x="39838" y="67809"/>
                  </a:cubicBezTo>
                  <a:cubicBezTo>
                    <a:pt x="29275" y="68038"/>
                    <a:pt x="18254" y="68268"/>
                    <a:pt x="9070" y="63267"/>
                  </a:cubicBezTo>
                  <a:cubicBezTo>
                    <a:pt x="4477" y="56018"/>
                    <a:pt x="3697" y="46934"/>
                    <a:pt x="1722" y="38676"/>
                  </a:cubicBezTo>
                  <a:cubicBezTo>
                    <a:pt x="3191" y="36474"/>
                    <a:pt x="3743" y="33675"/>
                    <a:pt x="3008" y="30968"/>
                  </a:cubicBezTo>
                  <a:cubicBezTo>
                    <a:pt x="390" y="22160"/>
                    <a:pt x="-1676" y="12479"/>
                    <a:pt x="1952" y="3670"/>
                  </a:cubicBezTo>
                  <a:cubicBezTo>
                    <a:pt x="12514" y="963"/>
                    <a:pt x="22800" y="0"/>
                    <a:pt x="33500" y="0"/>
                  </a:cubicBezTo>
                  <a:cubicBezTo>
                    <a:pt x="37358" y="0"/>
                    <a:pt x="41261" y="138"/>
                    <a:pt x="45256" y="367"/>
                  </a:cubicBezTo>
                  <a:cubicBezTo>
                    <a:pt x="57150" y="184"/>
                    <a:pt x="64819" y="5781"/>
                    <a:pt x="65967" y="1798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6" name="Google Shape;2006;p35"/>
            <p:cNvSpPr/>
            <p:nvPr/>
          </p:nvSpPr>
          <p:spPr>
            <a:xfrm>
              <a:off x="11494320" y="7423603"/>
              <a:ext cx="65280" cy="66908"/>
            </a:xfrm>
            <a:custGeom>
              <a:avLst/>
              <a:gdLst/>
              <a:ahLst/>
              <a:cxnLst/>
              <a:rect l="l" t="t" r="r" b="b"/>
              <a:pathLst>
                <a:path w="65280" h="66908" extrusionOk="0">
                  <a:moveTo>
                    <a:pt x="59148" y="8764"/>
                  </a:moveTo>
                  <a:cubicBezTo>
                    <a:pt x="62868" y="25601"/>
                    <a:pt x="68424" y="45467"/>
                    <a:pt x="63051" y="62763"/>
                  </a:cubicBezTo>
                  <a:cubicBezTo>
                    <a:pt x="57036" y="65103"/>
                    <a:pt x="50606" y="66158"/>
                    <a:pt x="44223" y="66800"/>
                  </a:cubicBezTo>
                  <a:cubicBezTo>
                    <a:pt x="31273" y="67030"/>
                    <a:pt x="16624" y="67580"/>
                    <a:pt x="5511" y="59919"/>
                  </a:cubicBezTo>
                  <a:cubicBezTo>
                    <a:pt x="2021" y="55789"/>
                    <a:pt x="1424" y="49917"/>
                    <a:pt x="0" y="44870"/>
                  </a:cubicBezTo>
                  <a:cubicBezTo>
                    <a:pt x="1424" y="30740"/>
                    <a:pt x="-964" y="16058"/>
                    <a:pt x="1194" y="1882"/>
                  </a:cubicBezTo>
                  <a:cubicBezTo>
                    <a:pt x="5511" y="735"/>
                    <a:pt x="13639" y="1"/>
                    <a:pt x="22456" y="1"/>
                  </a:cubicBezTo>
                  <a:cubicBezTo>
                    <a:pt x="37564" y="-45"/>
                    <a:pt x="54739" y="2203"/>
                    <a:pt x="59148" y="876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7" name="Google Shape;2007;p35"/>
            <p:cNvSpPr/>
            <p:nvPr/>
          </p:nvSpPr>
          <p:spPr>
            <a:xfrm>
              <a:off x="11364042" y="7411629"/>
              <a:ext cx="62580" cy="66448"/>
            </a:xfrm>
            <a:custGeom>
              <a:avLst/>
              <a:gdLst/>
              <a:ahLst/>
              <a:cxnLst/>
              <a:rect l="l" t="t" r="r" b="b"/>
              <a:pathLst>
                <a:path w="62580" h="66448" extrusionOk="0">
                  <a:moveTo>
                    <a:pt x="60384" y="30097"/>
                  </a:moveTo>
                  <a:cubicBezTo>
                    <a:pt x="61440" y="41842"/>
                    <a:pt x="64425" y="54091"/>
                    <a:pt x="60935" y="65699"/>
                  </a:cubicBezTo>
                  <a:cubicBezTo>
                    <a:pt x="60889" y="65699"/>
                    <a:pt x="60797" y="65699"/>
                    <a:pt x="60752" y="65744"/>
                  </a:cubicBezTo>
                  <a:cubicBezTo>
                    <a:pt x="59328" y="65974"/>
                    <a:pt x="57904" y="66112"/>
                    <a:pt x="56481" y="66203"/>
                  </a:cubicBezTo>
                  <a:cubicBezTo>
                    <a:pt x="41786" y="66662"/>
                    <a:pt x="26953" y="66708"/>
                    <a:pt x="12395" y="64230"/>
                  </a:cubicBezTo>
                  <a:cubicBezTo>
                    <a:pt x="6058" y="63863"/>
                    <a:pt x="4588" y="57762"/>
                    <a:pt x="2752" y="52715"/>
                  </a:cubicBezTo>
                  <a:cubicBezTo>
                    <a:pt x="2430" y="52118"/>
                    <a:pt x="2568" y="51476"/>
                    <a:pt x="2476" y="50788"/>
                  </a:cubicBezTo>
                  <a:cubicBezTo>
                    <a:pt x="1695" y="36061"/>
                    <a:pt x="-2116" y="20783"/>
                    <a:pt x="1603" y="6240"/>
                  </a:cubicBezTo>
                  <a:cubicBezTo>
                    <a:pt x="11155" y="2065"/>
                    <a:pt x="21717" y="0"/>
                    <a:pt x="32280" y="0"/>
                  </a:cubicBezTo>
                  <a:cubicBezTo>
                    <a:pt x="39857" y="0"/>
                    <a:pt x="47480" y="1055"/>
                    <a:pt x="54690" y="3166"/>
                  </a:cubicBezTo>
                  <a:cubicBezTo>
                    <a:pt x="58777" y="11424"/>
                    <a:pt x="58869" y="21104"/>
                    <a:pt x="60384" y="3009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8" name="Google Shape;2008;p35"/>
            <p:cNvSpPr/>
            <p:nvPr/>
          </p:nvSpPr>
          <p:spPr>
            <a:xfrm>
              <a:off x="11232149" y="7426724"/>
              <a:ext cx="72708" cy="60956"/>
            </a:xfrm>
            <a:custGeom>
              <a:avLst/>
              <a:gdLst/>
              <a:ahLst/>
              <a:cxnLst/>
              <a:rect l="l" t="t" r="r" b="b"/>
              <a:pathLst>
                <a:path w="72708" h="60956" extrusionOk="0">
                  <a:moveTo>
                    <a:pt x="62041" y="0"/>
                  </a:moveTo>
                  <a:cubicBezTo>
                    <a:pt x="66863" y="17480"/>
                    <a:pt x="75175" y="37300"/>
                    <a:pt x="72006" y="55697"/>
                  </a:cubicBezTo>
                  <a:cubicBezTo>
                    <a:pt x="69067" y="56569"/>
                    <a:pt x="66036" y="57211"/>
                    <a:pt x="63051" y="57853"/>
                  </a:cubicBezTo>
                  <a:cubicBezTo>
                    <a:pt x="56163" y="59230"/>
                    <a:pt x="49275" y="60331"/>
                    <a:pt x="42295" y="60881"/>
                  </a:cubicBezTo>
                  <a:cubicBezTo>
                    <a:pt x="7899" y="62074"/>
                    <a:pt x="9414" y="49045"/>
                    <a:pt x="0" y="20967"/>
                  </a:cubicBezTo>
                  <a:cubicBezTo>
                    <a:pt x="2847" y="17618"/>
                    <a:pt x="1424" y="13259"/>
                    <a:pt x="1929" y="9359"/>
                  </a:cubicBezTo>
                  <a:cubicBezTo>
                    <a:pt x="20390" y="1422"/>
                    <a:pt x="42019" y="367"/>
                    <a:pt x="62041" y="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9" name="Google Shape;2009;p35"/>
            <p:cNvSpPr/>
            <p:nvPr/>
          </p:nvSpPr>
          <p:spPr>
            <a:xfrm>
              <a:off x="11119915" y="7441582"/>
              <a:ext cx="65172" cy="53367"/>
            </a:xfrm>
            <a:custGeom>
              <a:avLst/>
              <a:gdLst/>
              <a:ahLst/>
              <a:cxnLst/>
              <a:rect l="l" t="t" r="r" b="b"/>
              <a:pathLst>
                <a:path w="65172" h="53367" extrusionOk="0">
                  <a:moveTo>
                    <a:pt x="62730" y="20744"/>
                  </a:moveTo>
                  <a:cubicBezTo>
                    <a:pt x="65485" y="30195"/>
                    <a:pt x="68011" y="46573"/>
                    <a:pt x="57816" y="52033"/>
                  </a:cubicBezTo>
                  <a:cubicBezTo>
                    <a:pt x="49183" y="53042"/>
                    <a:pt x="40504" y="53409"/>
                    <a:pt x="31641" y="53363"/>
                  </a:cubicBezTo>
                  <a:cubicBezTo>
                    <a:pt x="26130" y="53318"/>
                    <a:pt x="21032" y="51620"/>
                    <a:pt x="18461" y="46436"/>
                  </a:cubicBezTo>
                  <a:cubicBezTo>
                    <a:pt x="11435" y="35884"/>
                    <a:pt x="6383" y="24506"/>
                    <a:pt x="1515" y="12761"/>
                  </a:cubicBezTo>
                  <a:cubicBezTo>
                    <a:pt x="1010" y="11797"/>
                    <a:pt x="597" y="10788"/>
                    <a:pt x="138" y="9733"/>
                  </a:cubicBezTo>
                  <a:lnTo>
                    <a:pt x="138" y="9733"/>
                  </a:lnTo>
                  <a:cubicBezTo>
                    <a:pt x="321" y="8356"/>
                    <a:pt x="230" y="6796"/>
                    <a:pt x="0" y="5420"/>
                  </a:cubicBezTo>
                  <a:cubicBezTo>
                    <a:pt x="184" y="3860"/>
                    <a:pt x="1378" y="2897"/>
                    <a:pt x="2709" y="2163"/>
                  </a:cubicBezTo>
                  <a:cubicBezTo>
                    <a:pt x="5051" y="5695"/>
                    <a:pt x="9460" y="7852"/>
                    <a:pt x="13869" y="6521"/>
                  </a:cubicBezTo>
                  <a:cubicBezTo>
                    <a:pt x="24247" y="3722"/>
                    <a:pt x="32835" y="1841"/>
                    <a:pt x="44223" y="327"/>
                  </a:cubicBezTo>
                  <a:cubicBezTo>
                    <a:pt x="57587" y="-2288"/>
                    <a:pt x="58872" y="11338"/>
                    <a:pt x="62730" y="20744"/>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10" name="Google Shape;2010;p35"/>
            <p:cNvSpPr/>
            <p:nvPr/>
          </p:nvSpPr>
          <p:spPr>
            <a:xfrm>
              <a:off x="10980633" y="7449168"/>
              <a:ext cx="99175" cy="61462"/>
            </a:xfrm>
            <a:custGeom>
              <a:avLst/>
              <a:gdLst/>
              <a:ahLst/>
              <a:cxnLst/>
              <a:rect l="l" t="t" r="r" b="b"/>
              <a:pathLst>
                <a:path w="99175" h="61462" extrusionOk="0">
                  <a:moveTo>
                    <a:pt x="92580" y="17929"/>
                  </a:moveTo>
                  <a:cubicBezTo>
                    <a:pt x="95748" y="29215"/>
                    <a:pt x="101121" y="41327"/>
                    <a:pt x="98458" y="53164"/>
                  </a:cubicBezTo>
                  <a:cubicBezTo>
                    <a:pt x="82522" y="57339"/>
                    <a:pt x="66220" y="59771"/>
                    <a:pt x="49688" y="61193"/>
                  </a:cubicBezTo>
                  <a:cubicBezTo>
                    <a:pt x="48127" y="61147"/>
                    <a:pt x="46473" y="61239"/>
                    <a:pt x="44774" y="61330"/>
                  </a:cubicBezTo>
                  <a:cubicBezTo>
                    <a:pt x="39539" y="61560"/>
                    <a:pt x="34074" y="61835"/>
                    <a:pt x="29712" y="58899"/>
                  </a:cubicBezTo>
                  <a:cubicBezTo>
                    <a:pt x="15889" y="45502"/>
                    <a:pt x="10011" y="26462"/>
                    <a:pt x="0" y="10359"/>
                  </a:cubicBezTo>
                  <a:cubicBezTo>
                    <a:pt x="18736" y="8294"/>
                    <a:pt x="37289" y="1091"/>
                    <a:pt x="56439" y="220"/>
                  </a:cubicBezTo>
                  <a:cubicBezTo>
                    <a:pt x="58827" y="312"/>
                    <a:pt x="61444" y="220"/>
                    <a:pt x="64062" y="128"/>
                  </a:cubicBezTo>
                  <a:cubicBezTo>
                    <a:pt x="71869" y="-147"/>
                    <a:pt x="80226" y="-423"/>
                    <a:pt x="86104" y="4395"/>
                  </a:cubicBezTo>
                  <a:cubicBezTo>
                    <a:pt x="89273" y="8294"/>
                    <a:pt x="90926" y="13203"/>
                    <a:pt x="92580" y="1792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11" name="Google Shape;2011;p35"/>
            <p:cNvSpPr/>
            <p:nvPr/>
          </p:nvSpPr>
          <p:spPr>
            <a:xfrm>
              <a:off x="10751434" y="7466042"/>
              <a:ext cx="182862" cy="86204"/>
            </a:xfrm>
            <a:custGeom>
              <a:avLst/>
              <a:gdLst/>
              <a:ahLst/>
              <a:cxnLst/>
              <a:rect l="l" t="t" r="r" b="b"/>
              <a:pathLst>
                <a:path w="182862" h="86204" extrusionOk="0">
                  <a:moveTo>
                    <a:pt x="164678" y="8396"/>
                  </a:moveTo>
                  <a:cubicBezTo>
                    <a:pt x="171382" y="24683"/>
                    <a:pt x="182036" y="42392"/>
                    <a:pt x="182863" y="60423"/>
                  </a:cubicBezTo>
                  <a:cubicBezTo>
                    <a:pt x="138456" y="68543"/>
                    <a:pt x="94600" y="87675"/>
                    <a:pt x="48494" y="86115"/>
                  </a:cubicBezTo>
                  <a:cubicBezTo>
                    <a:pt x="39218" y="85748"/>
                    <a:pt x="31227" y="86298"/>
                    <a:pt x="21813" y="84234"/>
                  </a:cubicBezTo>
                  <a:cubicBezTo>
                    <a:pt x="11710" y="68681"/>
                    <a:pt x="5511" y="51109"/>
                    <a:pt x="0" y="33354"/>
                  </a:cubicBezTo>
                  <a:cubicBezTo>
                    <a:pt x="16945" y="23811"/>
                    <a:pt x="36876" y="20508"/>
                    <a:pt x="56025" y="17296"/>
                  </a:cubicBezTo>
                  <a:cubicBezTo>
                    <a:pt x="74532" y="14314"/>
                    <a:pt x="92763" y="9818"/>
                    <a:pt x="111132" y="6194"/>
                  </a:cubicBezTo>
                  <a:cubicBezTo>
                    <a:pt x="124036" y="3579"/>
                    <a:pt x="136986" y="1147"/>
                    <a:pt x="150166" y="184"/>
                  </a:cubicBezTo>
                  <a:cubicBezTo>
                    <a:pt x="151222" y="46"/>
                    <a:pt x="152187" y="0"/>
                    <a:pt x="153105" y="0"/>
                  </a:cubicBezTo>
                  <a:cubicBezTo>
                    <a:pt x="158662" y="0"/>
                    <a:pt x="162657" y="2340"/>
                    <a:pt x="164678" y="839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12" name="Google Shape;2012;p35"/>
            <p:cNvSpPr/>
            <p:nvPr/>
          </p:nvSpPr>
          <p:spPr>
            <a:xfrm>
              <a:off x="10697888" y="7508113"/>
              <a:ext cx="65577" cy="116211"/>
            </a:xfrm>
            <a:custGeom>
              <a:avLst/>
              <a:gdLst/>
              <a:ahLst/>
              <a:cxnLst/>
              <a:rect l="l" t="t" r="r" b="b"/>
              <a:pathLst>
                <a:path w="65577" h="116211" extrusionOk="0">
                  <a:moveTo>
                    <a:pt x="65577" y="58909"/>
                  </a:moveTo>
                  <a:cubicBezTo>
                    <a:pt x="64705" y="59872"/>
                    <a:pt x="63878" y="60790"/>
                    <a:pt x="63051" y="61615"/>
                  </a:cubicBezTo>
                  <a:cubicBezTo>
                    <a:pt x="54602" y="71663"/>
                    <a:pt x="47484" y="82766"/>
                    <a:pt x="39447" y="93226"/>
                  </a:cubicBezTo>
                  <a:cubicBezTo>
                    <a:pt x="34488" y="99832"/>
                    <a:pt x="29344" y="106347"/>
                    <a:pt x="24247" y="112862"/>
                  </a:cubicBezTo>
                  <a:cubicBezTo>
                    <a:pt x="23374" y="113871"/>
                    <a:pt x="22364" y="114973"/>
                    <a:pt x="21492" y="116211"/>
                  </a:cubicBezTo>
                  <a:cubicBezTo>
                    <a:pt x="17359" y="107632"/>
                    <a:pt x="13317" y="99053"/>
                    <a:pt x="9460" y="90336"/>
                  </a:cubicBezTo>
                  <a:cubicBezTo>
                    <a:pt x="6291" y="82628"/>
                    <a:pt x="3169" y="74920"/>
                    <a:pt x="0" y="67213"/>
                  </a:cubicBezTo>
                  <a:cubicBezTo>
                    <a:pt x="3766" y="61386"/>
                    <a:pt x="6108" y="52853"/>
                    <a:pt x="9644" y="48448"/>
                  </a:cubicBezTo>
                  <a:cubicBezTo>
                    <a:pt x="19379" y="31840"/>
                    <a:pt x="29161" y="14865"/>
                    <a:pt x="41468" y="0"/>
                  </a:cubicBezTo>
                  <a:cubicBezTo>
                    <a:pt x="43994" y="14635"/>
                    <a:pt x="47989" y="28353"/>
                    <a:pt x="53913" y="42300"/>
                  </a:cubicBezTo>
                  <a:cubicBezTo>
                    <a:pt x="56530" y="50696"/>
                    <a:pt x="60526" y="55789"/>
                    <a:pt x="65577" y="5890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13" name="Google Shape;2013;p35"/>
            <p:cNvSpPr/>
            <p:nvPr/>
          </p:nvSpPr>
          <p:spPr>
            <a:xfrm>
              <a:off x="10726865" y="7549450"/>
              <a:ext cx="201737" cy="112173"/>
            </a:xfrm>
            <a:custGeom>
              <a:avLst/>
              <a:gdLst/>
              <a:ahLst/>
              <a:cxnLst/>
              <a:rect l="l" t="t" r="r" b="b"/>
              <a:pathLst>
                <a:path w="201737" h="112173" extrusionOk="0">
                  <a:moveTo>
                    <a:pt x="197604" y="21655"/>
                  </a:moveTo>
                  <a:cubicBezTo>
                    <a:pt x="199119" y="22343"/>
                    <a:pt x="200497" y="22756"/>
                    <a:pt x="201737" y="22848"/>
                  </a:cubicBezTo>
                  <a:cubicBezTo>
                    <a:pt x="198247" y="23536"/>
                    <a:pt x="194803" y="24178"/>
                    <a:pt x="191359" y="24729"/>
                  </a:cubicBezTo>
                  <a:cubicBezTo>
                    <a:pt x="173541" y="31289"/>
                    <a:pt x="59469" y="43998"/>
                    <a:pt x="65393" y="63909"/>
                  </a:cubicBezTo>
                  <a:cubicBezTo>
                    <a:pt x="64842" y="64093"/>
                    <a:pt x="64291" y="64322"/>
                    <a:pt x="63832" y="64552"/>
                  </a:cubicBezTo>
                  <a:cubicBezTo>
                    <a:pt x="63602" y="61661"/>
                    <a:pt x="60847" y="59000"/>
                    <a:pt x="57724" y="59734"/>
                  </a:cubicBezTo>
                  <a:cubicBezTo>
                    <a:pt x="54648" y="60377"/>
                    <a:pt x="51938" y="62166"/>
                    <a:pt x="49412" y="64047"/>
                  </a:cubicBezTo>
                  <a:cubicBezTo>
                    <a:pt x="34212" y="76847"/>
                    <a:pt x="22732" y="93364"/>
                    <a:pt x="11664" y="109742"/>
                  </a:cubicBezTo>
                  <a:cubicBezTo>
                    <a:pt x="11251" y="110522"/>
                    <a:pt x="10746" y="111302"/>
                    <a:pt x="10195" y="112174"/>
                  </a:cubicBezTo>
                  <a:cubicBezTo>
                    <a:pt x="9093" y="109696"/>
                    <a:pt x="7990" y="107265"/>
                    <a:pt x="6888" y="104833"/>
                  </a:cubicBezTo>
                  <a:cubicBezTo>
                    <a:pt x="4638" y="100016"/>
                    <a:pt x="2342" y="95199"/>
                    <a:pt x="0" y="90381"/>
                  </a:cubicBezTo>
                  <a:cubicBezTo>
                    <a:pt x="2342" y="88867"/>
                    <a:pt x="4225" y="86161"/>
                    <a:pt x="5419" y="83500"/>
                  </a:cubicBezTo>
                  <a:cubicBezTo>
                    <a:pt x="12629" y="72030"/>
                    <a:pt x="20435" y="61019"/>
                    <a:pt x="27462" y="49412"/>
                  </a:cubicBezTo>
                  <a:cubicBezTo>
                    <a:pt x="33248" y="39961"/>
                    <a:pt x="38391" y="30188"/>
                    <a:pt x="44223" y="20783"/>
                  </a:cubicBezTo>
                  <a:cubicBezTo>
                    <a:pt x="51387" y="22664"/>
                    <a:pt x="59791" y="22618"/>
                    <a:pt x="68746" y="22939"/>
                  </a:cubicBezTo>
                  <a:cubicBezTo>
                    <a:pt x="72420" y="23215"/>
                    <a:pt x="76093" y="23306"/>
                    <a:pt x="79767" y="23306"/>
                  </a:cubicBezTo>
                  <a:cubicBezTo>
                    <a:pt x="120546" y="23306"/>
                    <a:pt x="159443" y="8625"/>
                    <a:pt x="199074" y="0"/>
                  </a:cubicBezTo>
                  <a:cubicBezTo>
                    <a:pt x="193609" y="7524"/>
                    <a:pt x="188741" y="15736"/>
                    <a:pt x="197604" y="2165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14" name="Google Shape;2014;p35"/>
            <p:cNvSpPr/>
            <p:nvPr/>
          </p:nvSpPr>
          <p:spPr>
            <a:xfrm>
              <a:off x="10932598" y="7457417"/>
              <a:ext cx="145619" cy="141903"/>
            </a:xfrm>
            <a:custGeom>
              <a:avLst/>
              <a:gdLst/>
              <a:ahLst/>
              <a:cxnLst/>
              <a:rect l="l" t="t" r="r" b="b"/>
              <a:pathLst>
                <a:path w="145619" h="141903" extrusionOk="0">
                  <a:moveTo>
                    <a:pt x="141579" y="66983"/>
                  </a:moveTo>
                  <a:cubicBezTo>
                    <a:pt x="142910" y="66754"/>
                    <a:pt x="144288" y="66524"/>
                    <a:pt x="145620" y="66249"/>
                  </a:cubicBezTo>
                  <a:cubicBezTo>
                    <a:pt x="141211" y="72947"/>
                    <a:pt x="137446" y="78912"/>
                    <a:pt x="135792" y="80288"/>
                  </a:cubicBezTo>
                  <a:cubicBezTo>
                    <a:pt x="133175" y="82811"/>
                    <a:pt x="130420" y="86344"/>
                    <a:pt x="130098" y="89785"/>
                  </a:cubicBezTo>
                  <a:lnTo>
                    <a:pt x="130098" y="89785"/>
                  </a:lnTo>
                  <a:cubicBezTo>
                    <a:pt x="124312" y="96850"/>
                    <a:pt x="119352" y="104742"/>
                    <a:pt x="113979" y="111990"/>
                  </a:cubicBezTo>
                  <a:cubicBezTo>
                    <a:pt x="112051" y="114835"/>
                    <a:pt x="112923" y="118826"/>
                    <a:pt x="116000" y="120478"/>
                  </a:cubicBezTo>
                  <a:cubicBezTo>
                    <a:pt x="116735" y="120753"/>
                    <a:pt x="117424" y="120937"/>
                    <a:pt x="118066" y="120983"/>
                  </a:cubicBezTo>
                  <a:cubicBezTo>
                    <a:pt x="114760" y="125158"/>
                    <a:pt x="111775" y="129241"/>
                    <a:pt x="109387" y="131810"/>
                  </a:cubicBezTo>
                  <a:cubicBezTo>
                    <a:pt x="106815" y="135113"/>
                    <a:pt x="104382" y="138508"/>
                    <a:pt x="101948" y="141903"/>
                  </a:cubicBezTo>
                  <a:cubicBezTo>
                    <a:pt x="97080" y="130984"/>
                    <a:pt x="92488" y="119010"/>
                    <a:pt x="82614" y="111990"/>
                  </a:cubicBezTo>
                  <a:cubicBezTo>
                    <a:pt x="56668" y="99924"/>
                    <a:pt x="27462" y="108274"/>
                    <a:pt x="0" y="114055"/>
                  </a:cubicBezTo>
                  <a:cubicBezTo>
                    <a:pt x="4960" y="111486"/>
                    <a:pt x="7485" y="103640"/>
                    <a:pt x="10333" y="98594"/>
                  </a:cubicBezTo>
                  <a:cubicBezTo>
                    <a:pt x="15246" y="89647"/>
                    <a:pt x="20803" y="81114"/>
                    <a:pt x="26773" y="72856"/>
                  </a:cubicBezTo>
                  <a:cubicBezTo>
                    <a:pt x="28334" y="70562"/>
                    <a:pt x="28518" y="67580"/>
                    <a:pt x="26956" y="65194"/>
                  </a:cubicBezTo>
                  <a:cubicBezTo>
                    <a:pt x="25349" y="63359"/>
                    <a:pt x="23696" y="62441"/>
                    <a:pt x="21997" y="62120"/>
                  </a:cubicBezTo>
                  <a:cubicBezTo>
                    <a:pt x="21124" y="54321"/>
                    <a:pt x="18369" y="45971"/>
                    <a:pt x="15292" y="38630"/>
                  </a:cubicBezTo>
                  <a:cubicBezTo>
                    <a:pt x="16027" y="37162"/>
                    <a:pt x="16624" y="35648"/>
                    <a:pt x="17083" y="34226"/>
                  </a:cubicBezTo>
                  <a:cubicBezTo>
                    <a:pt x="22961" y="22205"/>
                    <a:pt x="29023" y="9864"/>
                    <a:pt x="38253" y="0"/>
                  </a:cubicBezTo>
                  <a:cubicBezTo>
                    <a:pt x="38483" y="138"/>
                    <a:pt x="38667" y="184"/>
                    <a:pt x="38896" y="229"/>
                  </a:cubicBezTo>
                  <a:cubicBezTo>
                    <a:pt x="40366" y="4817"/>
                    <a:pt x="42708" y="9818"/>
                    <a:pt x="42983" y="11607"/>
                  </a:cubicBezTo>
                  <a:cubicBezTo>
                    <a:pt x="52352" y="33400"/>
                    <a:pt x="56071" y="70470"/>
                    <a:pt x="85691" y="71892"/>
                  </a:cubicBezTo>
                  <a:cubicBezTo>
                    <a:pt x="88722" y="72122"/>
                    <a:pt x="91753" y="72213"/>
                    <a:pt x="94738" y="72213"/>
                  </a:cubicBezTo>
                  <a:cubicBezTo>
                    <a:pt x="110581" y="72168"/>
                    <a:pt x="126195" y="69552"/>
                    <a:pt x="141579" y="6698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15" name="Google Shape;2015;p35"/>
            <p:cNvSpPr/>
            <p:nvPr/>
          </p:nvSpPr>
          <p:spPr>
            <a:xfrm>
              <a:off x="11060400" y="7447048"/>
              <a:ext cx="126286" cy="123735"/>
            </a:xfrm>
            <a:custGeom>
              <a:avLst/>
              <a:gdLst/>
              <a:ahLst/>
              <a:cxnLst/>
              <a:rect l="l" t="t" r="r" b="b"/>
              <a:pathLst>
                <a:path w="126286" h="123735" extrusionOk="0">
                  <a:moveTo>
                    <a:pt x="126287" y="63909"/>
                  </a:moveTo>
                  <a:cubicBezTo>
                    <a:pt x="121006" y="75196"/>
                    <a:pt x="116367" y="87996"/>
                    <a:pt x="113979" y="91207"/>
                  </a:cubicBezTo>
                  <a:cubicBezTo>
                    <a:pt x="109158" y="101347"/>
                    <a:pt x="103601" y="111119"/>
                    <a:pt x="97723" y="120707"/>
                  </a:cubicBezTo>
                  <a:cubicBezTo>
                    <a:pt x="97172" y="121625"/>
                    <a:pt x="96850" y="122680"/>
                    <a:pt x="96804" y="123735"/>
                  </a:cubicBezTo>
                  <a:cubicBezTo>
                    <a:pt x="96667" y="123231"/>
                    <a:pt x="96529" y="122772"/>
                    <a:pt x="96391" y="122313"/>
                  </a:cubicBezTo>
                  <a:cubicBezTo>
                    <a:pt x="94876" y="117634"/>
                    <a:pt x="92534" y="113000"/>
                    <a:pt x="88033" y="110476"/>
                  </a:cubicBezTo>
                  <a:cubicBezTo>
                    <a:pt x="78390" y="102723"/>
                    <a:pt x="32559" y="106118"/>
                    <a:pt x="11618" y="117817"/>
                  </a:cubicBezTo>
                  <a:cubicBezTo>
                    <a:pt x="11251" y="117588"/>
                    <a:pt x="10884" y="117404"/>
                    <a:pt x="10470" y="117266"/>
                  </a:cubicBezTo>
                  <a:cubicBezTo>
                    <a:pt x="6980" y="116670"/>
                    <a:pt x="3444" y="118322"/>
                    <a:pt x="0" y="121074"/>
                  </a:cubicBezTo>
                  <a:cubicBezTo>
                    <a:pt x="1194" y="117909"/>
                    <a:pt x="2250" y="114697"/>
                    <a:pt x="3398" y="112633"/>
                  </a:cubicBezTo>
                  <a:cubicBezTo>
                    <a:pt x="4271" y="110706"/>
                    <a:pt x="5189" y="108779"/>
                    <a:pt x="6154" y="106898"/>
                  </a:cubicBezTo>
                  <a:cubicBezTo>
                    <a:pt x="15660" y="111807"/>
                    <a:pt x="20114" y="97814"/>
                    <a:pt x="23788" y="91345"/>
                  </a:cubicBezTo>
                  <a:cubicBezTo>
                    <a:pt x="27186" y="83637"/>
                    <a:pt x="31641" y="76113"/>
                    <a:pt x="34901" y="68268"/>
                  </a:cubicBezTo>
                  <a:cubicBezTo>
                    <a:pt x="36279" y="66570"/>
                    <a:pt x="37427" y="64506"/>
                    <a:pt x="38116" y="62074"/>
                  </a:cubicBezTo>
                  <a:cubicBezTo>
                    <a:pt x="42708" y="48586"/>
                    <a:pt x="38667" y="34272"/>
                    <a:pt x="34717" y="20967"/>
                  </a:cubicBezTo>
                  <a:cubicBezTo>
                    <a:pt x="38896" y="13121"/>
                    <a:pt x="43672" y="6515"/>
                    <a:pt x="49918" y="0"/>
                  </a:cubicBezTo>
                  <a:cubicBezTo>
                    <a:pt x="54097" y="15415"/>
                    <a:pt x="57816" y="31106"/>
                    <a:pt x="64475" y="45695"/>
                  </a:cubicBezTo>
                  <a:cubicBezTo>
                    <a:pt x="67736" y="56385"/>
                    <a:pt x="76139" y="64276"/>
                    <a:pt x="87574" y="65194"/>
                  </a:cubicBezTo>
                  <a:cubicBezTo>
                    <a:pt x="94646" y="65377"/>
                    <a:pt x="102453" y="66433"/>
                    <a:pt x="110076" y="66433"/>
                  </a:cubicBezTo>
                  <a:cubicBezTo>
                    <a:pt x="115770" y="66433"/>
                    <a:pt x="121281" y="65882"/>
                    <a:pt x="126287" y="6390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16" name="Google Shape;2016;p35"/>
            <p:cNvSpPr/>
            <p:nvPr/>
          </p:nvSpPr>
          <p:spPr>
            <a:xfrm>
              <a:off x="11174471" y="7446406"/>
              <a:ext cx="130281" cy="123460"/>
            </a:xfrm>
            <a:custGeom>
              <a:avLst/>
              <a:gdLst/>
              <a:ahLst/>
              <a:cxnLst/>
              <a:rect l="l" t="t" r="r" b="b"/>
              <a:pathLst>
                <a:path w="130281" h="123460" extrusionOk="0">
                  <a:moveTo>
                    <a:pt x="130282" y="56569"/>
                  </a:moveTo>
                  <a:cubicBezTo>
                    <a:pt x="129501" y="57716"/>
                    <a:pt x="128675" y="58817"/>
                    <a:pt x="127802" y="59872"/>
                  </a:cubicBezTo>
                  <a:cubicBezTo>
                    <a:pt x="123072" y="66295"/>
                    <a:pt x="118204" y="72626"/>
                    <a:pt x="113199" y="78774"/>
                  </a:cubicBezTo>
                  <a:cubicBezTo>
                    <a:pt x="108928" y="83500"/>
                    <a:pt x="101994" y="90336"/>
                    <a:pt x="106999" y="96529"/>
                  </a:cubicBezTo>
                  <a:cubicBezTo>
                    <a:pt x="105897" y="95658"/>
                    <a:pt x="104749" y="94832"/>
                    <a:pt x="103509" y="94098"/>
                  </a:cubicBezTo>
                  <a:cubicBezTo>
                    <a:pt x="88125" y="86161"/>
                    <a:pt x="69986" y="89005"/>
                    <a:pt x="53729" y="92033"/>
                  </a:cubicBezTo>
                  <a:cubicBezTo>
                    <a:pt x="40228" y="95703"/>
                    <a:pt x="16945" y="93914"/>
                    <a:pt x="13226" y="110981"/>
                  </a:cubicBezTo>
                  <a:cubicBezTo>
                    <a:pt x="13088" y="111440"/>
                    <a:pt x="13042" y="111899"/>
                    <a:pt x="12950" y="112357"/>
                  </a:cubicBezTo>
                  <a:cubicBezTo>
                    <a:pt x="8771" y="114101"/>
                    <a:pt x="4225" y="118368"/>
                    <a:pt x="0" y="123460"/>
                  </a:cubicBezTo>
                  <a:cubicBezTo>
                    <a:pt x="276" y="122864"/>
                    <a:pt x="505" y="122267"/>
                    <a:pt x="735" y="121717"/>
                  </a:cubicBezTo>
                  <a:cubicBezTo>
                    <a:pt x="5557" y="111669"/>
                    <a:pt x="9873" y="101484"/>
                    <a:pt x="13914" y="91116"/>
                  </a:cubicBezTo>
                  <a:cubicBezTo>
                    <a:pt x="19104" y="77994"/>
                    <a:pt x="23237" y="64460"/>
                    <a:pt x="28931" y="51568"/>
                  </a:cubicBezTo>
                  <a:cubicBezTo>
                    <a:pt x="29666" y="50237"/>
                    <a:pt x="30309" y="48586"/>
                    <a:pt x="29344" y="47164"/>
                  </a:cubicBezTo>
                  <a:cubicBezTo>
                    <a:pt x="28977" y="46796"/>
                    <a:pt x="28610" y="46521"/>
                    <a:pt x="28242" y="46292"/>
                  </a:cubicBezTo>
                  <a:cubicBezTo>
                    <a:pt x="31181" y="38034"/>
                    <a:pt x="31365" y="28812"/>
                    <a:pt x="29941" y="19774"/>
                  </a:cubicBezTo>
                  <a:cubicBezTo>
                    <a:pt x="30998" y="17526"/>
                    <a:pt x="31824" y="15094"/>
                    <a:pt x="32651" y="13213"/>
                  </a:cubicBezTo>
                  <a:cubicBezTo>
                    <a:pt x="34763" y="8579"/>
                    <a:pt x="37289" y="4083"/>
                    <a:pt x="40366" y="0"/>
                  </a:cubicBezTo>
                  <a:cubicBezTo>
                    <a:pt x="41468" y="2110"/>
                    <a:pt x="43305" y="3762"/>
                    <a:pt x="45417" y="4680"/>
                  </a:cubicBezTo>
                  <a:cubicBezTo>
                    <a:pt x="51617" y="42163"/>
                    <a:pt x="57587" y="60468"/>
                    <a:pt x="99789" y="60468"/>
                  </a:cubicBezTo>
                  <a:cubicBezTo>
                    <a:pt x="99881" y="60468"/>
                    <a:pt x="99973" y="60468"/>
                    <a:pt x="100065" y="60468"/>
                  </a:cubicBezTo>
                  <a:cubicBezTo>
                    <a:pt x="110214" y="60101"/>
                    <a:pt x="120408" y="58817"/>
                    <a:pt x="130282" y="5656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17" name="Google Shape;2017;p35"/>
            <p:cNvSpPr/>
            <p:nvPr/>
          </p:nvSpPr>
          <p:spPr>
            <a:xfrm>
              <a:off x="11411660" y="7429155"/>
              <a:ext cx="265615" cy="133324"/>
            </a:xfrm>
            <a:custGeom>
              <a:avLst/>
              <a:gdLst/>
              <a:ahLst/>
              <a:cxnLst/>
              <a:rect l="l" t="t" r="r" b="b"/>
              <a:pathLst>
                <a:path w="265615" h="133324" extrusionOk="0">
                  <a:moveTo>
                    <a:pt x="254548" y="66800"/>
                  </a:moveTo>
                  <a:cubicBezTo>
                    <a:pt x="258313" y="66800"/>
                    <a:pt x="262033" y="66616"/>
                    <a:pt x="265615" y="66157"/>
                  </a:cubicBezTo>
                  <a:cubicBezTo>
                    <a:pt x="260610" y="71800"/>
                    <a:pt x="255604" y="77398"/>
                    <a:pt x="250139" y="82628"/>
                  </a:cubicBezTo>
                  <a:cubicBezTo>
                    <a:pt x="246557" y="85060"/>
                    <a:pt x="244123" y="89326"/>
                    <a:pt x="244904" y="93272"/>
                  </a:cubicBezTo>
                  <a:cubicBezTo>
                    <a:pt x="232551" y="93088"/>
                    <a:pt x="220152" y="94465"/>
                    <a:pt x="208304" y="98135"/>
                  </a:cubicBezTo>
                  <a:cubicBezTo>
                    <a:pt x="201461" y="100291"/>
                    <a:pt x="194573" y="103090"/>
                    <a:pt x="189154" y="107953"/>
                  </a:cubicBezTo>
                  <a:cubicBezTo>
                    <a:pt x="188741" y="108320"/>
                    <a:pt x="188420" y="108733"/>
                    <a:pt x="188098" y="109146"/>
                  </a:cubicBezTo>
                  <a:cubicBezTo>
                    <a:pt x="182036" y="111669"/>
                    <a:pt x="169499" y="122405"/>
                    <a:pt x="160820" y="133324"/>
                  </a:cubicBezTo>
                  <a:cubicBezTo>
                    <a:pt x="159626" y="128461"/>
                    <a:pt x="158432" y="123919"/>
                    <a:pt x="157468" y="119927"/>
                  </a:cubicBezTo>
                  <a:cubicBezTo>
                    <a:pt x="149248" y="99741"/>
                    <a:pt x="113245" y="104283"/>
                    <a:pt x="95243" y="104879"/>
                  </a:cubicBezTo>
                  <a:cubicBezTo>
                    <a:pt x="86196" y="107036"/>
                    <a:pt x="66909" y="106256"/>
                    <a:pt x="64199" y="117129"/>
                  </a:cubicBezTo>
                  <a:cubicBezTo>
                    <a:pt x="63786" y="117037"/>
                    <a:pt x="63373" y="116945"/>
                    <a:pt x="62914" y="116899"/>
                  </a:cubicBezTo>
                  <a:cubicBezTo>
                    <a:pt x="60755" y="116303"/>
                    <a:pt x="56393" y="117175"/>
                    <a:pt x="51800" y="118872"/>
                  </a:cubicBezTo>
                  <a:cubicBezTo>
                    <a:pt x="45325" y="117955"/>
                    <a:pt x="33386" y="121946"/>
                    <a:pt x="25074" y="127727"/>
                  </a:cubicBezTo>
                  <a:cubicBezTo>
                    <a:pt x="23512" y="123735"/>
                    <a:pt x="22089" y="119973"/>
                    <a:pt x="20895" y="116578"/>
                  </a:cubicBezTo>
                  <a:cubicBezTo>
                    <a:pt x="15705" y="109742"/>
                    <a:pt x="8312" y="106256"/>
                    <a:pt x="0" y="104558"/>
                  </a:cubicBezTo>
                  <a:cubicBezTo>
                    <a:pt x="4592" y="104466"/>
                    <a:pt x="8404" y="99649"/>
                    <a:pt x="10333" y="95245"/>
                  </a:cubicBezTo>
                  <a:cubicBezTo>
                    <a:pt x="16440" y="84280"/>
                    <a:pt x="22410" y="73223"/>
                    <a:pt x="27829" y="61937"/>
                  </a:cubicBezTo>
                  <a:cubicBezTo>
                    <a:pt x="28472" y="61248"/>
                    <a:pt x="29069" y="60560"/>
                    <a:pt x="29620" y="59780"/>
                  </a:cubicBezTo>
                  <a:cubicBezTo>
                    <a:pt x="30263" y="60514"/>
                    <a:pt x="31732" y="60468"/>
                    <a:pt x="31962" y="59138"/>
                  </a:cubicBezTo>
                  <a:cubicBezTo>
                    <a:pt x="32146" y="58083"/>
                    <a:pt x="32146" y="56982"/>
                    <a:pt x="31870" y="55972"/>
                  </a:cubicBezTo>
                  <a:cubicBezTo>
                    <a:pt x="34855" y="49641"/>
                    <a:pt x="35682" y="41383"/>
                    <a:pt x="35176" y="32253"/>
                  </a:cubicBezTo>
                  <a:cubicBezTo>
                    <a:pt x="35085" y="31244"/>
                    <a:pt x="34993" y="30280"/>
                    <a:pt x="34855" y="29271"/>
                  </a:cubicBezTo>
                  <a:cubicBezTo>
                    <a:pt x="35819" y="28078"/>
                    <a:pt x="36692" y="26885"/>
                    <a:pt x="37473" y="25830"/>
                  </a:cubicBezTo>
                  <a:cubicBezTo>
                    <a:pt x="42662" y="19682"/>
                    <a:pt x="48127" y="13764"/>
                    <a:pt x="54648" y="8946"/>
                  </a:cubicBezTo>
                  <a:cubicBezTo>
                    <a:pt x="57081" y="7065"/>
                    <a:pt x="59699" y="5460"/>
                    <a:pt x="62408" y="3946"/>
                  </a:cubicBezTo>
                  <a:cubicBezTo>
                    <a:pt x="61857" y="15094"/>
                    <a:pt x="61903" y="26289"/>
                    <a:pt x="63970" y="37254"/>
                  </a:cubicBezTo>
                  <a:cubicBezTo>
                    <a:pt x="64521" y="40190"/>
                    <a:pt x="66082" y="42805"/>
                    <a:pt x="68700" y="44319"/>
                  </a:cubicBezTo>
                  <a:cubicBezTo>
                    <a:pt x="69205" y="67580"/>
                    <a:pt x="84543" y="76664"/>
                    <a:pt x="105851" y="79371"/>
                  </a:cubicBezTo>
                  <a:cubicBezTo>
                    <a:pt x="111362" y="79967"/>
                    <a:pt x="118296" y="80563"/>
                    <a:pt x="125506" y="80563"/>
                  </a:cubicBezTo>
                  <a:cubicBezTo>
                    <a:pt x="126838" y="80563"/>
                    <a:pt x="128169" y="80563"/>
                    <a:pt x="129501" y="80472"/>
                  </a:cubicBezTo>
                  <a:cubicBezTo>
                    <a:pt x="127343" y="82766"/>
                    <a:pt x="125093" y="85014"/>
                    <a:pt x="122751" y="87170"/>
                  </a:cubicBezTo>
                  <a:cubicBezTo>
                    <a:pt x="117929" y="90748"/>
                    <a:pt x="113658" y="96759"/>
                    <a:pt x="118985" y="101989"/>
                  </a:cubicBezTo>
                  <a:cubicBezTo>
                    <a:pt x="127756" y="109100"/>
                    <a:pt x="133634" y="96300"/>
                    <a:pt x="138410" y="90611"/>
                  </a:cubicBezTo>
                  <a:cubicBezTo>
                    <a:pt x="141716" y="86436"/>
                    <a:pt x="144885" y="82169"/>
                    <a:pt x="147916" y="77765"/>
                  </a:cubicBezTo>
                  <a:cubicBezTo>
                    <a:pt x="154483" y="75746"/>
                    <a:pt x="160085" y="72351"/>
                    <a:pt x="163438" y="66937"/>
                  </a:cubicBezTo>
                  <a:cubicBezTo>
                    <a:pt x="169132" y="55651"/>
                    <a:pt x="168811" y="42392"/>
                    <a:pt x="167571" y="30142"/>
                  </a:cubicBezTo>
                  <a:cubicBezTo>
                    <a:pt x="167112" y="27023"/>
                    <a:pt x="166698" y="23903"/>
                    <a:pt x="166239" y="20783"/>
                  </a:cubicBezTo>
                  <a:cubicBezTo>
                    <a:pt x="171520" y="17067"/>
                    <a:pt x="175194" y="8121"/>
                    <a:pt x="179556" y="4037"/>
                  </a:cubicBezTo>
                  <a:cubicBezTo>
                    <a:pt x="180705" y="2707"/>
                    <a:pt x="181853" y="1330"/>
                    <a:pt x="183047" y="0"/>
                  </a:cubicBezTo>
                  <a:cubicBezTo>
                    <a:pt x="184011" y="5873"/>
                    <a:pt x="185848" y="11653"/>
                    <a:pt x="188236" y="16929"/>
                  </a:cubicBezTo>
                  <a:cubicBezTo>
                    <a:pt x="189292" y="19590"/>
                    <a:pt x="191496" y="21425"/>
                    <a:pt x="194114" y="22205"/>
                  </a:cubicBezTo>
                  <a:cubicBezTo>
                    <a:pt x="194895" y="52669"/>
                    <a:pt x="198293" y="62854"/>
                    <a:pt x="231035" y="65790"/>
                  </a:cubicBezTo>
                  <a:cubicBezTo>
                    <a:pt x="237970" y="66020"/>
                    <a:pt x="246282" y="66800"/>
                    <a:pt x="254548" y="6680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18" name="Google Shape;2018;p35"/>
            <p:cNvSpPr/>
            <p:nvPr/>
          </p:nvSpPr>
          <p:spPr>
            <a:xfrm>
              <a:off x="11547866" y="7549817"/>
              <a:ext cx="149982" cy="162594"/>
            </a:xfrm>
            <a:custGeom>
              <a:avLst/>
              <a:gdLst/>
              <a:ahLst/>
              <a:cxnLst/>
              <a:rect l="l" t="t" r="r" b="b"/>
              <a:pathLst>
                <a:path w="149982" h="162594" extrusionOk="0">
                  <a:moveTo>
                    <a:pt x="149983" y="76893"/>
                  </a:moveTo>
                  <a:cubicBezTo>
                    <a:pt x="146492" y="82582"/>
                    <a:pt x="143553" y="87950"/>
                    <a:pt x="141900" y="89831"/>
                  </a:cubicBezTo>
                  <a:cubicBezTo>
                    <a:pt x="136114" y="98915"/>
                    <a:pt x="130098" y="107907"/>
                    <a:pt x="123348" y="116303"/>
                  </a:cubicBezTo>
                  <a:cubicBezTo>
                    <a:pt x="121327" y="118368"/>
                    <a:pt x="118893" y="120799"/>
                    <a:pt x="117102" y="123460"/>
                  </a:cubicBezTo>
                  <a:cubicBezTo>
                    <a:pt x="111454" y="123001"/>
                    <a:pt x="105621" y="123414"/>
                    <a:pt x="100616" y="122772"/>
                  </a:cubicBezTo>
                  <a:cubicBezTo>
                    <a:pt x="93085" y="122772"/>
                    <a:pt x="85553" y="123139"/>
                    <a:pt x="78022" y="123506"/>
                  </a:cubicBezTo>
                  <a:cubicBezTo>
                    <a:pt x="69435" y="123919"/>
                    <a:pt x="60893" y="124378"/>
                    <a:pt x="52306" y="124240"/>
                  </a:cubicBezTo>
                  <a:cubicBezTo>
                    <a:pt x="51663" y="124240"/>
                    <a:pt x="51066" y="124240"/>
                    <a:pt x="50423" y="124240"/>
                  </a:cubicBezTo>
                  <a:cubicBezTo>
                    <a:pt x="46290" y="124240"/>
                    <a:pt x="41743" y="124240"/>
                    <a:pt x="39034" y="128690"/>
                  </a:cubicBezTo>
                  <a:cubicBezTo>
                    <a:pt x="37519" y="131076"/>
                    <a:pt x="37105" y="134150"/>
                    <a:pt x="37565" y="136994"/>
                  </a:cubicBezTo>
                  <a:cubicBezTo>
                    <a:pt x="30263" y="144794"/>
                    <a:pt x="24155" y="153740"/>
                    <a:pt x="18139" y="162595"/>
                  </a:cubicBezTo>
                  <a:cubicBezTo>
                    <a:pt x="15889" y="151859"/>
                    <a:pt x="13455" y="142775"/>
                    <a:pt x="11756" y="138004"/>
                  </a:cubicBezTo>
                  <a:cubicBezTo>
                    <a:pt x="9690" y="131856"/>
                    <a:pt x="5465" y="128048"/>
                    <a:pt x="0" y="125754"/>
                  </a:cubicBezTo>
                  <a:cubicBezTo>
                    <a:pt x="2021" y="122864"/>
                    <a:pt x="3858" y="120249"/>
                    <a:pt x="5419" y="118413"/>
                  </a:cubicBezTo>
                  <a:cubicBezTo>
                    <a:pt x="14144" y="103778"/>
                    <a:pt x="22135" y="89234"/>
                    <a:pt x="31686" y="75058"/>
                  </a:cubicBezTo>
                  <a:cubicBezTo>
                    <a:pt x="32651" y="72443"/>
                    <a:pt x="30952" y="70057"/>
                    <a:pt x="28610" y="69185"/>
                  </a:cubicBezTo>
                  <a:cubicBezTo>
                    <a:pt x="31641" y="59367"/>
                    <a:pt x="31181" y="47439"/>
                    <a:pt x="29390" y="35648"/>
                  </a:cubicBezTo>
                  <a:cubicBezTo>
                    <a:pt x="33018" y="31198"/>
                    <a:pt x="34809" y="23215"/>
                    <a:pt x="38024" y="19086"/>
                  </a:cubicBezTo>
                  <a:cubicBezTo>
                    <a:pt x="41973" y="12250"/>
                    <a:pt x="47438" y="6469"/>
                    <a:pt x="51846" y="0"/>
                  </a:cubicBezTo>
                  <a:cubicBezTo>
                    <a:pt x="52765" y="1376"/>
                    <a:pt x="54097" y="2523"/>
                    <a:pt x="55704" y="3166"/>
                  </a:cubicBezTo>
                  <a:cubicBezTo>
                    <a:pt x="55704" y="20783"/>
                    <a:pt x="59240" y="38401"/>
                    <a:pt x="61766" y="55835"/>
                  </a:cubicBezTo>
                  <a:cubicBezTo>
                    <a:pt x="63419" y="73957"/>
                    <a:pt x="75634" y="81619"/>
                    <a:pt x="92855" y="82490"/>
                  </a:cubicBezTo>
                  <a:cubicBezTo>
                    <a:pt x="96024" y="82720"/>
                    <a:pt x="99238" y="82857"/>
                    <a:pt x="102361" y="82857"/>
                  </a:cubicBezTo>
                  <a:cubicBezTo>
                    <a:pt x="118434" y="82674"/>
                    <a:pt x="134369" y="80059"/>
                    <a:pt x="149983" y="76893"/>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19" name="Google Shape;2019;p35"/>
            <p:cNvSpPr/>
            <p:nvPr/>
          </p:nvSpPr>
          <p:spPr>
            <a:xfrm>
              <a:off x="11682648" y="7549908"/>
              <a:ext cx="143782" cy="151308"/>
            </a:xfrm>
            <a:custGeom>
              <a:avLst/>
              <a:gdLst/>
              <a:ahLst/>
              <a:cxnLst/>
              <a:rect l="l" t="t" r="r" b="b"/>
              <a:pathLst>
                <a:path w="143782" h="151308" extrusionOk="0">
                  <a:moveTo>
                    <a:pt x="132899" y="88730"/>
                  </a:moveTo>
                  <a:cubicBezTo>
                    <a:pt x="136527" y="88776"/>
                    <a:pt x="140201" y="88822"/>
                    <a:pt x="143783" y="88684"/>
                  </a:cubicBezTo>
                  <a:cubicBezTo>
                    <a:pt x="139696" y="94098"/>
                    <a:pt x="135747" y="99603"/>
                    <a:pt x="131017" y="104512"/>
                  </a:cubicBezTo>
                  <a:cubicBezTo>
                    <a:pt x="127343" y="107770"/>
                    <a:pt x="121235" y="111945"/>
                    <a:pt x="120087" y="116670"/>
                  </a:cubicBezTo>
                  <a:cubicBezTo>
                    <a:pt x="109479" y="115752"/>
                    <a:pt x="98779" y="116303"/>
                    <a:pt x="88079" y="116854"/>
                  </a:cubicBezTo>
                  <a:cubicBezTo>
                    <a:pt x="78619" y="117358"/>
                    <a:pt x="69159" y="117817"/>
                    <a:pt x="59837" y="117312"/>
                  </a:cubicBezTo>
                  <a:cubicBezTo>
                    <a:pt x="53408" y="116854"/>
                    <a:pt x="44453" y="116120"/>
                    <a:pt x="37565" y="116211"/>
                  </a:cubicBezTo>
                  <a:cubicBezTo>
                    <a:pt x="35085" y="116303"/>
                    <a:pt x="32834" y="117725"/>
                    <a:pt x="31365" y="119973"/>
                  </a:cubicBezTo>
                  <a:cubicBezTo>
                    <a:pt x="28747" y="117221"/>
                    <a:pt x="24293" y="120111"/>
                    <a:pt x="24431" y="124469"/>
                  </a:cubicBezTo>
                  <a:cubicBezTo>
                    <a:pt x="24569" y="125204"/>
                    <a:pt x="24706" y="125983"/>
                    <a:pt x="24844" y="126718"/>
                  </a:cubicBezTo>
                  <a:cubicBezTo>
                    <a:pt x="23053" y="127819"/>
                    <a:pt x="21400" y="129287"/>
                    <a:pt x="20114" y="130434"/>
                  </a:cubicBezTo>
                  <a:cubicBezTo>
                    <a:pt x="17267" y="133095"/>
                    <a:pt x="10011" y="141628"/>
                    <a:pt x="3352" y="151309"/>
                  </a:cubicBezTo>
                  <a:cubicBezTo>
                    <a:pt x="3077" y="144931"/>
                    <a:pt x="2388" y="138692"/>
                    <a:pt x="505" y="132865"/>
                  </a:cubicBezTo>
                  <a:cubicBezTo>
                    <a:pt x="321" y="132590"/>
                    <a:pt x="138" y="132315"/>
                    <a:pt x="0" y="132085"/>
                  </a:cubicBezTo>
                  <a:cubicBezTo>
                    <a:pt x="5878" y="124974"/>
                    <a:pt x="10654" y="114238"/>
                    <a:pt x="14144" y="109375"/>
                  </a:cubicBezTo>
                  <a:cubicBezTo>
                    <a:pt x="21997" y="95520"/>
                    <a:pt x="28793" y="81068"/>
                    <a:pt x="35222" y="66479"/>
                  </a:cubicBezTo>
                  <a:cubicBezTo>
                    <a:pt x="35957" y="64552"/>
                    <a:pt x="36600" y="62533"/>
                    <a:pt x="35682" y="60606"/>
                  </a:cubicBezTo>
                  <a:cubicBezTo>
                    <a:pt x="34350" y="58954"/>
                    <a:pt x="32834" y="58450"/>
                    <a:pt x="31181" y="58817"/>
                  </a:cubicBezTo>
                  <a:cubicBezTo>
                    <a:pt x="33937" y="48173"/>
                    <a:pt x="33615" y="37345"/>
                    <a:pt x="31778" y="26656"/>
                  </a:cubicBezTo>
                  <a:cubicBezTo>
                    <a:pt x="35957" y="24499"/>
                    <a:pt x="39310" y="19040"/>
                    <a:pt x="42157" y="15415"/>
                  </a:cubicBezTo>
                  <a:cubicBezTo>
                    <a:pt x="46060" y="10552"/>
                    <a:pt x="50561" y="5781"/>
                    <a:pt x="55566" y="1973"/>
                  </a:cubicBezTo>
                  <a:cubicBezTo>
                    <a:pt x="56485" y="1285"/>
                    <a:pt x="57449" y="596"/>
                    <a:pt x="58413" y="0"/>
                  </a:cubicBezTo>
                  <a:cubicBezTo>
                    <a:pt x="58551" y="551"/>
                    <a:pt x="58735" y="1055"/>
                    <a:pt x="58918" y="1606"/>
                  </a:cubicBezTo>
                  <a:cubicBezTo>
                    <a:pt x="56025" y="24086"/>
                    <a:pt x="59607" y="47485"/>
                    <a:pt x="67368" y="68681"/>
                  </a:cubicBezTo>
                  <a:cubicBezTo>
                    <a:pt x="75450" y="88088"/>
                    <a:pt x="103004" y="87032"/>
                    <a:pt x="120776" y="88867"/>
                  </a:cubicBezTo>
                  <a:cubicBezTo>
                    <a:pt x="124496" y="88592"/>
                    <a:pt x="128629" y="88684"/>
                    <a:pt x="132899" y="8873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20" name="Google Shape;2020;p35"/>
            <p:cNvSpPr/>
            <p:nvPr/>
          </p:nvSpPr>
          <p:spPr>
            <a:xfrm>
              <a:off x="11749373" y="7541777"/>
              <a:ext cx="88007" cy="77454"/>
            </a:xfrm>
            <a:custGeom>
              <a:avLst/>
              <a:gdLst/>
              <a:ahLst/>
              <a:cxnLst/>
              <a:rect l="l" t="t" r="r" b="b"/>
              <a:pathLst>
                <a:path w="88007" h="77454" extrusionOk="0">
                  <a:moveTo>
                    <a:pt x="82568" y="13682"/>
                  </a:moveTo>
                  <a:cubicBezTo>
                    <a:pt x="85737" y="33869"/>
                    <a:pt x="91248" y="55295"/>
                    <a:pt x="85507" y="75435"/>
                  </a:cubicBezTo>
                  <a:cubicBezTo>
                    <a:pt x="76185" y="76628"/>
                    <a:pt x="66771" y="77408"/>
                    <a:pt x="57403" y="77454"/>
                  </a:cubicBezTo>
                  <a:cubicBezTo>
                    <a:pt x="44040" y="76812"/>
                    <a:pt x="29069" y="77316"/>
                    <a:pt x="17129" y="70848"/>
                  </a:cubicBezTo>
                  <a:cubicBezTo>
                    <a:pt x="7669" y="53826"/>
                    <a:pt x="1975" y="34741"/>
                    <a:pt x="0" y="15013"/>
                  </a:cubicBezTo>
                  <a:cubicBezTo>
                    <a:pt x="5373" y="15655"/>
                    <a:pt x="9093" y="11297"/>
                    <a:pt x="11343" y="6892"/>
                  </a:cubicBezTo>
                  <a:cubicBezTo>
                    <a:pt x="15935" y="2029"/>
                    <a:pt x="24109" y="2763"/>
                    <a:pt x="30355" y="1479"/>
                  </a:cubicBezTo>
                  <a:cubicBezTo>
                    <a:pt x="40136" y="102"/>
                    <a:pt x="49964" y="-357"/>
                    <a:pt x="59791" y="286"/>
                  </a:cubicBezTo>
                  <a:cubicBezTo>
                    <a:pt x="68975" y="974"/>
                    <a:pt x="82063" y="1937"/>
                    <a:pt x="82568" y="1368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21" name="Google Shape;2021;p35"/>
            <p:cNvSpPr/>
            <p:nvPr/>
          </p:nvSpPr>
          <p:spPr>
            <a:xfrm>
              <a:off x="11610366" y="7542973"/>
              <a:ext cx="84889" cy="70425"/>
            </a:xfrm>
            <a:custGeom>
              <a:avLst/>
              <a:gdLst/>
              <a:ahLst/>
              <a:cxnLst/>
              <a:rect l="l" t="t" r="r" b="b"/>
              <a:pathLst>
                <a:path w="84889" h="70425" extrusionOk="0">
                  <a:moveTo>
                    <a:pt x="74394" y="5330"/>
                  </a:moveTo>
                  <a:cubicBezTo>
                    <a:pt x="80778" y="23727"/>
                    <a:pt x="89227" y="44877"/>
                    <a:pt x="82293" y="64192"/>
                  </a:cubicBezTo>
                  <a:cubicBezTo>
                    <a:pt x="79538" y="64926"/>
                    <a:pt x="76736" y="65523"/>
                    <a:pt x="73981" y="66119"/>
                  </a:cubicBezTo>
                  <a:cubicBezTo>
                    <a:pt x="64613" y="67954"/>
                    <a:pt x="55153" y="69331"/>
                    <a:pt x="45601" y="70111"/>
                  </a:cubicBezTo>
                  <a:cubicBezTo>
                    <a:pt x="43397" y="70065"/>
                    <a:pt x="41009" y="70111"/>
                    <a:pt x="38575" y="70248"/>
                  </a:cubicBezTo>
                  <a:cubicBezTo>
                    <a:pt x="30538" y="70615"/>
                    <a:pt x="21813" y="70937"/>
                    <a:pt x="16119" y="65477"/>
                  </a:cubicBezTo>
                  <a:cubicBezTo>
                    <a:pt x="7945" y="48226"/>
                    <a:pt x="5603" y="28728"/>
                    <a:pt x="0" y="10560"/>
                  </a:cubicBezTo>
                  <a:cubicBezTo>
                    <a:pt x="13823" y="3999"/>
                    <a:pt x="29574" y="8"/>
                    <a:pt x="45142" y="8"/>
                  </a:cubicBezTo>
                  <a:cubicBezTo>
                    <a:pt x="55153" y="-130"/>
                    <a:pt x="65118" y="1568"/>
                    <a:pt x="74394" y="533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22" name="Google Shape;2022;p35"/>
            <p:cNvSpPr/>
            <p:nvPr/>
          </p:nvSpPr>
          <p:spPr>
            <a:xfrm>
              <a:off x="11478110" y="7553781"/>
              <a:ext cx="79904" cy="65577"/>
            </a:xfrm>
            <a:custGeom>
              <a:avLst/>
              <a:gdLst/>
              <a:ahLst/>
              <a:cxnLst/>
              <a:rect l="l" t="t" r="r" b="b"/>
              <a:pathLst>
                <a:path w="79904" h="65577" extrusionOk="0">
                  <a:moveTo>
                    <a:pt x="71914" y="3101"/>
                  </a:moveTo>
                  <a:cubicBezTo>
                    <a:pt x="76369" y="22049"/>
                    <a:pt x="82982" y="42465"/>
                    <a:pt x="78298" y="61918"/>
                  </a:cubicBezTo>
                  <a:cubicBezTo>
                    <a:pt x="72052" y="63019"/>
                    <a:pt x="65669" y="63478"/>
                    <a:pt x="59378" y="63936"/>
                  </a:cubicBezTo>
                  <a:cubicBezTo>
                    <a:pt x="52811" y="64395"/>
                    <a:pt x="46290" y="64992"/>
                    <a:pt x="39723" y="65450"/>
                  </a:cubicBezTo>
                  <a:cubicBezTo>
                    <a:pt x="38253" y="65450"/>
                    <a:pt x="36738" y="65450"/>
                    <a:pt x="35176" y="65496"/>
                  </a:cubicBezTo>
                  <a:cubicBezTo>
                    <a:pt x="29023" y="65680"/>
                    <a:pt x="22410" y="65909"/>
                    <a:pt x="17818" y="61826"/>
                  </a:cubicBezTo>
                  <a:cubicBezTo>
                    <a:pt x="7485" y="43658"/>
                    <a:pt x="3490" y="22783"/>
                    <a:pt x="0" y="2367"/>
                  </a:cubicBezTo>
                  <a:cubicBezTo>
                    <a:pt x="230" y="2413"/>
                    <a:pt x="505" y="2367"/>
                    <a:pt x="735" y="2275"/>
                  </a:cubicBezTo>
                  <a:cubicBezTo>
                    <a:pt x="5143" y="6634"/>
                    <a:pt x="11940" y="4202"/>
                    <a:pt x="17496" y="3147"/>
                  </a:cubicBezTo>
                  <a:cubicBezTo>
                    <a:pt x="34258" y="-248"/>
                    <a:pt x="54877" y="-1762"/>
                    <a:pt x="71914" y="3101"/>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23" name="Google Shape;2023;p35"/>
            <p:cNvSpPr/>
            <p:nvPr/>
          </p:nvSpPr>
          <p:spPr>
            <a:xfrm>
              <a:off x="11266591" y="7558350"/>
              <a:ext cx="287428" cy="167870"/>
            </a:xfrm>
            <a:custGeom>
              <a:avLst/>
              <a:gdLst/>
              <a:ahLst/>
              <a:cxnLst/>
              <a:rect l="l" t="t" r="r" b="b"/>
              <a:pathLst>
                <a:path w="287428" h="167870" extrusionOk="0">
                  <a:moveTo>
                    <a:pt x="275810" y="78407"/>
                  </a:moveTo>
                  <a:cubicBezTo>
                    <a:pt x="279530" y="77994"/>
                    <a:pt x="283525" y="78040"/>
                    <a:pt x="287428" y="77811"/>
                  </a:cubicBezTo>
                  <a:cubicBezTo>
                    <a:pt x="282009" y="85335"/>
                    <a:pt x="277096" y="93318"/>
                    <a:pt x="271264" y="100567"/>
                  </a:cubicBezTo>
                  <a:cubicBezTo>
                    <a:pt x="268416" y="105063"/>
                    <a:pt x="262079" y="109513"/>
                    <a:pt x="257579" y="114376"/>
                  </a:cubicBezTo>
                  <a:cubicBezTo>
                    <a:pt x="246328" y="114927"/>
                    <a:pt x="235123" y="117083"/>
                    <a:pt x="228188" y="117496"/>
                  </a:cubicBezTo>
                  <a:cubicBezTo>
                    <a:pt x="216294" y="118368"/>
                    <a:pt x="204033" y="119010"/>
                    <a:pt x="192093" y="120065"/>
                  </a:cubicBezTo>
                  <a:cubicBezTo>
                    <a:pt x="186215" y="120845"/>
                    <a:pt x="177811" y="120111"/>
                    <a:pt x="172071" y="123552"/>
                  </a:cubicBezTo>
                  <a:cubicBezTo>
                    <a:pt x="168857" y="121304"/>
                    <a:pt x="167709" y="124286"/>
                    <a:pt x="167571" y="129379"/>
                  </a:cubicBezTo>
                  <a:cubicBezTo>
                    <a:pt x="157101" y="135572"/>
                    <a:pt x="151819" y="147501"/>
                    <a:pt x="145850" y="157640"/>
                  </a:cubicBezTo>
                  <a:cubicBezTo>
                    <a:pt x="144104" y="147088"/>
                    <a:pt x="141900" y="136627"/>
                    <a:pt x="139099" y="126534"/>
                  </a:cubicBezTo>
                  <a:cubicBezTo>
                    <a:pt x="129455" y="104558"/>
                    <a:pt x="84451" y="116165"/>
                    <a:pt x="67552" y="117725"/>
                  </a:cubicBezTo>
                  <a:cubicBezTo>
                    <a:pt x="58827" y="119285"/>
                    <a:pt x="36646" y="117588"/>
                    <a:pt x="32054" y="129379"/>
                  </a:cubicBezTo>
                  <a:cubicBezTo>
                    <a:pt x="29804" y="130067"/>
                    <a:pt x="28931" y="133966"/>
                    <a:pt x="28931" y="139610"/>
                  </a:cubicBezTo>
                  <a:cubicBezTo>
                    <a:pt x="19425" y="147547"/>
                    <a:pt x="11572" y="157365"/>
                    <a:pt x="4914" y="167871"/>
                  </a:cubicBezTo>
                  <a:cubicBezTo>
                    <a:pt x="3582" y="161998"/>
                    <a:pt x="2480" y="156034"/>
                    <a:pt x="1653" y="149978"/>
                  </a:cubicBezTo>
                  <a:cubicBezTo>
                    <a:pt x="1194" y="145620"/>
                    <a:pt x="689" y="141766"/>
                    <a:pt x="0" y="138417"/>
                  </a:cubicBezTo>
                  <a:cubicBezTo>
                    <a:pt x="6154" y="133462"/>
                    <a:pt x="9690" y="120065"/>
                    <a:pt x="13409" y="114697"/>
                  </a:cubicBezTo>
                  <a:cubicBezTo>
                    <a:pt x="14971" y="111578"/>
                    <a:pt x="24109" y="91207"/>
                    <a:pt x="27553" y="77122"/>
                  </a:cubicBezTo>
                  <a:cubicBezTo>
                    <a:pt x="29987" y="75654"/>
                    <a:pt x="32054" y="73544"/>
                    <a:pt x="33523" y="70608"/>
                  </a:cubicBezTo>
                  <a:cubicBezTo>
                    <a:pt x="38988" y="60835"/>
                    <a:pt x="38621" y="49641"/>
                    <a:pt x="36600" y="38951"/>
                  </a:cubicBezTo>
                  <a:cubicBezTo>
                    <a:pt x="39539" y="36244"/>
                    <a:pt x="40917" y="30601"/>
                    <a:pt x="43121" y="27344"/>
                  </a:cubicBezTo>
                  <a:cubicBezTo>
                    <a:pt x="46473" y="22205"/>
                    <a:pt x="50515" y="16792"/>
                    <a:pt x="55520" y="12754"/>
                  </a:cubicBezTo>
                  <a:cubicBezTo>
                    <a:pt x="56393" y="17985"/>
                    <a:pt x="57587" y="22939"/>
                    <a:pt x="57908" y="26013"/>
                  </a:cubicBezTo>
                  <a:cubicBezTo>
                    <a:pt x="65669" y="57899"/>
                    <a:pt x="68562" y="80839"/>
                    <a:pt x="107413" y="80701"/>
                  </a:cubicBezTo>
                  <a:cubicBezTo>
                    <a:pt x="109387" y="80839"/>
                    <a:pt x="111362" y="80930"/>
                    <a:pt x="113336" y="80930"/>
                  </a:cubicBezTo>
                  <a:cubicBezTo>
                    <a:pt x="123853" y="80930"/>
                    <a:pt x="134231" y="79049"/>
                    <a:pt x="144656" y="77857"/>
                  </a:cubicBezTo>
                  <a:cubicBezTo>
                    <a:pt x="147778" y="77444"/>
                    <a:pt x="150993" y="77306"/>
                    <a:pt x="154207" y="77031"/>
                  </a:cubicBezTo>
                  <a:cubicBezTo>
                    <a:pt x="150488" y="83270"/>
                    <a:pt x="146814" y="89602"/>
                    <a:pt x="143048" y="95795"/>
                  </a:cubicBezTo>
                  <a:cubicBezTo>
                    <a:pt x="139237" y="102998"/>
                    <a:pt x="127205" y="113229"/>
                    <a:pt x="137859" y="119927"/>
                  </a:cubicBezTo>
                  <a:cubicBezTo>
                    <a:pt x="141808" y="122084"/>
                    <a:pt x="146814" y="120478"/>
                    <a:pt x="149064" y="116532"/>
                  </a:cubicBezTo>
                  <a:cubicBezTo>
                    <a:pt x="157514" y="101622"/>
                    <a:pt x="164770" y="86023"/>
                    <a:pt x="172898" y="70975"/>
                  </a:cubicBezTo>
                  <a:cubicBezTo>
                    <a:pt x="186996" y="57349"/>
                    <a:pt x="182955" y="35327"/>
                    <a:pt x="176250" y="15232"/>
                  </a:cubicBezTo>
                  <a:cubicBezTo>
                    <a:pt x="179281" y="13167"/>
                    <a:pt x="182312" y="10323"/>
                    <a:pt x="185297" y="7799"/>
                  </a:cubicBezTo>
                  <a:cubicBezTo>
                    <a:pt x="187455" y="8533"/>
                    <a:pt x="190027" y="8029"/>
                    <a:pt x="191588" y="6240"/>
                  </a:cubicBezTo>
                  <a:cubicBezTo>
                    <a:pt x="193012" y="4634"/>
                    <a:pt x="194481" y="2936"/>
                    <a:pt x="196043" y="1285"/>
                  </a:cubicBezTo>
                  <a:cubicBezTo>
                    <a:pt x="198385" y="505"/>
                    <a:pt x="201094" y="505"/>
                    <a:pt x="203482" y="0"/>
                  </a:cubicBezTo>
                  <a:cubicBezTo>
                    <a:pt x="202931" y="9726"/>
                    <a:pt x="205549" y="24041"/>
                    <a:pt x="205778" y="28078"/>
                  </a:cubicBezTo>
                  <a:cubicBezTo>
                    <a:pt x="208855" y="42667"/>
                    <a:pt x="210049" y="59597"/>
                    <a:pt x="219830" y="71479"/>
                  </a:cubicBezTo>
                  <a:cubicBezTo>
                    <a:pt x="225663" y="76893"/>
                    <a:pt x="233929" y="78636"/>
                    <a:pt x="241644" y="79325"/>
                  </a:cubicBezTo>
                  <a:cubicBezTo>
                    <a:pt x="244261" y="79508"/>
                    <a:pt x="246925" y="79554"/>
                    <a:pt x="249588" y="79554"/>
                  </a:cubicBezTo>
                  <a:cubicBezTo>
                    <a:pt x="258313" y="79416"/>
                    <a:pt x="267085" y="78636"/>
                    <a:pt x="275810" y="78407"/>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24" name="Google Shape;2024;p35"/>
            <p:cNvSpPr/>
            <p:nvPr/>
          </p:nvSpPr>
          <p:spPr>
            <a:xfrm>
              <a:off x="11332260" y="7553018"/>
              <a:ext cx="95830" cy="66718"/>
            </a:xfrm>
            <a:custGeom>
              <a:avLst/>
              <a:gdLst/>
              <a:ahLst/>
              <a:cxnLst/>
              <a:rect l="l" t="t" r="r" b="b"/>
              <a:pathLst>
                <a:path w="95830" h="66718" extrusionOk="0">
                  <a:moveTo>
                    <a:pt x="82660" y="3635"/>
                  </a:moveTo>
                  <a:cubicBezTo>
                    <a:pt x="87758" y="21895"/>
                    <a:pt x="100432" y="41669"/>
                    <a:pt x="94095" y="60938"/>
                  </a:cubicBezTo>
                  <a:cubicBezTo>
                    <a:pt x="77838" y="63324"/>
                    <a:pt x="61398" y="66122"/>
                    <a:pt x="44958" y="66719"/>
                  </a:cubicBezTo>
                  <a:cubicBezTo>
                    <a:pt x="36968" y="66214"/>
                    <a:pt x="27462" y="67223"/>
                    <a:pt x="20711" y="62314"/>
                  </a:cubicBezTo>
                  <a:cubicBezTo>
                    <a:pt x="11113" y="47816"/>
                    <a:pt x="6291" y="30750"/>
                    <a:pt x="1929" y="13958"/>
                  </a:cubicBezTo>
                  <a:cubicBezTo>
                    <a:pt x="2480" y="14004"/>
                    <a:pt x="3123" y="13728"/>
                    <a:pt x="3261" y="12994"/>
                  </a:cubicBezTo>
                  <a:cubicBezTo>
                    <a:pt x="3444" y="11802"/>
                    <a:pt x="3674" y="10563"/>
                    <a:pt x="3169" y="9462"/>
                  </a:cubicBezTo>
                  <a:cubicBezTo>
                    <a:pt x="2250" y="8636"/>
                    <a:pt x="1286" y="8039"/>
                    <a:pt x="276" y="7627"/>
                  </a:cubicBezTo>
                  <a:cubicBezTo>
                    <a:pt x="184" y="7305"/>
                    <a:pt x="92" y="6938"/>
                    <a:pt x="0" y="6617"/>
                  </a:cubicBezTo>
                  <a:cubicBezTo>
                    <a:pt x="7256" y="9370"/>
                    <a:pt x="15017" y="4048"/>
                    <a:pt x="22410" y="3314"/>
                  </a:cubicBezTo>
                  <a:cubicBezTo>
                    <a:pt x="42065" y="1066"/>
                    <a:pt x="63557" y="-3017"/>
                    <a:pt x="82660" y="363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25" name="Google Shape;2025;p35"/>
            <p:cNvSpPr/>
            <p:nvPr/>
          </p:nvSpPr>
          <p:spPr>
            <a:xfrm>
              <a:off x="11283720" y="7416538"/>
              <a:ext cx="137445" cy="163833"/>
            </a:xfrm>
            <a:custGeom>
              <a:avLst/>
              <a:gdLst/>
              <a:ahLst/>
              <a:cxnLst/>
              <a:rect l="l" t="t" r="r" b="b"/>
              <a:pathLst>
                <a:path w="137445" h="163833" extrusionOk="0">
                  <a:moveTo>
                    <a:pt x="132532" y="80839"/>
                  </a:moveTo>
                  <a:cubicBezTo>
                    <a:pt x="134277" y="81022"/>
                    <a:pt x="135884" y="81114"/>
                    <a:pt x="137446" y="81114"/>
                  </a:cubicBezTo>
                  <a:cubicBezTo>
                    <a:pt x="133588" y="87078"/>
                    <a:pt x="130328" y="92630"/>
                    <a:pt x="128766" y="94327"/>
                  </a:cubicBezTo>
                  <a:cubicBezTo>
                    <a:pt x="125506" y="99282"/>
                    <a:pt x="118342" y="105705"/>
                    <a:pt x="120225" y="111578"/>
                  </a:cubicBezTo>
                  <a:cubicBezTo>
                    <a:pt x="119720" y="113137"/>
                    <a:pt x="119674" y="114881"/>
                    <a:pt x="120363" y="116165"/>
                  </a:cubicBezTo>
                  <a:cubicBezTo>
                    <a:pt x="108606" y="115202"/>
                    <a:pt x="95978" y="116762"/>
                    <a:pt x="85829" y="117129"/>
                  </a:cubicBezTo>
                  <a:cubicBezTo>
                    <a:pt x="72879" y="119377"/>
                    <a:pt x="49045" y="118230"/>
                    <a:pt x="43443" y="132452"/>
                  </a:cubicBezTo>
                  <a:cubicBezTo>
                    <a:pt x="38621" y="133875"/>
                    <a:pt x="37243" y="139013"/>
                    <a:pt x="37381" y="145115"/>
                  </a:cubicBezTo>
                  <a:cubicBezTo>
                    <a:pt x="29023" y="148831"/>
                    <a:pt x="20573" y="157594"/>
                    <a:pt x="16394" y="162641"/>
                  </a:cubicBezTo>
                  <a:cubicBezTo>
                    <a:pt x="16073" y="163008"/>
                    <a:pt x="15751" y="163421"/>
                    <a:pt x="15384" y="163834"/>
                  </a:cubicBezTo>
                  <a:cubicBezTo>
                    <a:pt x="12307" y="151079"/>
                    <a:pt x="9184" y="137361"/>
                    <a:pt x="0" y="128415"/>
                  </a:cubicBezTo>
                  <a:cubicBezTo>
                    <a:pt x="9460" y="134563"/>
                    <a:pt x="15614" y="120616"/>
                    <a:pt x="20252" y="113917"/>
                  </a:cubicBezTo>
                  <a:cubicBezTo>
                    <a:pt x="27967" y="100934"/>
                    <a:pt x="38253" y="88959"/>
                    <a:pt x="43672" y="74874"/>
                  </a:cubicBezTo>
                  <a:cubicBezTo>
                    <a:pt x="43994" y="72351"/>
                    <a:pt x="42662" y="70195"/>
                    <a:pt x="40733" y="68956"/>
                  </a:cubicBezTo>
                  <a:cubicBezTo>
                    <a:pt x="41192" y="67213"/>
                    <a:pt x="41468" y="65423"/>
                    <a:pt x="41606" y="63634"/>
                  </a:cubicBezTo>
                  <a:cubicBezTo>
                    <a:pt x="42708" y="48632"/>
                    <a:pt x="38070" y="33813"/>
                    <a:pt x="34763" y="19315"/>
                  </a:cubicBezTo>
                  <a:cubicBezTo>
                    <a:pt x="34671" y="18994"/>
                    <a:pt x="34534" y="18673"/>
                    <a:pt x="34442" y="18352"/>
                  </a:cubicBezTo>
                  <a:cubicBezTo>
                    <a:pt x="41192" y="20370"/>
                    <a:pt x="45739" y="11516"/>
                    <a:pt x="50377" y="7341"/>
                  </a:cubicBezTo>
                  <a:cubicBezTo>
                    <a:pt x="53500" y="4726"/>
                    <a:pt x="56898" y="2065"/>
                    <a:pt x="60526" y="0"/>
                  </a:cubicBezTo>
                  <a:cubicBezTo>
                    <a:pt x="58505" y="9313"/>
                    <a:pt x="59791" y="19957"/>
                    <a:pt x="60939" y="28720"/>
                  </a:cubicBezTo>
                  <a:cubicBezTo>
                    <a:pt x="62087" y="35694"/>
                    <a:pt x="63511" y="42530"/>
                    <a:pt x="65118" y="49457"/>
                  </a:cubicBezTo>
                  <a:cubicBezTo>
                    <a:pt x="65807" y="52302"/>
                    <a:pt x="67965" y="54458"/>
                    <a:pt x="70583" y="55422"/>
                  </a:cubicBezTo>
                  <a:cubicBezTo>
                    <a:pt x="73797" y="84371"/>
                    <a:pt x="111362" y="78591"/>
                    <a:pt x="132532" y="8083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26" name="Google Shape;2026;p35"/>
            <p:cNvSpPr/>
            <p:nvPr/>
          </p:nvSpPr>
          <p:spPr>
            <a:xfrm>
              <a:off x="11197386" y="7555827"/>
              <a:ext cx="86604" cy="69204"/>
            </a:xfrm>
            <a:custGeom>
              <a:avLst/>
              <a:gdLst/>
              <a:ahLst/>
              <a:cxnLst/>
              <a:rect l="l" t="t" r="r" b="b"/>
              <a:pathLst>
                <a:path w="86604" h="69204" extrusionOk="0">
                  <a:moveTo>
                    <a:pt x="82017" y="30372"/>
                  </a:moveTo>
                  <a:cubicBezTo>
                    <a:pt x="84130" y="40740"/>
                    <a:pt x="89089" y="52027"/>
                    <a:pt x="85094" y="62487"/>
                  </a:cubicBezTo>
                  <a:cubicBezTo>
                    <a:pt x="69710" y="63863"/>
                    <a:pt x="54694" y="67626"/>
                    <a:pt x="39264" y="68818"/>
                  </a:cubicBezTo>
                  <a:cubicBezTo>
                    <a:pt x="26314" y="71342"/>
                    <a:pt x="20252" y="61065"/>
                    <a:pt x="15384" y="50926"/>
                  </a:cubicBezTo>
                  <a:cubicBezTo>
                    <a:pt x="9230" y="38034"/>
                    <a:pt x="4546" y="25188"/>
                    <a:pt x="0" y="11562"/>
                  </a:cubicBezTo>
                  <a:cubicBezTo>
                    <a:pt x="6200" y="10873"/>
                    <a:pt x="11802" y="6515"/>
                    <a:pt x="18415" y="5872"/>
                  </a:cubicBezTo>
                  <a:cubicBezTo>
                    <a:pt x="27783" y="5138"/>
                    <a:pt x="43672" y="0"/>
                    <a:pt x="56622" y="0"/>
                  </a:cubicBezTo>
                  <a:cubicBezTo>
                    <a:pt x="64521" y="0"/>
                    <a:pt x="71317" y="1927"/>
                    <a:pt x="74853" y="8029"/>
                  </a:cubicBezTo>
                  <a:cubicBezTo>
                    <a:pt x="78252" y="15094"/>
                    <a:pt x="80043" y="22756"/>
                    <a:pt x="82017" y="30372"/>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27" name="Google Shape;2027;p35"/>
            <p:cNvSpPr/>
            <p:nvPr/>
          </p:nvSpPr>
          <p:spPr>
            <a:xfrm>
              <a:off x="11039551" y="7569636"/>
              <a:ext cx="241597" cy="149060"/>
            </a:xfrm>
            <a:custGeom>
              <a:avLst/>
              <a:gdLst/>
              <a:ahLst/>
              <a:cxnLst/>
              <a:rect l="l" t="t" r="r" b="b"/>
              <a:pathLst>
                <a:path w="241597" h="149060" extrusionOk="0">
                  <a:moveTo>
                    <a:pt x="238659" y="69415"/>
                  </a:moveTo>
                  <a:cubicBezTo>
                    <a:pt x="239623" y="69415"/>
                    <a:pt x="240587" y="69369"/>
                    <a:pt x="241598" y="69277"/>
                  </a:cubicBezTo>
                  <a:cubicBezTo>
                    <a:pt x="236041" y="80930"/>
                    <a:pt x="230898" y="92951"/>
                    <a:pt x="223734" y="103778"/>
                  </a:cubicBezTo>
                  <a:cubicBezTo>
                    <a:pt x="222540" y="106072"/>
                    <a:pt x="220473" y="108733"/>
                    <a:pt x="218545" y="111486"/>
                  </a:cubicBezTo>
                  <a:cubicBezTo>
                    <a:pt x="215238" y="109467"/>
                    <a:pt x="210784" y="108687"/>
                    <a:pt x="204630" y="108962"/>
                  </a:cubicBezTo>
                  <a:cubicBezTo>
                    <a:pt x="182863" y="108320"/>
                    <a:pt x="162106" y="118597"/>
                    <a:pt x="140522" y="120249"/>
                  </a:cubicBezTo>
                  <a:cubicBezTo>
                    <a:pt x="133129" y="121166"/>
                    <a:pt x="125552" y="121808"/>
                    <a:pt x="118480" y="124699"/>
                  </a:cubicBezTo>
                  <a:cubicBezTo>
                    <a:pt x="117102" y="125341"/>
                    <a:pt x="115908" y="126718"/>
                    <a:pt x="115036" y="128323"/>
                  </a:cubicBezTo>
                  <a:cubicBezTo>
                    <a:pt x="109663" y="130617"/>
                    <a:pt x="104841" y="134838"/>
                    <a:pt x="100983" y="138921"/>
                  </a:cubicBezTo>
                  <a:cubicBezTo>
                    <a:pt x="99101" y="141491"/>
                    <a:pt x="95289" y="145115"/>
                    <a:pt x="91983" y="149061"/>
                  </a:cubicBezTo>
                  <a:cubicBezTo>
                    <a:pt x="89411" y="141307"/>
                    <a:pt x="86977" y="133186"/>
                    <a:pt x="79675" y="129470"/>
                  </a:cubicBezTo>
                  <a:cubicBezTo>
                    <a:pt x="58459" y="121533"/>
                    <a:pt x="35774" y="127773"/>
                    <a:pt x="14282" y="131030"/>
                  </a:cubicBezTo>
                  <a:cubicBezTo>
                    <a:pt x="9506" y="131581"/>
                    <a:pt x="4776" y="132269"/>
                    <a:pt x="0" y="133003"/>
                  </a:cubicBezTo>
                  <a:cubicBezTo>
                    <a:pt x="4041" y="127130"/>
                    <a:pt x="5878" y="116624"/>
                    <a:pt x="9001" y="111853"/>
                  </a:cubicBezTo>
                  <a:cubicBezTo>
                    <a:pt x="10333" y="107540"/>
                    <a:pt x="19655" y="89969"/>
                    <a:pt x="13226" y="88133"/>
                  </a:cubicBezTo>
                  <a:cubicBezTo>
                    <a:pt x="15660" y="73819"/>
                    <a:pt x="8863" y="60514"/>
                    <a:pt x="2709" y="47393"/>
                  </a:cubicBezTo>
                  <a:cubicBezTo>
                    <a:pt x="3077" y="46659"/>
                    <a:pt x="3444" y="45971"/>
                    <a:pt x="3857" y="45328"/>
                  </a:cubicBezTo>
                  <a:cubicBezTo>
                    <a:pt x="9919" y="34684"/>
                    <a:pt x="16808" y="24499"/>
                    <a:pt x="24109" y="14727"/>
                  </a:cubicBezTo>
                  <a:cubicBezTo>
                    <a:pt x="24339" y="15140"/>
                    <a:pt x="24614" y="15553"/>
                    <a:pt x="24936" y="15966"/>
                  </a:cubicBezTo>
                  <a:cubicBezTo>
                    <a:pt x="30263" y="39548"/>
                    <a:pt x="39769" y="62166"/>
                    <a:pt x="47208" y="85151"/>
                  </a:cubicBezTo>
                  <a:cubicBezTo>
                    <a:pt x="56209" y="97355"/>
                    <a:pt x="74165" y="95795"/>
                    <a:pt x="87758" y="97080"/>
                  </a:cubicBezTo>
                  <a:cubicBezTo>
                    <a:pt x="90972" y="97355"/>
                    <a:pt x="94003" y="97493"/>
                    <a:pt x="96896" y="97493"/>
                  </a:cubicBezTo>
                  <a:cubicBezTo>
                    <a:pt x="102637" y="97493"/>
                    <a:pt x="107734" y="96942"/>
                    <a:pt x="112234" y="95841"/>
                  </a:cubicBezTo>
                  <a:cubicBezTo>
                    <a:pt x="107872" y="104145"/>
                    <a:pt x="103968" y="112770"/>
                    <a:pt x="98687" y="120524"/>
                  </a:cubicBezTo>
                  <a:cubicBezTo>
                    <a:pt x="96345" y="124424"/>
                    <a:pt x="98595" y="129929"/>
                    <a:pt x="102820" y="131397"/>
                  </a:cubicBezTo>
                  <a:cubicBezTo>
                    <a:pt x="114301" y="135480"/>
                    <a:pt x="117699" y="112587"/>
                    <a:pt x="121786" y="105109"/>
                  </a:cubicBezTo>
                  <a:cubicBezTo>
                    <a:pt x="122475" y="102861"/>
                    <a:pt x="125552" y="95107"/>
                    <a:pt x="126838" y="88730"/>
                  </a:cubicBezTo>
                  <a:cubicBezTo>
                    <a:pt x="137951" y="79003"/>
                    <a:pt x="138915" y="61569"/>
                    <a:pt x="129226" y="38630"/>
                  </a:cubicBezTo>
                  <a:cubicBezTo>
                    <a:pt x="128904" y="37758"/>
                    <a:pt x="128629" y="36887"/>
                    <a:pt x="128353" y="36061"/>
                  </a:cubicBezTo>
                  <a:cubicBezTo>
                    <a:pt x="131522" y="32666"/>
                    <a:pt x="132716" y="26059"/>
                    <a:pt x="134782" y="22205"/>
                  </a:cubicBezTo>
                  <a:cubicBezTo>
                    <a:pt x="138364" y="15002"/>
                    <a:pt x="142268" y="6469"/>
                    <a:pt x="147916" y="0"/>
                  </a:cubicBezTo>
                  <a:cubicBezTo>
                    <a:pt x="148697" y="5460"/>
                    <a:pt x="150304" y="10919"/>
                    <a:pt x="151131" y="16195"/>
                  </a:cubicBezTo>
                  <a:cubicBezTo>
                    <a:pt x="157009" y="35235"/>
                    <a:pt x="160774" y="65882"/>
                    <a:pt x="182587" y="72902"/>
                  </a:cubicBezTo>
                  <a:cubicBezTo>
                    <a:pt x="187317" y="74049"/>
                    <a:pt x="192093" y="74461"/>
                    <a:pt x="196869" y="74461"/>
                  </a:cubicBezTo>
                  <a:cubicBezTo>
                    <a:pt x="210738" y="74461"/>
                    <a:pt x="224836" y="70654"/>
                    <a:pt x="238659" y="6941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28" name="Google Shape;2028;p35"/>
            <p:cNvSpPr/>
            <p:nvPr/>
          </p:nvSpPr>
          <p:spPr>
            <a:xfrm>
              <a:off x="10792731" y="7583855"/>
              <a:ext cx="240673" cy="98849"/>
            </a:xfrm>
            <a:custGeom>
              <a:avLst/>
              <a:gdLst/>
              <a:ahLst/>
              <a:cxnLst/>
              <a:rect l="l" t="t" r="r" b="b"/>
              <a:pathLst>
                <a:path w="240673" h="98849" extrusionOk="0">
                  <a:moveTo>
                    <a:pt x="232722" y="45469"/>
                  </a:moveTo>
                  <a:cubicBezTo>
                    <a:pt x="237038" y="53911"/>
                    <a:pt x="241906" y="62445"/>
                    <a:pt x="240391" y="71804"/>
                  </a:cubicBezTo>
                  <a:cubicBezTo>
                    <a:pt x="179957" y="86806"/>
                    <a:pt x="117181" y="89467"/>
                    <a:pt x="55691" y="98597"/>
                  </a:cubicBezTo>
                  <a:cubicBezTo>
                    <a:pt x="46277" y="98827"/>
                    <a:pt x="36633" y="99423"/>
                    <a:pt x="27357" y="97267"/>
                  </a:cubicBezTo>
                  <a:cubicBezTo>
                    <a:pt x="22856" y="91715"/>
                    <a:pt x="18540" y="86715"/>
                    <a:pt x="15279" y="80154"/>
                  </a:cubicBezTo>
                  <a:cubicBezTo>
                    <a:pt x="9585" y="67491"/>
                    <a:pt x="2053" y="55104"/>
                    <a:pt x="33" y="41157"/>
                  </a:cubicBezTo>
                  <a:cubicBezTo>
                    <a:pt x="-59" y="39276"/>
                    <a:pt x="-13" y="37257"/>
                    <a:pt x="905" y="35560"/>
                  </a:cubicBezTo>
                  <a:cubicBezTo>
                    <a:pt x="1548" y="35514"/>
                    <a:pt x="2191" y="35468"/>
                    <a:pt x="2834" y="35422"/>
                  </a:cubicBezTo>
                  <a:cubicBezTo>
                    <a:pt x="4809" y="37119"/>
                    <a:pt x="7472" y="37991"/>
                    <a:pt x="10136" y="37578"/>
                  </a:cubicBezTo>
                  <a:cubicBezTo>
                    <a:pt x="20147" y="35651"/>
                    <a:pt x="29699" y="32027"/>
                    <a:pt x="39618" y="29641"/>
                  </a:cubicBezTo>
                  <a:cubicBezTo>
                    <a:pt x="81361" y="20098"/>
                    <a:pt x="122232" y="12161"/>
                    <a:pt x="164389" y="3674"/>
                  </a:cubicBezTo>
                  <a:cubicBezTo>
                    <a:pt x="178395" y="1105"/>
                    <a:pt x="192861" y="-1556"/>
                    <a:pt x="207051" y="1105"/>
                  </a:cubicBezTo>
                  <a:cubicBezTo>
                    <a:pt x="213250" y="1609"/>
                    <a:pt x="215501" y="7344"/>
                    <a:pt x="217980" y="12207"/>
                  </a:cubicBezTo>
                  <a:cubicBezTo>
                    <a:pt x="222068" y="20190"/>
                    <a:pt x="225282" y="28448"/>
                    <a:pt x="228818" y="36707"/>
                  </a:cubicBezTo>
                  <a:cubicBezTo>
                    <a:pt x="228864" y="36844"/>
                    <a:pt x="228910" y="36936"/>
                    <a:pt x="228956" y="37074"/>
                  </a:cubicBezTo>
                  <a:cubicBezTo>
                    <a:pt x="228313" y="40285"/>
                    <a:pt x="229094" y="43267"/>
                    <a:pt x="232722" y="45469"/>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29" name="Google Shape;2029;p35"/>
            <p:cNvSpPr/>
            <p:nvPr/>
          </p:nvSpPr>
          <p:spPr>
            <a:xfrm>
              <a:off x="10746474" y="7623957"/>
              <a:ext cx="68883" cy="131259"/>
            </a:xfrm>
            <a:custGeom>
              <a:avLst/>
              <a:gdLst/>
              <a:ahLst/>
              <a:cxnLst/>
              <a:rect l="l" t="t" r="r" b="b"/>
              <a:pathLst>
                <a:path w="68883" h="131259" extrusionOk="0">
                  <a:moveTo>
                    <a:pt x="55704" y="51935"/>
                  </a:moveTo>
                  <a:cubicBezTo>
                    <a:pt x="59791" y="60835"/>
                    <a:pt x="62546" y="67947"/>
                    <a:pt x="68884" y="72122"/>
                  </a:cubicBezTo>
                  <a:cubicBezTo>
                    <a:pt x="60801" y="82215"/>
                    <a:pt x="51571" y="98456"/>
                    <a:pt x="50055" y="101484"/>
                  </a:cubicBezTo>
                  <a:cubicBezTo>
                    <a:pt x="44453" y="111532"/>
                    <a:pt x="38621" y="121441"/>
                    <a:pt x="32697" y="131260"/>
                  </a:cubicBezTo>
                  <a:cubicBezTo>
                    <a:pt x="29620" y="125295"/>
                    <a:pt x="26543" y="119331"/>
                    <a:pt x="23466" y="113367"/>
                  </a:cubicBezTo>
                  <a:cubicBezTo>
                    <a:pt x="15017" y="96346"/>
                    <a:pt x="7577" y="77811"/>
                    <a:pt x="0" y="59505"/>
                  </a:cubicBezTo>
                  <a:cubicBezTo>
                    <a:pt x="2158" y="55651"/>
                    <a:pt x="3903" y="51155"/>
                    <a:pt x="5694" y="47989"/>
                  </a:cubicBezTo>
                  <a:cubicBezTo>
                    <a:pt x="14328" y="31978"/>
                    <a:pt x="24706" y="16975"/>
                    <a:pt x="36325" y="2936"/>
                  </a:cubicBezTo>
                  <a:cubicBezTo>
                    <a:pt x="37105" y="1973"/>
                    <a:pt x="37932" y="1009"/>
                    <a:pt x="38713" y="0"/>
                  </a:cubicBezTo>
                  <a:cubicBezTo>
                    <a:pt x="37978" y="15507"/>
                    <a:pt x="52857" y="42254"/>
                    <a:pt x="55704" y="51935"/>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30" name="Google Shape;2030;p35"/>
            <p:cNvSpPr/>
            <p:nvPr/>
          </p:nvSpPr>
          <p:spPr>
            <a:xfrm>
              <a:off x="10785692" y="7675846"/>
              <a:ext cx="251379" cy="117954"/>
            </a:xfrm>
            <a:custGeom>
              <a:avLst/>
              <a:gdLst/>
              <a:ahLst/>
              <a:cxnLst/>
              <a:rect l="l" t="t" r="r" b="b"/>
              <a:pathLst>
                <a:path w="251379" h="117954" extrusionOk="0">
                  <a:moveTo>
                    <a:pt x="251379" y="0"/>
                  </a:moveTo>
                  <a:cubicBezTo>
                    <a:pt x="248119" y="5918"/>
                    <a:pt x="244996" y="12020"/>
                    <a:pt x="241276" y="17526"/>
                  </a:cubicBezTo>
                  <a:cubicBezTo>
                    <a:pt x="238475" y="20829"/>
                    <a:pt x="238429" y="25922"/>
                    <a:pt x="241414" y="28812"/>
                  </a:cubicBezTo>
                  <a:cubicBezTo>
                    <a:pt x="227683" y="31152"/>
                    <a:pt x="213952" y="33537"/>
                    <a:pt x="200084" y="34547"/>
                  </a:cubicBezTo>
                  <a:cubicBezTo>
                    <a:pt x="162565" y="37300"/>
                    <a:pt x="125690" y="38859"/>
                    <a:pt x="88033" y="42851"/>
                  </a:cubicBezTo>
                  <a:cubicBezTo>
                    <a:pt x="76369" y="46338"/>
                    <a:pt x="54097" y="43539"/>
                    <a:pt x="47346" y="55697"/>
                  </a:cubicBezTo>
                  <a:cubicBezTo>
                    <a:pt x="46887" y="55605"/>
                    <a:pt x="46382" y="55605"/>
                    <a:pt x="45831" y="55697"/>
                  </a:cubicBezTo>
                  <a:cubicBezTo>
                    <a:pt x="38667" y="60835"/>
                    <a:pt x="36508" y="70103"/>
                    <a:pt x="32926" y="77765"/>
                  </a:cubicBezTo>
                  <a:cubicBezTo>
                    <a:pt x="29620" y="85427"/>
                    <a:pt x="25900" y="92951"/>
                    <a:pt x="22226" y="100429"/>
                  </a:cubicBezTo>
                  <a:cubicBezTo>
                    <a:pt x="19563" y="105751"/>
                    <a:pt x="16394" y="111807"/>
                    <a:pt x="13272" y="117955"/>
                  </a:cubicBezTo>
                  <a:cubicBezTo>
                    <a:pt x="8863" y="109329"/>
                    <a:pt x="4454" y="100704"/>
                    <a:pt x="0" y="92079"/>
                  </a:cubicBezTo>
                  <a:cubicBezTo>
                    <a:pt x="3031" y="92171"/>
                    <a:pt x="6108" y="90657"/>
                    <a:pt x="7485" y="87812"/>
                  </a:cubicBezTo>
                  <a:cubicBezTo>
                    <a:pt x="11159" y="80196"/>
                    <a:pt x="14879" y="72535"/>
                    <a:pt x="18461" y="64873"/>
                  </a:cubicBezTo>
                  <a:cubicBezTo>
                    <a:pt x="24385" y="50926"/>
                    <a:pt x="31319" y="37254"/>
                    <a:pt x="37335" y="23398"/>
                  </a:cubicBezTo>
                  <a:cubicBezTo>
                    <a:pt x="38850" y="23765"/>
                    <a:pt x="40504" y="23995"/>
                    <a:pt x="42295" y="24132"/>
                  </a:cubicBezTo>
                  <a:cubicBezTo>
                    <a:pt x="47851" y="25004"/>
                    <a:pt x="53408" y="25371"/>
                    <a:pt x="58964" y="25371"/>
                  </a:cubicBezTo>
                  <a:cubicBezTo>
                    <a:pt x="75726" y="25371"/>
                    <a:pt x="92488" y="22159"/>
                    <a:pt x="109249" y="20691"/>
                  </a:cubicBezTo>
                  <a:cubicBezTo>
                    <a:pt x="143232" y="17893"/>
                    <a:pt x="177214" y="14498"/>
                    <a:pt x="210784" y="8166"/>
                  </a:cubicBezTo>
                  <a:cubicBezTo>
                    <a:pt x="222264" y="5138"/>
                    <a:pt x="239026" y="5184"/>
                    <a:pt x="251379" y="0"/>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31" name="Google Shape;2031;p35"/>
            <p:cNvSpPr/>
            <p:nvPr/>
          </p:nvSpPr>
          <p:spPr>
            <a:xfrm>
              <a:off x="11069584" y="7573931"/>
              <a:ext cx="86712" cy="76554"/>
            </a:xfrm>
            <a:custGeom>
              <a:avLst/>
              <a:gdLst/>
              <a:ahLst/>
              <a:cxnLst/>
              <a:rect l="l" t="t" r="r" b="b"/>
              <a:pathLst>
                <a:path w="86712" h="76554" extrusionOk="0">
                  <a:moveTo>
                    <a:pt x="84130" y="51036"/>
                  </a:moveTo>
                  <a:cubicBezTo>
                    <a:pt x="90880" y="69525"/>
                    <a:pt x="84268" y="75214"/>
                    <a:pt x="65807" y="76085"/>
                  </a:cubicBezTo>
                  <a:cubicBezTo>
                    <a:pt x="65807" y="76085"/>
                    <a:pt x="65945" y="76085"/>
                    <a:pt x="65990" y="76085"/>
                  </a:cubicBezTo>
                  <a:cubicBezTo>
                    <a:pt x="62868" y="76040"/>
                    <a:pt x="59653" y="76177"/>
                    <a:pt x="56347" y="76315"/>
                  </a:cubicBezTo>
                  <a:cubicBezTo>
                    <a:pt x="46428" y="76728"/>
                    <a:pt x="36049" y="77187"/>
                    <a:pt x="27829" y="72323"/>
                  </a:cubicBezTo>
                  <a:cubicBezTo>
                    <a:pt x="18507" y="53284"/>
                    <a:pt x="8863" y="33235"/>
                    <a:pt x="0" y="13782"/>
                  </a:cubicBezTo>
                  <a:cubicBezTo>
                    <a:pt x="413" y="13828"/>
                    <a:pt x="827" y="13828"/>
                    <a:pt x="1240" y="13782"/>
                  </a:cubicBezTo>
                  <a:cubicBezTo>
                    <a:pt x="3490" y="13736"/>
                    <a:pt x="5648" y="12864"/>
                    <a:pt x="7256" y="11167"/>
                  </a:cubicBezTo>
                  <a:cubicBezTo>
                    <a:pt x="25211" y="2358"/>
                    <a:pt x="47530" y="-2230"/>
                    <a:pt x="67552" y="1073"/>
                  </a:cubicBezTo>
                  <a:cubicBezTo>
                    <a:pt x="72557" y="17636"/>
                    <a:pt x="77884" y="34703"/>
                    <a:pt x="84130" y="51036"/>
                  </a:cubicBezTo>
                  <a:close/>
                </a:path>
              </a:pathLst>
            </a:custGeom>
            <a:solidFill>
              <a:srgbClr val="FFAF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32" name="Google Shape;2032;p35"/>
            <p:cNvSpPr/>
            <p:nvPr/>
          </p:nvSpPr>
          <p:spPr>
            <a:xfrm>
              <a:off x="10844473" y="7969609"/>
              <a:ext cx="1999568" cy="142929"/>
            </a:xfrm>
            <a:custGeom>
              <a:avLst/>
              <a:gdLst/>
              <a:ahLst/>
              <a:cxnLst/>
              <a:rect l="l" t="t" r="r" b="b"/>
              <a:pathLst>
                <a:path w="1999568" h="142929" extrusionOk="0">
                  <a:moveTo>
                    <a:pt x="1996797" y="14452"/>
                  </a:moveTo>
                  <a:cubicBezTo>
                    <a:pt x="1996843" y="50650"/>
                    <a:pt x="2000333" y="85839"/>
                    <a:pt x="1999415" y="122359"/>
                  </a:cubicBezTo>
                  <a:cubicBezTo>
                    <a:pt x="1984214" y="124607"/>
                    <a:pt x="1969244" y="119606"/>
                    <a:pt x="1954043" y="119377"/>
                  </a:cubicBezTo>
                  <a:cubicBezTo>
                    <a:pt x="1899855" y="119193"/>
                    <a:pt x="1845804" y="116945"/>
                    <a:pt x="1791662" y="115936"/>
                  </a:cubicBezTo>
                  <a:cubicBezTo>
                    <a:pt x="1763236" y="115431"/>
                    <a:pt x="1734626" y="114422"/>
                    <a:pt x="1706154" y="114743"/>
                  </a:cubicBezTo>
                  <a:cubicBezTo>
                    <a:pt x="1706430" y="114101"/>
                    <a:pt x="1706751" y="113459"/>
                    <a:pt x="1707027" y="112816"/>
                  </a:cubicBezTo>
                  <a:cubicBezTo>
                    <a:pt x="1637225" y="119056"/>
                    <a:pt x="1566642" y="118597"/>
                    <a:pt x="1496610" y="121625"/>
                  </a:cubicBezTo>
                  <a:cubicBezTo>
                    <a:pt x="1439942" y="124469"/>
                    <a:pt x="1383274" y="124791"/>
                    <a:pt x="1326560" y="126580"/>
                  </a:cubicBezTo>
                  <a:cubicBezTo>
                    <a:pt x="1252671" y="130893"/>
                    <a:pt x="1178736" y="131810"/>
                    <a:pt x="1104801" y="134058"/>
                  </a:cubicBezTo>
                  <a:cubicBezTo>
                    <a:pt x="1029809" y="139380"/>
                    <a:pt x="954726" y="139426"/>
                    <a:pt x="879597" y="139655"/>
                  </a:cubicBezTo>
                  <a:cubicBezTo>
                    <a:pt x="803734" y="141949"/>
                    <a:pt x="727916" y="139243"/>
                    <a:pt x="652098" y="137591"/>
                  </a:cubicBezTo>
                  <a:cubicBezTo>
                    <a:pt x="538394" y="139931"/>
                    <a:pt x="424598" y="138692"/>
                    <a:pt x="310940" y="142087"/>
                  </a:cubicBezTo>
                  <a:cubicBezTo>
                    <a:pt x="236638" y="143509"/>
                    <a:pt x="162244" y="142867"/>
                    <a:pt x="87941" y="142087"/>
                  </a:cubicBezTo>
                  <a:cubicBezTo>
                    <a:pt x="58735" y="140848"/>
                    <a:pt x="29115" y="139655"/>
                    <a:pt x="0" y="142454"/>
                  </a:cubicBezTo>
                  <a:cubicBezTo>
                    <a:pt x="5648" y="131260"/>
                    <a:pt x="8312" y="115890"/>
                    <a:pt x="11481" y="107494"/>
                  </a:cubicBezTo>
                  <a:cubicBezTo>
                    <a:pt x="16945" y="85105"/>
                    <a:pt x="26130" y="63863"/>
                    <a:pt x="32559" y="41796"/>
                  </a:cubicBezTo>
                  <a:cubicBezTo>
                    <a:pt x="32972" y="40373"/>
                    <a:pt x="33018" y="38905"/>
                    <a:pt x="32789" y="37621"/>
                  </a:cubicBezTo>
                  <a:cubicBezTo>
                    <a:pt x="36049" y="38538"/>
                    <a:pt x="39539" y="38814"/>
                    <a:pt x="43029" y="38814"/>
                  </a:cubicBezTo>
                  <a:cubicBezTo>
                    <a:pt x="48953" y="38814"/>
                    <a:pt x="55061" y="37988"/>
                    <a:pt x="60847" y="37896"/>
                  </a:cubicBezTo>
                  <a:cubicBezTo>
                    <a:pt x="121419" y="36978"/>
                    <a:pt x="181899" y="33813"/>
                    <a:pt x="242470" y="34088"/>
                  </a:cubicBezTo>
                  <a:cubicBezTo>
                    <a:pt x="345199" y="33262"/>
                    <a:pt x="447743" y="27298"/>
                    <a:pt x="550380" y="24408"/>
                  </a:cubicBezTo>
                  <a:cubicBezTo>
                    <a:pt x="638551" y="19407"/>
                    <a:pt x="726446" y="11240"/>
                    <a:pt x="814847" y="9726"/>
                  </a:cubicBezTo>
                  <a:cubicBezTo>
                    <a:pt x="880516" y="6882"/>
                    <a:pt x="946185" y="8212"/>
                    <a:pt x="1011854" y="9543"/>
                  </a:cubicBezTo>
                  <a:cubicBezTo>
                    <a:pt x="1069395" y="10690"/>
                    <a:pt x="1126981" y="11837"/>
                    <a:pt x="1184568" y="10231"/>
                  </a:cubicBezTo>
                  <a:cubicBezTo>
                    <a:pt x="1246242" y="10369"/>
                    <a:pt x="1307778" y="7111"/>
                    <a:pt x="1369405" y="4726"/>
                  </a:cubicBezTo>
                  <a:cubicBezTo>
                    <a:pt x="1460653" y="2110"/>
                    <a:pt x="1551947" y="4313"/>
                    <a:pt x="1643195" y="4313"/>
                  </a:cubicBezTo>
                  <a:cubicBezTo>
                    <a:pt x="1660461" y="4496"/>
                    <a:pt x="1677591" y="3762"/>
                    <a:pt x="1694857" y="2936"/>
                  </a:cubicBezTo>
                  <a:cubicBezTo>
                    <a:pt x="1694811" y="1973"/>
                    <a:pt x="1694857" y="963"/>
                    <a:pt x="1694903" y="0"/>
                  </a:cubicBezTo>
                  <a:cubicBezTo>
                    <a:pt x="1706843" y="1330"/>
                    <a:pt x="1719013" y="1147"/>
                    <a:pt x="1730998" y="1973"/>
                  </a:cubicBezTo>
                  <a:cubicBezTo>
                    <a:pt x="1747393" y="3349"/>
                    <a:pt x="1763695" y="6561"/>
                    <a:pt x="1780227" y="6652"/>
                  </a:cubicBezTo>
                  <a:cubicBezTo>
                    <a:pt x="1852647" y="9313"/>
                    <a:pt x="1924148" y="11562"/>
                    <a:pt x="1996797" y="14452"/>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33" name="Google Shape;2033;p35"/>
            <p:cNvSpPr/>
            <p:nvPr/>
          </p:nvSpPr>
          <p:spPr>
            <a:xfrm>
              <a:off x="10581292" y="7426999"/>
              <a:ext cx="284397" cy="669097"/>
            </a:xfrm>
            <a:custGeom>
              <a:avLst/>
              <a:gdLst/>
              <a:ahLst/>
              <a:cxnLst/>
              <a:rect l="l" t="t" r="r" b="b"/>
              <a:pathLst>
                <a:path w="284397" h="669097" extrusionOk="0">
                  <a:moveTo>
                    <a:pt x="284397" y="572156"/>
                  </a:moveTo>
                  <a:cubicBezTo>
                    <a:pt x="283433" y="572339"/>
                    <a:pt x="282515" y="572752"/>
                    <a:pt x="281550" y="573349"/>
                  </a:cubicBezTo>
                  <a:cubicBezTo>
                    <a:pt x="274524" y="578992"/>
                    <a:pt x="273560" y="589452"/>
                    <a:pt x="269886" y="597343"/>
                  </a:cubicBezTo>
                  <a:cubicBezTo>
                    <a:pt x="260655" y="620742"/>
                    <a:pt x="255099" y="645287"/>
                    <a:pt x="247108" y="669098"/>
                  </a:cubicBezTo>
                  <a:cubicBezTo>
                    <a:pt x="214641" y="610373"/>
                    <a:pt x="189889" y="548161"/>
                    <a:pt x="164586" y="486087"/>
                  </a:cubicBezTo>
                  <a:cubicBezTo>
                    <a:pt x="149891" y="451127"/>
                    <a:pt x="133175" y="417085"/>
                    <a:pt x="118021" y="382355"/>
                  </a:cubicBezTo>
                  <a:cubicBezTo>
                    <a:pt x="118250" y="381300"/>
                    <a:pt x="118204" y="380153"/>
                    <a:pt x="117837" y="379097"/>
                  </a:cubicBezTo>
                  <a:cubicBezTo>
                    <a:pt x="112694" y="365425"/>
                    <a:pt x="107275" y="351845"/>
                    <a:pt x="101672" y="338357"/>
                  </a:cubicBezTo>
                  <a:cubicBezTo>
                    <a:pt x="85875" y="293487"/>
                    <a:pt x="67736" y="249535"/>
                    <a:pt x="48953" y="205813"/>
                  </a:cubicBezTo>
                  <a:cubicBezTo>
                    <a:pt x="33891" y="167596"/>
                    <a:pt x="18369" y="129103"/>
                    <a:pt x="0" y="92400"/>
                  </a:cubicBezTo>
                  <a:cubicBezTo>
                    <a:pt x="7072" y="90427"/>
                    <a:pt x="7990" y="79783"/>
                    <a:pt x="9919" y="73131"/>
                  </a:cubicBezTo>
                  <a:cubicBezTo>
                    <a:pt x="13823" y="59505"/>
                    <a:pt x="18644" y="46200"/>
                    <a:pt x="21997" y="32390"/>
                  </a:cubicBezTo>
                  <a:cubicBezTo>
                    <a:pt x="24477" y="21563"/>
                    <a:pt x="26819" y="10736"/>
                    <a:pt x="29666" y="0"/>
                  </a:cubicBezTo>
                  <a:cubicBezTo>
                    <a:pt x="32605" y="7754"/>
                    <a:pt x="36233" y="15369"/>
                    <a:pt x="39172" y="22939"/>
                  </a:cubicBezTo>
                  <a:cubicBezTo>
                    <a:pt x="41606" y="28032"/>
                    <a:pt x="43948" y="33125"/>
                    <a:pt x="46290" y="38309"/>
                  </a:cubicBezTo>
                  <a:cubicBezTo>
                    <a:pt x="45096" y="42713"/>
                    <a:pt x="45922" y="46796"/>
                    <a:pt x="51295" y="49549"/>
                  </a:cubicBezTo>
                  <a:cubicBezTo>
                    <a:pt x="56990" y="62533"/>
                    <a:pt x="62546" y="75608"/>
                    <a:pt x="68241" y="88592"/>
                  </a:cubicBezTo>
                  <a:cubicBezTo>
                    <a:pt x="87023" y="127956"/>
                    <a:pt x="98366" y="170991"/>
                    <a:pt x="123256" y="207327"/>
                  </a:cubicBezTo>
                  <a:cubicBezTo>
                    <a:pt x="123623" y="207831"/>
                    <a:pt x="124036" y="208336"/>
                    <a:pt x="124450" y="208749"/>
                  </a:cubicBezTo>
                  <a:cubicBezTo>
                    <a:pt x="138961" y="240360"/>
                    <a:pt x="151590" y="272796"/>
                    <a:pt x="165045" y="304865"/>
                  </a:cubicBezTo>
                  <a:cubicBezTo>
                    <a:pt x="184470" y="346478"/>
                    <a:pt x="206605" y="386759"/>
                    <a:pt x="225984" y="428417"/>
                  </a:cubicBezTo>
                  <a:cubicBezTo>
                    <a:pt x="240174" y="460074"/>
                    <a:pt x="249496" y="493657"/>
                    <a:pt x="263640" y="525359"/>
                  </a:cubicBezTo>
                  <a:cubicBezTo>
                    <a:pt x="269473" y="539031"/>
                    <a:pt x="274708" y="552978"/>
                    <a:pt x="281275" y="566329"/>
                  </a:cubicBezTo>
                  <a:cubicBezTo>
                    <a:pt x="282147" y="568302"/>
                    <a:pt x="283157" y="570321"/>
                    <a:pt x="284397" y="572156"/>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34" name="Google Shape;2034;p35"/>
            <p:cNvSpPr/>
            <p:nvPr/>
          </p:nvSpPr>
          <p:spPr>
            <a:xfrm>
              <a:off x="10620004" y="7414599"/>
              <a:ext cx="39034" cy="32540"/>
            </a:xfrm>
            <a:custGeom>
              <a:avLst/>
              <a:gdLst/>
              <a:ahLst/>
              <a:cxnLst/>
              <a:rect l="l" t="t" r="r" b="b"/>
              <a:pathLst>
                <a:path w="39034" h="32540" extrusionOk="0">
                  <a:moveTo>
                    <a:pt x="35222" y="2995"/>
                  </a:moveTo>
                  <a:cubicBezTo>
                    <a:pt x="36508" y="3178"/>
                    <a:pt x="37748" y="3362"/>
                    <a:pt x="39034" y="3545"/>
                  </a:cubicBezTo>
                  <a:cubicBezTo>
                    <a:pt x="28196" y="16942"/>
                    <a:pt x="19884" y="28595"/>
                    <a:pt x="17956" y="32541"/>
                  </a:cubicBezTo>
                  <a:cubicBezTo>
                    <a:pt x="12169" y="21897"/>
                    <a:pt x="6200" y="11436"/>
                    <a:pt x="0" y="1068"/>
                  </a:cubicBezTo>
                  <a:cubicBezTo>
                    <a:pt x="413" y="792"/>
                    <a:pt x="735" y="425"/>
                    <a:pt x="964" y="12"/>
                  </a:cubicBezTo>
                  <a:cubicBezTo>
                    <a:pt x="12491" y="-125"/>
                    <a:pt x="23926" y="884"/>
                    <a:pt x="35222" y="2995"/>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35" name="Google Shape;2035;p35"/>
          <p:cNvSpPr/>
          <p:nvPr/>
        </p:nvSpPr>
        <p:spPr>
          <a:xfrm>
            <a:off x="8875882" y="7120080"/>
            <a:ext cx="604633" cy="1028992"/>
          </a:xfrm>
          <a:custGeom>
            <a:avLst/>
            <a:gdLst/>
            <a:ahLst/>
            <a:cxnLst/>
            <a:rect l="l" t="t" r="r" b="b"/>
            <a:pathLst>
              <a:path w="604633" h="1028992" extrusionOk="0">
                <a:moveTo>
                  <a:pt x="602759" y="548185"/>
                </a:moveTo>
                <a:cubicBezTo>
                  <a:pt x="597066" y="543102"/>
                  <a:pt x="591495" y="537875"/>
                  <a:pt x="585987" y="532565"/>
                </a:cubicBezTo>
                <a:cubicBezTo>
                  <a:pt x="526215" y="475703"/>
                  <a:pt x="468169" y="417030"/>
                  <a:pt x="407801" y="360806"/>
                </a:cubicBezTo>
                <a:cubicBezTo>
                  <a:pt x="342931" y="299992"/>
                  <a:pt x="276006" y="241546"/>
                  <a:pt x="209821" y="182193"/>
                </a:cubicBezTo>
                <a:cubicBezTo>
                  <a:pt x="145958" y="124035"/>
                  <a:pt x="84850" y="62933"/>
                  <a:pt x="20104" y="5804"/>
                </a:cubicBezTo>
                <a:cubicBezTo>
                  <a:pt x="20577" y="4528"/>
                  <a:pt x="18460" y="4795"/>
                  <a:pt x="17905" y="3807"/>
                </a:cubicBezTo>
                <a:cubicBezTo>
                  <a:pt x="15890" y="1873"/>
                  <a:pt x="14369" y="1050"/>
                  <a:pt x="13342" y="967"/>
                </a:cubicBezTo>
                <a:cubicBezTo>
                  <a:pt x="13485" y="638"/>
                  <a:pt x="13609" y="309"/>
                  <a:pt x="13753" y="0"/>
                </a:cubicBezTo>
                <a:cubicBezTo>
                  <a:pt x="10916" y="0"/>
                  <a:pt x="8388" y="1317"/>
                  <a:pt x="6517" y="4651"/>
                </a:cubicBezTo>
                <a:cubicBezTo>
                  <a:pt x="4709" y="13747"/>
                  <a:pt x="6189" y="23338"/>
                  <a:pt x="5140" y="32578"/>
                </a:cubicBezTo>
                <a:cubicBezTo>
                  <a:pt x="3825" y="53610"/>
                  <a:pt x="927" y="74767"/>
                  <a:pt x="1029" y="95902"/>
                </a:cubicBezTo>
                <a:cubicBezTo>
                  <a:pt x="762" y="107509"/>
                  <a:pt x="1728" y="119054"/>
                  <a:pt x="2448" y="130620"/>
                </a:cubicBezTo>
                <a:cubicBezTo>
                  <a:pt x="-2465" y="190796"/>
                  <a:pt x="1153" y="251136"/>
                  <a:pt x="3475" y="311332"/>
                </a:cubicBezTo>
                <a:cubicBezTo>
                  <a:pt x="4441" y="354014"/>
                  <a:pt x="9190" y="396368"/>
                  <a:pt x="10937" y="439050"/>
                </a:cubicBezTo>
                <a:cubicBezTo>
                  <a:pt x="12108" y="475106"/>
                  <a:pt x="17103" y="510874"/>
                  <a:pt x="19282" y="546868"/>
                </a:cubicBezTo>
                <a:cubicBezTo>
                  <a:pt x="24215" y="613609"/>
                  <a:pt x="28922" y="680081"/>
                  <a:pt x="32683" y="747089"/>
                </a:cubicBezTo>
                <a:cubicBezTo>
                  <a:pt x="33567" y="762895"/>
                  <a:pt x="34369" y="778638"/>
                  <a:pt x="35458" y="794423"/>
                </a:cubicBezTo>
                <a:cubicBezTo>
                  <a:pt x="35787" y="799218"/>
                  <a:pt x="36116" y="804795"/>
                  <a:pt x="36445" y="810372"/>
                </a:cubicBezTo>
                <a:cubicBezTo>
                  <a:pt x="36445" y="814735"/>
                  <a:pt x="37287" y="820251"/>
                  <a:pt x="42385" y="821136"/>
                </a:cubicBezTo>
                <a:cubicBezTo>
                  <a:pt x="53608" y="822885"/>
                  <a:pt x="66084" y="794464"/>
                  <a:pt x="72764" y="786109"/>
                </a:cubicBezTo>
                <a:cubicBezTo>
                  <a:pt x="83740" y="769480"/>
                  <a:pt x="97635" y="755054"/>
                  <a:pt x="108549" y="738405"/>
                </a:cubicBezTo>
                <a:cubicBezTo>
                  <a:pt x="122526" y="714676"/>
                  <a:pt x="138292" y="692285"/>
                  <a:pt x="152474" y="668536"/>
                </a:cubicBezTo>
                <a:cubicBezTo>
                  <a:pt x="165978" y="646804"/>
                  <a:pt x="176708" y="623487"/>
                  <a:pt x="190356" y="601857"/>
                </a:cubicBezTo>
                <a:cubicBezTo>
                  <a:pt x="192329" y="605109"/>
                  <a:pt x="194713" y="608217"/>
                  <a:pt x="196358" y="611489"/>
                </a:cubicBezTo>
                <a:cubicBezTo>
                  <a:pt x="218207" y="644252"/>
                  <a:pt x="232410" y="681008"/>
                  <a:pt x="248607" y="716693"/>
                </a:cubicBezTo>
                <a:cubicBezTo>
                  <a:pt x="259789" y="743262"/>
                  <a:pt x="275081" y="767813"/>
                  <a:pt x="286160" y="794423"/>
                </a:cubicBezTo>
                <a:cubicBezTo>
                  <a:pt x="302275" y="830314"/>
                  <a:pt x="316642" y="866946"/>
                  <a:pt x="334463" y="902035"/>
                </a:cubicBezTo>
                <a:cubicBezTo>
                  <a:pt x="348625" y="931937"/>
                  <a:pt x="360300" y="962890"/>
                  <a:pt x="372036" y="993821"/>
                </a:cubicBezTo>
                <a:cubicBezTo>
                  <a:pt x="375160" y="1002321"/>
                  <a:pt x="378038" y="1010902"/>
                  <a:pt x="381471" y="1019278"/>
                </a:cubicBezTo>
                <a:cubicBezTo>
                  <a:pt x="382909" y="1023744"/>
                  <a:pt x="385561" y="1027840"/>
                  <a:pt x="390535" y="1028642"/>
                </a:cubicBezTo>
                <a:cubicBezTo>
                  <a:pt x="392097" y="1028889"/>
                  <a:pt x="393659" y="1028992"/>
                  <a:pt x="395180" y="1028992"/>
                </a:cubicBezTo>
                <a:cubicBezTo>
                  <a:pt x="408870" y="1028992"/>
                  <a:pt x="421223" y="1020163"/>
                  <a:pt x="433083" y="1014092"/>
                </a:cubicBezTo>
                <a:cubicBezTo>
                  <a:pt x="438838" y="1011211"/>
                  <a:pt x="444901" y="1008248"/>
                  <a:pt x="450924" y="1005202"/>
                </a:cubicBezTo>
                <a:cubicBezTo>
                  <a:pt x="464860" y="998699"/>
                  <a:pt x="479782" y="991722"/>
                  <a:pt x="493389" y="984169"/>
                </a:cubicBezTo>
                <a:cubicBezTo>
                  <a:pt x="498261" y="981597"/>
                  <a:pt x="505249" y="980074"/>
                  <a:pt x="506030" y="973653"/>
                </a:cubicBezTo>
                <a:cubicBezTo>
                  <a:pt x="507161" y="961305"/>
                  <a:pt x="501405" y="949410"/>
                  <a:pt x="498117" y="937720"/>
                </a:cubicBezTo>
                <a:cubicBezTo>
                  <a:pt x="489710" y="909979"/>
                  <a:pt x="478693" y="883143"/>
                  <a:pt x="468971" y="855854"/>
                </a:cubicBezTo>
                <a:cubicBezTo>
                  <a:pt x="462599" y="837888"/>
                  <a:pt x="453760" y="820992"/>
                  <a:pt x="446649" y="803334"/>
                </a:cubicBezTo>
                <a:cubicBezTo>
                  <a:pt x="441695" y="789731"/>
                  <a:pt x="436659" y="776189"/>
                  <a:pt x="430328" y="763162"/>
                </a:cubicBezTo>
                <a:cubicBezTo>
                  <a:pt x="422374" y="745690"/>
                  <a:pt x="416105" y="727497"/>
                  <a:pt x="407904" y="710149"/>
                </a:cubicBezTo>
                <a:cubicBezTo>
                  <a:pt x="396948" y="688704"/>
                  <a:pt x="386876" y="666746"/>
                  <a:pt x="375839" y="645301"/>
                </a:cubicBezTo>
                <a:cubicBezTo>
                  <a:pt x="373208" y="640074"/>
                  <a:pt x="370515" y="634662"/>
                  <a:pt x="367843" y="629188"/>
                </a:cubicBezTo>
                <a:cubicBezTo>
                  <a:pt x="360402" y="611345"/>
                  <a:pt x="349940" y="594716"/>
                  <a:pt x="339766" y="578314"/>
                </a:cubicBezTo>
                <a:cubicBezTo>
                  <a:pt x="327269" y="559566"/>
                  <a:pt x="318944" y="538327"/>
                  <a:pt x="306570" y="519538"/>
                </a:cubicBezTo>
                <a:cubicBezTo>
                  <a:pt x="307906" y="519950"/>
                  <a:pt x="309243" y="520053"/>
                  <a:pt x="310311" y="519394"/>
                </a:cubicBezTo>
                <a:cubicBezTo>
                  <a:pt x="313066" y="520114"/>
                  <a:pt x="315717" y="521184"/>
                  <a:pt x="318513" y="521699"/>
                </a:cubicBezTo>
                <a:cubicBezTo>
                  <a:pt x="318698" y="521781"/>
                  <a:pt x="318862" y="521843"/>
                  <a:pt x="319047" y="521884"/>
                </a:cubicBezTo>
                <a:cubicBezTo>
                  <a:pt x="322397" y="523284"/>
                  <a:pt x="326262" y="523798"/>
                  <a:pt x="329694" y="524683"/>
                </a:cubicBezTo>
                <a:cubicBezTo>
                  <a:pt x="377031" y="531536"/>
                  <a:pt x="424018" y="540488"/>
                  <a:pt x="471643" y="545530"/>
                </a:cubicBezTo>
                <a:cubicBezTo>
                  <a:pt x="494581" y="550161"/>
                  <a:pt x="517870" y="552157"/>
                  <a:pt x="541137" y="554812"/>
                </a:cubicBezTo>
                <a:cubicBezTo>
                  <a:pt x="557272" y="557343"/>
                  <a:pt x="574189" y="561336"/>
                  <a:pt x="590755" y="561151"/>
                </a:cubicBezTo>
                <a:cubicBezTo>
                  <a:pt x="592749" y="561212"/>
                  <a:pt x="594784" y="561356"/>
                  <a:pt x="596778" y="561068"/>
                </a:cubicBezTo>
                <a:cubicBezTo>
                  <a:pt x="598957" y="560698"/>
                  <a:pt x="600272" y="559319"/>
                  <a:pt x="600848" y="557652"/>
                </a:cubicBezTo>
                <a:cubicBezTo>
                  <a:pt x="601752" y="557343"/>
                  <a:pt x="602574" y="556849"/>
                  <a:pt x="603232" y="556108"/>
                </a:cubicBezTo>
                <a:cubicBezTo>
                  <a:pt x="605287" y="553824"/>
                  <a:pt x="605041" y="550223"/>
                  <a:pt x="602759" y="5481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036" name="Google Shape;2036;p35"/>
          <p:cNvGrpSpPr/>
          <p:nvPr/>
        </p:nvGrpSpPr>
        <p:grpSpPr>
          <a:xfrm>
            <a:off x="8875882" y="7120080"/>
            <a:ext cx="604633" cy="1028992"/>
            <a:chOff x="8875882" y="7120080"/>
            <a:chExt cx="604633" cy="1028992"/>
          </a:xfrm>
        </p:grpSpPr>
        <p:sp>
          <p:nvSpPr>
            <p:cNvPr id="2037" name="Google Shape;2037;p35"/>
            <p:cNvSpPr/>
            <p:nvPr/>
          </p:nvSpPr>
          <p:spPr>
            <a:xfrm>
              <a:off x="8875882" y="7120080"/>
              <a:ext cx="604633" cy="1028992"/>
            </a:xfrm>
            <a:custGeom>
              <a:avLst/>
              <a:gdLst/>
              <a:ahLst/>
              <a:cxnLst/>
              <a:rect l="l" t="t" r="r" b="b"/>
              <a:pathLst>
                <a:path w="604633" h="1028992" extrusionOk="0">
                  <a:moveTo>
                    <a:pt x="602759" y="548185"/>
                  </a:moveTo>
                  <a:cubicBezTo>
                    <a:pt x="597066" y="543102"/>
                    <a:pt x="591495" y="537875"/>
                    <a:pt x="585987" y="532565"/>
                  </a:cubicBezTo>
                  <a:cubicBezTo>
                    <a:pt x="526215" y="475703"/>
                    <a:pt x="468169" y="417030"/>
                    <a:pt x="407801" y="360806"/>
                  </a:cubicBezTo>
                  <a:cubicBezTo>
                    <a:pt x="342931" y="299992"/>
                    <a:pt x="276006" y="241546"/>
                    <a:pt x="209821" y="182193"/>
                  </a:cubicBezTo>
                  <a:cubicBezTo>
                    <a:pt x="145958" y="124035"/>
                    <a:pt x="84850" y="62933"/>
                    <a:pt x="20104" y="5804"/>
                  </a:cubicBezTo>
                  <a:cubicBezTo>
                    <a:pt x="20577" y="4528"/>
                    <a:pt x="18460" y="4795"/>
                    <a:pt x="17905" y="3807"/>
                  </a:cubicBezTo>
                  <a:cubicBezTo>
                    <a:pt x="15890" y="1873"/>
                    <a:pt x="14369" y="1050"/>
                    <a:pt x="13342" y="967"/>
                  </a:cubicBezTo>
                  <a:cubicBezTo>
                    <a:pt x="13485" y="638"/>
                    <a:pt x="13609" y="309"/>
                    <a:pt x="13753" y="0"/>
                  </a:cubicBezTo>
                  <a:cubicBezTo>
                    <a:pt x="10916" y="0"/>
                    <a:pt x="8388" y="1317"/>
                    <a:pt x="6517" y="4651"/>
                  </a:cubicBezTo>
                  <a:cubicBezTo>
                    <a:pt x="4709" y="13747"/>
                    <a:pt x="6189" y="23338"/>
                    <a:pt x="5140" y="32578"/>
                  </a:cubicBezTo>
                  <a:cubicBezTo>
                    <a:pt x="3825" y="53610"/>
                    <a:pt x="927" y="74767"/>
                    <a:pt x="1029" y="95902"/>
                  </a:cubicBezTo>
                  <a:cubicBezTo>
                    <a:pt x="762" y="107509"/>
                    <a:pt x="1728" y="119054"/>
                    <a:pt x="2448" y="130620"/>
                  </a:cubicBezTo>
                  <a:cubicBezTo>
                    <a:pt x="-2465" y="190796"/>
                    <a:pt x="1153" y="251136"/>
                    <a:pt x="3475" y="311332"/>
                  </a:cubicBezTo>
                  <a:cubicBezTo>
                    <a:pt x="4441" y="354014"/>
                    <a:pt x="9190" y="396368"/>
                    <a:pt x="10937" y="439050"/>
                  </a:cubicBezTo>
                  <a:cubicBezTo>
                    <a:pt x="12108" y="475106"/>
                    <a:pt x="17103" y="510874"/>
                    <a:pt x="19282" y="546868"/>
                  </a:cubicBezTo>
                  <a:cubicBezTo>
                    <a:pt x="24215" y="613609"/>
                    <a:pt x="28922" y="680081"/>
                    <a:pt x="32683" y="747089"/>
                  </a:cubicBezTo>
                  <a:cubicBezTo>
                    <a:pt x="33567" y="762895"/>
                    <a:pt x="34369" y="778638"/>
                    <a:pt x="35458" y="794423"/>
                  </a:cubicBezTo>
                  <a:cubicBezTo>
                    <a:pt x="35787" y="799218"/>
                    <a:pt x="36116" y="804795"/>
                    <a:pt x="36445" y="810372"/>
                  </a:cubicBezTo>
                  <a:cubicBezTo>
                    <a:pt x="36445" y="814735"/>
                    <a:pt x="37287" y="820251"/>
                    <a:pt x="42385" y="821136"/>
                  </a:cubicBezTo>
                  <a:cubicBezTo>
                    <a:pt x="53608" y="822885"/>
                    <a:pt x="66084" y="794464"/>
                    <a:pt x="72764" y="786109"/>
                  </a:cubicBezTo>
                  <a:cubicBezTo>
                    <a:pt x="83740" y="769480"/>
                    <a:pt x="97635" y="755054"/>
                    <a:pt x="108549" y="738405"/>
                  </a:cubicBezTo>
                  <a:cubicBezTo>
                    <a:pt x="122526" y="714676"/>
                    <a:pt x="138292" y="692285"/>
                    <a:pt x="152474" y="668536"/>
                  </a:cubicBezTo>
                  <a:cubicBezTo>
                    <a:pt x="165978" y="646804"/>
                    <a:pt x="176708" y="623487"/>
                    <a:pt x="190356" y="601857"/>
                  </a:cubicBezTo>
                  <a:cubicBezTo>
                    <a:pt x="192329" y="605109"/>
                    <a:pt x="194713" y="608217"/>
                    <a:pt x="196358" y="611489"/>
                  </a:cubicBezTo>
                  <a:cubicBezTo>
                    <a:pt x="218207" y="644252"/>
                    <a:pt x="232410" y="681008"/>
                    <a:pt x="248607" y="716693"/>
                  </a:cubicBezTo>
                  <a:cubicBezTo>
                    <a:pt x="259789" y="743262"/>
                    <a:pt x="275081" y="767813"/>
                    <a:pt x="286160" y="794423"/>
                  </a:cubicBezTo>
                  <a:cubicBezTo>
                    <a:pt x="302275" y="830314"/>
                    <a:pt x="316642" y="866946"/>
                    <a:pt x="334463" y="902035"/>
                  </a:cubicBezTo>
                  <a:cubicBezTo>
                    <a:pt x="348625" y="931937"/>
                    <a:pt x="360300" y="962890"/>
                    <a:pt x="372036" y="993821"/>
                  </a:cubicBezTo>
                  <a:cubicBezTo>
                    <a:pt x="375160" y="1002321"/>
                    <a:pt x="378038" y="1010902"/>
                    <a:pt x="381471" y="1019278"/>
                  </a:cubicBezTo>
                  <a:cubicBezTo>
                    <a:pt x="382909" y="1023744"/>
                    <a:pt x="385561" y="1027840"/>
                    <a:pt x="390535" y="1028642"/>
                  </a:cubicBezTo>
                  <a:cubicBezTo>
                    <a:pt x="392097" y="1028889"/>
                    <a:pt x="393659" y="1028992"/>
                    <a:pt x="395180" y="1028992"/>
                  </a:cubicBezTo>
                  <a:cubicBezTo>
                    <a:pt x="408870" y="1028992"/>
                    <a:pt x="421223" y="1020163"/>
                    <a:pt x="433083" y="1014092"/>
                  </a:cubicBezTo>
                  <a:cubicBezTo>
                    <a:pt x="438838" y="1011211"/>
                    <a:pt x="444901" y="1008248"/>
                    <a:pt x="450924" y="1005202"/>
                  </a:cubicBezTo>
                  <a:cubicBezTo>
                    <a:pt x="464860" y="998699"/>
                    <a:pt x="479782" y="991722"/>
                    <a:pt x="493389" y="984169"/>
                  </a:cubicBezTo>
                  <a:cubicBezTo>
                    <a:pt x="498261" y="981597"/>
                    <a:pt x="505249" y="980074"/>
                    <a:pt x="506030" y="973653"/>
                  </a:cubicBezTo>
                  <a:cubicBezTo>
                    <a:pt x="507161" y="961305"/>
                    <a:pt x="501405" y="949410"/>
                    <a:pt x="498117" y="937720"/>
                  </a:cubicBezTo>
                  <a:cubicBezTo>
                    <a:pt x="489710" y="909979"/>
                    <a:pt x="478693" y="883143"/>
                    <a:pt x="468971" y="855854"/>
                  </a:cubicBezTo>
                  <a:cubicBezTo>
                    <a:pt x="462599" y="837888"/>
                    <a:pt x="453760" y="820992"/>
                    <a:pt x="446649" y="803334"/>
                  </a:cubicBezTo>
                  <a:cubicBezTo>
                    <a:pt x="441695" y="789731"/>
                    <a:pt x="436659" y="776189"/>
                    <a:pt x="430328" y="763162"/>
                  </a:cubicBezTo>
                  <a:cubicBezTo>
                    <a:pt x="422374" y="745690"/>
                    <a:pt x="416105" y="727497"/>
                    <a:pt x="407904" y="710149"/>
                  </a:cubicBezTo>
                  <a:cubicBezTo>
                    <a:pt x="396948" y="688704"/>
                    <a:pt x="386876" y="666746"/>
                    <a:pt x="375839" y="645301"/>
                  </a:cubicBezTo>
                  <a:cubicBezTo>
                    <a:pt x="373208" y="640074"/>
                    <a:pt x="370515" y="634662"/>
                    <a:pt x="367843" y="629188"/>
                  </a:cubicBezTo>
                  <a:cubicBezTo>
                    <a:pt x="360402" y="611345"/>
                    <a:pt x="349940" y="594716"/>
                    <a:pt x="339766" y="578314"/>
                  </a:cubicBezTo>
                  <a:cubicBezTo>
                    <a:pt x="327269" y="559566"/>
                    <a:pt x="318944" y="538327"/>
                    <a:pt x="306570" y="519538"/>
                  </a:cubicBezTo>
                  <a:cubicBezTo>
                    <a:pt x="307906" y="519950"/>
                    <a:pt x="309243" y="520053"/>
                    <a:pt x="310311" y="519394"/>
                  </a:cubicBezTo>
                  <a:cubicBezTo>
                    <a:pt x="313066" y="520114"/>
                    <a:pt x="315717" y="521184"/>
                    <a:pt x="318513" y="521699"/>
                  </a:cubicBezTo>
                  <a:cubicBezTo>
                    <a:pt x="318698" y="521781"/>
                    <a:pt x="318862" y="521843"/>
                    <a:pt x="319047" y="521884"/>
                  </a:cubicBezTo>
                  <a:cubicBezTo>
                    <a:pt x="322397" y="523284"/>
                    <a:pt x="326262" y="523798"/>
                    <a:pt x="329694" y="524683"/>
                  </a:cubicBezTo>
                  <a:cubicBezTo>
                    <a:pt x="377031" y="531536"/>
                    <a:pt x="424018" y="540488"/>
                    <a:pt x="471643" y="545530"/>
                  </a:cubicBezTo>
                  <a:cubicBezTo>
                    <a:pt x="494581" y="550161"/>
                    <a:pt x="517870" y="552157"/>
                    <a:pt x="541137" y="554812"/>
                  </a:cubicBezTo>
                  <a:cubicBezTo>
                    <a:pt x="557272" y="557343"/>
                    <a:pt x="574189" y="561336"/>
                    <a:pt x="590755" y="561151"/>
                  </a:cubicBezTo>
                  <a:cubicBezTo>
                    <a:pt x="592749" y="561212"/>
                    <a:pt x="594784" y="561356"/>
                    <a:pt x="596778" y="561068"/>
                  </a:cubicBezTo>
                  <a:cubicBezTo>
                    <a:pt x="598957" y="560698"/>
                    <a:pt x="600272" y="559319"/>
                    <a:pt x="600848" y="557652"/>
                  </a:cubicBezTo>
                  <a:cubicBezTo>
                    <a:pt x="601752" y="557343"/>
                    <a:pt x="602574" y="556849"/>
                    <a:pt x="603232" y="556108"/>
                  </a:cubicBezTo>
                  <a:cubicBezTo>
                    <a:pt x="605287" y="553824"/>
                    <a:pt x="605041" y="550223"/>
                    <a:pt x="602759" y="548185"/>
                  </a:cubicBezTo>
                  <a:close/>
                  <a:moveTo>
                    <a:pt x="501590" y="539377"/>
                  </a:moveTo>
                  <a:cubicBezTo>
                    <a:pt x="477521" y="534850"/>
                    <a:pt x="452959" y="532195"/>
                    <a:pt x="428622" y="529334"/>
                  </a:cubicBezTo>
                  <a:cubicBezTo>
                    <a:pt x="394461" y="524704"/>
                    <a:pt x="359786" y="518571"/>
                    <a:pt x="325213" y="516410"/>
                  </a:cubicBezTo>
                  <a:cubicBezTo>
                    <a:pt x="324658" y="516431"/>
                    <a:pt x="323795" y="516328"/>
                    <a:pt x="322788" y="516184"/>
                  </a:cubicBezTo>
                  <a:cubicBezTo>
                    <a:pt x="321287" y="515011"/>
                    <a:pt x="319068" y="514887"/>
                    <a:pt x="317279" y="514373"/>
                  </a:cubicBezTo>
                  <a:cubicBezTo>
                    <a:pt x="312860" y="513755"/>
                    <a:pt x="308235" y="512850"/>
                    <a:pt x="303816" y="513097"/>
                  </a:cubicBezTo>
                  <a:cubicBezTo>
                    <a:pt x="302932" y="513385"/>
                    <a:pt x="302336" y="514105"/>
                    <a:pt x="302090" y="514949"/>
                  </a:cubicBezTo>
                  <a:cubicBezTo>
                    <a:pt x="300856" y="514537"/>
                    <a:pt x="299726" y="514887"/>
                    <a:pt x="299397" y="516924"/>
                  </a:cubicBezTo>
                  <a:cubicBezTo>
                    <a:pt x="301473" y="529478"/>
                    <a:pt x="308996" y="540612"/>
                    <a:pt x="313682" y="552384"/>
                  </a:cubicBezTo>
                  <a:cubicBezTo>
                    <a:pt x="322377" y="571564"/>
                    <a:pt x="333538" y="589345"/>
                    <a:pt x="344945" y="606961"/>
                  </a:cubicBezTo>
                  <a:cubicBezTo>
                    <a:pt x="347700" y="613073"/>
                    <a:pt x="350475" y="619206"/>
                    <a:pt x="353352" y="625030"/>
                  </a:cubicBezTo>
                  <a:cubicBezTo>
                    <a:pt x="369652" y="658452"/>
                    <a:pt x="386589" y="691297"/>
                    <a:pt x="402436" y="725172"/>
                  </a:cubicBezTo>
                  <a:cubicBezTo>
                    <a:pt x="413207" y="753428"/>
                    <a:pt x="426814" y="780490"/>
                    <a:pt x="436844" y="809035"/>
                  </a:cubicBezTo>
                  <a:cubicBezTo>
                    <a:pt x="448498" y="835192"/>
                    <a:pt x="459742" y="861472"/>
                    <a:pt x="468991" y="888617"/>
                  </a:cubicBezTo>
                  <a:cubicBezTo>
                    <a:pt x="475671" y="905801"/>
                    <a:pt x="481879" y="923150"/>
                    <a:pt x="487305" y="940746"/>
                  </a:cubicBezTo>
                  <a:cubicBezTo>
                    <a:pt x="490265" y="950645"/>
                    <a:pt x="494458" y="960523"/>
                    <a:pt x="495116" y="970916"/>
                  </a:cubicBezTo>
                  <a:cubicBezTo>
                    <a:pt x="476843" y="980280"/>
                    <a:pt x="458426" y="989294"/>
                    <a:pt x="439907" y="998205"/>
                  </a:cubicBezTo>
                  <a:cubicBezTo>
                    <a:pt x="424820" y="1004070"/>
                    <a:pt x="410021" y="1017879"/>
                    <a:pt x="393043" y="1017653"/>
                  </a:cubicBezTo>
                  <a:cubicBezTo>
                    <a:pt x="374256" y="967602"/>
                    <a:pt x="355778" y="917346"/>
                    <a:pt x="331338" y="869704"/>
                  </a:cubicBezTo>
                  <a:cubicBezTo>
                    <a:pt x="314731" y="834410"/>
                    <a:pt x="301144" y="797736"/>
                    <a:pt x="283591" y="762874"/>
                  </a:cubicBezTo>
                  <a:cubicBezTo>
                    <a:pt x="251731" y="707782"/>
                    <a:pt x="234815" y="643614"/>
                    <a:pt x="193460" y="594387"/>
                  </a:cubicBezTo>
                  <a:cubicBezTo>
                    <a:pt x="192864" y="591362"/>
                    <a:pt x="189739" y="588872"/>
                    <a:pt x="186430" y="589859"/>
                  </a:cubicBezTo>
                  <a:cubicBezTo>
                    <a:pt x="184991" y="590250"/>
                    <a:pt x="183840" y="591197"/>
                    <a:pt x="183059" y="592452"/>
                  </a:cubicBezTo>
                  <a:cubicBezTo>
                    <a:pt x="180264" y="596918"/>
                    <a:pt x="177427" y="601364"/>
                    <a:pt x="174755" y="605891"/>
                  </a:cubicBezTo>
                  <a:cubicBezTo>
                    <a:pt x="161909" y="628138"/>
                    <a:pt x="150645" y="651228"/>
                    <a:pt x="136730" y="672858"/>
                  </a:cubicBezTo>
                  <a:cubicBezTo>
                    <a:pt x="123225" y="694014"/>
                    <a:pt x="109557" y="715149"/>
                    <a:pt x="96340" y="736573"/>
                  </a:cubicBezTo>
                  <a:cubicBezTo>
                    <a:pt x="88982" y="747151"/>
                    <a:pt x="79527" y="757503"/>
                    <a:pt x="71901" y="768081"/>
                  </a:cubicBezTo>
                  <a:cubicBezTo>
                    <a:pt x="62919" y="779647"/>
                    <a:pt x="55827" y="792530"/>
                    <a:pt x="47400" y="804466"/>
                  </a:cubicBezTo>
                  <a:cubicBezTo>
                    <a:pt x="40679" y="692182"/>
                    <a:pt x="34163" y="579693"/>
                    <a:pt x="23393" y="467677"/>
                  </a:cubicBezTo>
                  <a:cubicBezTo>
                    <a:pt x="21193" y="427484"/>
                    <a:pt x="18562" y="386613"/>
                    <a:pt x="15253" y="346400"/>
                  </a:cubicBezTo>
                  <a:cubicBezTo>
                    <a:pt x="14308" y="326046"/>
                    <a:pt x="13239" y="305693"/>
                    <a:pt x="12232" y="285339"/>
                  </a:cubicBezTo>
                  <a:cubicBezTo>
                    <a:pt x="12540" y="277540"/>
                    <a:pt x="12869" y="269761"/>
                    <a:pt x="12972" y="261961"/>
                  </a:cubicBezTo>
                  <a:cubicBezTo>
                    <a:pt x="12848" y="214216"/>
                    <a:pt x="13629" y="166470"/>
                    <a:pt x="14410" y="118705"/>
                  </a:cubicBezTo>
                  <a:cubicBezTo>
                    <a:pt x="14349" y="97610"/>
                    <a:pt x="14472" y="76536"/>
                    <a:pt x="16199" y="55483"/>
                  </a:cubicBezTo>
                  <a:cubicBezTo>
                    <a:pt x="17267" y="44514"/>
                    <a:pt x="16815" y="33401"/>
                    <a:pt x="17185" y="22391"/>
                  </a:cubicBezTo>
                  <a:cubicBezTo>
                    <a:pt x="17041" y="22041"/>
                    <a:pt x="16897" y="21691"/>
                    <a:pt x="16754" y="21362"/>
                  </a:cubicBezTo>
                  <a:lnTo>
                    <a:pt x="16754" y="21362"/>
                  </a:lnTo>
                  <a:cubicBezTo>
                    <a:pt x="16733" y="21321"/>
                    <a:pt x="16733" y="21300"/>
                    <a:pt x="16712" y="21259"/>
                  </a:cubicBezTo>
                  <a:cubicBezTo>
                    <a:pt x="15849" y="19160"/>
                    <a:pt x="14965" y="17061"/>
                    <a:pt x="14020" y="14982"/>
                  </a:cubicBezTo>
                  <a:cubicBezTo>
                    <a:pt x="14308" y="15517"/>
                    <a:pt x="14616" y="16073"/>
                    <a:pt x="14904" y="16608"/>
                  </a:cubicBezTo>
                  <a:cubicBezTo>
                    <a:pt x="14883" y="16608"/>
                    <a:pt x="14883" y="16587"/>
                    <a:pt x="14863" y="16546"/>
                  </a:cubicBezTo>
                  <a:cubicBezTo>
                    <a:pt x="14883" y="16567"/>
                    <a:pt x="14883" y="16587"/>
                    <a:pt x="14904" y="16608"/>
                  </a:cubicBezTo>
                  <a:cubicBezTo>
                    <a:pt x="13342" y="13768"/>
                    <a:pt x="12170" y="11175"/>
                    <a:pt x="12005" y="7882"/>
                  </a:cubicBezTo>
                  <a:cubicBezTo>
                    <a:pt x="12005" y="7820"/>
                    <a:pt x="12005" y="7759"/>
                    <a:pt x="12005" y="7697"/>
                  </a:cubicBezTo>
                  <a:cubicBezTo>
                    <a:pt x="11985" y="7121"/>
                    <a:pt x="12005" y="6544"/>
                    <a:pt x="12047" y="5968"/>
                  </a:cubicBezTo>
                  <a:cubicBezTo>
                    <a:pt x="12067" y="5762"/>
                    <a:pt x="12108" y="5536"/>
                    <a:pt x="12129" y="5310"/>
                  </a:cubicBezTo>
                  <a:cubicBezTo>
                    <a:pt x="12170" y="4980"/>
                    <a:pt x="12232" y="4651"/>
                    <a:pt x="12293" y="4322"/>
                  </a:cubicBezTo>
                  <a:cubicBezTo>
                    <a:pt x="12643" y="5186"/>
                    <a:pt x="13198" y="6153"/>
                    <a:pt x="14020" y="7162"/>
                  </a:cubicBezTo>
                  <a:cubicBezTo>
                    <a:pt x="27894" y="25869"/>
                    <a:pt x="46763" y="40007"/>
                    <a:pt x="63021" y="56471"/>
                  </a:cubicBezTo>
                  <a:cubicBezTo>
                    <a:pt x="129494" y="122491"/>
                    <a:pt x="197694" y="186988"/>
                    <a:pt x="268072" y="248893"/>
                  </a:cubicBezTo>
                  <a:cubicBezTo>
                    <a:pt x="324946" y="298902"/>
                    <a:pt x="380505" y="350392"/>
                    <a:pt x="435508" y="402439"/>
                  </a:cubicBezTo>
                  <a:cubicBezTo>
                    <a:pt x="486730" y="451254"/>
                    <a:pt x="536512" y="501572"/>
                    <a:pt x="588166" y="549935"/>
                  </a:cubicBezTo>
                  <a:cubicBezTo>
                    <a:pt x="572544" y="549276"/>
                    <a:pt x="557190" y="545963"/>
                    <a:pt x="541733" y="543596"/>
                  </a:cubicBezTo>
                  <a:cubicBezTo>
                    <a:pt x="528393" y="541867"/>
                    <a:pt x="514971" y="540776"/>
                    <a:pt x="501590" y="5393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38" name="Google Shape;2038;p35"/>
            <p:cNvSpPr/>
            <p:nvPr/>
          </p:nvSpPr>
          <p:spPr>
            <a:xfrm>
              <a:off x="9196429" y="7633629"/>
              <a:ext cx="1399" cy="1399"/>
            </a:xfrm>
            <a:custGeom>
              <a:avLst/>
              <a:gdLst/>
              <a:ahLst/>
              <a:cxnLst/>
              <a:rect l="l" t="t" r="r" b="b"/>
              <a:pathLst>
                <a:path w="1399" h="1399" extrusionOk="0">
                  <a:moveTo>
                    <a:pt x="659" y="0"/>
                  </a:moveTo>
                  <a:cubicBezTo>
                    <a:pt x="268" y="0"/>
                    <a:pt x="-20" y="391"/>
                    <a:pt x="1" y="741"/>
                  </a:cubicBezTo>
                  <a:cubicBezTo>
                    <a:pt x="22" y="1132"/>
                    <a:pt x="371" y="1399"/>
                    <a:pt x="741" y="1399"/>
                  </a:cubicBezTo>
                  <a:cubicBezTo>
                    <a:pt x="1111" y="1399"/>
                    <a:pt x="1419" y="1008"/>
                    <a:pt x="1399" y="659"/>
                  </a:cubicBezTo>
                  <a:cubicBezTo>
                    <a:pt x="1378" y="247"/>
                    <a:pt x="1049" y="0"/>
                    <a:pt x="65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39" name="Google Shape;2039;p35"/>
          <p:cNvSpPr/>
          <p:nvPr/>
        </p:nvSpPr>
        <p:spPr>
          <a:xfrm>
            <a:off x="8887880" y="7124401"/>
            <a:ext cx="576167" cy="1013312"/>
          </a:xfrm>
          <a:custGeom>
            <a:avLst/>
            <a:gdLst/>
            <a:ahLst/>
            <a:cxnLst/>
            <a:rect l="l" t="t" r="r" b="b"/>
            <a:pathLst>
              <a:path w="576167" h="1013312" extrusionOk="0">
                <a:moveTo>
                  <a:pt x="309289" y="510627"/>
                </a:moveTo>
                <a:cubicBezTo>
                  <a:pt x="309680" y="510627"/>
                  <a:pt x="309968" y="510236"/>
                  <a:pt x="309947" y="509886"/>
                </a:cubicBezTo>
                <a:cubicBezTo>
                  <a:pt x="309926" y="509495"/>
                  <a:pt x="309577" y="509228"/>
                  <a:pt x="309207" y="509228"/>
                </a:cubicBezTo>
                <a:cubicBezTo>
                  <a:pt x="308817" y="509228"/>
                  <a:pt x="308529" y="509619"/>
                  <a:pt x="308549" y="509968"/>
                </a:cubicBezTo>
                <a:cubicBezTo>
                  <a:pt x="308570" y="510359"/>
                  <a:pt x="308899" y="510627"/>
                  <a:pt x="309289" y="510627"/>
                </a:cubicBezTo>
                <a:close/>
                <a:moveTo>
                  <a:pt x="576168" y="545654"/>
                </a:moveTo>
                <a:cubicBezTo>
                  <a:pt x="560546" y="544995"/>
                  <a:pt x="545192" y="541682"/>
                  <a:pt x="529735" y="539295"/>
                </a:cubicBezTo>
                <a:cubicBezTo>
                  <a:pt x="516395" y="537525"/>
                  <a:pt x="502973" y="536455"/>
                  <a:pt x="489592" y="535035"/>
                </a:cubicBezTo>
                <a:cubicBezTo>
                  <a:pt x="465523" y="530507"/>
                  <a:pt x="440961" y="527852"/>
                  <a:pt x="416624" y="524992"/>
                </a:cubicBezTo>
                <a:cubicBezTo>
                  <a:pt x="382463" y="520361"/>
                  <a:pt x="347788" y="514208"/>
                  <a:pt x="313215" y="512068"/>
                </a:cubicBezTo>
                <a:cubicBezTo>
                  <a:pt x="312660" y="512088"/>
                  <a:pt x="311817" y="511985"/>
                  <a:pt x="310810" y="511862"/>
                </a:cubicBezTo>
                <a:cubicBezTo>
                  <a:pt x="309310" y="510668"/>
                  <a:pt x="307069" y="510565"/>
                  <a:pt x="305281" y="510051"/>
                </a:cubicBezTo>
                <a:cubicBezTo>
                  <a:pt x="300862" y="509413"/>
                  <a:pt x="296237" y="508528"/>
                  <a:pt x="291818" y="508775"/>
                </a:cubicBezTo>
                <a:cubicBezTo>
                  <a:pt x="290934" y="509042"/>
                  <a:pt x="290318" y="509783"/>
                  <a:pt x="290071" y="510606"/>
                </a:cubicBezTo>
                <a:cubicBezTo>
                  <a:pt x="288858" y="510195"/>
                  <a:pt x="287728" y="510545"/>
                  <a:pt x="287399" y="512582"/>
                </a:cubicBezTo>
                <a:cubicBezTo>
                  <a:pt x="289475" y="525115"/>
                  <a:pt x="296998" y="536269"/>
                  <a:pt x="301684" y="548041"/>
                </a:cubicBezTo>
                <a:cubicBezTo>
                  <a:pt x="310358" y="567201"/>
                  <a:pt x="321519" y="584982"/>
                  <a:pt x="332927" y="602598"/>
                </a:cubicBezTo>
                <a:cubicBezTo>
                  <a:pt x="335681" y="608731"/>
                  <a:pt x="338456" y="614843"/>
                  <a:pt x="341354" y="620688"/>
                </a:cubicBezTo>
                <a:cubicBezTo>
                  <a:pt x="357654" y="654110"/>
                  <a:pt x="374591" y="686955"/>
                  <a:pt x="390438" y="720829"/>
                </a:cubicBezTo>
                <a:cubicBezTo>
                  <a:pt x="401209" y="749086"/>
                  <a:pt x="414816" y="776148"/>
                  <a:pt x="424846" y="804692"/>
                </a:cubicBezTo>
                <a:cubicBezTo>
                  <a:pt x="436500" y="830849"/>
                  <a:pt x="447744" y="857130"/>
                  <a:pt x="456993" y="884275"/>
                </a:cubicBezTo>
                <a:cubicBezTo>
                  <a:pt x="463673" y="901459"/>
                  <a:pt x="469881" y="918808"/>
                  <a:pt x="475307" y="936403"/>
                </a:cubicBezTo>
                <a:cubicBezTo>
                  <a:pt x="478267" y="946302"/>
                  <a:pt x="482460" y="956181"/>
                  <a:pt x="483118" y="966573"/>
                </a:cubicBezTo>
                <a:cubicBezTo>
                  <a:pt x="464845" y="975937"/>
                  <a:pt x="446428" y="984951"/>
                  <a:pt x="427909" y="993862"/>
                </a:cubicBezTo>
                <a:cubicBezTo>
                  <a:pt x="412822" y="999728"/>
                  <a:pt x="398023" y="1013537"/>
                  <a:pt x="381045" y="1013310"/>
                </a:cubicBezTo>
                <a:cubicBezTo>
                  <a:pt x="362258" y="963260"/>
                  <a:pt x="343780" y="913004"/>
                  <a:pt x="319340" y="865362"/>
                </a:cubicBezTo>
                <a:cubicBezTo>
                  <a:pt x="302732" y="830067"/>
                  <a:pt x="289146" y="793394"/>
                  <a:pt x="271593" y="758532"/>
                </a:cubicBezTo>
                <a:cubicBezTo>
                  <a:pt x="239713" y="703440"/>
                  <a:pt x="222838" y="639230"/>
                  <a:pt x="181482" y="590024"/>
                </a:cubicBezTo>
                <a:cubicBezTo>
                  <a:pt x="180865" y="586999"/>
                  <a:pt x="177741" y="584529"/>
                  <a:pt x="174453" y="585538"/>
                </a:cubicBezTo>
                <a:cubicBezTo>
                  <a:pt x="173014" y="585929"/>
                  <a:pt x="171863" y="586875"/>
                  <a:pt x="171082" y="588131"/>
                </a:cubicBezTo>
                <a:cubicBezTo>
                  <a:pt x="168286" y="592596"/>
                  <a:pt x="165450" y="597042"/>
                  <a:pt x="162778" y="601569"/>
                </a:cubicBezTo>
                <a:cubicBezTo>
                  <a:pt x="149931" y="623816"/>
                  <a:pt x="138667" y="646886"/>
                  <a:pt x="124752" y="668536"/>
                </a:cubicBezTo>
                <a:cubicBezTo>
                  <a:pt x="111248" y="689692"/>
                  <a:pt x="97579" y="710828"/>
                  <a:pt x="84363" y="732251"/>
                </a:cubicBezTo>
                <a:cubicBezTo>
                  <a:pt x="76984" y="742829"/>
                  <a:pt x="67549" y="753181"/>
                  <a:pt x="59923" y="763759"/>
                </a:cubicBezTo>
                <a:cubicBezTo>
                  <a:pt x="50941" y="775325"/>
                  <a:pt x="43850" y="788208"/>
                  <a:pt x="35423" y="800144"/>
                </a:cubicBezTo>
                <a:cubicBezTo>
                  <a:pt x="28701" y="687861"/>
                  <a:pt x="22186" y="575371"/>
                  <a:pt x="11415" y="463355"/>
                </a:cubicBezTo>
                <a:cubicBezTo>
                  <a:pt x="9195" y="423183"/>
                  <a:pt x="6585" y="382291"/>
                  <a:pt x="3276" y="342078"/>
                </a:cubicBezTo>
                <a:cubicBezTo>
                  <a:pt x="2330" y="321745"/>
                  <a:pt x="1261" y="301392"/>
                  <a:pt x="254" y="281038"/>
                </a:cubicBezTo>
                <a:cubicBezTo>
                  <a:pt x="542" y="273239"/>
                  <a:pt x="891" y="265439"/>
                  <a:pt x="994" y="257639"/>
                </a:cubicBezTo>
                <a:cubicBezTo>
                  <a:pt x="850" y="209894"/>
                  <a:pt x="1631" y="162149"/>
                  <a:pt x="2412" y="114383"/>
                </a:cubicBezTo>
                <a:cubicBezTo>
                  <a:pt x="2351" y="93288"/>
                  <a:pt x="2474" y="72215"/>
                  <a:pt x="4201" y="51161"/>
                </a:cubicBezTo>
                <a:cubicBezTo>
                  <a:pt x="5269" y="40192"/>
                  <a:pt x="4817" y="29079"/>
                  <a:pt x="5187" y="18069"/>
                </a:cubicBezTo>
                <a:cubicBezTo>
                  <a:pt x="5043" y="17719"/>
                  <a:pt x="4899" y="17369"/>
                  <a:pt x="4755" y="17040"/>
                </a:cubicBezTo>
                <a:cubicBezTo>
                  <a:pt x="3872" y="14900"/>
                  <a:pt x="2967" y="12760"/>
                  <a:pt x="2001" y="10640"/>
                </a:cubicBezTo>
                <a:cubicBezTo>
                  <a:pt x="2207" y="11031"/>
                  <a:pt x="2412" y="11401"/>
                  <a:pt x="2618" y="11772"/>
                </a:cubicBezTo>
                <a:cubicBezTo>
                  <a:pt x="1200" y="9117"/>
                  <a:pt x="151" y="6647"/>
                  <a:pt x="7" y="3560"/>
                </a:cubicBezTo>
                <a:cubicBezTo>
                  <a:pt x="-13" y="2758"/>
                  <a:pt x="7" y="1976"/>
                  <a:pt x="90" y="1214"/>
                </a:cubicBezTo>
                <a:cubicBezTo>
                  <a:pt x="110" y="1008"/>
                  <a:pt x="151" y="823"/>
                  <a:pt x="172" y="617"/>
                </a:cubicBezTo>
                <a:cubicBezTo>
                  <a:pt x="172" y="576"/>
                  <a:pt x="192" y="556"/>
                  <a:pt x="192" y="535"/>
                </a:cubicBezTo>
                <a:cubicBezTo>
                  <a:pt x="213" y="350"/>
                  <a:pt x="234" y="185"/>
                  <a:pt x="275" y="0"/>
                </a:cubicBezTo>
                <a:cubicBezTo>
                  <a:pt x="624" y="864"/>
                  <a:pt x="1200" y="1852"/>
                  <a:pt x="2022" y="2840"/>
                </a:cubicBezTo>
                <a:cubicBezTo>
                  <a:pt x="15917" y="21547"/>
                  <a:pt x="34765" y="35685"/>
                  <a:pt x="51023" y="52149"/>
                </a:cubicBezTo>
                <a:cubicBezTo>
                  <a:pt x="117517" y="118190"/>
                  <a:pt x="185696" y="182687"/>
                  <a:pt x="256074" y="244571"/>
                </a:cubicBezTo>
                <a:cubicBezTo>
                  <a:pt x="312948" y="294600"/>
                  <a:pt x="368506" y="346071"/>
                  <a:pt x="423531" y="398117"/>
                </a:cubicBezTo>
                <a:cubicBezTo>
                  <a:pt x="474752" y="446953"/>
                  <a:pt x="524514" y="497312"/>
                  <a:pt x="576168" y="54565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43" name="Google Shape;2043;p35"/>
          <p:cNvSpPr/>
          <p:nvPr/>
        </p:nvSpPr>
        <p:spPr>
          <a:xfrm rot="10680704">
            <a:off x="14377200" y="5275778"/>
            <a:ext cx="1175174" cy="610556"/>
          </a:xfrm>
          <a:custGeom>
            <a:avLst/>
            <a:gdLst/>
            <a:ahLst/>
            <a:cxnLst/>
            <a:rect l="l" t="t" r="r" b="b"/>
            <a:pathLst>
              <a:path w="1175174" h="610556" extrusionOk="0">
                <a:moveTo>
                  <a:pt x="1156396" y="336323"/>
                </a:moveTo>
                <a:cubicBezTo>
                  <a:pt x="1149204" y="337263"/>
                  <a:pt x="1141753" y="337615"/>
                  <a:pt x="1134397" y="337145"/>
                </a:cubicBezTo>
                <a:cubicBezTo>
                  <a:pt x="1045179" y="329977"/>
                  <a:pt x="955703" y="324195"/>
                  <a:pt x="866298" y="316980"/>
                </a:cubicBezTo>
                <a:cubicBezTo>
                  <a:pt x="768995" y="308495"/>
                  <a:pt x="671763" y="299611"/>
                  <a:pt x="574507" y="290915"/>
                </a:cubicBezTo>
                <a:cubicBezTo>
                  <a:pt x="480190" y="283558"/>
                  <a:pt x="385378" y="283394"/>
                  <a:pt x="290802" y="282736"/>
                </a:cubicBezTo>
                <a:cubicBezTo>
                  <a:pt x="270754" y="281866"/>
                  <a:pt x="250706" y="280174"/>
                  <a:pt x="230658" y="281655"/>
                </a:cubicBezTo>
                <a:cubicBezTo>
                  <a:pt x="209952" y="283981"/>
                  <a:pt x="189222" y="285885"/>
                  <a:pt x="168351" y="285392"/>
                </a:cubicBezTo>
                <a:cubicBezTo>
                  <a:pt x="176389" y="277918"/>
                  <a:pt x="185814" y="272230"/>
                  <a:pt x="194675" y="265814"/>
                </a:cubicBezTo>
                <a:cubicBezTo>
                  <a:pt x="209834" y="254039"/>
                  <a:pt x="225605" y="243157"/>
                  <a:pt x="242409" y="233802"/>
                </a:cubicBezTo>
                <a:cubicBezTo>
                  <a:pt x="277946" y="210370"/>
                  <a:pt x="311720" y="184493"/>
                  <a:pt x="347280" y="161037"/>
                </a:cubicBezTo>
                <a:cubicBezTo>
                  <a:pt x="374285" y="139109"/>
                  <a:pt x="405450" y="122962"/>
                  <a:pt x="434382" y="103549"/>
                </a:cubicBezTo>
                <a:cubicBezTo>
                  <a:pt x="451681" y="89400"/>
                  <a:pt x="428953" y="58658"/>
                  <a:pt x="420962" y="44133"/>
                </a:cubicBezTo>
                <a:cubicBezTo>
                  <a:pt x="414663" y="33204"/>
                  <a:pt x="409281" y="21782"/>
                  <a:pt x="402489" y="11158"/>
                </a:cubicBezTo>
                <a:cubicBezTo>
                  <a:pt x="400256" y="7797"/>
                  <a:pt x="398000" y="3966"/>
                  <a:pt x="394568" y="1804"/>
                </a:cubicBezTo>
                <a:cubicBezTo>
                  <a:pt x="395320" y="-170"/>
                  <a:pt x="392429" y="-311"/>
                  <a:pt x="391231" y="370"/>
                </a:cubicBezTo>
                <a:cubicBezTo>
                  <a:pt x="388269" y="-523"/>
                  <a:pt x="384885" y="1028"/>
                  <a:pt x="383851" y="3966"/>
                </a:cubicBezTo>
                <a:cubicBezTo>
                  <a:pt x="351252" y="22980"/>
                  <a:pt x="322672" y="48058"/>
                  <a:pt x="292142" y="70127"/>
                </a:cubicBezTo>
                <a:cubicBezTo>
                  <a:pt x="252375" y="100987"/>
                  <a:pt x="212208" y="131282"/>
                  <a:pt x="171759" y="161272"/>
                </a:cubicBezTo>
                <a:cubicBezTo>
                  <a:pt x="132321" y="192108"/>
                  <a:pt x="90345" y="219701"/>
                  <a:pt x="52129" y="252088"/>
                </a:cubicBezTo>
                <a:cubicBezTo>
                  <a:pt x="41317" y="262899"/>
                  <a:pt x="-2798" y="290774"/>
                  <a:pt x="140" y="304993"/>
                </a:cubicBezTo>
                <a:cubicBezTo>
                  <a:pt x="2255" y="314277"/>
                  <a:pt x="10646" y="320505"/>
                  <a:pt x="17603" y="326334"/>
                </a:cubicBezTo>
                <a:cubicBezTo>
                  <a:pt x="27639" y="333996"/>
                  <a:pt x="38192" y="340976"/>
                  <a:pt x="47945" y="349014"/>
                </a:cubicBezTo>
                <a:cubicBezTo>
                  <a:pt x="86114" y="379474"/>
                  <a:pt x="126022" y="407678"/>
                  <a:pt x="164967" y="437127"/>
                </a:cubicBezTo>
                <a:cubicBezTo>
                  <a:pt x="204358" y="465307"/>
                  <a:pt x="243326" y="494052"/>
                  <a:pt x="283258" y="521456"/>
                </a:cubicBezTo>
                <a:cubicBezTo>
                  <a:pt x="317337" y="546510"/>
                  <a:pt x="352239" y="570248"/>
                  <a:pt x="389045" y="591119"/>
                </a:cubicBezTo>
                <a:cubicBezTo>
                  <a:pt x="400890" y="598476"/>
                  <a:pt x="413065" y="605903"/>
                  <a:pt x="426250" y="610556"/>
                </a:cubicBezTo>
                <a:cubicBezTo>
                  <a:pt x="442961" y="610321"/>
                  <a:pt x="447097" y="583786"/>
                  <a:pt x="451046" y="571071"/>
                </a:cubicBezTo>
                <a:cubicBezTo>
                  <a:pt x="452809" y="563480"/>
                  <a:pt x="455653" y="556076"/>
                  <a:pt x="456922" y="548414"/>
                </a:cubicBezTo>
                <a:cubicBezTo>
                  <a:pt x="457509" y="535957"/>
                  <a:pt x="437015" y="531445"/>
                  <a:pt x="428695" y="524465"/>
                </a:cubicBezTo>
                <a:cubicBezTo>
                  <a:pt x="415838" y="515580"/>
                  <a:pt x="403758" y="503429"/>
                  <a:pt x="389985" y="495462"/>
                </a:cubicBezTo>
                <a:cubicBezTo>
                  <a:pt x="379714" y="489022"/>
                  <a:pt x="369984" y="482065"/>
                  <a:pt x="359760" y="475461"/>
                </a:cubicBezTo>
                <a:cubicBezTo>
                  <a:pt x="340793" y="463545"/>
                  <a:pt x="321544" y="453391"/>
                  <a:pt x="303212" y="440300"/>
                </a:cubicBezTo>
                <a:cubicBezTo>
                  <a:pt x="263680" y="415105"/>
                  <a:pt x="225934" y="386737"/>
                  <a:pt x="184451" y="364714"/>
                </a:cubicBezTo>
                <a:cubicBezTo>
                  <a:pt x="246875" y="370191"/>
                  <a:pt x="309464" y="373269"/>
                  <a:pt x="372123" y="377053"/>
                </a:cubicBezTo>
                <a:cubicBezTo>
                  <a:pt x="428836" y="381966"/>
                  <a:pt x="485619" y="386525"/>
                  <a:pt x="542285" y="392025"/>
                </a:cubicBezTo>
                <a:cubicBezTo>
                  <a:pt x="577398" y="393694"/>
                  <a:pt x="612183" y="398559"/>
                  <a:pt x="647108" y="402366"/>
                </a:cubicBezTo>
                <a:cubicBezTo>
                  <a:pt x="696653" y="407372"/>
                  <a:pt x="746456" y="407090"/>
                  <a:pt x="796141" y="409629"/>
                </a:cubicBezTo>
                <a:cubicBezTo>
                  <a:pt x="901435" y="418278"/>
                  <a:pt x="1007222" y="416515"/>
                  <a:pt x="1112774" y="416680"/>
                </a:cubicBezTo>
                <a:cubicBezTo>
                  <a:pt x="1124009" y="416750"/>
                  <a:pt x="1135196" y="417737"/>
                  <a:pt x="1146383" y="418701"/>
                </a:cubicBezTo>
                <a:cubicBezTo>
                  <a:pt x="1151719" y="419453"/>
                  <a:pt x="1157688" y="419782"/>
                  <a:pt x="1161331" y="415058"/>
                </a:cubicBezTo>
                <a:cubicBezTo>
                  <a:pt x="1168876" y="405281"/>
                  <a:pt x="1167795" y="391954"/>
                  <a:pt x="1169675" y="380344"/>
                </a:cubicBezTo>
                <a:cubicBezTo>
                  <a:pt x="1170944" y="368169"/>
                  <a:pt x="1173506" y="356183"/>
                  <a:pt x="1175175" y="344079"/>
                </a:cubicBezTo>
                <a:cubicBezTo>
                  <a:pt x="1174658" y="334066"/>
                  <a:pt x="1163658" y="334771"/>
                  <a:pt x="1156396" y="3363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44" name="Google Shape;2044;p35"/>
          <p:cNvSpPr/>
          <p:nvPr/>
        </p:nvSpPr>
        <p:spPr>
          <a:xfrm rot="10680704">
            <a:off x="14377200" y="5275778"/>
            <a:ext cx="1175174" cy="610556"/>
          </a:xfrm>
          <a:custGeom>
            <a:avLst/>
            <a:gdLst/>
            <a:ahLst/>
            <a:cxnLst/>
            <a:rect l="l" t="t" r="r" b="b"/>
            <a:pathLst>
              <a:path w="1175174" h="610556" extrusionOk="0">
                <a:moveTo>
                  <a:pt x="426250" y="610556"/>
                </a:moveTo>
                <a:cubicBezTo>
                  <a:pt x="413065" y="605903"/>
                  <a:pt x="400890" y="598476"/>
                  <a:pt x="389045" y="591119"/>
                </a:cubicBezTo>
                <a:cubicBezTo>
                  <a:pt x="352239" y="570248"/>
                  <a:pt x="317337" y="546510"/>
                  <a:pt x="283258" y="521456"/>
                </a:cubicBezTo>
                <a:cubicBezTo>
                  <a:pt x="243326" y="494052"/>
                  <a:pt x="204358" y="465307"/>
                  <a:pt x="164967" y="437127"/>
                </a:cubicBezTo>
                <a:cubicBezTo>
                  <a:pt x="126022" y="407678"/>
                  <a:pt x="86114" y="379474"/>
                  <a:pt x="47945" y="349014"/>
                </a:cubicBezTo>
                <a:cubicBezTo>
                  <a:pt x="38192" y="340976"/>
                  <a:pt x="27639" y="333996"/>
                  <a:pt x="17603" y="326334"/>
                </a:cubicBezTo>
                <a:cubicBezTo>
                  <a:pt x="10646" y="320505"/>
                  <a:pt x="2255" y="314277"/>
                  <a:pt x="140" y="304993"/>
                </a:cubicBezTo>
                <a:cubicBezTo>
                  <a:pt x="-2798" y="290774"/>
                  <a:pt x="41317" y="262899"/>
                  <a:pt x="52129" y="252088"/>
                </a:cubicBezTo>
                <a:cubicBezTo>
                  <a:pt x="90345" y="219701"/>
                  <a:pt x="132321" y="192108"/>
                  <a:pt x="171759" y="161272"/>
                </a:cubicBezTo>
                <a:cubicBezTo>
                  <a:pt x="212208" y="131282"/>
                  <a:pt x="252375" y="100987"/>
                  <a:pt x="292142" y="70127"/>
                </a:cubicBezTo>
                <a:cubicBezTo>
                  <a:pt x="322672" y="48058"/>
                  <a:pt x="351252" y="22980"/>
                  <a:pt x="383851" y="3966"/>
                </a:cubicBezTo>
                <a:cubicBezTo>
                  <a:pt x="384885" y="1028"/>
                  <a:pt x="388269" y="-523"/>
                  <a:pt x="391231" y="370"/>
                </a:cubicBezTo>
                <a:cubicBezTo>
                  <a:pt x="392429" y="-311"/>
                  <a:pt x="395320" y="-170"/>
                  <a:pt x="394568" y="1804"/>
                </a:cubicBezTo>
                <a:cubicBezTo>
                  <a:pt x="398000" y="3966"/>
                  <a:pt x="400256" y="7797"/>
                  <a:pt x="402489" y="11158"/>
                </a:cubicBezTo>
                <a:cubicBezTo>
                  <a:pt x="409281" y="21782"/>
                  <a:pt x="414663" y="33204"/>
                  <a:pt x="420962" y="44133"/>
                </a:cubicBezTo>
                <a:cubicBezTo>
                  <a:pt x="428953" y="58658"/>
                  <a:pt x="451681" y="89400"/>
                  <a:pt x="434382" y="103549"/>
                </a:cubicBezTo>
                <a:cubicBezTo>
                  <a:pt x="405450" y="122962"/>
                  <a:pt x="374285" y="139109"/>
                  <a:pt x="347280" y="161037"/>
                </a:cubicBezTo>
                <a:cubicBezTo>
                  <a:pt x="311720" y="184493"/>
                  <a:pt x="277946" y="210370"/>
                  <a:pt x="242409" y="233802"/>
                </a:cubicBezTo>
                <a:cubicBezTo>
                  <a:pt x="225605" y="243157"/>
                  <a:pt x="209834" y="254039"/>
                  <a:pt x="194675" y="265814"/>
                </a:cubicBezTo>
                <a:cubicBezTo>
                  <a:pt x="185814" y="272230"/>
                  <a:pt x="176389" y="277918"/>
                  <a:pt x="168351" y="285392"/>
                </a:cubicBezTo>
                <a:cubicBezTo>
                  <a:pt x="189222" y="285885"/>
                  <a:pt x="209952" y="283981"/>
                  <a:pt x="230658" y="281655"/>
                </a:cubicBezTo>
                <a:cubicBezTo>
                  <a:pt x="250706" y="280174"/>
                  <a:pt x="270754" y="281866"/>
                  <a:pt x="290802" y="282736"/>
                </a:cubicBezTo>
                <a:cubicBezTo>
                  <a:pt x="385378" y="283394"/>
                  <a:pt x="480190" y="283558"/>
                  <a:pt x="574507" y="290915"/>
                </a:cubicBezTo>
                <a:cubicBezTo>
                  <a:pt x="671763" y="299611"/>
                  <a:pt x="768995" y="308495"/>
                  <a:pt x="866298" y="316980"/>
                </a:cubicBezTo>
                <a:cubicBezTo>
                  <a:pt x="955703" y="324195"/>
                  <a:pt x="1045179" y="329977"/>
                  <a:pt x="1134397" y="337145"/>
                </a:cubicBezTo>
                <a:cubicBezTo>
                  <a:pt x="1141753" y="337615"/>
                  <a:pt x="1149204" y="337263"/>
                  <a:pt x="1156396" y="336323"/>
                </a:cubicBezTo>
                <a:cubicBezTo>
                  <a:pt x="1163658" y="334771"/>
                  <a:pt x="1174658" y="334066"/>
                  <a:pt x="1175175" y="344079"/>
                </a:cubicBezTo>
                <a:cubicBezTo>
                  <a:pt x="1173506" y="356183"/>
                  <a:pt x="1170944" y="368169"/>
                  <a:pt x="1169675" y="380344"/>
                </a:cubicBezTo>
                <a:cubicBezTo>
                  <a:pt x="1167795" y="391954"/>
                  <a:pt x="1168876" y="405281"/>
                  <a:pt x="1161331" y="415058"/>
                </a:cubicBezTo>
                <a:cubicBezTo>
                  <a:pt x="1157688" y="419782"/>
                  <a:pt x="1151719" y="419453"/>
                  <a:pt x="1146383" y="418701"/>
                </a:cubicBezTo>
                <a:cubicBezTo>
                  <a:pt x="1135196" y="417737"/>
                  <a:pt x="1124009" y="416750"/>
                  <a:pt x="1112774" y="416680"/>
                </a:cubicBezTo>
                <a:cubicBezTo>
                  <a:pt x="1007222" y="416515"/>
                  <a:pt x="901435" y="418278"/>
                  <a:pt x="796141" y="409629"/>
                </a:cubicBezTo>
                <a:cubicBezTo>
                  <a:pt x="746456" y="407090"/>
                  <a:pt x="696653" y="407372"/>
                  <a:pt x="647108" y="402366"/>
                </a:cubicBezTo>
                <a:cubicBezTo>
                  <a:pt x="612183" y="398559"/>
                  <a:pt x="577398" y="393694"/>
                  <a:pt x="542285" y="392025"/>
                </a:cubicBezTo>
                <a:cubicBezTo>
                  <a:pt x="485619" y="386525"/>
                  <a:pt x="428836" y="381966"/>
                  <a:pt x="372123" y="377053"/>
                </a:cubicBezTo>
                <a:cubicBezTo>
                  <a:pt x="309464" y="373269"/>
                  <a:pt x="246875" y="370191"/>
                  <a:pt x="184451" y="364714"/>
                </a:cubicBezTo>
                <a:cubicBezTo>
                  <a:pt x="225934" y="386737"/>
                  <a:pt x="263680" y="415105"/>
                  <a:pt x="303212" y="440300"/>
                </a:cubicBezTo>
                <a:cubicBezTo>
                  <a:pt x="321544" y="453391"/>
                  <a:pt x="340793" y="463545"/>
                  <a:pt x="359760" y="475461"/>
                </a:cubicBezTo>
                <a:cubicBezTo>
                  <a:pt x="369984" y="482065"/>
                  <a:pt x="379714" y="489022"/>
                  <a:pt x="389985" y="495462"/>
                </a:cubicBezTo>
                <a:cubicBezTo>
                  <a:pt x="403758" y="503429"/>
                  <a:pt x="415838" y="515580"/>
                  <a:pt x="428695" y="524465"/>
                </a:cubicBezTo>
                <a:cubicBezTo>
                  <a:pt x="437015" y="531445"/>
                  <a:pt x="457509" y="535957"/>
                  <a:pt x="456922" y="548414"/>
                </a:cubicBezTo>
                <a:cubicBezTo>
                  <a:pt x="455653" y="556076"/>
                  <a:pt x="452809" y="563480"/>
                  <a:pt x="451046" y="571071"/>
                </a:cubicBezTo>
                <a:cubicBezTo>
                  <a:pt x="447097" y="583786"/>
                  <a:pt x="442961" y="610321"/>
                  <a:pt x="426250" y="610556"/>
                </a:cubicBezTo>
                <a:close/>
                <a:moveTo>
                  <a:pt x="427331" y="598288"/>
                </a:moveTo>
                <a:cubicBezTo>
                  <a:pt x="430669" y="594927"/>
                  <a:pt x="432573" y="590461"/>
                  <a:pt x="434241" y="586089"/>
                </a:cubicBezTo>
                <a:cubicBezTo>
                  <a:pt x="438260" y="573586"/>
                  <a:pt x="441198" y="560730"/>
                  <a:pt x="444841" y="548109"/>
                </a:cubicBezTo>
                <a:cubicBezTo>
                  <a:pt x="435981" y="542092"/>
                  <a:pt x="425921" y="537908"/>
                  <a:pt x="417460" y="531210"/>
                </a:cubicBezTo>
                <a:cubicBezTo>
                  <a:pt x="410433" y="526016"/>
                  <a:pt x="403828" y="520210"/>
                  <a:pt x="397012" y="514758"/>
                </a:cubicBezTo>
                <a:cubicBezTo>
                  <a:pt x="385214" y="506085"/>
                  <a:pt x="372992" y="499128"/>
                  <a:pt x="361100" y="490691"/>
                </a:cubicBezTo>
                <a:cubicBezTo>
                  <a:pt x="341381" y="477247"/>
                  <a:pt x="319217" y="466341"/>
                  <a:pt x="299898" y="452498"/>
                </a:cubicBezTo>
                <a:cubicBezTo>
                  <a:pt x="273598" y="435858"/>
                  <a:pt x="248544" y="417385"/>
                  <a:pt x="221938" y="401215"/>
                </a:cubicBezTo>
                <a:cubicBezTo>
                  <a:pt x="212843" y="395503"/>
                  <a:pt x="204100" y="389205"/>
                  <a:pt x="194722" y="383916"/>
                </a:cubicBezTo>
                <a:cubicBezTo>
                  <a:pt x="184662" y="378252"/>
                  <a:pt x="174274" y="373152"/>
                  <a:pt x="164497" y="366971"/>
                </a:cubicBezTo>
                <a:cubicBezTo>
                  <a:pt x="160713" y="364832"/>
                  <a:pt x="156412" y="361283"/>
                  <a:pt x="157987" y="356465"/>
                </a:cubicBezTo>
                <a:cubicBezTo>
                  <a:pt x="161324" y="347816"/>
                  <a:pt x="174392" y="352469"/>
                  <a:pt x="181466" y="352375"/>
                </a:cubicBezTo>
                <a:cubicBezTo>
                  <a:pt x="196884" y="353856"/>
                  <a:pt x="212326" y="355196"/>
                  <a:pt x="226968" y="356347"/>
                </a:cubicBezTo>
                <a:cubicBezTo>
                  <a:pt x="281848" y="359473"/>
                  <a:pt x="336657" y="362834"/>
                  <a:pt x="391466" y="366595"/>
                </a:cubicBezTo>
                <a:cubicBezTo>
                  <a:pt x="416473" y="369062"/>
                  <a:pt x="441551" y="371201"/>
                  <a:pt x="466628" y="372987"/>
                </a:cubicBezTo>
                <a:cubicBezTo>
                  <a:pt x="505126" y="376231"/>
                  <a:pt x="543507" y="380555"/>
                  <a:pt x="582099" y="382929"/>
                </a:cubicBezTo>
                <a:cubicBezTo>
                  <a:pt x="611525" y="385679"/>
                  <a:pt x="641985" y="390568"/>
                  <a:pt x="671269" y="392377"/>
                </a:cubicBezTo>
                <a:cubicBezTo>
                  <a:pt x="708193" y="395245"/>
                  <a:pt x="745210" y="395503"/>
                  <a:pt x="782180" y="396914"/>
                </a:cubicBezTo>
                <a:cubicBezTo>
                  <a:pt x="810737" y="398347"/>
                  <a:pt x="839175" y="401097"/>
                  <a:pt x="867637" y="402061"/>
                </a:cubicBezTo>
                <a:cubicBezTo>
                  <a:pt x="929239" y="404905"/>
                  <a:pt x="990934" y="404717"/>
                  <a:pt x="1052606" y="404717"/>
                </a:cubicBezTo>
                <a:cubicBezTo>
                  <a:pt x="1085863" y="404834"/>
                  <a:pt x="1119190" y="403612"/>
                  <a:pt x="1152306" y="407184"/>
                </a:cubicBezTo>
                <a:cubicBezTo>
                  <a:pt x="1156020" y="401332"/>
                  <a:pt x="1155832" y="393952"/>
                  <a:pt x="1156842" y="387301"/>
                </a:cubicBezTo>
                <a:cubicBezTo>
                  <a:pt x="1158347" y="373975"/>
                  <a:pt x="1159992" y="360648"/>
                  <a:pt x="1162648" y="347487"/>
                </a:cubicBezTo>
                <a:cubicBezTo>
                  <a:pt x="1138040" y="351670"/>
                  <a:pt x="1113221" y="346758"/>
                  <a:pt x="1088566" y="345418"/>
                </a:cubicBezTo>
                <a:cubicBezTo>
                  <a:pt x="1036812" y="341799"/>
                  <a:pt x="985905" y="338015"/>
                  <a:pt x="934315" y="334090"/>
                </a:cubicBezTo>
                <a:cubicBezTo>
                  <a:pt x="842748" y="327627"/>
                  <a:pt x="751368" y="318648"/>
                  <a:pt x="659964" y="310446"/>
                </a:cubicBezTo>
                <a:cubicBezTo>
                  <a:pt x="623441" y="307602"/>
                  <a:pt x="586988" y="303841"/>
                  <a:pt x="550487" y="300739"/>
                </a:cubicBezTo>
                <a:cubicBezTo>
                  <a:pt x="515374" y="298953"/>
                  <a:pt x="480213" y="297825"/>
                  <a:pt x="445076" y="296673"/>
                </a:cubicBezTo>
                <a:cubicBezTo>
                  <a:pt x="391842" y="295145"/>
                  <a:pt x="338560" y="295004"/>
                  <a:pt x="285326" y="294464"/>
                </a:cubicBezTo>
                <a:cubicBezTo>
                  <a:pt x="268263" y="293406"/>
                  <a:pt x="251106" y="292513"/>
                  <a:pt x="234019" y="293359"/>
                </a:cubicBezTo>
                <a:cubicBezTo>
                  <a:pt x="213571" y="295357"/>
                  <a:pt x="193171" y="297919"/>
                  <a:pt x="172582" y="297308"/>
                </a:cubicBezTo>
                <a:cubicBezTo>
                  <a:pt x="168328" y="297331"/>
                  <a:pt x="164074" y="297355"/>
                  <a:pt x="159820" y="297402"/>
                </a:cubicBezTo>
                <a:cubicBezTo>
                  <a:pt x="157140" y="297519"/>
                  <a:pt x="154109" y="296650"/>
                  <a:pt x="152722" y="294182"/>
                </a:cubicBezTo>
                <a:cubicBezTo>
                  <a:pt x="145107" y="280785"/>
                  <a:pt x="180949" y="262077"/>
                  <a:pt x="189669" y="254626"/>
                </a:cubicBezTo>
                <a:cubicBezTo>
                  <a:pt x="198952" y="247810"/>
                  <a:pt x="207883" y="240454"/>
                  <a:pt x="217755" y="234484"/>
                </a:cubicBezTo>
                <a:cubicBezTo>
                  <a:pt x="257592" y="211780"/>
                  <a:pt x="293646" y="181790"/>
                  <a:pt x="331980" y="157018"/>
                </a:cubicBezTo>
                <a:cubicBezTo>
                  <a:pt x="343943" y="149215"/>
                  <a:pt x="354848" y="139955"/>
                  <a:pt x="366529" y="131752"/>
                </a:cubicBezTo>
                <a:cubicBezTo>
                  <a:pt x="378398" y="123879"/>
                  <a:pt x="390996" y="117063"/>
                  <a:pt x="403006" y="109401"/>
                </a:cubicBezTo>
                <a:cubicBezTo>
                  <a:pt x="410762" y="104536"/>
                  <a:pt x="418588" y="99741"/>
                  <a:pt x="426086" y="94688"/>
                </a:cubicBezTo>
                <a:cubicBezTo>
                  <a:pt x="427143" y="93959"/>
                  <a:pt x="428342" y="93372"/>
                  <a:pt x="428601" y="92009"/>
                </a:cubicBezTo>
                <a:cubicBezTo>
                  <a:pt x="428460" y="74522"/>
                  <a:pt x="415533" y="60350"/>
                  <a:pt x="408059" y="45355"/>
                </a:cubicBezTo>
                <a:cubicBezTo>
                  <a:pt x="404134" y="38351"/>
                  <a:pt x="400326" y="31277"/>
                  <a:pt x="396472" y="24226"/>
                </a:cubicBezTo>
                <a:cubicBezTo>
                  <a:pt x="393275" y="19290"/>
                  <a:pt x="391019" y="12991"/>
                  <a:pt x="385496" y="10430"/>
                </a:cubicBezTo>
                <a:cubicBezTo>
                  <a:pt x="384156" y="11746"/>
                  <a:pt x="382817" y="13085"/>
                  <a:pt x="381477" y="14425"/>
                </a:cubicBezTo>
                <a:cubicBezTo>
                  <a:pt x="380795" y="15107"/>
                  <a:pt x="379738" y="14073"/>
                  <a:pt x="380419" y="13367"/>
                </a:cubicBezTo>
                <a:cubicBezTo>
                  <a:pt x="381783" y="12004"/>
                  <a:pt x="383146" y="10641"/>
                  <a:pt x="384532" y="9278"/>
                </a:cubicBezTo>
                <a:cubicBezTo>
                  <a:pt x="384532" y="9254"/>
                  <a:pt x="384509" y="9254"/>
                  <a:pt x="384509" y="9231"/>
                </a:cubicBezTo>
                <a:cubicBezTo>
                  <a:pt x="348737" y="36048"/>
                  <a:pt x="314587" y="65121"/>
                  <a:pt x="278957" y="92150"/>
                </a:cubicBezTo>
                <a:cubicBezTo>
                  <a:pt x="249578" y="116945"/>
                  <a:pt x="218178" y="139226"/>
                  <a:pt x="187694" y="162659"/>
                </a:cubicBezTo>
                <a:cubicBezTo>
                  <a:pt x="143109" y="197702"/>
                  <a:pt x="95939" y="229337"/>
                  <a:pt x="52975" y="266284"/>
                </a:cubicBezTo>
                <a:cubicBezTo>
                  <a:pt x="39343" y="278576"/>
                  <a:pt x="22539" y="288141"/>
                  <a:pt x="12056" y="303442"/>
                </a:cubicBezTo>
                <a:cubicBezTo>
                  <a:pt x="17109" y="312420"/>
                  <a:pt x="26628" y="318014"/>
                  <a:pt x="34666" y="324078"/>
                </a:cubicBezTo>
                <a:cubicBezTo>
                  <a:pt x="49779" y="334419"/>
                  <a:pt x="63434" y="346641"/>
                  <a:pt x="78076" y="357569"/>
                </a:cubicBezTo>
                <a:cubicBezTo>
                  <a:pt x="126798" y="393788"/>
                  <a:pt x="175567" y="429935"/>
                  <a:pt x="224618" y="465660"/>
                </a:cubicBezTo>
                <a:cubicBezTo>
                  <a:pt x="291249" y="511162"/>
                  <a:pt x="354778" y="562398"/>
                  <a:pt x="427331" y="5982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45" name="Google Shape;2045;p35"/>
          <p:cNvSpPr/>
          <p:nvPr/>
        </p:nvSpPr>
        <p:spPr>
          <a:xfrm rot="10680704">
            <a:off x="14389776" y="5288014"/>
            <a:ext cx="1150591" cy="588986"/>
          </a:xfrm>
          <a:custGeom>
            <a:avLst/>
            <a:gdLst/>
            <a:ahLst/>
            <a:cxnLst/>
            <a:rect l="l" t="t" r="r" b="b"/>
            <a:pathLst>
              <a:path w="1150591" h="588986" extrusionOk="0">
                <a:moveTo>
                  <a:pt x="1150591" y="338209"/>
                </a:moveTo>
                <a:cubicBezTo>
                  <a:pt x="1147912" y="351370"/>
                  <a:pt x="1146267" y="364697"/>
                  <a:pt x="1144786" y="378023"/>
                </a:cubicBezTo>
                <a:cubicBezTo>
                  <a:pt x="1143799" y="384698"/>
                  <a:pt x="1143963" y="392054"/>
                  <a:pt x="1140274" y="397906"/>
                </a:cubicBezTo>
                <a:cubicBezTo>
                  <a:pt x="1107134" y="394334"/>
                  <a:pt x="1073830" y="395556"/>
                  <a:pt x="1040574" y="395439"/>
                </a:cubicBezTo>
                <a:cubicBezTo>
                  <a:pt x="978902" y="395439"/>
                  <a:pt x="917230" y="395627"/>
                  <a:pt x="855605" y="392783"/>
                </a:cubicBezTo>
                <a:cubicBezTo>
                  <a:pt x="827119" y="391819"/>
                  <a:pt x="798704" y="389069"/>
                  <a:pt x="770148" y="387636"/>
                </a:cubicBezTo>
                <a:cubicBezTo>
                  <a:pt x="733177" y="386225"/>
                  <a:pt x="696160" y="385943"/>
                  <a:pt x="659237" y="383100"/>
                </a:cubicBezTo>
                <a:cubicBezTo>
                  <a:pt x="629952" y="381290"/>
                  <a:pt x="599492" y="376401"/>
                  <a:pt x="570066" y="373651"/>
                </a:cubicBezTo>
                <a:cubicBezTo>
                  <a:pt x="531474" y="371278"/>
                  <a:pt x="493094" y="366953"/>
                  <a:pt x="454596" y="363710"/>
                </a:cubicBezTo>
                <a:cubicBezTo>
                  <a:pt x="429518" y="361947"/>
                  <a:pt x="404440" y="359785"/>
                  <a:pt x="379433" y="357317"/>
                </a:cubicBezTo>
                <a:cubicBezTo>
                  <a:pt x="324624" y="353556"/>
                  <a:pt x="269815" y="350195"/>
                  <a:pt x="214935" y="347069"/>
                </a:cubicBezTo>
                <a:cubicBezTo>
                  <a:pt x="200293" y="345918"/>
                  <a:pt x="184851" y="344578"/>
                  <a:pt x="169433" y="343097"/>
                </a:cubicBezTo>
                <a:cubicBezTo>
                  <a:pt x="162359" y="343191"/>
                  <a:pt x="149315" y="338538"/>
                  <a:pt x="145954" y="347187"/>
                </a:cubicBezTo>
                <a:cubicBezTo>
                  <a:pt x="144379" y="351982"/>
                  <a:pt x="148680" y="355554"/>
                  <a:pt x="152464" y="357693"/>
                </a:cubicBezTo>
                <a:cubicBezTo>
                  <a:pt x="162242" y="363874"/>
                  <a:pt x="172630" y="368951"/>
                  <a:pt x="182689" y="374638"/>
                </a:cubicBezTo>
                <a:cubicBezTo>
                  <a:pt x="192067" y="379903"/>
                  <a:pt x="200810" y="386202"/>
                  <a:pt x="209906" y="391937"/>
                </a:cubicBezTo>
                <a:cubicBezTo>
                  <a:pt x="236511" y="408107"/>
                  <a:pt x="261565" y="426580"/>
                  <a:pt x="287865" y="443220"/>
                </a:cubicBezTo>
                <a:cubicBezTo>
                  <a:pt x="307208" y="457064"/>
                  <a:pt x="329348" y="467969"/>
                  <a:pt x="349067" y="481413"/>
                </a:cubicBezTo>
                <a:cubicBezTo>
                  <a:pt x="360936" y="489850"/>
                  <a:pt x="373158" y="496807"/>
                  <a:pt x="384956" y="505480"/>
                </a:cubicBezTo>
                <a:cubicBezTo>
                  <a:pt x="391796" y="510933"/>
                  <a:pt x="398377" y="516738"/>
                  <a:pt x="405404" y="521932"/>
                </a:cubicBezTo>
                <a:cubicBezTo>
                  <a:pt x="413865" y="528607"/>
                  <a:pt x="423948" y="532790"/>
                  <a:pt x="432785" y="538831"/>
                </a:cubicBezTo>
                <a:cubicBezTo>
                  <a:pt x="429119" y="551452"/>
                  <a:pt x="426181" y="564284"/>
                  <a:pt x="422185" y="576788"/>
                </a:cubicBezTo>
                <a:cubicBezTo>
                  <a:pt x="420493" y="581160"/>
                  <a:pt x="418589" y="585625"/>
                  <a:pt x="415275" y="588986"/>
                </a:cubicBezTo>
                <a:cubicBezTo>
                  <a:pt x="342721" y="553097"/>
                  <a:pt x="279193" y="501837"/>
                  <a:pt x="212562" y="456382"/>
                </a:cubicBezTo>
                <a:cubicBezTo>
                  <a:pt x="163511" y="420657"/>
                  <a:pt x="114718" y="384510"/>
                  <a:pt x="66020" y="348292"/>
                </a:cubicBezTo>
                <a:cubicBezTo>
                  <a:pt x="51378" y="337339"/>
                  <a:pt x="37722" y="325118"/>
                  <a:pt x="22610" y="314800"/>
                </a:cubicBezTo>
                <a:cubicBezTo>
                  <a:pt x="14548" y="308712"/>
                  <a:pt x="5053" y="303142"/>
                  <a:pt x="0" y="294164"/>
                </a:cubicBezTo>
                <a:cubicBezTo>
                  <a:pt x="10482" y="278864"/>
                  <a:pt x="27287" y="269321"/>
                  <a:pt x="40919" y="257006"/>
                </a:cubicBezTo>
                <a:cubicBezTo>
                  <a:pt x="83882" y="220059"/>
                  <a:pt x="131053" y="188400"/>
                  <a:pt x="175615" y="153428"/>
                </a:cubicBezTo>
                <a:cubicBezTo>
                  <a:pt x="206098" y="129995"/>
                  <a:pt x="237475" y="107714"/>
                  <a:pt x="266877" y="82919"/>
                </a:cubicBezTo>
                <a:cubicBezTo>
                  <a:pt x="302508" y="55890"/>
                  <a:pt x="336634" y="26817"/>
                  <a:pt x="372429" y="0"/>
                </a:cubicBezTo>
                <a:cubicBezTo>
                  <a:pt x="372429" y="24"/>
                  <a:pt x="372453" y="24"/>
                  <a:pt x="372453" y="47"/>
                </a:cubicBezTo>
                <a:cubicBezTo>
                  <a:pt x="371066" y="1410"/>
                  <a:pt x="369703" y="2773"/>
                  <a:pt x="368340" y="4137"/>
                </a:cubicBezTo>
                <a:cubicBezTo>
                  <a:pt x="367658" y="4818"/>
                  <a:pt x="368716" y="5876"/>
                  <a:pt x="369397" y="5194"/>
                </a:cubicBezTo>
                <a:cubicBezTo>
                  <a:pt x="370737" y="3854"/>
                  <a:pt x="372077" y="2538"/>
                  <a:pt x="373416" y="1199"/>
                </a:cubicBezTo>
                <a:cubicBezTo>
                  <a:pt x="378940" y="3760"/>
                  <a:pt x="381196" y="10059"/>
                  <a:pt x="384392" y="14995"/>
                </a:cubicBezTo>
                <a:cubicBezTo>
                  <a:pt x="388247" y="22046"/>
                  <a:pt x="392054" y="29120"/>
                  <a:pt x="395979" y="36124"/>
                </a:cubicBezTo>
                <a:cubicBezTo>
                  <a:pt x="403453" y="51119"/>
                  <a:pt x="416380" y="65268"/>
                  <a:pt x="416521" y="82778"/>
                </a:cubicBezTo>
                <a:cubicBezTo>
                  <a:pt x="416262" y="84141"/>
                  <a:pt x="415040" y="84728"/>
                  <a:pt x="414006" y="85457"/>
                </a:cubicBezTo>
                <a:cubicBezTo>
                  <a:pt x="406509" y="90510"/>
                  <a:pt x="398682" y="95305"/>
                  <a:pt x="390926" y="100170"/>
                </a:cubicBezTo>
                <a:cubicBezTo>
                  <a:pt x="378916" y="107832"/>
                  <a:pt x="366342" y="114648"/>
                  <a:pt x="354449" y="122521"/>
                </a:cubicBezTo>
                <a:cubicBezTo>
                  <a:pt x="342768" y="130747"/>
                  <a:pt x="331886" y="139984"/>
                  <a:pt x="319900" y="147787"/>
                </a:cubicBezTo>
                <a:cubicBezTo>
                  <a:pt x="281543" y="172559"/>
                  <a:pt x="245489" y="202549"/>
                  <a:pt x="205675" y="225253"/>
                </a:cubicBezTo>
                <a:cubicBezTo>
                  <a:pt x="195780" y="231223"/>
                  <a:pt x="186873" y="238579"/>
                  <a:pt x="177589" y="245395"/>
                </a:cubicBezTo>
                <a:cubicBezTo>
                  <a:pt x="168846" y="252822"/>
                  <a:pt x="133004" y="271531"/>
                  <a:pt x="140642" y="284951"/>
                </a:cubicBezTo>
                <a:cubicBezTo>
                  <a:pt x="142029" y="287419"/>
                  <a:pt x="145084" y="288265"/>
                  <a:pt x="147740" y="288171"/>
                </a:cubicBezTo>
                <a:cubicBezTo>
                  <a:pt x="151994" y="288124"/>
                  <a:pt x="156248" y="288100"/>
                  <a:pt x="160502" y="288077"/>
                </a:cubicBezTo>
                <a:cubicBezTo>
                  <a:pt x="181091" y="288664"/>
                  <a:pt x="201492" y="286126"/>
                  <a:pt x="221939" y="284128"/>
                </a:cubicBezTo>
                <a:cubicBezTo>
                  <a:pt x="239026" y="283282"/>
                  <a:pt x="256183" y="284175"/>
                  <a:pt x="273246" y="285233"/>
                </a:cubicBezTo>
                <a:cubicBezTo>
                  <a:pt x="326481" y="285773"/>
                  <a:pt x="379762" y="285891"/>
                  <a:pt x="432997" y="287442"/>
                </a:cubicBezTo>
                <a:cubicBezTo>
                  <a:pt x="468134" y="288594"/>
                  <a:pt x="503294" y="289722"/>
                  <a:pt x="538408" y="291508"/>
                </a:cubicBezTo>
                <a:cubicBezTo>
                  <a:pt x="574931" y="294611"/>
                  <a:pt x="611361" y="298371"/>
                  <a:pt x="647885" y="301215"/>
                </a:cubicBezTo>
                <a:cubicBezTo>
                  <a:pt x="739312" y="309418"/>
                  <a:pt x="830691" y="318419"/>
                  <a:pt x="922236" y="324859"/>
                </a:cubicBezTo>
                <a:cubicBezTo>
                  <a:pt x="973849" y="328784"/>
                  <a:pt x="1024756" y="332568"/>
                  <a:pt x="1076486" y="336187"/>
                </a:cubicBezTo>
                <a:cubicBezTo>
                  <a:pt x="1101141" y="337480"/>
                  <a:pt x="1125984" y="342392"/>
                  <a:pt x="1150591" y="338209"/>
                </a:cubicBezTo>
                <a:close/>
              </a:path>
            </a:pathLst>
          </a:custGeom>
          <a:solidFill>
            <a:srgbClr val="2843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46" name="Google Shape;2046;p35"/>
          <p:cNvSpPr/>
          <p:nvPr/>
        </p:nvSpPr>
        <p:spPr>
          <a:xfrm>
            <a:off x="15439082" y="7634637"/>
            <a:ext cx="1177969" cy="1337678"/>
          </a:xfrm>
          <a:custGeom>
            <a:avLst/>
            <a:gdLst/>
            <a:ahLst/>
            <a:cxnLst/>
            <a:rect l="l" t="t" r="r" b="b"/>
            <a:pathLst>
              <a:path w="1177969" h="1337678" extrusionOk="0">
                <a:moveTo>
                  <a:pt x="1172176" y="311150"/>
                </a:moveTo>
                <a:cubicBezTo>
                  <a:pt x="1157835" y="297880"/>
                  <a:pt x="1143227" y="284154"/>
                  <a:pt x="1130224" y="269412"/>
                </a:cubicBezTo>
                <a:cubicBezTo>
                  <a:pt x="1110292" y="247393"/>
                  <a:pt x="1087711" y="227996"/>
                  <a:pt x="1065879" y="207903"/>
                </a:cubicBezTo>
                <a:cubicBezTo>
                  <a:pt x="1041425" y="183851"/>
                  <a:pt x="1015526" y="161617"/>
                  <a:pt x="989039" y="139625"/>
                </a:cubicBezTo>
                <a:cubicBezTo>
                  <a:pt x="975849" y="127023"/>
                  <a:pt x="961348" y="115974"/>
                  <a:pt x="947302" y="104362"/>
                </a:cubicBezTo>
                <a:cubicBezTo>
                  <a:pt x="927824" y="87266"/>
                  <a:pt x="908186" y="69581"/>
                  <a:pt x="887719" y="53555"/>
                </a:cubicBezTo>
                <a:cubicBezTo>
                  <a:pt x="866689" y="38412"/>
                  <a:pt x="849245" y="18693"/>
                  <a:pt x="827173" y="4941"/>
                </a:cubicBezTo>
                <a:cubicBezTo>
                  <a:pt x="822838" y="2828"/>
                  <a:pt x="817755" y="-1239"/>
                  <a:pt x="812752" y="366"/>
                </a:cubicBezTo>
                <a:cubicBezTo>
                  <a:pt x="812270" y="580"/>
                  <a:pt x="811922" y="982"/>
                  <a:pt x="811655" y="1383"/>
                </a:cubicBezTo>
                <a:cubicBezTo>
                  <a:pt x="809434" y="500"/>
                  <a:pt x="806384" y="2079"/>
                  <a:pt x="804244" y="2935"/>
                </a:cubicBezTo>
                <a:cubicBezTo>
                  <a:pt x="768927" y="21797"/>
                  <a:pt x="735537" y="44110"/>
                  <a:pt x="702014" y="65969"/>
                </a:cubicBezTo>
                <a:cubicBezTo>
                  <a:pt x="702040" y="65942"/>
                  <a:pt x="702094" y="65915"/>
                  <a:pt x="702121" y="65889"/>
                </a:cubicBezTo>
                <a:cubicBezTo>
                  <a:pt x="702228" y="65808"/>
                  <a:pt x="702362" y="65728"/>
                  <a:pt x="702468" y="65648"/>
                </a:cubicBezTo>
                <a:cubicBezTo>
                  <a:pt x="698482" y="68350"/>
                  <a:pt x="694469" y="70999"/>
                  <a:pt x="690482" y="73728"/>
                </a:cubicBezTo>
                <a:cubicBezTo>
                  <a:pt x="690509" y="73728"/>
                  <a:pt x="690509" y="73701"/>
                  <a:pt x="690536" y="73701"/>
                </a:cubicBezTo>
                <a:cubicBezTo>
                  <a:pt x="690670" y="73621"/>
                  <a:pt x="690777" y="73541"/>
                  <a:pt x="690910" y="73460"/>
                </a:cubicBezTo>
                <a:cubicBezTo>
                  <a:pt x="686763" y="76270"/>
                  <a:pt x="682536" y="79106"/>
                  <a:pt x="678336" y="81942"/>
                </a:cubicBezTo>
                <a:cubicBezTo>
                  <a:pt x="678389" y="81915"/>
                  <a:pt x="678443" y="81861"/>
                  <a:pt x="678496" y="81835"/>
                </a:cubicBezTo>
                <a:cubicBezTo>
                  <a:pt x="678550" y="81808"/>
                  <a:pt x="678576" y="81781"/>
                  <a:pt x="678630" y="81754"/>
                </a:cubicBezTo>
                <a:cubicBezTo>
                  <a:pt x="678684" y="81728"/>
                  <a:pt x="678737" y="81674"/>
                  <a:pt x="678791" y="81647"/>
                </a:cubicBezTo>
                <a:cubicBezTo>
                  <a:pt x="616184" y="124401"/>
                  <a:pt x="553953" y="168681"/>
                  <a:pt x="496055" y="217722"/>
                </a:cubicBezTo>
                <a:cubicBezTo>
                  <a:pt x="485781" y="226578"/>
                  <a:pt x="475160" y="235140"/>
                  <a:pt x="465956" y="245146"/>
                </a:cubicBezTo>
                <a:cubicBezTo>
                  <a:pt x="460204" y="250845"/>
                  <a:pt x="459107" y="257079"/>
                  <a:pt x="465073" y="263125"/>
                </a:cubicBezTo>
                <a:cubicBezTo>
                  <a:pt x="478905" y="278830"/>
                  <a:pt x="488644" y="297452"/>
                  <a:pt x="501620" y="313772"/>
                </a:cubicBezTo>
                <a:cubicBezTo>
                  <a:pt x="504537" y="316983"/>
                  <a:pt x="507051" y="321183"/>
                  <a:pt x="511332" y="322601"/>
                </a:cubicBezTo>
                <a:cubicBezTo>
                  <a:pt x="520402" y="324313"/>
                  <a:pt x="527091" y="315457"/>
                  <a:pt x="533860" y="310749"/>
                </a:cubicBezTo>
                <a:cubicBezTo>
                  <a:pt x="547210" y="299084"/>
                  <a:pt x="561390" y="288408"/>
                  <a:pt x="575062" y="277118"/>
                </a:cubicBezTo>
                <a:cubicBezTo>
                  <a:pt x="595770" y="259915"/>
                  <a:pt x="616933" y="243273"/>
                  <a:pt x="638872" y="227702"/>
                </a:cubicBezTo>
                <a:cubicBezTo>
                  <a:pt x="652865" y="216170"/>
                  <a:pt x="666858" y="204800"/>
                  <a:pt x="681948" y="194686"/>
                </a:cubicBezTo>
                <a:cubicBezTo>
                  <a:pt x="698214" y="181871"/>
                  <a:pt x="716301" y="171570"/>
                  <a:pt x="731872" y="157845"/>
                </a:cubicBezTo>
                <a:cubicBezTo>
                  <a:pt x="738159" y="152066"/>
                  <a:pt x="746159" y="148267"/>
                  <a:pt x="752928" y="143130"/>
                </a:cubicBezTo>
                <a:cubicBezTo>
                  <a:pt x="747764" y="179650"/>
                  <a:pt x="743698" y="216277"/>
                  <a:pt x="742654" y="253172"/>
                </a:cubicBezTo>
                <a:cubicBezTo>
                  <a:pt x="736394" y="315056"/>
                  <a:pt x="725371" y="376699"/>
                  <a:pt x="709023" y="436737"/>
                </a:cubicBezTo>
                <a:cubicBezTo>
                  <a:pt x="701265" y="462288"/>
                  <a:pt x="695459" y="488374"/>
                  <a:pt x="687406" y="513818"/>
                </a:cubicBezTo>
                <a:cubicBezTo>
                  <a:pt x="680262" y="534606"/>
                  <a:pt x="669319" y="553816"/>
                  <a:pt x="659045" y="573160"/>
                </a:cubicBezTo>
                <a:cubicBezTo>
                  <a:pt x="639247" y="602831"/>
                  <a:pt x="614044" y="633733"/>
                  <a:pt x="585604" y="661263"/>
                </a:cubicBezTo>
                <a:cubicBezTo>
                  <a:pt x="580146" y="641625"/>
                  <a:pt x="572520" y="611098"/>
                  <a:pt x="558688" y="595955"/>
                </a:cubicBezTo>
                <a:cubicBezTo>
                  <a:pt x="542956" y="570110"/>
                  <a:pt x="526663" y="544719"/>
                  <a:pt x="509807" y="519302"/>
                </a:cubicBezTo>
                <a:cubicBezTo>
                  <a:pt x="483748" y="486153"/>
                  <a:pt x="453809" y="455037"/>
                  <a:pt x="417075" y="433794"/>
                </a:cubicBezTo>
                <a:cubicBezTo>
                  <a:pt x="404848" y="426410"/>
                  <a:pt x="392889" y="418437"/>
                  <a:pt x="379699" y="412845"/>
                </a:cubicBezTo>
                <a:cubicBezTo>
                  <a:pt x="358750" y="404176"/>
                  <a:pt x="336597" y="398906"/>
                  <a:pt x="314658" y="393367"/>
                </a:cubicBezTo>
                <a:cubicBezTo>
                  <a:pt x="278057" y="383682"/>
                  <a:pt x="239798" y="385047"/>
                  <a:pt x="202421" y="388552"/>
                </a:cubicBezTo>
                <a:cubicBezTo>
                  <a:pt x="171948" y="391628"/>
                  <a:pt x="143159" y="402785"/>
                  <a:pt x="114746" y="413621"/>
                </a:cubicBezTo>
                <a:cubicBezTo>
                  <a:pt x="97569" y="420550"/>
                  <a:pt x="81570" y="430075"/>
                  <a:pt x="65571" y="439279"/>
                </a:cubicBezTo>
                <a:cubicBezTo>
                  <a:pt x="49758" y="448696"/>
                  <a:pt x="33839" y="459318"/>
                  <a:pt x="25251" y="476174"/>
                </a:cubicBezTo>
                <a:cubicBezTo>
                  <a:pt x="15004" y="494955"/>
                  <a:pt x="6603" y="515102"/>
                  <a:pt x="2162" y="536051"/>
                </a:cubicBezTo>
                <a:cubicBezTo>
                  <a:pt x="-728" y="550686"/>
                  <a:pt x="48" y="565722"/>
                  <a:pt x="235" y="580544"/>
                </a:cubicBezTo>
                <a:cubicBezTo>
                  <a:pt x="690" y="605640"/>
                  <a:pt x="3285" y="630923"/>
                  <a:pt x="12382" y="654494"/>
                </a:cubicBezTo>
                <a:cubicBezTo>
                  <a:pt x="19017" y="672045"/>
                  <a:pt x="25866" y="689650"/>
                  <a:pt x="34615" y="706265"/>
                </a:cubicBezTo>
                <a:cubicBezTo>
                  <a:pt x="43418" y="722451"/>
                  <a:pt x="54548" y="737274"/>
                  <a:pt x="65597" y="751962"/>
                </a:cubicBezTo>
                <a:cubicBezTo>
                  <a:pt x="100245" y="796509"/>
                  <a:pt x="143935" y="834527"/>
                  <a:pt x="195786" y="857563"/>
                </a:cubicBezTo>
                <a:cubicBezTo>
                  <a:pt x="237524" y="878726"/>
                  <a:pt x="284238" y="887903"/>
                  <a:pt x="330764" y="889616"/>
                </a:cubicBezTo>
                <a:cubicBezTo>
                  <a:pt x="358589" y="890124"/>
                  <a:pt x="386200" y="886218"/>
                  <a:pt x="413704" y="883168"/>
                </a:cubicBezTo>
                <a:cubicBezTo>
                  <a:pt x="434118" y="881295"/>
                  <a:pt x="454050" y="876693"/>
                  <a:pt x="473715" y="871155"/>
                </a:cubicBezTo>
                <a:cubicBezTo>
                  <a:pt x="473126" y="890900"/>
                  <a:pt x="465983" y="909655"/>
                  <a:pt x="458545" y="927714"/>
                </a:cubicBezTo>
                <a:cubicBezTo>
                  <a:pt x="446826" y="955299"/>
                  <a:pt x="430238" y="980983"/>
                  <a:pt x="415523" y="1007176"/>
                </a:cubicBezTo>
                <a:cubicBezTo>
                  <a:pt x="403350" y="1030801"/>
                  <a:pt x="387351" y="1051964"/>
                  <a:pt x="371298" y="1073020"/>
                </a:cubicBezTo>
                <a:cubicBezTo>
                  <a:pt x="357679" y="1092283"/>
                  <a:pt x="341520" y="1109326"/>
                  <a:pt x="324423" y="1125486"/>
                </a:cubicBezTo>
                <a:cubicBezTo>
                  <a:pt x="282391" y="1169471"/>
                  <a:pt x="228748" y="1199062"/>
                  <a:pt x="180616" y="1235448"/>
                </a:cubicBezTo>
                <a:cubicBezTo>
                  <a:pt x="156724" y="1248959"/>
                  <a:pt x="198783" y="1273172"/>
                  <a:pt x="208628" y="1283179"/>
                </a:cubicBezTo>
                <a:cubicBezTo>
                  <a:pt x="232413" y="1301078"/>
                  <a:pt x="255770" y="1319672"/>
                  <a:pt x="279502" y="1337678"/>
                </a:cubicBezTo>
                <a:cubicBezTo>
                  <a:pt x="279582" y="1337598"/>
                  <a:pt x="279689" y="1337544"/>
                  <a:pt x="279769" y="1337491"/>
                </a:cubicBezTo>
                <a:cubicBezTo>
                  <a:pt x="282070" y="1335966"/>
                  <a:pt x="284452" y="1334628"/>
                  <a:pt x="286940" y="1333371"/>
                </a:cubicBezTo>
                <a:cubicBezTo>
                  <a:pt x="287395" y="1333130"/>
                  <a:pt x="287876" y="1332889"/>
                  <a:pt x="288331" y="1332675"/>
                </a:cubicBezTo>
                <a:cubicBezTo>
                  <a:pt x="289562" y="1332086"/>
                  <a:pt x="290792" y="1331498"/>
                  <a:pt x="292023" y="1330963"/>
                </a:cubicBezTo>
                <a:cubicBezTo>
                  <a:pt x="292077" y="1330936"/>
                  <a:pt x="292103" y="1330936"/>
                  <a:pt x="292157" y="1330909"/>
                </a:cubicBezTo>
                <a:cubicBezTo>
                  <a:pt x="293414" y="1330347"/>
                  <a:pt x="294672" y="1329839"/>
                  <a:pt x="295956" y="1329331"/>
                </a:cubicBezTo>
                <a:cubicBezTo>
                  <a:pt x="295983" y="1329304"/>
                  <a:pt x="296010" y="1329277"/>
                  <a:pt x="296036" y="1329250"/>
                </a:cubicBezTo>
                <a:cubicBezTo>
                  <a:pt x="310966" y="1318923"/>
                  <a:pt x="324557" y="1306857"/>
                  <a:pt x="338282" y="1295004"/>
                </a:cubicBezTo>
                <a:cubicBezTo>
                  <a:pt x="354870" y="1280262"/>
                  <a:pt x="370361" y="1264370"/>
                  <a:pt x="386334" y="1248959"/>
                </a:cubicBezTo>
                <a:cubicBezTo>
                  <a:pt x="402226" y="1232933"/>
                  <a:pt x="415630" y="1214633"/>
                  <a:pt x="430533" y="1197724"/>
                </a:cubicBezTo>
                <a:cubicBezTo>
                  <a:pt x="452365" y="1172200"/>
                  <a:pt x="471307" y="1144455"/>
                  <a:pt x="489420" y="1116255"/>
                </a:cubicBezTo>
                <a:cubicBezTo>
                  <a:pt x="505633" y="1093862"/>
                  <a:pt x="520188" y="1070398"/>
                  <a:pt x="532656" y="1045703"/>
                </a:cubicBezTo>
                <a:cubicBezTo>
                  <a:pt x="543224" y="1025824"/>
                  <a:pt x="554354" y="1006293"/>
                  <a:pt x="565136" y="986548"/>
                </a:cubicBezTo>
                <a:cubicBezTo>
                  <a:pt x="573805" y="970201"/>
                  <a:pt x="578514" y="953506"/>
                  <a:pt x="584747" y="935901"/>
                </a:cubicBezTo>
                <a:cubicBezTo>
                  <a:pt x="592319" y="914792"/>
                  <a:pt x="596974" y="892826"/>
                  <a:pt x="603074" y="871288"/>
                </a:cubicBezTo>
                <a:cubicBezTo>
                  <a:pt x="607810" y="854915"/>
                  <a:pt x="612572" y="838487"/>
                  <a:pt x="614285" y="821471"/>
                </a:cubicBezTo>
                <a:cubicBezTo>
                  <a:pt x="614365" y="818822"/>
                  <a:pt x="614927" y="815746"/>
                  <a:pt x="614980" y="812776"/>
                </a:cubicBezTo>
                <a:cubicBezTo>
                  <a:pt x="636224" y="800816"/>
                  <a:pt x="656423" y="787091"/>
                  <a:pt x="675473" y="771868"/>
                </a:cubicBezTo>
                <a:cubicBezTo>
                  <a:pt x="711886" y="742491"/>
                  <a:pt x="744581" y="707924"/>
                  <a:pt x="769703" y="668327"/>
                </a:cubicBezTo>
                <a:cubicBezTo>
                  <a:pt x="790385" y="637398"/>
                  <a:pt x="805635" y="603633"/>
                  <a:pt x="819494" y="569227"/>
                </a:cubicBezTo>
                <a:cubicBezTo>
                  <a:pt x="840389" y="523744"/>
                  <a:pt x="847881" y="473980"/>
                  <a:pt x="854462" y="424778"/>
                </a:cubicBezTo>
                <a:cubicBezTo>
                  <a:pt x="867492" y="328808"/>
                  <a:pt x="855533" y="231983"/>
                  <a:pt x="846088" y="136334"/>
                </a:cubicBezTo>
                <a:cubicBezTo>
                  <a:pt x="854409" y="141819"/>
                  <a:pt x="861205" y="148989"/>
                  <a:pt x="868723" y="155464"/>
                </a:cubicBezTo>
                <a:cubicBezTo>
                  <a:pt x="876054" y="161350"/>
                  <a:pt x="884321" y="165952"/>
                  <a:pt x="891812" y="171597"/>
                </a:cubicBezTo>
                <a:cubicBezTo>
                  <a:pt x="929242" y="199716"/>
                  <a:pt x="967180" y="227247"/>
                  <a:pt x="1003299" y="257079"/>
                </a:cubicBezTo>
                <a:cubicBezTo>
                  <a:pt x="1013894" y="267112"/>
                  <a:pt x="1024864" y="276690"/>
                  <a:pt x="1036101" y="286000"/>
                </a:cubicBezTo>
                <a:cubicBezTo>
                  <a:pt x="1046856" y="295953"/>
                  <a:pt x="1056247" y="307324"/>
                  <a:pt x="1067297" y="316983"/>
                </a:cubicBezTo>
                <a:cubicBezTo>
                  <a:pt x="1075484" y="324501"/>
                  <a:pt x="1081985" y="333517"/>
                  <a:pt x="1090360" y="341089"/>
                </a:cubicBezTo>
                <a:cubicBezTo>
                  <a:pt x="1099001" y="349169"/>
                  <a:pt x="1108580" y="356152"/>
                  <a:pt x="1118907" y="361904"/>
                </a:cubicBezTo>
                <a:cubicBezTo>
                  <a:pt x="1123990" y="365168"/>
                  <a:pt x="1130920" y="366773"/>
                  <a:pt x="1135495" y="361824"/>
                </a:cubicBezTo>
                <a:cubicBezTo>
                  <a:pt x="1149167" y="348419"/>
                  <a:pt x="1167494" y="338440"/>
                  <a:pt x="1177553" y="321905"/>
                </a:cubicBezTo>
                <a:cubicBezTo>
                  <a:pt x="1179186" y="317250"/>
                  <a:pt x="1175734" y="313585"/>
                  <a:pt x="1172176" y="311150"/>
                </a:cubicBezTo>
                <a:close/>
                <a:moveTo>
                  <a:pt x="467535" y="739842"/>
                </a:moveTo>
                <a:cubicBezTo>
                  <a:pt x="439950" y="747976"/>
                  <a:pt x="411243" y="754290"/>
                  <a:pt x="382160" y="753862"/>
                </a:cubicBezTo>
                <a:cubicBezTo>
                  <a:pt x="362388" y="754664"/>
                  <a:pt x="343178" y="751133"/>
                  <a:pt x="324530" y="744257"/>
                </a:cubicBezTo>
                <a:cubicBezTo>
                  <a:pt x="298444" y="737648"/>
                  <a:pt x="273883" y="726706"/>
                  <a:pt x="250794" y="712980"/>
                </a:cubicBezTo>
                <a:cubicBezTo>
                  <a:pt x="205150" y="686333"/>
                  <a:pt x="176255" y="639030"/>
                  <a:pt x="159159" y="590149"/>
                </a:cubicBezTo>
                <a:cubicBezTo>
                  <a:pt x="152096" y="567916"/>
                  <a:pt x="151293" y="541937"/>
                  <a:pt x="166356" y="522540"/>
                </a:cubicBezTo>
                <a:cubicBezTo>
                  <a:pt x="175426" y="506674"/>
                  <a:pt x="186743" y="504400"/>
                  <a:pt x="203385" y="500975"/>
                </a:cubicBezTo>
                <a:cubicBezTo>
                  <a:pt x="243249" y="491691"/>
                  <a:pt x="282044" y="510232"/>
                  <a:pt x="314283" y="532278"/>
                </a:cubicBezTo>
                <a:cubicBezTo>
                  <a:pt x="355031" y="561040"/>
                  <a:pt x="388715" y="598951"/>
                  <a:pt x="416513" y="640288"/>
                </a:cubicBezTo>
                <a:cubicBezTo>
                  <a:pt x="427349" y="655832"/>
                  <a:pt x="435054" y="673811"/>
                  <a:pt x="444552" y="690239"/>
                </a:cubicBezTo>
                <a:cubicBezTo>
                  <a:pt x="453836" y="705917"/>
                  <a:pt x="460257" y="722826"/>
                  <a:pt x="467535" y="73984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47" name="Google Shape;2047;p35"/>
          <p:cNvSpPr/>
          <p:nvPr/>
        </p:nvSpPr>
        <p:spPr>
          <a:xfrm>
            <a:off x="15900171" y="7635730"/>
            <a:ext cx="352233" cy="321724"/>
          </a:xfrm>
          <a:custGeom>
            <a:avLst/>
            <a:gdLst/>
            <a:ahLst/>
            <a:cxnLst/>
            <a:rect l="l" t="t" r="r" b="b"/>
            <a:pathLst>
              <a:path w="352233" h="321724" extrusionOk="0">
                <a:moveTo>
                  <a:pt x="50243" y="321508"/>
                </a:moveTo>
                <a:cubicBezTo>
                  <a:pt x="45962" y="320090"/>
                  <a:pt x="43448" y="315890"/>
                  <a:pt x="40531" y="312679"/>
                </a:cubicBezTo>
                <a:cubicBezTo>
                  <a:pt x="27555" y="296359"/>
                  <a:pt x="17816" y="277737"/>
                  <a:pt x="3984" y="262032"/>
                </a:cubicBezTo>
                <a:cubicBezTo>
                  <a:pt x="-1982" y="255986"/>
                  <a:pt x="-885" y="249752"/>
                  <a:pt x="4867" y="244053"/>
                </a:cubicBezTo>
                <a:cubicBezTo>
                  <a:pt x="14071" y="234047"/>
                  <a:pt x="24692" y="225485"/>
                  <a:pt x="34966" y="216629"/>
                </a:cubicBezTo>
                <a:cubicBezTo>
                  <a:pt x="92864" y="167588"/>
                  <a:pt x="155095" y="123309"/>
                  <a:pt x="217702" y="80554"/>
                </a:cubicBezTo>
                <a:cubicBezTo>
                  <a:pt x="217648" y="80581"/>
                  <a:pt x="217595" y="80635"/>
                  <a:pt x="217541" y="80661"/>
                </a:cubicBezTo>
                <a:cubicBezTo>
                  <a:pt x="217541" y="80661"/>
                  <a:pt x="217514" y="80661"/>
                  <a:pt x="217541" y="80661"/>
                </a:cubicBezTo>
                <a:cubicBezTo>
                  <a:pt x="217487" y="80688"/>
                  <a:pt x="217461" y="80715"/>
                  <a:pt x="217407" y="80742"/>
                </a:cubicBezTo>
                <a:cubicBezTo>
                  <a:pt x="217354" y="80768"/>
                  <a:pt x="217300" y="80822"/>
                  <a:pt x="217247" y="80849"/>
                </a:cubicBezTo>
                <a:cubicBezTo>
                  <a:pt x="221447" y="78013"/>
                  <a:pt x="225674" y="75177"/>
                  <a:pt x="229821" y="72367"/>
                </a:cubicBezTo>
                <a:cubicBezTo>
                  <a:pt x="229688" y="72448"/>
                  <a:pt x="229581" y="72528"/>
                  <a:pt x="229447" y="72608"/>
                </a:cubicBezTo>
                <a:cubicBezTo>
                  <a:pt x="229420" y="72608"/>
                  <a:pt x="229420" y="72635"/>
                  <a:pt x="229393" y="72635"/>
                </a:cubicBezTo>
                <a:cubicBezTo>
                  <a:pt x="233380" y="69906"/>
                  <a:pt x="237393" y="67257"/>
                  <a:pt x="241379" y="64555"/>
                </a:cubicBezTo>
                <a:cubicBezTo>
                  <a:pt x="241273" y="64635"/>
                  <a:pt x="241139" y="64716"/>
                  <a:pt x="241032" y="64796"/>
                </a:cubicBezTo>
                <a:cubicBezTo>
                  <a:pt x="241005" y="64823"/>
                  <a:pt x="240951" y="64849"/>
                  <a:pt x="240925" y="64876"/>
                </a:cubicBezTo>
                <a:cubicBezTo>
                  <a:pt x="274448" y="43017"/>
                  <a:pt x="307838" y="20704"/>
                  <a:pt x="343155" y="1842"/>
                </a:cubicBezTo>
                <a:cubicBezTo>
                  <a:pt x="345803" y="798"/>
                  <a:pt x="349870" y="-1449"/>
                  <a:pt x="352011" y="1360"/>
                </a:cubicBezTo>
                <a:cubicBezTo>
                  <a:pt x="352546" y="2270"/>
                  <a:pt x="352037" y="3313"/>
                  <a:pt x="351315" y="3902"/>
                </a:cubicBezTo>
                <a:cubicBezTo>
                  <a:pt x="342941" y="10082"/>
                  <a:pt x="334486" y="16049"/>
                  <a:pt x="325657" y="21587"/>
                </a:cubicBezTo>
                <a:cubicBezTo>
                  <a:pt x="258315" y="65411"/>
                  <a:pt x="192177" y="110868"/>
                  <a:pt x="128046" y="159240"/>
                </a:cubicBezTo>
                <a:cubicBezTo>
                  <a:pt x="89252" y="189179"/>
                  <a:pt x="48959" y="218154"/>
                  <a:pt x="14713" y="253337"/>
                </a:cubicBezTo>
                <a:cubicBezTo>
                  <a:pt x="29615" y="270032"/>
                  <a:pt x="39568" y="289964"/>
                  <a:pt x="53775" y="306793"/>
                </a:cubicBezTo>
                <a:cubicBezTo>
                  <a:pt x="81948" y="284426"/>
                  <a:pt x="109264" y="261042"/>
                  <a:pt x="137758" y="239050"/>
                </a:cubicBezTo>
                <a:cubicBezTo>
                  <a:pt x="155470" y="224977"/>
                  <a:pt x="174305" y="212375"/>
                  <a:pt x="191375" y="197473"/>
                </a:cubicBezTo>
                <a:cubicBezTo>
                  <a:pt x="209167" y="185032"/>
                  <a:pt x="226236" y="171494"/>
                  <a:pt x="244563" y="159802"/>
                </a:cubicBezTo>
                <a:cubicBezTo>
                  <a:pt x="257004" y="150411"/>
                  <a:pt x="268562" y="139897"/>
                  <a:pt x="281967" y="131843"/>
                </a:cubicBezTo>
                <a:cubicBezTo>
                  <a:pt x="284910" y="130024"/>
                  <a:pt x="287478" y="127242"/>
                  <a:pt x="291036" y="126733"/>
                </a:cubicBezTo>
                <a:cubicBezTo>
                  <a:pt x="296361" y="125797"/>
                  <a:pt x="300561" y="132138"/>
                  <a:pt x="297725" y="136739"/>
                </a:cubicBezTo>
                <a:cubicBezTo>
                  <a:pt x="290261" y="145007"/>
                  <a:pt x="279024" y="149180"/>
                  <a:pt x="270783" y="156752"/>
                </a:cubicBezTo>
                <a:cubicBezTo>
                  <a:pt x="255212" y="170477"/>
                  <a:pt x="237125" y="180778"/>
                  <a:pt x="220859" y="193593"/>
                </a:cubicBezTo>
                <a:cubicBezTo>
                  <a:pt x="205769" y="203707"/>
                  <a:pt x="191776" y="215078"/>
                  <a:pt x="177783" y="226609"/>
                </a:cubicBezTo>
                <a:cubicBezTo>
                  <a:pt x="155844" y="242180"/>
                  <a:pt x="134681" y="258822"/>
                  <a:pt x="113973" y="276025"/>
                </a:cubicBezTo>
                <a:cubicBezTo>
                  <a:pt x="100301" y="287315"/>
                  <a:pt x="86121" y="297991"/>
                  <a:pt x="72771" y="309656"/>
                </a:cubicBezTo>
                <a:cubicBezTo>
                  <a:pt x="66002" y="314365"/>
                  <a:pt x="59313" y="323220"/>
                  <a:pt x="50243" y="3215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48" name="Google Shape;2048;p35"/>
          <p:cNvSpPr/>
          <p:nvPr/>
        </p:nvSpPr>
        <p:spPr>
          <a:xfrm>
            <a:off x="15439082" y="7634637"/>
            <a:ext cx="1177969" cy="889660"/>
          </a:xfrm>
          <a:custGeom>
            <a:avLst/>
            <a:gdLst/>
            <a:ahLst/>
            <a:cxnLst/>
            <a:rect l="l" t="t" r="r" b="b"/>
            <a:pathLst>
              <a:path w="1177969" h="889660" extrusionOk="0">
                <a:moveTo>
                  <a:pt x="330764" y="889616"/>
                </a:moveTo>
                <a:cubicBezTo>
                  <a:pt x="284238" y="887903"/>
                  <a:pt x="237524" y="878726"/>
                  <a:pt x="195786" y="857563"/>
                </a:cubicBezTo>
                <a:cubicBezTo>
                  <a:pt x="143935" y="834527"/>
                  <a:pt x="100245" y="796509"/>
                  <a:pt x="65597" y="751962"/>
                </a:cubicBezTo>
                <a:cubicBezTo>
                  <a:pt x="54548" y="737274"/>
                  <a:pt x="43418" y="722451"/>
                  <a:pt x="34615" y="706265"/>
                </a:cubicBezTo>
                <a:cubicBezTo>
                  <a:pt x="25866" y="689650"/>
                  <a:pt x="19017" y="672045"/>
                  <a:pt x="12382" y="654494"/>
                </a:cubicBezTo>
                <a:cubicBezTo>
                  <a:pt x="3285" y="630923"/>
                  <a:pt x="690" y="605640"/>
                  <a:pt x="235" y="580544"/>
                </a:cubicBezTo>
                <a:cubicBezTo>
                  <a:pt x="48" y="565722"/>
                  <a:pt x="-728" y="550686"/>
                  <a:pt x="2162" y="536051"/>
                </a:cubicBezTo>
                <a:cubicBezTo>
                  <a:pt x="6603" y="515102"/>
                  <a:pt x="15004" y="494955"/>
                  <a:pt x="25251" y="476174"/>
                </a:cubicBezTo>
                <a:cubicBezTo>
                  <a:pt x="33839" y="459318"/>
                  <a:pt x="49758" y="448696"/>
                  <a:pt x="65571" y="439279"/>
                </a:cubicBezTo>
                <a:cubicBezTo>
                  <a:pt x="81570" y="430075"/>
                  <a:pt x="97569" y="420550"/>
                  <a:pt x="114746" y="413621"/>
                </a:cubicBezTo>
                <a:cubicBezTo>
                  <a:pt x="143159" y="402785"/>
                  <a:pt x="171948" y="391628"/>
                  <a:pt x="202421" y="388552"/>
                </a:cubicBezTo>
                <a:cubicBezTo>
                  <a:pt x="239798" y="385047"/>
                  <a:pt x="278057" y="383682"/>
                  <a:pt x="314658" y="393367"/>
                </a:cubicBezTo>
                <a:cubicBezTo>
                  <a:pt x="336597" y="398906"/>
                  <a:pt x="358750" y="404176"/>
                  <a:pt x="379699" y="412845"/>
                </a:cubicBezTo>
                <a:cubicBezTo>
                  <a:pt x="392889" y="418437"/>
                  <a:pt x="404848" y="426410"/>
                  <a:pt x="417075" y="433794"/>
                </a:cubicBezTo>
                <a:cubicBezTo>
                  <a:pt x="453809" y="455037"/>
                  <a:pt x="483748" y="486153"/>
                  <a:pt x="509807" y="519302"/>
                </a:cubicBezTo>
                <a:cubicBezTo>
                  <a:pt x="527358" y="545763"/>
                  <a:pt x="544294" y="572170"/>
                  <a:pt x="560615" y="599085"/>
                </a:cubicBezTo>
                <a:cubicBezTo>
                  <a:pt x="562380" y="604623"/>
                  <a:pt x="555665" y="609841"/>
                  <a:pt x="550742" y="606657"/>
                </a:cubicBezTo>
                <a:cubicBezTo>
                  <a:pt x="547746" y="604864"/>
                  <a:pt x="546194" y="601520"/>
                  <a:pt x="544187" y="598791"/>
                </a:cubicBezTo>
                <a:cubicBezTo>
                  <a:pt x="525700" y="570698"/>
                  <a:pt x="509807" y="541081"/>
                  <a:pt x="488698" y="514995"/>
                </a:cubicBezTo>
                <a:cubicBezTo>
                  <a:pt x="471548" y="496668"/>
                  <a:pt x="454853" y="476816"/>
                  <a:pt x="434573" y="462101"/>
                </a:cubicBezTo>
                <a:cubicBezTo>
                  <a:pt x="406774" y="442810"/>
                  <a:pt x="378521" y="424189"/>
                  <a:pt x="345453" y="415815"/>
                </a:cubicBezTo>
                <a:cubicBezTo>
                  <a:pt x="317788" y="408457"/>
                  <a:pt x="289936" y="400056"/>
                  <a:pt x="261041" y="400003"/>
                </a:cubicBezTo>
                <a:cubicBezTo>
                  <a:pt x="236453" y="399842"/>
                  <a:pt x="211679" y="400538"/>
                  <a:pt x="187439" y="404845"/>
                </a:cubicBezTo>
                <a:cubicBezTo>
                  <a:pt x="167185" y="408885"/>
                  <a:pt x="147735" y="416109"/>
                  <a:pt x="128418" y="423333"/>
                </a:cubicBezTo>
                <a:cubicBezTo>
                  <a:pt x="112124" y="428818"/>
                  <a:pt x="97275" y="437379"/>
                  <a:pt x="82399" y="445646"/>
                </a:cubicBezTo>
                <a:cubicBezTo>
                  <a:pt x="67738" y="454582"/>
                  <a:pt x="51230" y="462422"/>
                  <a:pt x="41197" y="476896"/>
                </a:cubicBezTo>
                <a:cubicBezTo>
                  <a:pt x="28729" y="497123"/>
                  <a:pt x="19579" y="519329"/>
                  <a:pt x="15165" y="542606"/>
                </a:cubicBezTo>
                <a:cubicBezTo>
                  <a:pt x="12703" y="566150"/>
                  <a:pt x="13987" y="589721"/>
                  <a:pt x="16422" y="613185"/>
                </a:cubicBezTo>
                <a:cubicBezTo>
                  <a:pt x="18776" y="634134"/>
                  <a:pt x="26696" y="653799"/>
                  <a:pt x="34669" y="673142"/>
                </a:cubicBezTo>
                <a:cubicBezTo>
                  <a:pt x="41759" y="690747"/>
                  <a:pt x="50427" y="707897"/>
                  <a:pt x="61718" y="723120"/>
                </a:cubicBezTo>
                <a:cubicBezTo>
                  <a:pt x="93690" y="768871"/>
                  <a:pt x="133795" y="810100"/>
                  <a:pt x="183693" y="836026"/>
                </a:cubicBezTo>
                <a:cubicBezTo>
                  <a:pt x="202716" y="845818"/>
                  <a:pt x="222193" y="855048"/>
                  <a:pt x="242554" y="861737"/>
                </a:cubicBezTo>
                <a:cubicBezTo>
                  <a:pt x="269870" y="869844"/>
                  <a:pt x="298364" y="873991"/>
                  <a:pt x="326778" y="875650"/>
                </a:cubicBezTo>
                <a:cubicBezTo>
                  <a:pt x="359071" y="876559"/>
                  <a:pt x="391123" y="871663"/>
                  <a:pt x="423095" y="867864"/>
                </a:cubicBezTo>
                <a:cubicBezTo>
                  <a:pt x="442626" y="865483"/>
                  <a:pt x="461675" y="860373"/>
                  <a:pt x="480430" y="854567"/>
                </a:cubicBezTo>
                <a:cubicBezTo>
                  <a:pt x="513045" y="845657"/>
                  <a:pt x="544802" y="833671"/>
                  <a:pt x="574714" y="817939"/>
                </a:cubicBezTo>
                <a:cubicBezTo>
                  <a:pt x="653507" y="780938"/>
                  <a:pt x="722936" y="721943"/>
                  <a:pt x="766894" y="646361"/>
                </a:cubicBezTo>
                <a:cubicBezTo>
                  <a:pt x="781021" y="624449"/>
                  <a:pt x="791348" y="600824"/>
                  <a:pt x="801167" y="576852"/>
                </a:cubicBezTo>
                <a:cubicBezTo>
                  <a:pt x="809729" y="556893"/>
                  <a:pt x="818370" y="536800"/>
                  <a:pt x="824096" y="515797"/>
                </a:cubicBezTo>
                <a:cubicBezTo>
                  <a:pt x="841941" y="442463"/>
                  <a:pt x="848924" y="366666"/>
                  <a:pt x="845419" y="291298"/>
                </a:cubicBezTo>
                <a:cubicBezTo>
                  <a:pt x="844965" y="258818"/>
                  <a:pt x="840256" y="226632"/>
                  <a:pt x="838249" y="194231"/>
                </a:cubicBezTo>
                <a:cubicBezTo>
                  <a:pt x="838891" y="180239"/>
                  <a:pt x="823293" y="119184"/>
                  <a:pt x="839453" y="117793"/>
                </a:cubicBezTo>
                <a:cubicBezTo>
                  <a:pt x="844215" y="117472"/>
                  <a:pt x="848202" y="121057"/>
                  <a:pt x="852055" y="123385"/>
                </a:cubicBezTo>
                <a:cubicBezTo>
                  <a:pt x="863693" y="130716"/>
                  <a:pt x="872576" y="141337"/>
                  <a:pt x="883759" y="149203"/>
                </a:cubicBezTo>
                <a:cubicBezTo>
                  <a:pt x="927958" y="179811"/>
                  <a:pt x="970632" y="212719"/>
                  <a:pt x="1012450" y="246510"/>
                </a:cubicBezTo>
                <a:cubicBezTo>
                  <a:pt x="1023205" y="256543"/>
                  <a:pt x="1033211" y="265506"/>
                  <a:pt x="1044341" y="274656"/>
                </a:cubicBezTo>
                <a:cubicBezTo>
                  <a:pt x="1055578" y="284582"/>
                  <a:pt x="1064943" y="296381"/>
                  <a:pt x="1076260" y="306227"/>
                </a:cubicBezTo>
                <a:cubicBezTo>
                  <a:pt x="1092152" y="322226"/>
                  <a:pt x="1106466" y="340366"/>
                  <a:pt x="1127201" y="350506"/>
                </a:cubicBezTo>
                <a:cubicBezTo>
                  <a:pt x="1138465" y="340206"/>
                  <a:pt x="1151146" y="331537"/>
                  <a:pt x="1161581" y="320327"/>
                </a:cubicBezTo>
                <a:cubicBezTo>
                  <a:pt x="1130545" y="292127"/>
                  <a:pt x="1103817" y="259647"/>
                  <a:pt x="1072086" y="232143"/>
                </a:cubicBezTo>
                <a:cubicBezTo>
                  <a:pt x="1049960" y="212104"/>
                  <a:pt x="1028743" y="191128"/>
                  <a:pt x="1006028" y="171704"/>
                </a:cubicBezTo>
                <a:cubicBezTo>
                  <a:pt x="978284" y="147678"/>
                  <a:pt x="949870" y="124508"/>
                  <a:pt x="922580" y="100001"/>
                </a:cubicBezTo>
                <a:cubicBezTo>
                  <a:pt x="903825" y="83360"/>
                  <a:pt x="885364" y="67467"/>
                  <a:pt x="865860" y="51923"/>
                </a:cubicBezTo>
                <a:cubicBezTo>
                  <a:pt x="851787" y="39562"/>
                  <a:pt x="838784" y="25944"/>
                  <a:pt x="823989" y="14359"/>
                </a:cubicBezTo>
                <a:cubicBezTo>
                  <a:pt x="819976" y="10801"/>
                  <a:pt x="814785" y="8259"/>
                  <a:pt x="811575" y="3951"/>
                </a:cubicBezTo>
                <a:cubicBezTo>
                  <a:pt x="810825" y="2667"/>
                  <a:pt x="811387" y="982"/>
                  <a:pt x="812752" y="366"/>
                </a:cubicBezTo>
                <a:cubicBezTo>
                  <a:pt x="817755" y="-1239"/>
                  <a:pt x="822838" y="2828"/>
                  <a:pt x="827173" y="4941"/>
                </a:cubicBezTo>
                <a:cubicBezTo>
                  <a:pt x="849245" y="18693"/>
                  <a:pt x="866689" y="38412"/>
                  <a:pt x="887719" y="53555"/>
                </a:cubicBezTo>
                <a:cubicBezTo>
                  <a:pt x="908186" y="69581"/>
                  <a:pt x="927824" y="87266"/>
                  <a:pt x="947302" y="104362"/>
                </a:cubicBezTo>
                <a:cubicBezTo>
                  <a:pt x="961348" y="115974"/>
                  <a:pt x="975849" y="127023"/>
                  <a:pt x="989039" y="139625"/>
                </a:cubicBezTo>
                <a:cubicBezTo>
                  <a:pt x="1015526" y="161617"/>
                  <a:pt x="1041425" y="183851"/>
                  <a:pt x="1065879" y="207903"/>
                </a:cubicBezTo>
                <a:cubicBezTo>
                  <a:pt x="1087711" y="227996"/>
                  <a:pt x="1110292" y="247393"/>
                  <a:pt x="1130224" y="269412"/>
                </a:cubicBezTo>
                <a:cubicBezTo>
                  <a:pt x="1143227" y="284154"/>
                  <a:pt x="1157835" y="297880"/>
                  <a:pt x="1172176" y="311150"/>
                </a:cubicBezTo>
                <a:cubicBezTo>
                  <a:pt x="1175734" y="313585"/>
                  <a:pt x="1179186" y="317250"/>
                  <a:pt x="1177553" y="321905"/>
                </a:cubicBezTo>
                <a:cubicBezTo>
                  <a:pt x="1167494" y="338440"/>
                  <a:pt x="1149167" y="348419"/>
                  <a:pt x="1135495" y="361824"/>
                </a:cubicBezTo>
                <a:cubicBezTo>
                  <a:pt x="1130920" y="366773"/>
                  <a:pt x="1123990" y="365168"/>
                  <a:pt x="1118907" y="361904"/>
                </a:cubicBezTo>
                <a:cubicBezTo>
                  <a:pt x="1108580" y="356152"/>
                  <a:pt x="1099001" y="349169"/>
                  <a:pt x="1090360" y="341089"/>
                </a:cubicBezTo>
                <a:cubicBezTo>
                  <a:pt x="1081985" y="333517"/>
                  <a:pt x="1075484" y="324501"/>
                  <a:pt x="1067297" y="316983"/>
                </a:cubicBezTo>
                <a:cubicBezTo>
                  <a:pt x="1056247" y="307324"/>
                  <a:pt x="1046856" y="295953"/>
                  <a:pt x="1036101" y="286000"/>
                </a:cubicBezTo>
                <a:cubicBezTo>
                  <a:pt x="1024864" y="276690"/>
                  <a:pt x="1013894" y="267112"/>
                  <a:pt x="1003299" y="257079"/>
                </a:cubicBezTo>
                <a:cubicBezTo>
                  <a:pt x="967180" y="227247"/>
                  <a:pt x="929242" y="199716"/>
                  <a:pt x="891812" y="171597"/>
                </a:cubicBezTo>
                <a:cubicBezTo>
                  <a:pt x="884321" y="165952"/>
                  <a:pt x="876054" y="161350"/>
                  <a:pt x="868723" y="155464"/>
                </a:cubicBezTo>
                <a:cubicBezTo>
                  <a:pt x="861205" y="148989"/>
                  <a:pt x="854409" y="141819"/>
                  <a:pt x="846088" y="136334"/>
                </a:cubicBezTo>
                <a:cubicBezTo>
                  <a:pt x="855533" y="231983"/>
                  <a:pt x="867492" y="328808"/>
                  <a:pt x="854462" y="424778"/>
                </a:cubicBezTo>
                <a:cubicBezTo>
                  <a:pt x="847881" y="473980"/>
                  <a:pt x="840389" y="523744"/>
                  <a:pt x="819494" y="569227"/>
                </a:cubicBezTo>
                <a:cubicBezTo>
                  <a:pt x="805635" y="603633"/>
                  <a:pt x="790385" y="637398"/>
                  <a:pt x="769703" y="668327"/>
                </a:cubicBezTo>
                <a:cubicBezTo>
                  <a:pt x="744581" y="707924"/>
                  <a:pt x="711886" y="742491"/>
                  <a:pt x="675473" y="771868"/>
                </a:cubicBezTo>
                <a:cubicBezTo>
                  <a:pt x="648932" y="793057"/>
                  <a:pt x="620224" y="811411"/>
                  <a:pt x="589537" y="826046"/>
                </a:cubicBezTo>
                <a:cubicBezTo>
                  <a:pt x="561845" y="840413"/>
                  <a:pt x="533432" y="853604"/>
                  <a:pt x="503386" y="862299"/>
                </a:cubicBezTo>
                <a:cubicBezTo>
                  <a:pt x="474036" y="871395"/>
                  <a:pt x="444445" y="880358"/>
                  <a:pt x="413704" y="883168"/>
                </a:cubicBezTo>
                <a:cubicBezTo>
                  <a:pt x="386200" y="886218"/>
                  <a:pt x="358589" y="890124"/>
                  <a:pt x="330764" y="8896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49" name="Google Shape;2049;p35"/>
          <p:cNvSpPr/>
          <p:nvPr/>
        </p:nvSpPr>
        <p:spPr>
          <a:xfrm>
            <a:off x="15579242" y="7760275"/>
            <a:ext cx="621988" cy="642255"/>
          </a:xfrm>
          <a:custGeom>
            <a:avLst/>
            <a:gdLst/>
            <a:ahLst/>
            <a:cxnLst/>
            <a:rect l="l" t="t" r="r" b="b"/>
            <a:pathLst>
              <a:path w="621988" h="642255" extrusionOk="0">
                <a:moveTo>
                  <a:pt x="230656" y="642137"/>
                </a:moveTo>
                <a:cubicBezTo>
                  <a:pt x="211045" y="641896"/>
                  <a:pt x="192317" y="635983"/>
                  <a:pt x="173856" y="630017"/>
                </a:cubicBezTo>
                <a:cubicBezTo>
                  <a:pt x="148225" y="623409"/>
                  <a:pt x="124413" y="611636"/>
                  <a:pt x="101725" y="598232"/>
                </a:cubicBezTo>
                <a:cubicBezTo>
                  <a:pt x="56804" y="571156"/>
                  <a:pt x="26705" y="525620"/>
                  <a:pt x="8859" y="477167"/>
                </a:cubicBezTo>
                <a:cubicBezTo>
                  <a:pt x="405" y="455549"/>
                  <a:pt x="-3876" y="429998"/>
                  <a:pt x="4632" y="407765"/>
                </a:cubicBezTo>
                <a:cubicBezTo>
                  <a:pt x="10866" y="392970"/>
                  <a:pt x="20069" y="377612"/>
                  <a:pt x="34142" y="369238"/>
                </a:cubicBezTo>
                <a:cubicBezTo>
                  <a:pt x="81712" y="350189"/>
                  <a:pt x="125831" y="359365"/>
                  <a:pt x="168077" y="386254"/>
                </a:cubicBezTo>
                <a:cubicBezTo>
                  <a:pt x="222148" y="419644"/>
                  <a:pt x="264796" y="469007"/>
                  <a:pt x="297864" y="522784"/>
                </a:cubicBezTo>
                <a:cubicBezTo>
                  <a:pt x="312580" y="551304"/>
                  <a:pt x="329569" y="578889"/>
                  <a:pt x="340030" y="609336"/>
                </a:cubicBezTo>
                <a:cubicBezTo>
                  <a:pt x="410288" y="579236"/>
                  <a:pt x="476800" y="510610"/>
                  <a:pt x="518886" y="447523"/>
                </a:cubicBezTo>
                <a:cubicBezTo>
                  <a:pt x="529160" y="428179"/>
                  <a:pt x="540102" y="408969"/>
                  <a:pt x="547246" y="388180"/>
                </a:cubicBezTo>
                <a:cubicBezTo>
                  <a:pt x="555299" y="362737"/>
                  <a:pt x="561105" y="336651"/>
                  <a:pt x="568864" y="311100"/>
                </a:cubicBezTo>
                <a:cubicBezTo>
                  <a:pt x="585211" y="251062"/>
                  <a:pt x="596234" y="189419"/>
                  <a:pt x="602495" y="127535"/>
                </a:cubicBezTo>
                <a:cubicBezTo>
                  <a:pt x="603592" y="88446"/>
                  <a:pt x="608086" y="49679"/>
                  <a:pt x="613678" y="10991"/>
                </a:cubicBezTo>
                <a:cubicBezTo>
                  <a:pt x="614507" y="7433"/>
                  <a:pt x="614186" y="3072"/>
                  <a:pt x="616996" y="450"/>
                </a:cubicBezTo>
                <a:cubicBezTo>
                  <a:pt x="617879" y="-166"/>
                  <a:pt x="619136" y="-192"/>
                  <a:pt x="619939" y="637"/>
                </a:cubicBezTo>
                <a:cubicBezTo>
                  <a:pt x="621838" y="2885"/>
                  <a:pt x="621517" y="6202"/>
                  <a:pt x="621758" y="8958"/>
                </a:cubicBezTo>
                <a:cubicBezTo>
                  <a:pt x="622213" y="18349"/>
                  <a:pt x="621972" y="27766"/>
                  <a:pt x="621223" y="37131"/>
                </a:cubicBezTo>
                <a:cubicBezTo>
                  <a:pt x="616568" y="76594"/>
                  <a:pt x="617879" y="116432"/>
                  <a:pt x="613116" y="155842"/>
                </a:cubicBezTo>
                <a:cubicBezTo>
                  <a:pt x="605197" y="215692"/>
                  <a:pt x="594441" y="275409"/>
                  <a:pt x="576970" y="333280"/>
                </a:cubicBezTo>
                <a:cubicBezTo>
                  <a:pt x="568034" y="366108"/>
                  <a:pt x="560998" y="399845"/>
                  <a:pt x="544009" y="429704"/>
                </a:cubicBezTo>
                <a:cubicBezTo>
                  <a:pt x="532986" y="453730"/>
                  <a:pt x="518003" y="475321"/>
                  <a:pt x="500853" y="495414"/>
                </a:cubicBezTo>
                <a:cubicBezTo>
                  <a:pt x="484051" y="516122"/>
                  <a:pt x="465831" y="535947"/>
                  <a:pt x="445979" y="553793"/>
                </a:cubicBezTo>
                <a:cubicBezTo>
                  <a:pt x="416977" y="581404"/>
                  <a:pt x="384042" y="605510"/>
                  <a:pt x="347147" y="621456"/>
                </a:cubicBezTo>
                <a:cubicBezTo>
                  <a:pt x="310359" y="636385"/>
                  <a:pt x="270227" y="643261"/>
                  <a:pt x="230656" y="642137"/>
                </a:cubicBezTo>
                <a:close/>
                <a:moveTo>
                  <a:pt x="242000" y="628225"/>
                </a:moveTo>
                <a:cubicBezTo>
                  <a:pt x="271083" y="628653"/>
                  <a:pt x="299791" y="622338"/>
                  <a:pt x="327375" y="614205"/>
                </a:cubicBezTo>
                <a:cubicBezTo>
                  <a:pt x="320098" y="597189"/>
                  <a:pt x="313676" y="580280"/>
                  <a:pt x="304393" y="564602"/>
                </a:cubicBezTo>
                <a:cubicBezTo>
                  <a:pt x="294895" y="548174"/>
                  <a:pt x="287189" y="530195"/>
                  <a:pt x="276354" y="514650"/>
                </a:cubicBezTo>
                <a:cubicBezTo>
                  <a:pt x="248555" y="473314"/>
                  <a:pt x="214871" y="435403"/>
                  <a:pt x="174123" y="406641"/>
                </a:cubicBezTo>
                <a:cubicBezTo>
                  <a:pt x="141884" y="384595"/>
                  <a:pt x="103090" y="366054"/>
                  <a:pt x="63225" y="375338"/>
                </a:cubicBezTo>
                <a:cubicBezTo>
                  <a:pt x="46583" y="378763"/>
                  <a:pt x="35266" y="381037"/>
                  <a:pt x="26196" y="396902"/>
                </a:cubicBezTo>
                <a:cubicBezTo>
                  <a:pt x="11133" y="416300"/>
                  <a:pt x="11936" y="442279"/>
                  <a:pt x="18999" y="464512"/>
                </a:cubicBezTo>
                <a:cubicBezTo>
                  <a:pt x="36096" y="513393"/>
                  <a:pt x="64991" y="560695"/>
                  <a:pt x="110634" y="587343"/>
                </a:cubicBezTo>
                <a:cubicBezTo>
                  <a:pt x="133724" y="601068"/>
                  <a:pt x="158285" y="612011"/>
                  <a:pt x="184371" y="618620"/>
                </a:cubicBezTo>
                <a:cubicBezTo>
                  <a:pt x="203019" y="625495"/>
                  <a:pt x="222229" y="629027"/>
                  <a:pt x="242000" y="6282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0" name="Google Shape;2050;p35"/>
          <p:cNvSpPr/>
          <p:nvPr/>
        </p:nvSpPr>
        <p:spPr>
          <a:xfrm>
            <a:off x="15984363" y="8223947"/>
            <a:ext cx="42162" cy="86152"/>
          </a:xfrm>
          <a:custGeom>
            <a:avLst/>
            <a:gdLst/>
            <a:ahLst/>
            <a:cxnLst/>
            <a:rect l="l" t="t" r="r" b="b"/>
            <a:pathLst>
              <a:path w="42162" h="86152" extrusionOk="0">
                <a:moveTo>
                  <a:pt x="28551" y="81184"/>
                </a:moveTo>
                <a:cubicBezTo>
                  <a:pt x="21407" y="55285"/>
                  <a:pt x="15227" y="28343"/>
                  <a:pt x="619" y="5468"/>
                </a:cubicBezTo>
                <a:cubicBezTo>
                  <a:pt x="-1548" y="1963"/>
                  <a:pt x="2411" y="-1060"/>
                  <a:pt x="5783" y="358"/>
                </a:cubicBezTo>
                <a:cubicBezTo>
                  <a:pt x="26170" y="11943"/>
                  <a:pt x="35480" y="55660"/>
                  <a:pt x="41901" y="77492"/>
                </a:cubicBezTo>
                <a:cubicBezTo>
                  <a:pt x="44149" y="86214"/>
                  <a:pt x="31226" y="89879"/>
                  <a:pt x="28551" y="811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1" name="Google Shape;2051;p35"/>
          <p:cNvSpPr/>
          <p:nvPr/>
        </p:nvSpPr>
        <p:spPr>
          <a:xfrm>
            <a:off x="15612458" y="8499537"/>
            <a:ext cx="308721" cy="472778"/>
          </a:xfrm>
          <a:custGeom>
            <a:avLst/>
            <a:gdLst/>
            <a:ahLst/>
            <a:cxnLst/>
            <a:rect l="l" t="t" r="r" b="b"/>
            <a:pathLst>
              <a:path w="308721" h="472778" extrusionOk="0">
                <a:moveTo>
                  <a:pt x="35253" y="418279"/>
                </a:moveTo>
                <a:cubicBezTo>
                  <a:pt x="25407" y="408273"/>
                  <a:pt x="-16652" y="384060"/>
                  <a:pt x="7240" y="370549"/>
                </a:cubicBezTo>
                <a:cubicBezTo>
                  <a:pt x="55372" y="334162"/>
                  <a:pt x="109016" y="304572"/>
                  <a:pt x="151047" y="260587"/>
                </a:cubicBezTo>
                <a:cubicBezTo>
                  <a:pt x="168144" y="244427"/>
                  <a:pt x="184304" y="227384"/>
                  <a:pt x="197922" y="208120"/>
                </a:cubicBezTo>
                <a:cubicBezTo>
                  <a:pt x="213975" y="187064"/>
                  <a:pt x="229974" y="165901"/>
                  <a:pt x="242147" y="142277"/>
                </a:cubicBezTo>
                <a:cubicBezTo>
                  <a:pt x="256863" y="116084"/>
                  <a:pt x="273451" y="90399"/>
                  <a:pt x="285169" y="62815"/>
                </a:cubicBezTo>
                <a:cubicBezTo>
                  <a:pt x="292687" y="44595"/>
                  <a:pt x="299884" y="25653"/>
                  <a:pt x="300366" y="5720"/>
                </a:cubicBezTo>
                <a:cubicBezTo>
                  <a:pt x="300500" y="3259"/>
                  <a:pt x="301543" y="-1477"/>
                  <a:pt x="304780" y="450"/>
                </a:cubicBezTo>
                <a:cubicBezTo>
                  <a:pt x="321957" y="27579"/>
                  <a:pt x="278347" y="105007"/>
                  <a:pt x="262909" y="130772"/>
                </a:cubicBezTo>
                <a:cubicBezTo>
                  <a:pt x="249799" y="154156"/>
                  <a:pt x="237626" y="178075"/>
                  <a:pt x="220931" y="199184"/>
                </a:cubicBezTo>
                <a:cubicBezTo>
                  <a:pt x="208356" y="215853"/>
                  <a:pt x="196584" y="233243"/>
                  <a:pt x="182190" y="248440"/>
                </a:cubicBezTo>
                <a:cubicBezTo>
                  <a:pt x="163194" y="267516"/>
                  <a:pt x="144573" y="287154"/>
                  <a:pt x="123570" y="304036"/>
                </a:cubicBezTo>
                <a:cubicBezTo>
                  <a:pt x="88628" y="331754"/>
                  <a:pt x="50556" y="355245"/>
                  <a:pt x="14972" y="382000"/>
                </a:cubicBezTo>
                <a:cubicBezTo>
                  <a:pt x="46195" y="411965"/>
                  <a:pt x="82609" y="436098"/>
                  <a:pt x="116534" y="462960"/>
                </a:cubicBezTo>
                <a:cubicBezTo>
                  <a:pt x="117657" y="463789"/>
                  <a:pt x="118781" y="464645"/>
                  <a:pt x="119878" y="465502"/>
                </a:cubicBezTo>
                <a:cubicBezTo>
                  <a:pt x="118219" y="466197"/>
                  <a:pt x="116560" y="466973"/>
                  <a:pt x="114902" y="467776"/>
                </a:cubicBezTo>
                <a:cubicBezTo>
                  <a:pt x="111932" y="469194"/>
                  <a:pt x="109123" y="470772"/>
                  <a:pt x="106394" y="472592"/>
                </a:cubicBezTo>
                <a:cubicBezTo>
                  <a:pt x="106313" y="472645"/>
                  <a:pt x="106206" y="472699"/>
                  <a:pt x="106126" y="472779"/>
                </a:cubicBezTo>
                <a:cubicBezTo>
                  <a:pt x="82395" y="454773"/>
                  <a:pt x="59038" y="436178"/>
                  <a:pt x="35253" y="4182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2" name="Google Shape;2052;p35"/>
          <p:cNvSpPr/>
          <p:nvPr/>
        </p:nvSpPr>
        <p:spPr>
          <a:xfrm>
            <a:off x="15719083" y="8439204"/>
            <a:ext cx="334991" cy="529205"/>
          </a:xfrm>
          <a:custGeom>
            <a:avLst/>
            <a:gdLst/>
            <a:ahLst/>
            <a:cxnLst/>
            <a:rect l="l" t="t" r="r" b="b"/>
            <a:pathLst>
              <a:path w="334991" h="529205" extrusionOk="0">
                <a:moveTo>
                  <a:pt x="919" y="525915"/>
                </a:moveTo>
                <a:cubicBezTo>
                  <a:pt x="-1489" y="522329"/>
                  <a:pt x="1240" y="517192"/>
                  <a:pt x="4424" y="515748"/>
                </a:cubicBezTo>
                <a:cubicBezTo>
                  <a:pt x="12424" y="510343"/>
                  <a:pt x="20102" y="504457"/>
                  <a:pt x="27594" y="498357"/>
                </a:cubicBezTo>
                <a:cubicBezTo>
                  <a:pt x="53439" y="477167"/>
                  <a:pt x="77224" y="453730"/>
                  <a:pt x="100848" y="430106"/>
                </a:cubicBezTo>
                <a:cubicBezTo>
                  <a:pt x="135068" y="391311"/>
                  <a:pt x="168511" y="351072"/>
                  <a:pt x="195828" y="307194"/>
                </a:cubicBezTo>
                <a:cubicBezTo>
                  <a:pt x="221459" y="272627"/>
                  <a:pt x="240348" y="235010"/>
                  <a:pt x="260976" y="197553"/>
                </a:cubicBezTo>
                <a:cubicBezTo>
                  <a:pt x="291530" y="148565"/>
                  <a:pt x="302473" y="91229"/>
                  <a:pt x="319729" y="36997"/>
                </a:cubicBezTo>
                <a:cubicBezTo>
                  <a:pt x="322432" y="27232"/>
                  <a:pt x="324411" y="17359"/>
                  <a:pt x="326338" y="7433"/>
                </a:cubicBezTo>
                <a:cubicBezTo>
                  <a:pt x="326846" y="4116"/>
                  <a:pt x="328425" y="-1984"/>
                  <a:pt x="332812" y="638"/>
                </a:cubicBezTo>
                <a:cubicBezTo>
                  <a:pt x="332812" y="611"/>
                  <a:pt x="332812" y="611"/>
                  <a:pt x="332812" y="611"/>
                </a:cubicBezTo>
                <a:cubicBezTo>
                  <a:pt x="336505" y="4865"/>
                  <a:pt x="334418" y="11741"/>
                  <a:pt x="334284" y="16904"/>
                </a:cubicBezTo>
                <a:cubicBezTo>
                  <a:pt x="332572" y="33921"/>
                  <a:pt x="327809" y="50348"/>
                  <a:pt x="323074" y="66722"/>
                </a:cubicBezTo>
                <a:cubicBezTo>
                  <a:pt x="316974" y="88260"/>
                  <a:pt x="312318" y="110225"/>
                  <a:pt x="304747" y="131335"/>
                </a:cubicBezTo>
                <a:cubicBezTo>
                  <a:pt x="298513" y="148939"/>
                  <a:pt x="293804" y="165634"/>
                  <a:pt x="285135" y="181982"/>
                </a:cubicBezTo>
                <a:cubicBezTo>
                  <a:pt x="274353" y="201727"/>
                  <a:pt x="263223" y="221258"/>
                  <a:pt x="252655" y="241136"/>
                </a:cubicBezTo>
                <a:cubicBezTo>
                  <a:pt x="240187" y="265831"/>
                  <a:pt x="225633" y="289295"/>
                  <a:pt x="209419" y="311689"/>
                </a:cubicBezTo>
                <a:cubicBezTo>
                  <a:pt x="191306" y="339888"/>
                  <a:pt x="172364" y="367633"/>
                  <a:pt x="150532" y="393157"/>
                </a:cubicBezTo>
                <a:cubicBezTo>
                  <a:pt x="135630" y="410066"/>
                  <a:pt x="122226" y="428367"/>
                  <a:pt x="106333" y="444393"/>
                </a:cubicBezTo>
                <a:cubicBezTo>
                  <a:pt x="90361" y="459803"/>
                  <a:pt x="74870" y="475696"/>
                  <a:pt x="58282" y="490438"/>
                </a:cubicBezTo>
                <a:cubicBezTo>
                  <a:pt x="44556" y="502290"/>
                  <a:pt x="30965" y="514356"/>
                  <a:pt x="16036" y="524684"/>
                </a:cubicBezTo>
                <a:cubicBezTo>
                  <a:pt x="16009" y="524711"/>
                  <a:pt x="15982" y="524737"/>
                  <a:pt x="15955" y="524764"/>
                </a:cubicBezTo>
                <a:cubicBezTo>
                  <a:pt x="13387" y="525754"/>
                  <a:pt x="10872" y="526878"/>
                  <a:pt x="8330" y="528108"/>
                </a:cubicBezTo>
                <a:cubicBezTo>
                  <a:pt x="7581" y="528456"/>
                  <a:pt x="6859" y="528831"/>
                  <a:pt x="6136" y="529205"/>
                </a:cubicBezTo>
                <a:cubicBezTo>
                  <a:pt x="4157" y="529152"/>
                  <a:pt x="2337" y="528215"/>
                  <a:pt x="919" y="5259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053" name="Google Shape;2053;p35"/>
          <p:cNvGrpSpPr/>
          <p:nvPr/>
        </p:nvGrpSpPr>
        <p:grpSpPr>
          <a:xfrm>
            <a:off x="15453055" y="7640140"/>
            <a:ext cx="1147795" cy="1316417"/>
            <a:chOff x="15453055" y="7640140"/>
            <a:chExt cx="1147795" cy="1316417"/>
          </a:xfrm>
        </p:grpSpPr>
        <p:sp>
          <p:nvSpPr>
            <p:cNvPr id="2054" name="Google Shape;2054;p35"/>
            <p:cNvSpPr/>
            <p:nvPr/>
          </p:nvSpPr>
          <p:spPr>
            <a:xfrm>
              <a:off x="15453055" y="7640140"/>
              <a:ext cx="1147795" cy="870256"/>
            </a:xfrm>
            <a:custGeom>
              <a:avLst/>
              <a:gdLst/>
              <a:ahLst/>
              <a:cxnLst/>
              <a:rect l="l" t="t" r="r" b="b"/>
              <a:pathLst>
                <a:path w="1147795" h="870256" extrusionOk="0">
                  <a:moveTo>
                    <a:pt x="1058194" y="226560"/>
                  </a:moveTo>
                  <a:cubicBezTo>
                    <a:pt x="1036068" y="206520"/>
                    <a:pt x="1014851" y="185545"/>
                    <a:pt x="992136" y="166121"/>
                  </a:cubicBezTo>
                  <a:cubicBezTo>
                    <a:pt x="964392" y="142095"/>
                    <a:pt x="935978" y="118925"/>
                    <a:pt x="908688" y="94418"/>
                  </a:cubicBezTo>
                  <a:cubicBezTo>
                    <a:pt x="889933" y="77776"/>
                    <a:pt x="871472" y="61884"/>
                    <a:pt x="851995" y="46366"/>
                  </a:cubicBezTo>
                  <a:cubicBezTo>
                    <a:pt x="837922" y="34005"/>
                    <a:pt x="824919" y="20387"/>
                    <a:pt x="810123" y="8802"/>
                  </a:cubicBezTo>
                  <a:cubicBezTo>
                    <a:pt x="806672" y="5779"/>
                    <a:pt x="802418" y="3478"/>
                    <a:pt x="799234" y="187"/>
                  </a:cubicBezTo>
                  <a:cubicBezTo>
                    <a:pt x="798753" y="187"/>
                    <a:pt x="798271" y="134"/>
                    <a:pt x="797843" y="0"/>
                  </a:cubicBezTo>
                  <a:cubicBezTo>
                    <a:pt x="789656" y="6047"/>
                    <a:pt x="781415" y="11879"/>
                    <a:pt x="772800" y="17257"/>
                  </a:cubicBezTo>
                  <a:cubicBezTo>
                    <a:pt x="705459" y="61081"/>
                    <a:pt x="639321" y="106538"/>
                    <a:pt x="575189" y="154884"/>
                  </a:cubicBezTo>
                  <a:cubicBezTo>
                    <a:pt x="536368" y="184822"/>
                    <a:pt x="496102" y="213798"/>
                    <a:pt x="461883" y="248980"/>
                  </a:cubicBezTo>
                  <a:cubicBezTo>
                    <a:pt x="476759" y="265675"/>
                    <a:pt x="486738" y="285608"/>
                    <a:pt x="500945" y="302410"/>
                  </a:cubicBezTo>
                  <a:cubicBezTo>
                    <a:pt x="529118" y="280069"/>
                    <a:pt x="556434" y="256659"/>
                    <a:pt x="584928" y="234666"/>
                  </a:cubicBezTo>
                  <a:cubicBezTo>
                    <a:pt x="602640" y="220593"/>
                    <a:pt x="621475" y="207992"/>
                    <a:pt x="638545" y="193089"/>
                  </a:cubicBezTo>
                  <a:cubicBezTo>
                    <a:pt x="656337" y="180648"/>
                    <a:pt x="673406" y="167137"/>
                    <a:pt x="691733" y="155419"/>
                  </a:cubicBezTo>
                  <a:cubicBezTo>
                    <a:pt x="704148" y="146028"/>
                    <a:pt x="715732" y="135513"/>
                    <a:pt x="729137" y="127460"/>
                  </a:cubicBezTo>
                  <a:cubicBezTo>
                    <a:pt x="732080" y="125641"/>
                    <a:pt x="734648" y="122858"/>
                    <a:pt x="738206" y="122350"/>
                  </a:cubicBezTo>
                  <a:cubicBezTo>
                    <a:pt x="739464" y="122109"/>
                    <a:pt x="740668" y="122296"/>
                    <a:pt x="741711" y="122778"/>
                  </a:cubicBezTo>
                  <a:cubicBezTo>
                    <a:pt x="742086" y="121975"/>
                    <a:pt x="742568" y="121280"/>
                    <a:pt x="743210" y="120664"/>
                  </a:cubicBezTo>
                  <a:cubicBezTo>
                    <a:pt x="744092" y="120049"/>
                    <a:pt x="745350" y="120022"/>
                    <a:pt x="746153" y="120851"/>
                  </a:cubicBezTo>
                  <a:cubicBezTo>
                    <a:pt x="748052" y="123099"/>
                    <a:pt x="747731" y="126416"/>
                    <a:pt x="747972" y="129172"/>
                  </a:cubicBezTo>
                  <a:cubicBezTo>
                    <a:pt x="748400" y="138563"/>
                    <a:pt x="748186" y="147954"/>
                    <a:pt x="747437" y="157345"/>
                  </a:cubicBezTo>
                  <a:cubicBezTo>
                    <a:pt x="742782" y="196808"/>
                    <a:pt x="744092" y="236646"/>
                    <a:pt x="739330" y="276056"/>
                  </a:cubicBezTo>
                  <a:cubicBezTo>
                    <a:pt x="731384" y="335907"/>
                    <a:pt x="720655" y="395623"/>
                    <a:pt x="703184" y="453494"/>
                  </a:cubicBezTo>
                  <a:cubicBezTo>
                    <a:pt x="694222" y="486322"/>
                    <a:pt x="687212" y="520060"/>
                    <a:pt x="670223" y="549918"/>
                  </a:cubicBezTo>
                  <a:cubicBezTo>
                    <a:pt x="659200" y="573944"/>
                    <a:pt x="644217" y="595535"/>
                    <a:pt x="627067" y="615628"/>
                  </a:cubicBezTo>
                  <a:cubicBezTo>
                    <a:pt x="610238" y="636336"/>
                    <a:pt x="592045" y="656162"/>
                    <a:pt x="572193" y="674007"/>
                  </a:cubicBezTo>
                  <a:cubicBezTo>
                    <a:pt x="543191" y="701645"/>
                    <a:pt x="510256" y="725751"/>
                    <a:pt x="473361" y="741670"/>
                  </a:cubicBezTo>
                  <a:cubicBezTo>
                    <a:pt x="436653" y="756572"/>
                    <a:pt x="396521" y="763422"/>
                    <a:pt x="356951" y="762325"/>
                  </a:cubicBezTo>
                  <a:cubicBezTo>
                    <a:pt x="337339" y="762084"/>
                    <a:pt x="318611" y="756198"/>
                    <a:pt x="300150" y="750205"/>
                  </a:cubicBezTo>
                  <a:cubicBezTo>
                    <a:pt x="274519" y="743596"/>
                    <a:pt x="250707" y="731824"/>
                    <a:pt x="228019" y="718420"/>
                  </a:cubicBezTo>
                  <a:cubicBezTo>
                    <a:pt x="183098" y="691344"/>
                    <a:pt x="152972" y="645807"/>
                    <a:pt x="135153" y="597354"/>
                  </a:cubicBezTo>
                  <a:cubicBezTo>
                    <a:pt x="126699" y="575737"/>
                    <a:pt x="122418" y="550186"/>
                    <a:pt x="130926" y="527953"/>
                  </a:cubicBezTo>
                  <a:cubicBezTo>
                    <a:pt x="137160" y="513157"/>
                    <a:pt x="146364" y="497800"/>
                    <a:pt x="160437" y="489426"/>
                  </a:cubicBezTo>
                  <a:cubicBezTo>
                    <a:pt x="208007" y="470376"/>
                    <a:pt x="252125" y="479553"/>
                    <a:pt x="294371" y="506442"/>
                  </a:cubicBezTo>
                  <a:cubicBezTo>
                    <a:pt x="348416" y="539832"/>
                    <a:pt x="391090" y="589194"/>
                    <a:pt x="424159" y="642971"/>
                  </a:cubicBezTo>
                  <a:cubicBezTo>
                    <a:pt x="438874" y="671492"/>
                    <a:pt x="455863" y="699076"/>
                    <a:pt x="466324" y="729523"/>
                  </a:cubicBezTo>
                  <a:cubicBezTo>
                    <a:pt x="499259" y="715423"/>
                    <a:pt x="531365" y="692842"/>
                    <a:pt x="560528" y="666355"/>
                  </a:cubicBezTo>
                  <a:cubicBezTo>
                    <a:pt x="560314" y="665954"/>
                    <a:pt x="560127" y="665499"/>
                    <a:pt x="559993" y="665017"/>
                  </a:cubicBezTo>
                  <a:cubicBezTo>
                    <a:pt x="554133" y="643801"/>
                    <a:pt x="548916" y="621889"/>
                    <a:pt x="539204" y="602063"/>
                  </a:cubicBezTo>
                  <a:cubicBezTo>
                    <a:pt x="538428" y="601930"/>
                    <a:pt x="537626" y="601662"/>
                    <a:pt x="536903" y="601180"/>
                  </a:cubicBezTo>
                  <a:cubicBezTo>
                    <a:pt x="533907" y="599388"/>
                    <a:pt x="532355" y="596043"/>
                    <a:pt x="530348" y="593314"/>
                  </a:cubicBezTo>
                  <a:cubicBezTo>
                    <a:pt x="511861" y="565222"/>
                    <a:pt x="495969" y="535604"/>
                    <a:pt x="474859" y="509518"/>
                  </a:cubicBezTo>
                  <a:cubicBezTo>
                    <a:pt x="457709" y="491191"/>
                    <a:pt x="441014" y="471339"/>
                    <a:pt x="420734" y="456624"/>
                  </a:cubicBezTo>
                  <a:cubicBezTo>
                    <a:pt x="392936" y="437334"/>
                    <a:pt x="364683" y="418713"/>
                    <a:pt x="331614" y="410338"/>
                  </a:cubicBezTo>
                  <a:cubicBezTo>
                    <a:pt x="303949" y="402981"/>
                    <a:pt x="276071" y="394553"/>
                    <a:pt x="247202" y="394526"/>
                  </a:cubicBezTo>
                  <a:cubicBezTo>
                    <a:pt x="222615" y="394339"/>
                    <a:pt x="197840" y="395061"/>
                    <a:pt x="173600" y="399369"/>
                  </a:cubicBezTo>
                  <a:cubicBezTo>
                    <a:pt x="153347" y="403409"/>
                    <a:pt x="133896" y="410659"/>
                    <a:pt x="114579" y="417856"/>
                  </a:cubicBezTo>
                  <a:cubicBezTo>
                    <a:pt x="98285" y="423341"/>
                    <a:pt x="83436" y="431903"/>
                    <a:pt x="68561" y="440170"/>
                  </a:cubicBezTo>
                  <a:cubicBezTo>
                    <a:pt x="53899" y="449106"/>
                    <a:pt x="37391" y="456945"/>
                    <a:pt x="27358" y="471393"/>
                  </a:cubicBezTo>
                  <a:cubicBezTo>
                    <a:pt x="14891" y="491619"/>
                    <a:pt x="5740" y="513826"/>
                    <a:pt x="1326" y="537103"/>
                  </a:cubicBezTo>
                  <a:cubicBezTo>
                    <a:pt x="-1136" y="560647"/>
                    <a:pt x="149" y="584218"/>
                    <a:pt x="2583" y="607682"/>
                  </a:cubicBezTo>
                  <a:cubicBezTo>
                    <a:pt x="4911" y="628631"/>
                    <a:pt x="12857" y="648296"/>
                    <a:pt x="20830" y="667639"/>
                  </a:cubicBezTo>
                  <a:cubicBezTo>
                    <a:pt x="27893" y="685244"/>
                    <a:pt x="36589" y="702394"/>
                    <a:pt x="47879" y="717617"/>
                  </a:cubicBezTo>
                  <a:cubicBezTo>
                    <a:pt x="79851" y="763395"/>
                    <a:pt x="119957" y="804597"/>
                    <a:pt x="169854" y="830523"/>
                  </a:cubicBezTo>
                  <a:cubicBezTo>
                    <a:pt x="188877" y="840315"/>
                    <a:pt x="208354" y="849545"/>
                    <a:pt x="228715" y="856234"/>
                  </a:cubicBezTo>
                  <a:cubicBezTo>
                    <a:pt x="256032" y="864341"/>
                    <a:pt x="284525" y="868488"/>
                    <a:pt x="312939" y="870146"/>
                  </a:cubicBezTo>
                  <a:cubicBezTo>
                    <a:pt x="345232" y="871056"/>
                    <a:pt x="377284" y="866133"/>
                    <a:pt x="409256" y="862361"/>
                  </a:cubicBezTo>
                  <a:cubicBezTo>
                    <a:pt x="428787" y="859980"/>
                    <a:pt x="447810" y="854869"/>
                    <a:pt x="466592" y="849064"/>
                  </a:cubicBezTo>
                  <a:cubicBezTo>
                    <a:pt x="499206" y="840154"/>
                    <a:pt x="530964" y="828168"/>
                    <a:pt x="560876" y="812436"/>
                  </a:cubicBezTo>
                  <a:cubicBezTo>
                    <a:pt x="639669" y="775434"/>
                    <a:pt x="709097" y="716440"/>
                    <a:pt x="753055" y="640858"/>
                  </a:cubicBezTo>
                  <a:cubicBezTo>
                    <a:pt x="767155" y="618946"/>
                    <a:pt x="777509" y="595321"/>
                    <a:pt x="787328" y="571349"/>
                  </a:cubicBezTo>
                  <a:cubicBezTo>
                    <a:pt x="795890" y="551390"/>
                    <a:pt x="804505" y="531297"/>
                    <a:pt x="810257" y="510294"/>
                  </a:cubicBezTo>
                  <a:cubicBezTo>
                    <a:pt x="828103" y="436959"/>
                    <a:pt x="835086" y="361163"/>
                    <a:pt x="831581" y="285795"/>
                  </a:cubicBezTo>
                  <a:cubicBezTo>
                    <a:pt x="831126" y="253288"/>
                    <a:pt x="826417" y="221128"/>
                    <a:pt x="824410" y="188728"/>
                  </a:cubicBezTo>
                  <a:cubicBezTo>
                    <a:pt x="825053" y="174736"/>
                    <a:pt x="809455" y="113681"/>
                    <a:pt x="825614" y="112290"/>
                  </a:cubicBezTo>
                  <a:cubicBezTo>
                    <a:pt x="830377" y="111969"/>
                    <a:pt x="834363" y="115581"/>
                    <a:pt x="838243" y="117882"/>
                  </a:cubicBezTo>
                  <a:cubicBezTo>
                    <a:pt x="849881" y="125212"/>
                    <a:pt x="858764" y="135834"/>
                    <a:pt x="869947" y="143700"/>
                  </a:cubicBezTo>
                  <a:cubicBezTo>
                    <a:pt x="914146" y="174308"/>
                    <a:pt x="956847" y="207216"/>
                    <a:pt x="998664" y="241007"/>
                  </a:cubicBezTo>
                  <a:cubicBezTo>
                    <a:pt x="1009420" y="251040"/>
                    <a:pt x="1019426" y="260003"/>
                    <a:pt x="1030556" y="269153"/>
                  </a:cubicBezTo>
                  <a:cubicBezTo>
                    <a:pt x="1041793" y="279079"/>
                    <a:pt x="1051157" y="290878"/>
                    <a:pt x="1062475" y="300724"/>
                  </a:cubicBezTo>
                  <a:cubicBezTo>
                    <a:pt x="1078367" y="316723"/>
                    <a:pt x="1092681" y="334863"/>
                    <a:pt x="1113416" y="345003"/>
                  </a:cubicBezTo>
                  <a:cubicBezTo>
                    <a:pt x="1124679" y="334703"/>
                    <a:pt x="1137361" y="326007"/>
                    <a:pt x="1147796" y="314824"/>
                  </a:cubicBezTo>
                  <a:cubicBezTo>
                    <a:pt x="1116626" y="286544"/>
                    <a:pt x="1089898" y="254064"/>
                    <a:pt x="1058194" y="226560"/>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5" name="Google Shape;2055;p35"/>
            <p:cNvSpPr/>
            <p:nvPr/>
          </p:nvSpPr>
          <p:spPr>
            <a:xfrm>
              <a:off x="15627404" y="8452684"/>
              <a:ext cx="416786" cy="503873"/>
            </a:xfrm>
            <a:custGeom>
              <a:avLst/>
              <a:gdLst/>
              <a:ahLst/>
              <a:cxnLst/>
              <a:rect l="l" t="t" r="r" b="b"/>
              <a:pathLst>
                <a:path w="416786" h="503873" extrusionOk="0">
                  <a:moveTo>
                    <a:pt x="315145" y="44119"/>
                  </a:moveTo>
                  <a:cubicBezTo>
                    <a:pt x="307359" y="46527"/>
                    <a:pt x="299573" y="48935"/>
                    <a:pt x="291734" y="51209"/>
                  </a:cubicBezTo>
                  <a:cubicBezTo>
                    <a:pt x="303159" y="81228"/>
                    <a:pt x="262679" y="153011"/>
                    <a:pt x="247937" y="177625"/>
                  </a:cubicBezTo>
                  <a:cubicBezTo>
                    <a:pt x="234827" y="201009"/>
                    <a:pt x="222653" y="224928"/>
                    <a:pt x="205958" y="246037"/>
                  </a:cubicBezTo>
                  <a:cubicBezTo>
                    <a:pt x="193384" y="262705"/>
                    <a:pt x="181612" y="280096"/>
                    <a:pt x="167217" y="295293"/>
                  </a:cubicBezTo>
                  <a:cubicBezTo>
                    <a:pt x="148222" y="314369"/>
                    <a:pt x="129600" y="334007"/>
                    <a:pt x="108598" y="350889"/>
                  </a:cubicBezTo>
                  <a:cubicBezTo>
                    <a:pt x="73656" y="378607"/>
                    <a:pt x="35584" y="402098"/>
                    <a:pt x="0" y="428853"/>
                  </a:cubicBezTo>
                  <a:cubicBezTo>
                    <a:pt x="28895" y="456597"/>
                    <a:pt x="62232" y="479339"/>
                    <a:pt x="93936" y="503873"/>
                  </a:cubicBezTo>
                  <a:cubicBezTo>
                    <a:pt x="94578" y="503178"/>
                    <a:pt x="95301" y="502616"/>
                    <a:pt x="96050" y="502268"/>
                  </a:cubicBezTo>
                  <a:cubicBezTo>
                    <a:pt x="104049" y="496863"/>
                    <a:pt x="111728" y="490977"/>
                    <a:pt x="119219" y="484877"/>
                  </a:cubicBezTo>
                  <a:cubicBezTo>
                    <a:pt x="145065" y="463687"/>
                    <a:pt x="168850" y="440250"/>
                    <a:pt x="192474" y="416626"/>
                  </a:cubicBezTo>
                  <a:cubicBezTo>
                    <a:pt x="226693" y="377831"/>
                    <a:pt x="260137" y="337592"/>
                    <a:pt x="287454" y="293714"/>
                  </a:cubicBezTo>
                  <a:cubicBezTo>
                    <a:pt x="313085" y="259147"/>
                    <a:pt x="331974" y="221530"/>
                    <a:pt x="352601" y="184073"/>
                  </a:cubicBezTo>
                  <a:cubicBezTo>
                    <a:pt x="383155" y="135085"/>
                    <a:pt x="394098" y="77749"/>
                    <a:pt x="411355" y="23517"/>
                  </a:cubicBezTo>
                  <a:cubicBezTo>
                    <a:pt x="413495" y="15759"/>
                    <a:pt x="415208" y="7893"/>
                    <a:pt x="416786" y="0"/>
                  </a:cubicBezTo>
                  <a:cubicBezTo>
                    <a:pt x="411676" y="2729"/>
                    <a:pt x="406486" y="5324"/>
                    <a:pt x="401268" y="7812"/>
                  </a:cubicBezTo>
                  <a:cubicBezTo>
                    <a:pt x="373604" y="22206"/>
                    <a:pt x="345190" y="35397"/>
                    <a:pt x="315145" y="44119"/>
                  </a:cubicBezTo>
                  <a:close/>
                </a:path>
              </a:pathLst>
            </a:custGeom>
            <a:solidFill>
              <a:srgbClr val="E03E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56" name="Google Shape;2056;p35"/>
          <p:cNvSpPr/>
          <p:nvPr/>
        </p:nvSpPr>
        <p:spPr>
          <a:xfrm>
            <a:off x="10661495" y="9011237"/>
            <a:ext cx="1309657" cy="538033"/>
          </a:xfrm>
          <a:custGeom>
            <a:avLst/>
            <a:gdLst/>
            <a:ahLst/>
            <a:cxnLst/>
            <a:rect l="l" t="t" r="r" b="b"/>
            <a:pathLst>
              <a:path w="1309657" h="538033" extrusionOk="0">
                <a:moveTo>
                  <a:pt x="1301573" y="326742"/>
                </a:moveTo>
                <a:cubicBezTo>
                  <a:pt x="1292641" y="299754"/>
                  <a:pt x="1281167" y="271690"/>
                  <a:pt x="1260421" y="251633"/>
                </a:cubicBezTo>
                <a:cubicBezTo>
                  <a:pt x="1244678" y="238402"/>
                  <a:pt x="1225609" y="226719"/>
                  <a:pt x="1204810" y="224619"/>
                </a:cubicBezTo>
                <a:cubicBezTo>
                  <a:pt x="1186474" y="224199"/>
                  <a:pt x="1167509" y="227402"/>
                  <a:pt x="1151635" y="236984"/>
                </a:cubicBezTo>
                <a:cubicBezTo>
                  <a:pt x="1150901" y="187077"/>
                  <a:pt x="1125938" y="140137"/>
                  <a:pt x="1091701" y="104959"/>
                </a:cubicBezTo>
                <a:cubicBezTo>
                  <a:pt x="1081118" y="93486"/>
                  <a:pt x="1070536" y="81882"/>
                  <a:pt x="1058329" y="72090"/>
                </a:cubicBezTo>
                <a:cubicBezTo>
                  <a:pt x="1046201" y="62823"/>
                  <a:pt x="1032894" y="55105"/>
                  <a:pt x="1019089" y="48594"/>
                </a:cubicBezTo>
                <a:cubicBezTo>
                  <a:pt x="951638" y="14492"/>
                  <a:pt x="875307" y="35126"/>
                  <a:pt x="824672" y="88813"/>
                </a:cubicBezTo>
                <a:cubicBezTo>
                  <a:pt x="797272" y="117350"/>
                  <a:pt x="770685" y="147357"/>
                  <a:pt x="753632" y="183454"/>
                </a:cubicBezTo>
                <a:cubicBezTo>
                  <a:pt x="744778" y="169987"/>
                  <a:pt x="736736" y="155994"/>
                  <a:pt x="727254" y="142946"/>
                </a:cubicBezTo>
                <a:cubicBezTo>
                  <a:pt x="718479" y="130949"/>
                  <a:pt x="708446" y="119923"/>
                  <a:pt x="698623" y="108765"/>
                </a:cubicBezTo>
                <a:cubicBezTo>
                  <a:pt x="675100" y="80517"/>
                  <a:pt x="647491" y="54396"/>
                  <a:pt x="615795" y="35363"/>
                </a:cubicBezTo>
                <a:cubicBezTo>
                  <a:pt x="572286" y="9740"/>
                  <a:pt x="515234" y="-3938"/>
                  <a:pt x="464914" y="998"/>
                </a:cubicBezTo>
                <a:cubicBezTo>
                  <a:pt x="389787" y="8742"/>
                  <a:pt x="336979" y="75818"/>
                  <a:pt x="313927" y="143393"/>
                </a:cubicBezTo>
                <a:cubicBezTo>
                  <a:pt x="287287" y="118216"/>
                  <a:pt x="257452" y="105746"/>
                  <a:pt x="221617" y="99787"/>
                </a:cubicBezTo>
                <a:cubicBezTo>
                  <a:pt x="166739" y="89155"/>
                  <a:pt x="111285" y="112519"/>
                  <a:pt x="77756" y="156703"/>
                </a:cubicBezTo>
                <a:cubicBezTo>
                  <a:pt x="59315" y="177416"/>
                  <a:pt x="44672" y="200913"/>
                  <a:pt x="32518" y="225800"/>
                </a:cubicBezTo>
                <a:cubicBezTo>
                  <a:pt x="20311" y="249717"/>
                  <a:pt x="8759" y="274263"/>
                  <a:pt x="3337" y="300726"/>
                </a:cubicBezTo>
                <a:cubicBezTo>
                  <a:pt x="-1693" y="330733"/>
                  <a:pt x="10" y="361685"/>
                  <a:pt x="1713" y="391954"/>
                </a:cubicBezTo>
                <a:cubicBezTo>
                  <a:pt x="3703" y="410279"/>
                  <a:pt x="10" y="457691"/>
                  <a:pt x="11247" y="470240"/>
                </a:cubicBezTo>
                <a:cubicBezTo>
                  <a:pt x="17403" y="475123"/>
                  <a:pt x="26493" y="470529"/>
                  <a:pt x="33696" y="470765"/>
                </a:cubicBezTo>
                <a:cubicBezTo>
                  <a:pt x="45746" y="470135"/>
                  <a:pt x="58031" y="471500"/>
                  <a:pt x="69976" y="469058"/>
                </a:cubicBezTo>
                <a:cubicBezTo>
                  <a:pt x="77389" y="467378"/>
                  <a:pt x="86007" y="466144"/>
                  <a:pt x="91560" y="460579"/>
                </a:cubicBezTo>
                <a:cubicBezTo>
                  <a:pt x="93970" y="458032"/>
                  <a:pt x="93997" y="454278"/>
                  <a:pt x="94494" y="450997"/>
                </a:cubicBezTo>
                <a:cubicBezTo>
                  <a:pt x="97166" y="434825"/>
                  <a:pt x="99366" y="418548"/>
                  <a:pt x="101357" y="402298"/>
                </a:cubicBezTo>
                <a:cubicBezTo>
                  <a:pt x="103086" y="388436"/>
                  <a:pt x="105156" y="374627"/>
                  <a:pt x="107356" y="360845"/>
                </a:cubicBezTo>
                <a:cubicBezTo>
                  <a:pt x="112752" y="327976"/>
                  <a:pt x="118462" y="294766"/>
                  <a:pt x="129752" y="263342"/>
                </a:cubicBezTo>
                <a:cubicBezTo>
                  <a:pt x="134048" y="253339"/>
                  <a:pt x="139890" y="244125"/>
                  <a:pt x="145207" y="234621"/>
                </a:cubicBezTo>
                <a:cubicBezTo>
                  <a:pt x="151232" y="224645"/>
                  <a:pt x="156157" y="213671"/>
                  <a:pt x="164408" y="205297"/>
                </a:cubicBezTo>
                <a:cubicBezTo>
                  <a:pt x="168730" y="201700"/>
                  <a:pt x="174860" y="203118"/>
                  <a:pt x="180099" y="203932"/>
                </a:cubicBezTo>
                <a:cubicBezTo>
                  <a:pt x="205638" y="209839"/>
                  <a:pt x="224734" y="234122"/>
                  <a:pt x="236522" y="256463"/>
                </a:cubicBezTo>
                <a:cubicBezTo>
                  <a:pt x="242704" y="268671"/>
                  <a:pt x="247445" y="281509"/>
                  <a:pt x="252553" y="294189"/>
                </a:cubicBezTo>
                <a:cubicBezTo>
                  <a:pt x="261302" y="315191"/>
                  <a:pt x="270680" y="336009"/>
                  <a:pt x="275657" y="358324"/>
                </a:cubicBezTo>
                <a:cubicBezTo>
                  <a:pt x="279979" y="376859"/>
                  <a:pt x="284825" y="395446"/>
                  <a:pt x="286056" y="414531"/>
                </a:cubicBezTo>
                <a:cubicBezTo>
                  <a:pt x="286554" y="425321"/>
                  <a:pt x="286213" y="436138"/>
                  <a:pt x="286973" y="446901"/>
                </a:cubicBezTo>
                <a:cubicBezTo>
                  <a:pt x="287445" y="451889"/>
                  <a:pt x="287576" y="457218"/>
                  <a:pt x="290378" y="461524"/>
                </a:cubicBezTo>
                <a:cubicBezTo>
                  <a:pt x="295539" y="468743"/>
                  <a:pt x="304445" y="463572"/>
                  <a:pt x="311413" y="462233"/>
                </a:cubicBezTo>
                <a:cubicBezTo>
                  <a:pt x="324720" y="458584"/>
                  <a:pt x="337843" y="454173"/>
                  <a:pt x="351019" y="450104"/>
                </a:cubicBezTo>
                <a:cubicBezTo>
                  <a:pt x="359297" y="447584"/>
                  <a:pt x="367627" y="445273"/>
                  <a:pt x="375957" y="442963"/>
                </a:cubicBezTo>
                <a:cubicBezTo>
                  <a:pt x="381562" y="441309"/>
                  <a:pt x="389447" y="439813"/>
                  <a:pt x="390783" y="433040"/>
                </a:cubicBezTo>
                <a:cubicBezTo>
                  <a:pt x="391726" y="400749"/>
                  <a:pt x="392747" y="368353"/>
                  <a:pt x="395026" y="336088"/>
                </a:cubicBezTo>
                <a:cubicBezTo>
                  <a:pt x="397174" y="308654"/>
                  <a:pt x="400527" y="280905"/>
                  <a:pt x="409879" y="254678"/>
                </a:cubicBezTo>
                <a:cubicBezTo>
                  <a:pt x="416323" y="236905"/>
                  <a:pt x="424810" y="220025"/>
                  <a:pt x="434711" y="203958"/>
                </a:cubicBezTo>
                <a:cubicBezTo>
                  <a:pt x="445032" y="186159"/>
                  <a:pt x="456505" y="168989"/>
                  <a:pt x="471436" y="154734"/>
                </a:cubicBezTo>
                <a:cubicBezTo>
                  <a:pt x="484927" y="141424"/>
                  <a:pt x="499465" y="127326"/>
                  <a:pt x="518849" y="124018"/>
                </a:cubicBezTo>
                <a:cubicBezTo>
                  <a:pt x="561730" y="117376"/>
                  <a:pt x="600969" y="139114"/>
                  <a:pt x="626273" y="173032"/>
                </a:cubicBezTo>
                <a:cubicBezTo>
                  <a:pt x="664151" y="223306"/>
                  <a:pt x="685054" y="284265"/>
                  <a:pt x="693148" y="346432"/>
                </a:cubicBezTo>
                <a:cubicBezTo>
                  <a:pt x="695296" y="361737"/>
                  <a:pt x="697942" y="377121"/>
                  <a:pt x="697366" y="392610"/>
                </a:cubicBezTo>
                <a:cubicBezTo>
                  <a:pt x="697025" y="403663"/>
                  <a:pt x="695401" y="414636"/>
                  <a:pt x="695480" y="425689"/>
                </a:cubicBezTo>
                <a:cubicBezTo>
                  <a:pt x="695401" y="438080"/>
                  <a:pt x="700823" y="442359"/>
                  <a:pt x="712742" y="439918"/>
                </a:cubicBezTo>
                <a:cubicBezTo>
                  <a:pt x="728747" y="438369"/>
                  <a:pt x="744621" y="435770"/>
                  <a:pt x="760495" y="433355"/>
                </a:cubicBezTo>
                <a:cubicBezTo>
                  <a:pt x="770475" y="431858"/>
                  <a:pt x="780403" y="430388"/>
                  <a:pt x="790331" y="428708"/>
                </a:cubicBezTo>
                <a:cubicBezTo>
                  <a:pt x="797692" y="427894"/>
                  <a:pt x="804266" y="424403"/>
                  <a:pt x="804607" y="416238"/>
                </a:cubicBezTo>
                <a:cubicBezTo>
                  <a:pt x="807881" y="399646"/>
                  <a:pt x="811339" y="383107"/>
                  <a:pt x="815687" y="366778"/>
                </a:cubicBezTo>
                <a:cubicBezTo>
                  <a:pt x="820926" y="347272"/>
                  <a:pt x="827370" y="328134"/>
                  <a:pt x="833212" y="308812"/>
                </a:cubicBezTo>
                <a:cubicBezTo>
                  <a:pt x="838713" y="291038"/>
                  <a:pt x="843454" y="272950"/>
                  <a:pt x="850814" y="255781"/>
                </a:cubicBezTo>
                <a:cubicBezTo>
                  <a:pt x="870408" y="206872"/>
                  <a:pt x="906295" y="163686"/>
                  <a:pt x="958737" y="149536"/>
                </a:cubicBezTo>
                <a:cubicBezTo>
                  <a:pt x="977125" y="145939"/>
                  <a:pt x="998422" y="151321"/>
                  <a:pt x="1010759" y="166049"/>
                </a:cubicBezTo>
                <a:cubicBezTo>
                  <a:pt x="1023778" y="182063"/>
                  <a:pt x="1027105" y="203485"/>
                  <a:pt x="1030851" y="223227"/>
                </a:cubicBezTo>
                <a:cubicBezTo>
                  <a:pt x="1032449" y="234936"/>
                  <a:pt x="1031034" y="246750"/>
                  <a:pt x="1030667" y="258511"/>
                </a:cubicBezTo>
                <a:cubicBezTo>
                  <a:pt x="1029934" y="275287"/>
                  <a:pt x="1029489" y="292115"/>
                  <a:pt x="1026948" y="308733"/>
                </a:cubicBezTo>
                <a:cubicBezTo>
                  <a:pt x="1023542" y="338083"/>
                  <a:pt x="1012619" y="365570"/>
                  <a:pt x="1004080" y="393661"/>
                </a:cubicBezTo>
                <a:cubicBezTo>
                  <a:pt x="999758" y="406918"/>
                  <a:pt x="995802" y="420360"/>
                  <a:pt x="989908" y="433040"/>
                </a:cubicBezTo>
                <a:cubicBezTo>
                  <a:pt x="985927" y="441572"/>
                  <a:pt x="980845" y="449789"/>
                  <a:pt x="978592" y="459030"/>
                </a:cubicBezTo>
                <a:cubicBezTo>
                  <a:pt x="976890" y="464884"/>
                  <a:pt x="979483" y="472681"/>
                  <a:pt x="986582" y="472498"/>
                </a:cubicBezTo>
                <a:cubicBezTo>
                  <a:pt x="1002325" y="472865"/>
                  <a:pt x="1018042" y="474073"/>
                  <a:pt x="1033654" y="476357"/>
                </a:cubicBezTo>
                <a:cubicBezTo>
                  <a:pt x="1041564" y="477433"/>
                  <a:pt x="1049501" y="478588"/>
                  <a:pt x="1057491" y="478720"/>
                </a:cubicBezTo>
                <a:cubicBezTo>
                  <a:pt x="1062415" y="478693"/>
                  <a:pt x="1068466" y="479297"/>
                  <a:pt x="1072134" y="475333"/>
                </a:cubicBezTo>
                <a:cubicBezTo>
                  <a:pt x="1073967" y="473548"/>
                  <a:pt x="1074229" y="470844"/>
                  <a:pt x="1074832" y="468481"/>
                </a:cubicBezTo>
                <a:cubicBezTo>
                  <a:pt x="1075932" y="464175"/>
                  <a:pt x="1077163" y="459896"/>
                  <a:pt x="1078342" y="455617"/>
                </a:cubicBezTo>
                <a:cubicBezTo>
                  <a:pt x="1082847" y="438868"/>
                  <a:pt x="1087929" y="422224"/>
                  <a:pt x="1094713" y="406236"/>
                </a:cubicBezTo>
                <a:cubicBezTo>
                  <a:pt x="1101315" y="392138"/>
                  <a:pt x="1109068" y="378591"/>
                  <a:pt x="1116429" y="364861"/>
                </a:cubicBezTo>
                <a:cubicBezTo>
                  <a:pt x="1128033" y="347009"/>
                  <a:pt x="1137044" y="326348"/>
                  <a:pt x="1154071" y="312933"/>
                </a:cubicBezTo>
                <a:cubicBezTo>
                  <a:pt x="1162008" y="307131"/>
                  <a:pt x="1170626" y="300699"/>
                  <a:pt x="1180947" y="300883"/>
                </a:cubicBezTo>
                <a:cubicBezTo>
                  <a:pt x="1229512" y="309625"/>
                  <a:pt x="1217279" y="395026"/>
                  <a:pt x="1211699" y="430729"/>
                </a:cubicBezTo>
                <a:cubicBezTo>
                  <a:pt x="1206775" y="456903"/>
                  <a:pt x="1197292" y="481844"/>
                  <a:pt x="1188936" y="507046"/>
                </a:cubicBezTo>
                <a:cubicBezTo>
                  <a:pt x="1186290" y="514660"/>
                  <a:pt x="1180973" y="528600"/>
                  <a:pt x="1192839" y="530753"/>
                </a:cubicBezTo>
                <a:cubicBezTo>
                  <a:pt x="1197895" y="530963"/>
                  <a:pt x="1203002" y="530490"/>
                  <a:pt x="1208084" y="530674"/>
                </a:cubicBezTo>
                <a:cubicBezTo>
                  <a:pt x="1231817" y="531540"/>
                  <a:pt x="1255313" y="535662"/>
                  <a:pt x="1278941" y="537920"/>
                </a:cubicBezTo>
                <a:cubicBezTo>
                  <a:pt x="1282268" y="538130"/>
                  <a:pt x="1285961" y="538287"/>
                  <a:pt x="1288712" y="536108"/>
                </a:cubicBezTo>
                <a:cubicBezTo>
                  <a:pt x="1290886" y="534402"/>
                  <a:pt x="1291724" y="531540"/>
                  <a:pt x="1292012" y="528915"/>
                </a:cubicBezTo>
                <a:cubicBezTo>
                  <a:pt x="1292667" y="522955"/>
                  <a:pt x="1293270" y="516970"/>
                  <a:pt x="1294055" y="511010"/>
                </a:cubicBezTo>
                <a:cubicBezTo>
                  <a:pt x="1296727" y="490796"/>
                  <a:pt x="1300683" y="470765"/>
                  <a:pt x="1303852" y="450629"/>
                </a:cubicBezTo>
                <a:cubicBezTo>
                  <a:pt x="1310741" y="409806"/>
                  <a:pt x="1313204" y="366961"/>
                  <a:pt x="1301573" y="32674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7" name="Google Shape;2057;p35"/>
          <p:cNvSpPr/>
          <p:nvPr/>
        </p:nvSpPr>
        <p:spPr>
          <a:xfrm>
            <a:off x="10661495" y="9011237"/>
            <a:ext cx="1309657" cy="538033"/>
          </a:xfrm>
          <a:custGeom>
            <a:avLst/>
            <a:gdLst/>
            <a:ahLst/>
            <a:cxnLst/>
            <a:rect l="l" t="t" r="r" b="b"/>
            <a:pathLst>
              <a:path w="1309657" h="538033" extrusionOk="0">
                <a:moveTo>
                  <a:pt x="1278941" y="537920"/>
                </a:moveTo>
                <a:cubicBezTo>
                  <a:pt x="1255313" y="535662"/>
                  <a:pt x="1231817" y="531540"/>
                  <a:pt x="1208084" y="530674"/>
                </a:cubicBezTo>
                <a:cubicBezTo>
                  <a:pt x="1203002" y="530490"/>
                  <a:pt x="1197895" y="530963"/>
                  <a:pt x="1192839" y="530753"/>
                </a:cubicBezTo>
                <a:cubicBezTo>
                  <a:pt x="1180973" y="528600"/>
                  <a:pt x="1186290" y="514660"/>
                  <a:pt x="1188936" y="507046"/>
                </a:cubicBezTo>
                <a:cubicBezTo>
                  <a:pt x="1197292" y="481844"/>
                  <a:pt x="1206775" y="456903"/>
                  <a:pt x="1211699" y="430729"/>
                </a:cubicBezTo>
                <a:cubicBezTo>
                  <a:pt x="1217279" y="395026"/>
                  <a:pt x="1229512" y="309625"/>
                  <a:pt x="1180947" y="300883"/>
                </a:cubicBezTo>
                <a:cubicBezTo>
                  <a:pt x="1170626" y="300699"/>
                  <a:pt x="1162008" y="307131"/>
                  <a:pt x="1154071" y="312933"/>
                </a:cubicBezTo>
                <a:cubicBezTo>
                  <a:pt x="1137044" y="326348"/>
                  <a:pt x="1128033" y="347009"/>
                  <a:pt x="1116429" y="364861"/>
                </a:cubicBezTo>
                <a:cubicBezTo>
                  <a:pt x="1109068" y="378591"/>
                  <a:pt x="1101315" y="392138"/>
                  <a:pt x="1094713" y="406236"/>
                </a:cubicBezTo>
                <a:cubicBezTo>
                  <a:pt x="1087929" y="422224"/>
                  <a:pt x="1082847" y="438868"/>
                  <a:pt x="1078342" y="455617"/>
                </a:cubicBezTo>
                <a:cubicBezTo>
                  <a:pt x="1077163" y="459896"/>
                  <a:pt x="1075932" y="464175"/>
                  <a:pt x="1074832" y="468481"/>
                </a:cubicBezTo>
                <a:cubicBezTo>
                  <a:pt x="1074229" y="470844"/>
                  <a:pt x="1073967" y="473548"/>
                  <a:pt x="1072134" y="475333"/>
                </a:cubicBezTo>
                <a:cubicBezTo>
                  <a:pt x="1068466" y="479297"/>
                  <a:pt x="1062415" y="478693"/>
                  <a:pt x="1057491" y="478720"/>
                </a:cubicBezTo>
                <a:cubicBezTo>
                  <a:pt x="1049501" y="478588"/>
                  <a:pt x="1041564" y="477433"/>
                  <a:pt x="1033654" y="476357"/>
                </a:cubicBezTo>
                <a:cubicBezTo>
                  <a:pt x="1018042" y="474073"/>
                  <a:pt x="1002325" y="472865"/>
                  <a:pt x="986582" y="472498"/>
                </a:cubicBezTo>
                <a:cubicBezTo>
                  <a:pt x="979483" y="472681"/>
                  <a:pt x="976890" y="464884"/>
                  <a:pt x="978592" y="459030"/>
                </a:cubicBezTo>
                <a:cubicBezTo>
                  <a:pt x="980845" y="449789"/>
                  <a:pt x="985927" y="441572"/>
                  <a:pt x="989908" y="433040"/>
                </a:cubicBezTo>
                <a:cubicBezTo>
                  <a:pt x="995802" y="420360"/>
                  <a:pt x="999758" y="406918"/>
                  <a:pt x="1004080" y="393661"/>
                </a:cubicBezTo>
                <a:cubicBezTo>
                  <a:pt x="1012619" y="365570"/>
                  <a:pt x="1023542" y="338083"/>
                  <a:pt x="1026948" y="308733"/>
                </a:cubicBezTo>
                <a:cubicBezTo>
                  <a:pt x="1029489" y="292115"/>
                  <a:pt x="1029934" y="275287"/>
                  <a:pt x="1030667" y="258511"/>
                </a:cubicBezTo>
                <a:cubicBezTo>
                  <a:pt x="1031034" y="246750"/>
                  <a:pt x="1032449" y="234936"/>
                  <a:pt x="1030851" y="223227"/>
                </a:cubicBezTo>
                <a:cubicBezTo>
                  <a:pt x="1027105" y="203485"/>
                  <a:pt x="1023778" y="182063"/>
                  <a:pt x="1010759" y="166049"/>
                </a:cubicBezTo>
                <a:cubicBezTo>
                  <a:pt x="998422" y="151321"/>
                  <a:pt x="977125" y="145939"/>
                  <a:pt x="958737" y="149536"/>
                </a:cubicBezTo>
                <a:cubicBezTo>
                  <a:pt x="906295" y="163686"/>
                  <a:pt x="870408" y="206872"/>
                  <a:pt x="850814" y="255781"/>
                </a:cubicBezTo>
                <a:cubicBezTo>
                  <a:pt x="843454" y="272950"/>
                  <a:pt x="838713" y="291038"/>
                  <a:pt x="833212" y="308812"/>
                </a:cubicBezTo>
                <a:cubicBezTo>
                  <a:pt x="827370" y="328134"/>
                  <a:pt x="820926" y="347272"/>
                  <a:pt x="815687" y="366778"/>
                </a:cubicBezTo>
                <a:cubicBezTo>
                  <a:pt x="811339" y="383107"/>
                  <a:pt x="807881" y="399646"/>
                  <a:pt x="804607" y="416238"/>
                </a:cubicBezTo>
                <a:cubicBezTo>
                  <a:pt x="804266" y="424403"/>
                  <a:pt x="797692" y="427894"/>
                  <a:pt x="790331" y="428708"/>
                </a:cubicBezTo>
                <a:cubicBezTo>
                  <a:pt x="780403" y="430388"/>
                  <a:pt x="770475" y="431858"/>
                  <a:pt x="760495" y="433355"/>
                </a:cubicBezTo>
                <a:cubicBezTo>
                  <a:pt x="744621" y="435770"/>
                  <a:pt x="728747" y="438369"/>
                  <a:pt x="712742" y="439918"/>
                </a:cubicBezTo>
                <a:cubicBezTo>
                  <a:pt x="700823" y="442359"/>
                  <a:pt x="695401" y="438080"/>
                  <a:pt x="695480" y="425689"/>
                </a:cubicBezTo>
                <a:cubicBezTo>
                  <a:pt x="695401" y="414636"/>
                  <a:pt x="697025" y="403663"/>
                  <a:pt x="697366" y="392610"/>
                </a:cubicBezTo>
                <a:cubicBezTo>
                  <a:pt x="697942" y="377121"/>
                  <a:pt x="695296" y="361737"/>
                  <a:pt x="693148" y="346432"/>
                </a:cubicBezTo>
                <a:cubicBezTo>
                  <a:pt x="685054" y="284265"/>
                  <a:pt x="664151" y="223306"/>
                  <a:pt x="626273" y="173032"/>
                </a:cubicBezTo>
                <a:cubicBezTo>
                  <a:pt x="600969" y="139114"/>
                  <a:pt x="561730" y="117376"/>
                  <a:pt x="518849" y="124018"/>
                </a:cubicBezTo>
                <a:cubicBezTo>
                  <a:pt x="499465" y="127326"/>
                  <a:pt x="484927" y="141424"/>
                  <a:pt x="471436" y="154734"/>
                </a:cubicBezTo>
                <a:cubicBezTo>
                  <a:pt x="456505" y="168989"/>
                  <a:pt x="445032" y="186159"/>
                  <a:pt x="434711" y="203958"/>
                </a:cubicBezTo>
                <a:cubicBezTo>
                  <a:pt x="424810" y="220025"/>
                  <a:pt x="416323" y="236905"/>
                  <a:pt x="409879" y="254678"/>
                </a:cubicBezTo>
                <a:cubicBezTo>
                  <a:pt x="400527" y="280905"/>
                  <a:pt x="397174" y="308654"/>
                  <a:pt x="395026" y="336088"/>
                </a:cubicBezTo>
                <a:cubicBezTo>
                  <a:pt x="392747" y="368353"/>
                  <a:pt x="391726" y="400749"/>
                  <a:pt x="390783" y="433040"/>
                </a:cubicBezTo>
                <a:cubicBezTo>
                  <a:pt x="389447" y="439813"/>
                  <a:pt x="381562" y="441309"/>
                  <a:pt x="375957" y="442963"/>
                </a:cubicBezTo>
                <a:cubicBezTo>
                  <a:pt x="367627" y="445273"/>
                  <a:pt x="359297" y="447584"/>
                  <a:pt x="351019" y="450104"/>
                </a:cubicBezTo>
                <a:cubicBezTo>
                  <a:pt x="337843" y="454173"/>
                  <a:pt x="324720" y="458584"/>
                  <a:pt x="311413" y="462233"/>
                </a:cubicBezTo>
                <a:cubicBezTo>
                  <a:pt x="304445" y="463572"/>
                  <a:pt x="295539" y="468743"/>
                  <a:pt x="290378" y="461524"/>
                </a:cubicBezTo>
                <a:cubicBezTo>
                  <a:pt x="287576" y="457218"/>
                  <a:pt x="287445" y="451889"/>
                  <a:pt x="286973" y="446901"/>
                </a:cubicBezTo>
                <a:cubicBezTo>
                  <a:pt x="286213" y="436138"/>
                  <a:pt x="286554" y="425321"/>
                  <a:pt x="286056" y="414531"/>
                </a:cubicBezTo>
                <a:cubicBezTo>
                  <a:pt x="284825" y="395446"/>
                  <a:pt x="279979" y="376859"/>
                  <a:pt x="275657" y="358324"/>
                </a:cubicBezTo>
                <a:cubicBezTo>
                  <a:pt x="270680" y="336009"/>
                  <a:pt x="261302" y="315191"/>
                  <a:pt x="252553" y="294189"/>
                </a:cubicBezTo>
                <a:cubicBezTo>
                  <a:pt x="247445" y="281509"/>
                  <a:pt x="242704" y="268671"/>
                  <a:pt x="236522" y="256463"/>
                </a:cubicBezTo>
                <a:cubicBezTo>
                  <a:pt x="224734" y="234122"/>
                  <a:pt x="205638" y="209839"/>
                  <a:pt x="180099" y="203932"/>
                </a:cubicBezTo>
                <a:cubicBezTo>
                  <a:pt x="174860" y="203118"/>
                  <a:pt x="168730" y="201700"/>
                  <a:pt x="164408" y="205297"/>
                </a:cubicBezTo>
                <a:cubicBezTo>
                  <a:pt x="156157" y="213671"/>
                  <a:pt x="151232" y="224645"/>
                  <a:pt x="145207" y="234621"/>
                </a:cubicBezTo>
                <a:cubicBezTo>
                  <a:pt x="139890" y="244125"/>
                  <a:pt x="134048" y="253339"/>
                  <a:pt x="129752" y="263342"/>
                </a:cubicBezTo>
                <a:cubicBezTo>
                  <a:pt x="118462" y="294766"/>
                  <a:pt x="112752" y="327976"/>
                  <a:pt x="107356" y="360845"/>
                </a:cubicBezTo>
                <a:cubicBezTo>
                  <a:pt x="105156" y="374627"/>
                  <a:pt x="103086" y="388436"/>
                  <a:pt x="101357" y="402298"/>
                </a:cubicBezTo>
                <a:cubicBezTo>
                  <a:pt x="99366" y="418548"/>
                  <a:pt x="97166" y="434825"/>
                  <a:pt x="94494" y="450997"/>
                </a:cubicBezTo>
                <a:cubicBezTo>
                  <a:pt x="93997" y="454278"/>
                  <a:pt x="93970" y="458032"/>
                  <a:pt x="91560" y="460579"/>
                </a:cubicBezTo>
                <a:cubicBezTo>
                  <a:pt x="86007" y="466144"/>
                  <a:pt x="77389" y="467378"/>
                  <a:pt x="69976" y="469058"/>
                </a:cubicBezTo>
                <a:cubicBezTo>
                  <a:pt x="58031" y="471500"/>
                  <a:pt x="45746" y="470135"/>
                  <a:pt x="33696" y="470765"/>
                </a:cubicBezTo>
                <a:cubicBezTo>
                  <a:pt x="26493" y="470529"/>
                  <a:pt x="17403" y="475123"/>
                  <a:pt x="11247" y="470240"/>
                </a:cubicBezTo>
                <a:cubicBezTo>
                  <a:pt x="10" y="457691"/>
                  <a:pt x="3703" y="410279"/>
                  <a:pt x="1713" y="391954"/>
                </a:cubicBezTo>
                <a:cubicBezTo>
                  <a:pt x="10" y="361685"/>
                  <a:pt x="-1693" y="330733"/>
                  <a:pt x="3337" y="300726"/>
                </a:cubicBezTo>
                <a:cubicBezTo>
                  <a:pt x="8759" y="274263"/>
                  <a:pt x="20311" y="249717"/>
                  <a:pt x="32518" y="225800"/>
                </a:cubicBezTo>
                <a:cubicBezTo>
                  <a:pt x="44672" y="200913"/>
                  <a:pt x="59315" y="177416"/>
                  <a:pt x="77756" y="156703"/>
                </a:cubicBezTo>
                <a:cubicBezTo>
                  <a:pt x="111285" y="112519"/>
                  <a:pt x="166739" y="89155"/>
                  <a:pt x="221617" y="99787"/>
                </a:cubicBezTo>
                <a:cubicBezTo>
                  <a:pt x="257452" y="105746"/>
                  <a:pt x="287287" y="118216"/>
                  <a:pt x="313927" y="143393"/>
                </a:cubicBezTo>
                <a:cubicBezTo>
                  <a:pt x="336979" y="75818"/>
                  <a:pt x="389787" y="8742"/>
                  <a:pt x="464914" y="998"/>
                </a:cubicBezTo>
                <a:cubicBezTo>
                  <a:pt x="515234" y="-3938"/>
                  <a:pt x="572286" y="9740"/>
                  <a:pt x="615795" y="35363"/>
                </a:cubicBezTo>
                <a:cubicBezTo>
                  <a:pt x="647491" y="54396"/>
                  <a:pt x="675100" y="80517"/>
                  <a:pt x="698623" y="108765"/>
                </a:cubicBezTo>
                <a:cubicBezTo>
                  <a:pt x="708446" y="119923"/>
                  <a:pt x="718479" y="130949"/>
                  <a:pt x="727254" y="142946"/>
                </a:cubicBezTo>
                <a:cubicBezTo>
                  <a:pt x="736736" y="155994"/>
                  <a:pt x="744778" y="169987"/>
                  <a:pt x="753632" y="183454"/>
                </a:cubicBezTo>
                <a:cubicBezTo>
                  <a:pt x="770685" y="147357"/>
                  <a:pt x="797272" y="117350"/>
                  <a:pt x="824672" y="88813"/>
                </a:cubicBezTo>
                <a:cubicBezTo>
                  <a:pt x="875307" y="35126"/>
                  <a:pt x="951638" y="14492"/>
                  <a:pt x="1019089" y="48594"/>
                </a:cubicBezTo>
                <a:cubicBezTo>
                  <a:pt x="1032894" y="55105"/>
                  <a:pt x="1046201" y="62823"/>
                  <a:pt x="1058329" y="72090"/>
                </a:cubicBezTo>
                <a:cubicBezTo>
                  <a:pt x="1070536" y="81882"/>
                  <a:pt x="1081118" y="93486"/>
                  <a:pt x="1091701" y="104959"/>
                </a:cubicBezTo>
                <a:cubicBezTo>
                  <a:pt x="1125938" y="140137"/>
                  <a:pt x="1150901" y="187077"/>
                  <a:pt x="1151635" y="236984"/>
                </a:cubicBezTo>
                <a:cubicBezTo>
                  <a:pt x="1167509" y="227402"/>
                  <a:pt x="1186474" y="224199"/>
                  <a:pt x="1204810" y="224619"/>
                </a:cubicBezTo>
                <a:cubicBezTo>
                  <a:pt x="1225609" y="226719"/>
                  <a:pt x="1244678" y="238402"/>
                  <a:pt x="1260421" y="251633"/>
                </a:cubicBezTo>
                <a:cubicBezTo>
                  <a:pt x="1281167" y="271690"/>
                  <a:pt x="1292641" y="299754"/>
                  <a:pt x="1301573" y="326742"/>
                </a:cubicBezTo>
                <a:cubicBezTo>
                  <a:pt x="1313204" y="366961"/>
                  <a:pt x="1310741" y="409806"/>
                  <a:pt x="1303852" y="450629"/>
                </a:cubicBezTo>
                <a:cubicBezTo>
                  <a:pt x="1300683" y="470765"/>
                  <a:pt x="1296727" y="490796"/>
                  <a:pt x="1294055" y="511010"/>
                </a:cubicBezTo>
                <a:cubicBezTo>
                  <a:pt x="1293270" y="516970"/>
                  <a:pt x="1292667" y="522955"/>
                  <a:pt x="1292012" y="528915"/>
                </a:cubicBezTo>
                <a:cubicBezTo>
                  <a:pt x="1291724" y="531540"/>
                  <a:pt x="1290886" y="534402"/>
                  <a:pt x="1288712" y="536108"/>
                </a:cubicBezTo>
                <a:cubicBezTo>
                  <a:pt x="1285961" y="538287"/>
                  <a:pt x="1282268" y="538130"/>
                  <a:pt x="1278941" y="537920"/>
                </a:cubicBezTo>
                <a:close/>
                <a:moveTo>
                  <a:pt x="1280853" y="526552"/>
                </a:moveTo>
                <a:cubicBezTo>
                  <a:pt x="1286852" y="467090"/>
                  <a:pt x="1306000" y="407522"/>
                  <a:pt x="1294946" y="347534"/>
                </a:cubicBezTo>
                <a:cubicBezTo>
                  <a:pt x="1288974" y="318236"/>
                  <a:pt x="1274147" y="280642"/>
                  <a:pt x="1252380" y="259693"/>
                </a:cubicBezTo>
                <a:cubicBezTo>
                  <a:pt x="1240147" y="249349"/>
                  <a:pt x="1225294" y="240607"/>
                  <a:pt x="1209761" y="236748"/>
                </a:cubicBezTo>
                <a:cubicBezTo>
                  <a:pt x="1195275" y="234726"/>
                  <a:pt x="1179899" y="237063"/>
                  <a:pt x="1166277" y="242313"/>
                </a:cubicBezTo>
                <a:cubicBezTo>
                  <a:pt x="1160488" y="244755"/>
                  <a:pt x="1155328" y="248430"/>
                  <a:pt x="1149591" y="250950"/>
                </a:cubicBezTo>
                <a:cubicBezTo>
                  <a:pt x="1147129" y="252000"/>
                  <a:pt x="1143802" y="251213"/>
                  <a:pt x="1142126" y="249060"/>
                </a:cubicBezTo>
                <a:cubicBezTo>
                  <a:pt x="1139926" y="246225"/>
                  <a:pt x="1140633" y="242471"/>
                  <a:pt x="1140371" y="239137"/>
                </a:cubicBezTo>
                <a:cubicBezTo>
                  <a:pt x="1140214" y="231681"/>
                  <a:pt x="1139742" y="225354"/>
                  <a:pt x="1138878" y="218213"/>
                </a:cubicBezTo>
                <a:cubicBezTo>
                  <a:pt x="1132355" y="174581"/>
                  <a:pt x="1107758" y="136462"/>
                  <a:pt x="1077032" y="105851"/>
                </a:cubicBezTo>
                <a:cubicBezTo>
                  <a:pt x="1060739" y="87186"/>
                  <a:pt x="1041224" y="71801"/>
                  <a:pt x="1018880" y="61064"/>
                </a:cubicBezTo>
                <a:cubicBezTo>
                  <a:pt x="996117" y="50090"/>
                  <a:pt x="970891" y="41637"/>
                  <a:pt x="945404" y="43160"/>
                </a:cubicBezTo>
                <a:cubicBezTo>
                  <a:pt x="906557" y="44945"/>
                  <a:pt x="869072" y="61930"/>
                  <a:pt x="841018" y="88682"/>
                </a:cubicBezTo>
                <a:cubicBezTo>
                  <a:pt x="819983" y="109947"/>
                  <a:pt x="798897" y="131763"/>
                  <a:pt x="782210" y="156703"/>
                </a:cubicBezTo>
                <a:cubicBezTo>
                  <a:pt x="775767" y="166548"/>
                  <a:pt x="769716" y="176681"/>
                  <a:pt x="764450" y="187235"/>
                </a:cubicBezTo>
                <a:cubicBezTo>
                  <a:pt x="761700" y="193693"/>
                  <a:pt x="756356" y="204352"/>
                  <a:pt x="748681" y="196450"/>
                </a:cubicBezTo>
                <a:cubicBezTo>
                  <a:pt x="735610" y="177443"/>
                  <a:pt x="724739" y="156860"/>
                  <a:pt x="709913" y="139087"/>
                </a:cubicBezTo>
                <a:cubicBezTo>
                  <a:pt x="686443" y="111732"/>
                  <a:pt x="664177" y="84245"/>
                  <a:pt x="635310" y="62639"/>
                </a:cubicBezTo>
                <a:cubicBezTo>
                  <a:pt x="593373" y="28878"/>
                  <a:pt x="539150" y="12313"/>
                  <a:pt x="485765" y="11184"/>
                </a:cubicBezTo>
                <a:cubicBezTo>
                  <a:pt x="426250" y="10081"/>
                  <a:pt x="380672" y="44735"/>
                  <a:pt x="349945" y="93565"/>
                </a:cubicBezTo>
                <a:cubicBezTo>
                  <a:pt x="341877" y="107321"/>
                  <a:pt x="334438" y="121524"/>
                  <a:pt x="328492" y="136331"/>
                </a:cubicBezTo>
                <a:cubicBezTo>
                  <a:pt x="324589" y="143261"/>
                  <a:pt x="323777" y="163529"/>
                  <a:pt x="311937" y="156519"/>
                </a:cubicBezTo>
                <a:cubicBezTo>
                  <a:pt x="297215" y="144049"/>
                  <a:pt x="282834" y="130503"/>
                  <a:pt x="264550" y="123519"/>
                </a:cubicBezTo>
                <a:cubicBezTo>
                  <a:pt x="230838" y="109737"/>
                  <a:pt x="192724" y="103200"/>
                  <a:pt x="157178" y="113517"/>
                </a:cubicBezTo>
                <a:cubicBezTo>
                  <a:pt x="130774" y="120999"/>
                  <a:pt x="107461" y="137407"/>
                  <a:pt x="90015" y="158304"/>
                </a:cubicBezTo>
                <a:cubicBezTo>
                  <a:pt x="62196" y="187891"/>
                  <a:pt x="43153" y="223963"/>
                  <a:pt x="26152" y="260533"/>
                </a:cubicBezTo>
                <a:cubicBezTo>
                  <a:pt x="27383" y="261425"/>
                  <a:pt x="27724" y="263105"/>
                  <a:pt x="26990" y="264444"/>
                </a:cubicBezTo>
                <a:cubicBezTo>
                  <a:pt x="23533" y="270903"/>
                  <a:pt x="20285" y="276993"/>
                  <a:pt x="17246" y="283241"/>
                </a:cubicBezTo>
                <a:cubicBezTo>
                  <a:pt x="11090" y="301960"/>
                  <a:pt x="9833" y="322043"/>
                  <a:pt x="10907" y="341627"/>
                </a:cubicBezTo>
                <a:cubicBezTo>
                  <a:pt x="11483" y="361343"/>
                  <a:pt x="12321" y="381085"/>
                  <a:pt x="13526" y="400775"/>
                </a:cubicBezTo>
                <a:cubicBezTo>
                  <a:pt x="14548" y="420911"/>
                  <a:pt x="13029" y="441572"/>
                  <a:pt x="18503" y="460894"/>
                </a:cubicBezTo>
                <a:cubicBezTo>
                  <a:pt x="39721" y="456930"/>
                  <a:pt x="62511" y="462758"/>
                  <a:pt x="82602" y="453307"/>
                </a:cubicBezTo>
                <a:cubicBezTo>
                  <a:pt x="90958" y="400224"/>
                  <a:pt x="95621" y="346458"/>
                  <a:pt x="108718" y="294215"/>
                </a:cubicBezTo>
                <a:cubicBezTo>
                  <a:pt x="111992" y="281220"/>
                  <a:pt x="115031" y="268067"/>
                  <a:pt x="120532" y="255807"/>
                </a:cubicBezTo>
                <a:cubicBezTo>
                  <a:pt x="125954" y="244177"/>
                  <a:pt x="132948" y="233335"/>
                  <a:pt x="139156" y="222099"/>
                </a:cubicBezTo>
                <a:cubicBezTo>
                  <a:pt x="146072" y="211387"/>
                  <a:pt x="151573" y="196660"/>
                  <a:pt x="164644" y="192433"/>
                </a:cubicBezTo>
                <a:cubicBezTo>
                  <a:pt x="183006" y="188705"/>
                  <a:pt x="201526" y="197972"/>
                  <a:pt x="214885" y="210101"/>
                </a:cubicBezTo>
                <a:cubicBezTo>
                  <a:pt x="241866" y="232153"/>
                  <a:pt x="253470" y="265704"/>
                  <a:pt x="266044" y="297024"/>
                </a:cubicBezTo>
                <a:cubicBezTo>
                  <a:pt x="281394" y="330601"/>
                  <a:pt x="290981" y="366515"/>
                  <a:pt x="296403" y="402980"/>
                </a:cubicBezTo>
                <a:cubicBezTo>
                  <a:pt x="298787" y="419703"/>
                  <a:pt x="296613" y="436794"/>
                  <a:pt x="299206" y="453491"/>
                </a:cubicBezTo>
                <a:cubicBezTo>
                  <a:pt x="326291" y="446560"/>
                  <a:pt x="352748" y="437293"/>
                  <a:pt x="379650" y="429706"/>
                </a:cubicBezTo>
                <a:cubicBezTo>
                  <a:pt x="380934" y="380902"/>
                  <a:pt x="381510" y="331678"/>
                  <a:pt x="390233" y="283530"/>
                </a:cubicBezTo>
                <a:cubicBezTo>
                  <a:pt x="395969" y="253103"/>
                  <a:pt x="408648" y="224383"/>
                  <a:pt x="424862" y="198156"/>
                </a:cubicBezTo>
                <a:cubicBezTo>
                  <a:pt x="437645" y="175447"/>
                  <a:pt x="453414" y="154603"/>
                  <a:pt x="473008" y="137355"/>
                </a:cubicBezTo>
                <a:cubicBezTo>
                  <a:pt x="486420" y="124543"/>
                  <a:pt x="502660" y="113911"/>
                  <a:pt x="521468" y="111994"/>
                </a:cubicBezTo>
                <a:cubicBezTo>
                  <a:pt x="596699" y="104932"/>
                  <a:pt x="639973" y="162242"/>
                  <a:pt x="669835" y="223201"/>
                </a:cubicBezTo>
                <a:cubicBezTo>
                  <a:pt x="692572" y="269879"/>
                  <a:pt x="702290" y="321570"/>
                  <a:pt x="708079" y="372816"/>
                </a:cubicBezTo>
                <a:cubicBezTo>
                  <a:pt x="710568" y="391350"/>
                  <a:pt x="706272" y="410567"/>
                  <a:pt x="707110" y="428971"/>
                </a:cubicBezTo>
                <a:cubicBezTo>
                  <a:pt x="735820" y="425715"/>
                  <a:pt x="764712" y="421803"/>
                  <a:pt x="793003" y="416238"/>
                </a:cubicBezTo>
                <a:cubicBezTo>
                  <a:pt x="799866" y="377646"/>
                  <a:pt x="811182" y="340157"/>
                  <a:pt x="823127" y="302878"/>
                </a:cubicBezTo>
                <a:cubicBezTo>
                  <a:pt x="833971" y="264523"/>
                  <a:pt x="847645" y="225826"/>
                  <a:pt x="873001" y="194454"/>
                </a:cubicBezTo>
                <a:cubicBezTo>
                  <a:pt x="885732" y="178230"/>
                  <a:pt x="901108" y="164054"/>
                  <a:pt x="919287" y="154183"/>
                </a:cubicBezTo>
                <a:cubicBezTo>
                  <a:pt x="937205" y="143892"/>
                  <a:pt x="957348" y="134283"/>
                  <a:pt x="978514" y="137565"/>
                </a:cubicBezTo>
                <a:cubicBezTo>
                  <a:pt x="1022678" y="142290"/>
                  <a:pt x="1035251" y="180252"/>
                  <a:pt x="1041695" y="218449"/>
                </a:cubicBezTo>
                <a:cubicBezTo>
                  <a:pt x="1044053" y="231970"/>
                  <a:pt x="1042507" y="245674"/>
                  <a:pt x="1042010" y="259273"/>
                </a:cubicBezTo>
                <a:cubicBezTo>
                  <a:pt x="1041355" y="286287"/>
                  <a:pt x="1038997" y="313327"/>
                  <a:pt x="1032711" y="339685"/>
                </a:cubicBezTo>
                <a:cubicBezTo>
                  <a:pt x="1025507" y="366384"/>
                  <a:pt x="1016025" y="392453"/>
                  <a:pt x="1007747" y="418837"/>
                </a:cubicBezTo>
                <a:cubicBezTo>
                  <a:pt x="1003425" y="433670"/>
                  <a:pt x="994571" y="446612"/>
                  <a:pt x="989777" y="461156"/>
                </a:cubicBezTo>
                <a:cubicBezTo>
                  <a:pt x="1014505" y="460789"/>
                  <a:pt x="1038788" y="467326"/>
                  <a:pt x="1063463" y="467142"/>
                </a:cubicBezTo>
                <a:cubicBezTo>
                  <a:pt x="1071295" y="437266"/>
                  <a:pt x="1079468" y="407049"/>
                  <a:pt x="1095211" y="380245"/>
                </a:cubicBezTo>
                <a:cubicBezTo>
                  <a:pt x="1107654" y="357274"/>
                  <a:pt x="1120463" y="333043"/>
                  <a:pt x="1137175" y="312933"/>
                </a:cubicBezTo>
                <a:cubicBezTo>
                  <a:pt x="1184116" y="263762"/>
                  <a:pt x="1224744" y="299229"/>
                  <a:pt x="1228254" y="357090"/>
                </a:cubicBezTo>
                <a:cubicBezTo>
                  <a:pt x="1229223" y="385837"/>
                  <a:pt x="1227154" y="414899"/>
                  <a:pt x="1220684" y="442989"/>
                </a:cubicBezTo>
                <a:cubicBezTo>
                  <a:pt x="1215157" y="469111"/>
                  <a:pt x="1204574" y="493762"/>
                  <a:pt x="1197083" y="519306"/>
                </a:cubicBezTo>
                <a:cubicBezTo>
                  <a:pt x="1225189" y="518414"/>
                  <a:pt x="1252956" y="524216"/>
                  <a:pt x="1280853" y="5265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8" name="Google Shape;2058;p35"/>
          <p:cNvSpPr/>
          <p:nvPr/>
        </p:nvSpPr>
        <p:spPr>
          <a:xfrm>
            <a:off x="10672068" y="9022396"/>
            <a:ext cx="1287759" cy="515392"/>
          </a:xfrm>
          <a:custGeom>
            <a:avLst/>
            <a:gdLst/>
            <a:ahLst/>
            <a:cxnLst/>
            <a:rect l="l" t="t" r="r" b="b"/>
            <a:pathLst>
              <a:path w="1287759" h="515392" extrusionOk="0">
                <a:moveTo>
                  <a:pt x="1284373" y="336375"/>
                </a:moveTo>
                <a:cubicBezTo>
                  <a:pt x="1295454" y="396363"/>
                  <a:pt x="1276305" y="455930"/>
                  <a:pt x="1270281" y="515393"/>
                </a:cubicBezTo>
                <a:cubicBezTo>
                  <a:pt x="1242383" y="513056"/>
                  <a:pt x="1214617" y="507254"/>
                  <a:pt x="1186484" y="508199"/>
                </a:cubicBezTo>
                <a:cubicBezTo>
                  <a:pt x="1193975" y="482656"/>
                  <a:pt x="1204558" y="458004"/>
                  <a:pt x="1210085" y="431909"/>
                </a:cubicBezTo>
                <a:cubicBezTo>
                  <a:pt x="1216555" y="403845"/>
                  <a:pt x="1218625" y="374783"/>
                  <a:pt x="1217655" y="346010"/>
                </a:cubicBezTo>
                <a:cubicBezTo>
                  <a:pt x="1214119" y="288149"/>
                  <a:pt x="1173517" y="252681"/>
                  <a:pt x="1126576" y="301853"/>
                </a:cubicBezTo>
                <a:cubicBezTo>
                  <a:pt x="1109864" y="321962"/>
                  <a:pt x="1097055" y="346194"/>
                  <a:pt x="1084612" y="369165"/>
                </a:cubicBezTo>
                <a:cubicBezTo>
                  <a:pt x="1068869" y="395969"/>
                  <a:pt x="1060697" y="426186"/>
                  <a:pt x="1052864" y="456061"/>
                </a:cubicBezTo>
                <a:cubicBezTo>
                  <a:pt x="1028189" y="456219"/>
                  <a:pt x="1003933" y="449682"/>
                  <a:pt x="979205" y="450076"/>
                </a:cubicBezTo>
                <a:cubicBezTo>
                  <a:pt x="983998" y="435506"/>
                  <a:pt x="992852" y="422589"/>
                  <a:pt x="997174" y="407756"/>
                </a:cubicBezTo>
                <a:cubicBezTo>
                  <a:pt x="1005452" y="381372"/>
                  <a:pt x="1014934" y="355303"/>
                  <a:pt x="1022138" y="328604"/>
                </a:cubicBezTo>
                <a:cubicBezTo>
                  <a:pt x="1028425" y="302246"/>
                  <a:pt x="1030756" y="275206"/>
                  <a:pt x="1031437" y="248192"/>
                </a:cubicBezTo>
                <a:cubicBezTo>
                  <a:pt x="1031935" y="234567"/>
                  <a:pt x="1033454" y="220863"/>
                  <a:pt x="1031123" y="207369"/>
                </a:cubicBezTo>
                <a:cubicBezTo>
                  <a:pt x="1024653" y="169171"/>
                  <a:pt x="1012079" y="131210"/>
                  <a:pt x="967941" y="126484"/>
                </a:cubicBezTo>
                <a:cubicBezTo>
                  <a:pt x="946776" y="123176"/>
                  <a:pt x="926606" y="132811"/>
                  <a:pt x="908715" y="143102"/>
                </a:cubicBezTo>
                <a:cubicBezTo>
                  <a:pt x="890536" y="152973"/>
                  <a:pt x="875159" y="167150"/>
                  <a:pt x="862429" y="183374"/>
                </a:cubicBezTo>
                <a:cubicBezTo>
                  <a:pt x="837072" y="214720"/>
                  <a:pt x="823425" y="253416"/>
                  <a:pt x="812554" y="291798"/>
                </a:cubicBezTo>
                <a:cubicBezTo>
                  <a:pt x="800635" y="329077"/>
                  <a:pt x="789293" y="366539"/>
                  <a:pt x="782430" y="405157"/>
                </a:cubicBezTo>
                <a:cubicBezTo>
                  <a:pt x="754140" y="410723"/>
                  <a:pt x="725247" y="414635"/>
                  <a:pt x="696538" y="417890"/>
                </a:cubicBezTo>
                <a:cubicBezTo>
                  <a:pt x="695726" y="399487"/>
                  <a:pt x="700022" y="380270"/>
                  <a:pt x="697533" y="361735"/>
                </a:cubicBezTo>
                <a:cubicBezTo>
                  <a:pt x="691744" y="310490"/>
                  <a:pt x="682026" y="258798"/>
                  <a:pt x="659289" y="212121"/>
                </a:cubicBezTo>
                <a:cubicBezTo>
                  <a:pt x="629427" y="151162"/>
                  <a:pt x="586153" y="93826"/>
                  <a:pt x="510922" y="100914"/>
                </a:cubicBezTo>
                <a:cubicBezTo>
                  <a:pt x="492088" y="102830"/>
                  <a:pt x="475873" y="113489"/>
                  <a:pt x="462462" y="126274"/>
                </a:cubicBezTo>
                <a:cubicBezTo>
                  <a:pt x="442868" y="143522"/>
                  <a:pt x="427072" y="164341"/>
                  <a:pt x="414316" y="187075"/>
                </a:cubicBezTo>
                <a:cubicBezTo>
                  <a:pt x="398101" y="213302"/>
                  <a:pt x="385423" y="242023"/>
                  <a:pt x="379686" y="272450"/>
                </a:cubicBezTo>
                <a:cubicBezTo>
                  <a:pt x="370963" y="320597"/>
                  <a:pt x="370387" y="369821"/>
                  <a:pt x="369104" y="418625"/>
                </a:cubicBezTo>
                <a:cubicBezTo>
                  <a:pt x="342202" y="426186"/>
                  <a:pt x="315745" y="435453"/>
                  <a:pt x="288660" y="442384"/>
                </a:cubicBezTo>
                <a:cubicBezTo>
                  <a:pt x="286066" y="425687"/>
                  <a:pt x="288214" y="408623"/>
                  <a:pt x="285857" y="391873"/>
                </a:cubicBezTo>
                <a:cubicBezTo>
                  <a:pt x="280434" y="355382"/>
                  <a:pt x="270847" y="319494"/>
                  <a:pt x="255497" y="285917"/>
                </a:cubicBezTo>
                <a:cubicBezTo>
                  <a:pt x="242924" y="254598"/>
                  <a:pt x="231319" y="221020"/>
                  <a:pt x="204339" y="198968"/>
                </a:cubicBezTo>
                <a:cubicBezTo>
                  <a:pt x="190979" y="186839"/>
                  <a:pt x="172434" y="177572"/>
                  <a:pt x="154097" y="181300"/>
                </a:cubicBezTo>
                <a:cubicBezTo>
                  <a:pt x="141026" y="185527"/>
                  <a:pt x="135525" y="200254"/>
                  <a:pt x="128610" y="210965"/>
                </a:cubicBezTo>
                <a:cubicBezTo>
                  <a:pt x="122402" y="222175"/>
                  <a:pt x="115434" y="233044"/>
                  <a:pt x="109985" y="244674"/>
                </a:cubicBezTo>
                <a:cubicBezTo>
                  <a:pt x="104458" y="256934"/>
                  <a:pt x="101420" y="270087"/>
                  <a:pt x="98172" y="283082"/>
                </a:cubicBezTo>
                <a:cubicBezTo>
                  <a:pt x="85048" y="335299"/>
                  <a:pt x="80385" y="389091"/>
                  <a:pt x="72029" y="442147"/>
                </a:cubicBezTo>
                <a:cubicBezTo>
                  <a:pt x="51938" y="451572"/>
                  <a:pt x="29148" y="445770"/>
                  <a:pt x="7931" y="449708"/>
                </a:cubicBezTo>
                <a:cubicBezTo>
                  <a:pt x="2456" y="430386"/>
                  <a:pt x="3975" y="409725"/>
                  <a:pt x="2954" y="389589"/>
                </a:cubicBezTo>
                <a:cubicBezTo>
                  <a:pt x="1749" y="369900"/>
                  <a:pt x="911" y="350184"/>
                  <a:pt x="334" y="330442"/>
                </a:cubicBezTo>
                <a:cubicBezTo>
                  <a:pt x="-714" y="310857"/>
                  <a:pt x="518" y="290748"/>
                  <a:pt x="6673" y="272056"/>
                </a:cubicBezTo>
                <a:cubicBezTo>
                  <a:pt x="9712" y="265808"/>
                  <a:pt x="12960" y="259717"/>
                  <a:pt x="16418" y="253259"/>
                </a:cubicBezTo>
                <a:cubicBezTo>
                  <a:pt x="17151" y="251920"/>
                  <a:pt x="16811" y="250213"/>
                  <a:pt x="15580" y="249347"/>
                </a:cubicBezTo>
                <a:cubicBezTo>
                  <a:pt x="32580" y="212777"/>
                  <a:pt x="51650" y="176706"/>
                  <a:pt x="79442" y="147145"/>
                </a:cubicBezTo>
                <a:cubicBezTo>
                  <a:pt x="96888" y="126248"/>
                  <a:pt x="120201" y="109814"/>
                  <a:pt x="146606" y="102358"/>
                </a:cubicBezTo>
                <a:cubicBezTo>
                  <a:pt x="182152" y="92040"/>
                  <a:pt x="220265" y="98577"/>
                  <a:pt x="253978" y="112360"/>
                </a:cubicBezTo>
                <a:cubicBezTo>
                  <a:pt x="272262" y="119317"/>
                  <a:pt x="286643" y="132890"/>
                  <a:pt x="301364" y="145360"/>
                </a:cubicBezTo>
                <a:cubicBezTo>
                  <a:pt x="313204" y="152369"/>
                  <a:pt x="314016" y="132102"/>
                  <a:pt x="317919" y="125171"/>
                </a:cubicBezTo>
                <a:cubicBezTo>
                  <a:pt x="323865" y="110365"/>
                  <a:pt x="331305" y="96136"/>
                  <a:pt x="339373" y="82406"/>
                </a:cubicBezTo>
                <a:cubicBezTo>
                  <a:pt x="370073" y="33602"/>
                  <a:pt x="415678" y="-1052"/>
                  <a:pt x="475192" y="24"/>
                </a:cubicBezTo>
                <a:cubicBezTo>
                  <a:pt x="528577" y="1127"/>
                  <a:pt x="582800" y="17693"/>
                  <a:pt x="624738" y="51480"/>
                </a:cubicBezTo>
                <a:cubicBezTo>
                  <a:pt x="653604" y="73086"/>
                  <a:pt x="675870" y="100573"/>
                  <a:pt x="699340" y="127928"/>
                </a:cubicBezTo>
                <a:cubicBezTo>
                  <a:pt x="714167" y="145701"/>
                  <a:pt x="725037" y="166283"/>
                  <a:pt x="738109" y="185290"/>
                </a:cubicBezTo>
                <a:cubicBezTo>
                  <a:pt x="745784" y="193166"/>
                  <a:pt x="751127" y="182534"/>
                  <a:pt x="753878" y="176049"/>
                </a:cubicBezTo>
                <a:cubicBezTo>
                  <a:pt x="759117" y="165496"/>
                  <a:pt x="765168" y="155362"/>
                  <a:pt x="771612" y="145517"/>
                </a:cubicBezTo>
                <a:cubicBezTo>
                  <a:pt x="788298" y="120551"/>
                  <a:pt x="809384" y="98761"/>
                  <a:pt x="830419" y="77496"/>
                </a:cubicBezTo>
                <a:cubicBezTo>
                  <a:pt x="858473" y="50745"/>
                  <a:pt x="895958" y="33759"/>
                  <a:pt x="934805" y="31974"/>
                </a:cubicBezTo>
                <a:cubicBezTo>
                  <a:pt x="960266" y="30451"/>
                  <a:pt x="985492" y="38905"/>
                  <a:pt x="1008255" y="49878"/>
                </a:cubicBezTo>
                <a:cubicBezTo>
                  <a:pt x="1030599" y="60616"/>
                  <a:pt x="1050114" y="76000"/>
                  <a:pt x="1066407" y="94666"/>
                </a:cubicBezTo>
                <a:cubicBezTo>
                  <a:pt x="1097134" y="125276"/>
                  <a:pt x="1121704" y="163395"/>
                  <a:pt x="1128253" y="207028"/>
                </a:cubicBezTo>
                <a:cubicBezTo>
                  <a:pt x="1129143" y="214168"/>
                  <a:pt x="1129589" y="220469"/>
                  <a:pt x="1129746" y="227951"/>
                </a:cubicBezTo>
                <a:cubicBezTo>
                  <a:pt x="1129982" y="231285"/>
                  <a:pt x="1129274" y="235039"/>
                  <a:pt x="1131501" y="237875"/>
                </a:cubicBezTo>
                <a:cubicBezTo>
                  <a:pt x="1133151" y="240027"/>
                  <a:pt x="1136478" y="240815"/>
                  <a:pt x="1138966" y="239765"/>
                </a:cubicBezTo>
                <a:cubicBezTo>
                  <a:pt x="1144703" y="237245"/>
                  <a:pt x="1149863" y="233569"/>
                  <a:pt x="1155679" y="231128"/>
                </a:cubicBezTo>
                <a:cubicBezTo>
                  <a:pt x="1169300" y="225851"/>
                  <a:pt x="1184650" y="223541"/>
                  <a:pt x="1199162" y="225562"/>
                </a:cubicBezTo>
                <a:cubicBezTo>
                  <a:pt x="1214695" y="229395"/>
                  <a:pt x="1229548" y="238163"/>
                  <a:pt x="1241781" y="248481"/>
                </a:cubicBezTo>
                <a:cubicBezTo>
                  <a:pt x="1263549" y="269483"/>
                  <a:pt x="1278375" y="307077"/>
                  <a:pt x="1284373" y="336375"/>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9" name="Google Shape;2059;p35"/>
          <p:cNvSpPr/>
          <p:nvPr/>
        </p:nvSpPr>
        <p:spPr>
          <a:xfrm>
            <a:off x="16027665" y="5756824"/>
            <a:ext cx="1284310" cy="1164490"/>
          </a:xfrm>
          <a:custGeom>
            <a:avLst/>
            <a:gdLst/>
            <a:ahLst/>
            <a:cxnLst/>
            <a:rect l="l" t="t" r="r" b="b"/>
            <a:pathLst>
              <a:path w="1284310" h="1164490" extrusionOk="0">
                <a:moveTo>
                  <a:pt x="1242934" y="551630"/>
                </a:moveTo>
                <a:cubicBezTo>
                  <a:pt x="1198962" y="541775"/>
                  <a:pt x="1153707" y="539901"/>
                  <a:pt x="1109042" y="535051"/>
                </a:cubicBezTo>
                <a:cubicBezTo>
                  <a:pt x="1024720" y="526043"/>
                  <a:pt x="939859" y="521244"/>
                  <a:pt x="855075" y="524965"/>
                </a:cubicBezTo>
                <a:cubicBezTo>
                  <a:pt x="886179" y="494579"/>
                  <a:pt x="918541" y="465425"/>
                  <a:pt x="950826" y="436245"/>
                </a:cubicBezTo>
                <a:cubicBezTo>
                  <a:pt x="967110" y="420308"/>
                  <a:pt x="984472" y="405526"/>
                  <a:pt x="1001450" y="390307"/>
                </a:cubicBezTo>
                <a:cubicBezTo>
                  <a:pt x="1017554" y="375191"/>
                  <a:pt x="1033478" y="359896"/>
                  <a:pt x="1050250" y="345498"/>
                </a:cubicBezTo>
                <a:cubicBezTo>
                  <a:pt x="1065404" y="331563"/>
                  <a:pt x="1080249" y="317294"/>
                  <a:pt x="1096662" y="304821"/>
                </a:cubicBezTo>
                <a:cubicBezTo>
                  <a:pt x="1118596" y="286857"/>
                  <a:pt x="1137936" y="265196"/>
                  <a:pt x="1153039" y="241201"/>
                </a:cubicBezTo>
                <a:cubicBezTo>
                  <a:pt x="1163107" y="223467"/>
                  <a:pt x="1175204" y="202500"/>
                  <a:pt x="1168090" y="181635"/>
                </a:cubicBezTo>
                <a:cubicBezTo>
                  <a:pt x="1162670" y="167058"/>
                  <a:pt x="1149109" y="154893"/>
                  <a:pt x="1133442" y="152789"/>
                </a:cubicBezTo>
                <a:cubicBezTo>
                  <a:pt x="1105600" y="149632"/>
                  <a:pt x="1079222" y="162695"/>
                  <a:pt x="1055926" y="176528"/>
                </a:cubicBezTo>
                <a:cubicBezTo>
                  <a:pt x="1022331" y="197906"/>
                  <a:pt x="992435" y="224288"/>
                  <a:pt x="961767" y="249516"/>
                </a:cubicBezTo>
                <a:cubicBezTo>
                  <a:pt x="924268" y="281313"/>
                  <a:pt x="888464" y="315087"/>
                  <a:pt x="852583" y="348706"/>
                </a:cubicBezTo>
                <a:cubicBezTo>
                  <a:pt x="833449" y="367543"/>
                  <a:pt x="816651" y="388613"/>
                  <a:pt x="796951" y="406937"/>
                </a:cubicBezTo>
                <a:cubicBezTo>
                  <a:pt x="787371" y="416356"/>
                  <a:pt x="778484" y="426467"/>
                  <a:pt x="769315" y="436271"/>
                </a:cubicBezTo>
                <a:cubicBezTo>
                  <a:pt x="758347" y="448179"/>
                  <a:pt x="745531" y="457983"/>
                  <a:pt x="733434" y="468633"/>
                </a:cubicBezTo>
                <a:cubicBezTo>
                  <a:pt x="740574" y="363848"/>
                  <a:pt x="765436" y="260885"/>
                  <a:pt x="775813" y="156459"/>
                </a:cubicBezTo>
                <a:cubicBezTo>
                  <a:pt x="780539" y="116449"/>
                  <a:pt x="784879" y="76183"/>
                  <a:pt x="781438" y="35891"/>
                </a:cubicBezTo>
                <a:cubicBezTo>
                  <a:pt x="781129" y="6762"/>
                  <a:pt x="749820" y="-6070"/>
                  <a:pt x="724958" y="2733"/>
                </a:cubicBezTo>
                <a:cubicBezTo>
                  <a:pt x="700892" y="10124"/>
                  <a:pt x="681577" y="29038"/>
                  <a:pt x="670122" y="51058"/>
                </a:cubicBezTo>
                <a:cubicBezTo>
                  <a:pt x="638170" y="115140"/>
                  <a:pt x="627922" y="187230"/>
                  <a:pt x="613231" y="256625"/>
                </a:cubicBezTo>
                <a:cubicBezTo>
                  <a:pt x="607426" y="282827"/>
                  <a:pt x="604241" y="309466"/>
                  <a:pt x="600183" y="335977"/>
                </a:cubicBezTo>
                <a:cubicBezTo>
                  <a:pt x="592118" y="384507"/>
                  <a:pt x="583694" y="433268"/>
                  <a:pt x="580766" y="482440"/>
                </a:cubicBezTo>
                <a:cubicBezTo>
                  <a:pt x="566460" y="459933"/>
                  <a:pt x="553053" y="436733"/>
                  <a:pt x="539363" y="413764"/>
                </a:cubicBezTo>
                <a:cubicBezTo>
                  <a:pt x="524826" y="387843"/>
                  <a:pt x="512677" y="360589"/>
                  <a:pt x="497163" y="335207"/>
                </a:cubicBezTo>
                <a:cubicBezTo>
                  <a:pt x="473072" y="296634"/>
                  <a:pt x="450238" y="257266"/>
                  <a:pt x="422627" y="221055"/>
                </a:cubicBezTo>
                <a:cubicBezTo>
                  <a:pt x="413792" y="207658"/>
                  <a:pt x="406446" y="193338"/>
                  <a:pt x="396686" y="180557"/>
                </a:cubicBezTo>
                <a:cubicBezTo>
                  <a:pt x="386875" y="167546"/>
                  <a:pt x="376319" y="155099"/>
                  <a:pt x="365891" y="142600"/>
                </a:cubicBezTo>
                <a:cubicBezTo>
                  <a:pt x="340232" y="112754"/>
                  <a:pt x="311106" y="83394"/>
                  <a:pt x="273556" y="69202"/>
                </a:cubicBezTo>
                <a:cubicBezTo>
                  <a:pt x="259198" y="63376"/>
                  <a:pt x="243222" y="60245"/>
                  <a:pt x="227915" y="63890"/>
                </a:cubicBezTo>
                <a:cubicBezTo>
                  <a:pt x="205055" y="69818"/>
                  <a:pt x="209935" y="100024"/>
                  <a:pt x="213197" y="117886"/>
                </a:cubicBezTo>
                <a:cubicBezTo>
                  <a:pt x="223343" y="171395"/>
                  <a:pt x="246150" y="221465"/>
                  <a:pt x="276124" y="266685"/>
                </a:cubicBezTo>
                <a:cubicBezTo>
                  <a:pt x="288170" y="286395"/>
                  <a:pt x="298418" y="307182"/>
                  <a:pt x="310772" y="326738"/>
                </a:cubicBezTo>
                <a:cubicBezTo>
                  <a:pt x="327467" y="352479"/>
                  <a:pt x="346191" y="376936"/>
                  <a:pt x="364786" y="401343"/>
                </a:cubicBezTo>
                <a:cubicBezTo>
                  <a:pt x="391190" y="433602"/>
                  <a:pt x="415307" y="467632"/>
                  <a:pt x="444305" y="497710"/>
                </a:cubicBezTo>
                <a:cubicBezTo>
                  <a:pt x="457635" y="513185"/>
                  <a:pt x="469989" y="529430"/>
                  <a:pt x="483474" y="544752"/>
                </a:cubicBezTo>
                <a:cubicBezTo>
                  <a:pt x="491153" y="553811"/>
                  <a:pt x="499270" y="563024"/>
                  <a:pt x="503122" y="574445"/>
                </a:cubicBezTo>
                <a:cubicBezTo>
                  <a:pt x="461154" y="567515"/>
                  <a:pt x="418749" y="570929"/>
                  <a:pt x="376447" y="571545"/>
                </a:cubicBezTo>
                <a:cubicBezTo>
                  <a:pt x="322253" y="573470"/>
                  <a:pt x="267982" y="573213"/>
                  <a:pt x="213865" y="576857"/>
                </a:cubicBezTo>
                <a:cubicBezTo>
                  <a:pt x="187076" y="578294"/>
                  <a:pt x="160211" y="578500"/>
                  <a:pt x="133370" y="579423"/>
                </a:cubicBezTo>
                <a:cubicBezTo>
                  <a:pt x="92353" y="580527"/>
                  <a:pt x="48535" y="580989"/>
                  <a:pt x="11961" y="601854"/>
                </a:cubicBezTo>
                <a:cubicBezTo>
                  <a:pt x="-23689" y="629057"/>
                  <a:pt x="29143" y="666372"/>
                  <a:pt x="56035" y="673712"/>
                </a:cubicBezTo>
                <a:cubicBezTo>
                  <a:pt x="81822" y="681565"/>
                  <a:pt x="109022" y="683105"/>
                  <a:pt x="135759" y="684953"/>
                </a:cubicBezTo>
                <a:cubicBezTo>
                  <a:pt x="176700" y="686724"/>
                  <a:pt x="217769" y="685877"/>
                  <a:pt x="258684" y="684183"/>
                </a:cubicBezTo>
                <a:cubicBezTo>
                  <a:pt x="299985" y="682207"/>
                  <a:pt x="341311" y="680641"/>
                  <a:pt x="382534" y="677562"/>
                </a:cubicBezTo>
                <a:cubicBezTo>
                  <a:pt x="418261" y="674533"/>
                  <a:pt x="454065" y="671274"/>
                  <a:pt x="489946" y="672994"/>
                </a:cubicBezTo>
                <a:cubicBezTo>
                  <a:pt x="474869" y="683079"/>
                  <a:pt x="461770" y="695578"/>
                  <a:pt x="448594" y="707896"/>
                </a:cubicBezTo>
                <a:cubicBezTo>
                  <a:pt x="389777" y="751935"/>
                  <a:pt x="330934" y="796180"/>
                  <a:pt x="276818" y="846044"/>
                </a:cubicBezTo>
                <a:cubicBezTo>
                  <a:pt x="233591" y="881871"/>
                  <a:pt x="192727" y="921829"/>
                  <a:pt x="163935" y="970462"/>
                </a:cubicBezTo>
                <a:cubicBezTo>
                  <a:pt x="148961" y="994407"/>
                  <a:pt x="134141" y="1021713"/>
                  <a:pt x="140357" y="1050867"/>
                </a:cubicBezTo>
                <a:cubicBezTo>
                  <a:pt x="143952" y="1073785"/>
                  <a:pt x="165861" y="1068318"/>
                  <a:pt x="182119" y="1063673"/>
                </a:cubicBezTo>
                <a:cubicBezTo>
                  <a:pt x="207187" y="1055255"/>
                  <a:pt x="231433" y="1043963"/>
                  <a:pt x="253984" y="1030131"/>
                </a:cubicBezTo>
                <a:cubicBezTo>
                  <a:pt x="317579" y="989890"/>
                  <a:pt x="377089" y="943156"/>
                  <a:pt x="429845" y="889467"/>
                </a:cubicBezTo>
                <a:cubicBezTo>
                  <a:pt x="460486" y="862290"/>
                  <a:pt x="487147" y="831108"/>
                  <a:pt x="517274" y="803391"/>
                </a:cubicBezTo>
                <a:cubicBezTo>
                  <a:pt x="550844" y="769874"/>
                  <a:pt x="588369" y="740002"/>
                  <a:pt x="623941" y="708461"/>
                </a:cubicBezTo>
                <a:cubicBezTo>
                  <a:pt x="623813" y="779652"/>
                  <a:pt x="623890" y="850869"/>
                  <a:pt x="626253" y="922035"/>
                </a:cubicBezTo>
                <a:cubicBezTo>
                  <a:pt x="626561" y="976878"/>
                  <a:pt x="636013" y="1031106"/>
                  <a:pt x="649497" y="1084127"/>
                </a:cubicBezTo>
                <a:cubicBezTo>
                  <a:pt x="656355" y="1105479"/>
                  <a:pt x="668118" y="1156781"/>
                  <a:pt x="690464" y="1164121"/>
                </a:cubicBezTo>
                <a:cubicBezTo>
                  <a:pt x="721388" y="1172975"/>
                  <a:pt x="747663" y="1020045"/>
                  <a:pt x="754212" y="994355"/>
                </a:cubicBezTo>
                <a:cubicBezTo>
                  <a:pt x="764820" y="942463"/>
                  <a:pt x="773553" y="890186"/>
                  <a:pt x="777354" y="837319"/>
                </a:cubicBezTo>
                <a:cubicBezTo>
                  <a:pt x="780847" y="791509"/>
                  <a:pt x="782979" y="745853"/>
                  <a:pt x="787628" y="700043"/>
                </a:cubicBezTo>
                <a:cubicBezTo>
                  <a:pt x="803141" y="715929"/>
                  <a:pt x="820272" y="730070"/>
                  <a:pt x="836145" y="745571"/>
                </a:cubicBezTo>
                <a:cubicBezTo>
                  <a:pt x="850195" y="759788"/>
                  <a:pt x="863961" y="774288"/>
                  <a:pt x="878473" y="788070"/>
                </a:cubicBezTo>
                <a:cubicBezTo>
                  <a:pt x="895964" y="805881"/>
                  <a:pt x="911580" y="825436"/>
                  <a:pt x="929970" y="842400"/>
                </a:cubicBezTo>
                <a:cubicBezTo>
                  <a:pt x="941913" y="854205"/>
                  <a:pt x="951237" y="866858"/>
                  <a:pt x="962898" y="879613"/>
                </a:cubicBezTo>
                <a:cubicBezTo>
                  <a:pt x="976793" y="894318"/>
                  <a:pt x="991638" y="908074"/>
                  <a:pt x="1006587" y="921676"/>
                </a:cubicBezTo>
                <a:cubicBezTo>
                  <a:pt x="1033196" y="942720"/>
                  <a:pt x="1075806" y="977930"/>
                  <a:pt x="1111507" y="964611"/>
                </a:cubicBezTo>
                <a:cubicBezTo>
                  <a:pt x="1139015" y="951522"/>
                  <a:pt x="1128741" y="924216"/>
                  <a:pt x="1117774" y="903095"/>
                </a:cubicBezTo>
                <a:cubicBezTo>
                  <a:pt x="1107423" y="882795"/>
                  <a:pt x="1097355" y="861853"/>
                  <a:pt x="1084770" y="842528"/>
                </a:cubicBezTo>
                <a:cubicBezTo>
                  <a:pt x="1074599" y="827592"/>
                  <a:pt x="1063246" y="813503"/>
                  <a:pt x="1052819" y="798720"/>
                </a:cubicBezTo>
                <a:cubicBezTo>
                  <a:pt x="1028572" y="766127"/>
                  <a:pt x="998368" y="738539"/>
                  <a:pt x="967469" y="712387"/>
                </a:cubicBezTo>
                <a:cubicBezTo>
                  <a:pt x="957298" y="703174"/>
                  <a:pt x="947949" y="693140"/>
                  <a:pt x="937676" y="684055"/>
                </a:cubicBezTo>
                <a:cubicBezTo>
                  <a:pt x="927017" y="674328"/>
                  <a:pt x="914200" y="667322"/>
                  <a:pt x="903567" y="657595"/>
                </a:cubicBezTo>
                <a:cubicBezTo>
                  <a:pt x="945766" y="657313"/>
                  <a:pt x="987760" y="663370"/>
                  <a:pt x="1029959" y="661163"/>
                </a:cubicBezTo>
                <a:cubicBezTo>
                  <a:pt x="1062861" y="659854"/>
                  <a:pt x="1095865" y="661291"/>
                  <a:pt x="1128536" y="656517"/>
                </a:cubicBezTo>
                <a:cubicBezTo>
                  <a:pt x="1148749" y="654567"/>
                  <a:pt x="1169220" y="654439"/>
                  <a:pt x="1189125" y="649922"/>
                </a:cubicBezTo>
                <a:cubicBezTo>
                  <a:pt x="1208209" y="645790"/>
                  <a:pt x="1226419" y="638501"/>
                  <a:pt x="1245014" y="632624"/>
                </a:cubicBezTo>
                <a:cubicBezTo>
                  <a:pt x="1254929" y="629339"/>
                  <a:pt x="1265279" y="625875"/>
                  <a:pt x="1272728" y="618201"/>
                </a:cubicBezTo>
                <a:cubicBezTo>
                  <a:pt x="1300647" y="592769"/>
                  <a:pt x="1273087" y="557301"/>
                  <a:pt x="1242934" y="5516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0" name="Google Shape;2060;p35"/>
          <p:cNvSpPr/>
          <p:nvPr/>
        </p:nvSpPr>
        <p:spPr>
          <a:xfrm>
            <a:off x="16027665" y="5756824"/>
            <a:ext cx="1284310" cy="1164490"/>
          </a:xfrm>
          <a:custGeom>
            <a:avLst/>
            <a:gdLst/>
            <a:ahLst/>
            <a:cxnLst/>
            <a:rect l="l" t="t" r="r" b="b"/>
            <a:pathLst>
              <a:path w="1284310" h="1164490" extrusionOk="0">
                <a:moveTo>
                  <a:pt x="690464" y="1164121"/>
                </a:moveTo>
                <a:cubicBezTo>
                  <a:pt x="668118" y="1156781"/>
                  <a:pt x="656355" y="1105479"/>
                  <a:pt x="649497" y="1084127"/>
                </a:cubicBezTo>
                <a:cubicBezTo>
                  <a:pt x="636013" y="1031106"/>
                  <a:pt x="626561" y="976878"/>
                  <a:pt x="626253" y="922035"/>
                </a:cubicBezTo>
                <a:cubicBezTo>
                  <a:pt x="623890" y="850869"/>
                  <a:pt x="623813" y="779652"/>
                  <a:pt x="623941" y="708461"/>
                </a:cubicBezTo>
                <a:cubicBezTo>
                  <a:pt x="588369" y="740002"/>
                  <a:pt x="550844" y="769874"/>
                  <a:pt x="517274" y="803391"/>
                </a:cubicBezTo>
                <a:cubicBezTo>
                  <a:pt x="487147" y="831108"/>
                  <a:pt x="460486" y="862290"/>
                  <a:pt x="429845" y="889467"/>
                </a:cubicBezTo>
                <a:cubicBezTo>
                  <a:pt x="377089" y="943156"/>
                  <a:pt x="317579" y="989890"/>
                  <a:pt x="253984" y="1030131"/>
                </a:cubicBezTo>
                <a:cubicBezTo>
                  <a:pt x="231433" y="1043963"/>
                  <a:pt x="207187" y="1055255"/>
                  <a:pt x="182119" y="1063673"/>
                </a:cubicBezTo>
                <a:cubicBezTo>
                  <a:pt x="165861" y="1068318"/>
                  <a:pt x="143952" y="1073785"/>
                  <a:pt x="140357" y="1050867"/>
                </a:cubicBezTo>
                <a:cubicBezTo>
                  <a:pt x="134141" y="1021713"/>
                  <a:pt x="148961" y="994407"/>
                  <a:pt x="163935" y="970462"/>
                </a:cubicBezTo>
                <a:cubicBezTo>
                  <a:pt x="192727" y="921829"/>
                  <a:pt x="233591" y="881871"/>
                  <a:pt x="276818" y="846044"/>
                </a:cubicBezTo>
                <a:cubicBezTo>
                  <a:pt x="330934" y="796180"/>
                  <a:pt x="389777" y="751935"/>
                  <a:pt x="448594" y="707896"/>
                </a:cubicBezTo>
                <a:cubicBezTo>
                  <a:pt x="461770" y="695578"/>
                  <a:pt x="474869" y="683079"/>
                  <a:pt x="489946" y="672994"/>
                </a:cubicBezTo>
                <a:cubicBezTo>
                  <a:pt x="454065" y="671274"/>
                  <a:pt x="418261" y="674533"/>
                  <a:pt x="382534" y="677562"/>
                </a:cubicBezTo>
                <a:cubicBezTo>
                  <a:pt x="341311" y="680641"/>
                  <a:pt x="299985" y="682207"/>
                  <a:pt x="258684" y="684183"/>
                </a:cubicBezTo>
                <a:cubicBezTo>
                  <a:pt x="217769" y="685877"/>
                  <a:pt x="176700" y="686724"/>
                  <a:pt x="135759" y="684953"/>
                </a:cubicBezTo>
                <a:cubicBezTo>
                  <a:pt x="109022" y="683105"/>
                  <a:pt x="81822" y="681565"/>
                  <a:pt x="56035" y="673712"/>
                </a:cubicBezTo>
                <a:cubicBezTo>
                  <a:pt x="29143" y="666372"/>
                  <a:pt x="-23689" y="629057"/>
                  <a:pt x="11961" y="601854"/>
                </a:cubicBezTo>
                <a:cubicBezTo>
                  <a:pt x="48535" y="580989"/>
                  <a:pt x="92353" y="580527"/>
                  <a:pt x="133370" y="579423"/>
                </a:cubicBezTo>
                <a:cubicBezTo>
                  <a:pt x="160211" y="578500"/>
                  <a:pt x="187076" y="578294"/>
                  <a:pt x="213865" y="576857"/>
                </a:cubicBezTo>
                <a:cubicBezTo>
                  <a:pt x="267982" y="573213"/>
                  <a:pt x="322253" y="573470"/>
                  <a:pt x="376447" y="571545"/>
                </a:cubicBezTo>
                <a:cubicBezTo>
                  <a:pt x="418749" y="570929"/>
                  <a:pt x="461154" y="567515"/>
                  <a:pt x="503122" y="574445"/>
                </a:cubicBezTo>
                <a:cubicBezTo>
                  <a:pt x="499270" y="563024"/>
                  <a:pt x="491153" y="553811"/>
                  <a:pt x="483474" y="544752"/>
                </a:cubicBezTo>
                <a:cubicBezTo>
                  <a:pt x="469989" y="529430"/>
                  <a:pt x="457635" y="513185"/>
                  <a:pt x="444305" y="497710"/>
                </a:cubicBezTo>
                <a:cubicBezTo>
                  <a:pt x="415307" y="467632"/>
                  <a:pt x="391190" y="433602"/>
                  <a:pt x="364786" y="401343"/>
                </a:cubicBezTo>
                <a:cubicBezTo>
                  <a:pt x="346191" y="376936"/>
                  <a:pt x="327467" y="352479"/>
                  <a:pt x="310772" y="326738"/>
                </a:cubicBezTo>
                <a:cubicBezTo>
                  <a:pt x="298418" y="307182"/>
                  <a:pt x="288170" y="286395"/>
                  <a:pt x="276124" y="266685"/>
                </a:cubicBezTo>
                <a:cubicBezTo>
                  <a:pt x="246150" y="221465"/>
                  <a:pt x="223343" y="171395"/>
                  <a:pt x="213197" y="117886"/>
                </a:cubicBezTo>
                <a:cubicBezTo>
                  <a:pt x="209935" y="100024"/>
                  <a:pt x="205055" y="69818"/>
                  <a:pt x="227915" y="63890"/>
                </a:cubicBezTo>
                <a:cubicBezTo>
                  <a:pt x="243222" y="60245"/>
                  <a:pt x="259198" y="63376"/>
                  <a:pt x="273556" y="69202"/>
                </a:cubicBezTo>
                <a:cubicBezTo>
                  <a:pt x="311106" y="83394"/>
                  <a:pt x="340232" y="112754"/>
                  <a:pt x="365891" y="142600"/>
                </a:cubicBezTo>
                <a:cubicBezTo>
                  <a:pt x="376319" y="155099"/>
                  <a:pt x="386875" y="167546"/>
                  <a:pt x="396686" y="180557"/>
                </a:cubicBezTo>
                <a:cubicBezTo>
                  <a:pt x="406446" y="193338"/>
                  <a:pt x="413792" y="207658"/>
                  <a:pt x="422627" y="221055"/>
                </a:cubicBezTo>
                <a:cubicBezTo>
                  <a:pt x="450238" y="257266"/>
                  <a:pt x="473072" y="296634"/>
                  <a:pt x="497163" y="335207"/>
                </a:cubicBezTo>
                <a:cubicBezTo>
                  <a:pt x="512677" y="360589"/>
                  <a:pt x="524826" y="387843"/>
                  <a:pt x="539363" y="413764"/>
                </a:cubicBezTo>
                <a:cubicBezTo>
                  <a:pt x="553053" y="436733"/>
                  <a:pt x="566460" y="459933"/>
                  <a:pt x="580766" y="482440"/>
                </a:cubicBezTo>
                <a:cubicBezTo>
                  <a:pt x="583694" y="433268"/>
                  <a:pt x="592118" y="384507"/>
                  <a:pt x="600183" y="335977"/>
                </a:cubicBezTo>
                <a:cubicBezTo>
                  <a:pt x="604241" y="309466"/>
                  <a:pt x="607426" y="282827"/>
                  <a:pt x="613231" y="256625"/>
                </a:cubicBezTo>
                <a:cubicBezTo>
                  <a:pt x="627922" y="187230"/>
                  <a:pt x="638170" y="115140"/>
                  <a:pt x="670122" y="51058"/>
                </a:cubicBezTo>
                <a:cubicBezTo>
                  <a:pt x="681577" y="29038"/>
                  <a:pt x="700892" y="10124"/>
                  <a:pt x="724958" y="2733"/>
                </a:cubicBezTo>
                <a:cubicBezTo>
                  <a:pt x="749820" y="-6070"/>
                  <a:pt x="781129" y="6762"/>
                  <a:pt x="781438" y="35891"/>
                </a:cubicBezTo>
                <a:cubicBezTo>
                  <a:pt x="784879" y="76183"/>
                  <a:pt x="780539" y="116449"/>
                  <a:pt x="775813" y="156459"/>
                </a:cubicBezTo>
                <a:cubicBezTo>
                  <a:pt x="765436" y="260885"/>
                  <a:pt x="740574" y="363848"/>
                  <a:pt x="733434" y="468633"/>
                </a:cubicBezTo>
                <a:cubicBezTo>
                  <a:pt x="745531" y="457983"/>
                  <a:pt x="758347" y="448179"/>
                  <a:pt x="769315" y="436271"/>
                </a:cubicBezTo>
                <a:cubicBezTo>
                  <a:pt x="778484" y="426467"/>
                  <a:pt x="787371" y="416356"/>
                  <a:pt x="796951" y="406937"/>
                </a:cubicBezTo>
                <a:cubicBezTo>
                  <a:pt x="816651" y="388613"/>
                  <a:pt x="833449" y="367543"/>
                  <a:pt x="852583" y="348706"/>
                </a:cubicBezTo>
                <a:cubicBezTo>
                  <a:pt x="888464" y="315087"/>
                  <a:pt x="924268" y="281313"/>
                  <a:pt x="961767" y="249516"/>
                </a:cubicBezTo>
                <a:cubicBezTo>
                  <a:pt x="992435" y="224288"/>
                  <a:pt x="1022331" y="197906"/>
                  <a:pt x="1055926" y="176528"/>
                </a:cubicBezTo>
                <a:cubicBezTo>
                  <a:pt x="1079222" y="162695"/>
                  <a:pt x="1105600" y="149632"/>
                  <a:pt x="1133442" y="152789"/>
                </a:cubicBezTo>
                <a:cubicBezTo>
                  <a:pt x="1149109" y="154893"/>
                  <a:pt x="1162670" y="167058"/>
                  <a:pt x="1168090" y="181635"/>
                </a:cubicBezTo>
                <a:cubicBezTo>
                  <a:pt x="1175204" y="202500"/>
                  <a:pt x="1163107" y="223467"/>
                  <a:pt x="1153039" y="241201"/>
                </a:cubicBezTo>
                <a:cubicBezTo>
                  <a:pt x="1137936" y="265196"/>
                  <a:pt x="1118596" y="286857"/>
                  <a:pt x="1096662" y="304821"/>
                </a:cubicBezTo>
                <a:cubicBezTo>
                  <a:pt x="1080249" y="317294"/>
                  <a:pt x="1065404" y="331563"/>
                  <a:pt x="1050250" y="345498"/>
                </a:cubicBezTo>
                <a:cubicBezTo>
                  <a:pt x="1033478" y="359896"/>
                  <a:pt x="1017554" y="375191"/>
                  <a:pt x="1001450" y="390307"/>
                </a:cubicBezTo>
                <a:cubicBezTo>
                  <a:pt x="984472" y="405526"/>
                  <a:pt x="967110" y="420308"/>
                  <a:pt x="950826" y="436245"/>
                </a:cubicBezTo>
                <a:cubicBezTo>
                  <a:pt x="918541" y="465425"/>
                  <a:pt x="886179" y="494579"/>
                  <a:pt x="855075" y="524965"/>
                </a:cubicBezTo>
                <a:cubicBezTo>
                  <a:pt x="939859" y="521244"/>
                  <a:pt x="1024720" y="526043"/>
                  <a:pt x="1109042" y="535051"/>
                </a:cubicBezTo>
                <a:cubicBezTo>
                  <a:pt x="1153707" y="539901"/>
                  <a:pt x="1198962" y="541775"/>
                  <a:pt x="1242934" y="551630"/>
                </a:cubicBezTo>
                <a:cubicBezTo>
                  <a:pt x="1273087" y="557301"/>
                  <a:pt x="1300647" y="592769"/>
                  <a:pt x="1272728" y="618201"/>
                </a:cubicBezTo>
                <a:cubicBezTo>
                  <a:pt x="1265279" y="625875"/>
                  <a:pt x="1254929" y="629339"/>
                  <a:pt x="1245014" y="632624"/>
                </a:cubicBezTo>
                <a:cubicBezTo>
                  <a:pt x="1226419" y="638501"/>
                  <a:pt x="1208209" y="645790"/>
                  <a:pt x="1189125" y="649922"/>
                </a:cubicBezTo>
                <a:cubicBezTo>
                  <a:pt x="1169220" y="654439"/>
                  <a:pt x="1148749" y="654567"/>
                  <a:pt x="1128536" y="656517"/>
                </a:cubicBezTo>
                <a:cubicBezTo>
                  <a:pt x="1095865" y="661291"/>
                  <a:pt x="1062861" y="659854"/>
                  <a:pt x="1029959" y="661163"/>
                </a:cubicBezTo>
                <a:cubicBezTo>
                  <a:pt x="987760" y="663370"/>
                  <a:pt x="945766" y="657313"/>
                  <a:pt x="903567" y="657595"/>
                </a:cubicBezTo>
                <a:cubicBezTo>
                  <a:pt x="914200" y="667322"/>
                  <a:pt x="927017" y="674328"/>
                  <a:pt x="937676" y="684055"/>
                </a:cubicBezTo>
                <a:cubicBezTo>
                  <a:pt x="947949" y="693140"/>
                  <a:pt x="957298" y="703174"/>
                  <a:pt x="967469" y="712387"/>
                </a:cubicBezTo>
                <a:cubicBezTo>
                  <a:pt x="998368" y="738539"/>
                  <a:pt x="1028572" y="766127"/>
                  <a:pt x="1052819" y="798720"/>
                </a:cubicBezTo>
                <a:cubicBezTo>
                  <a:pt x="1063246" y="813503"/>
                  <a:pt x="1074599" y="827592"/>
                  <a:pt x="1084770" y="842528"/>
                </a:cubicBezTo>
                <a:cubicBezTo>
                  <a:pt x="1097355" y="861853"/>
                  <a:pt x="1107423" y="882795"/>
                  <a:pt x="1117774" y="903095"/>
                </a:cubicBezTo>
                <a:cubicBezTo>
                  <a:pt x="1128741" y="924216"/>
                  <a:pt x="1139015" y="951522"/>
                  <a:pt x="1111507" y="964611"/>
                </a:cubicBezTo>
                <a:cubicBezTo>
                  <a:pt x="1075806" y="977930"/>
                  <a:pt x="1033196" y="942720"/>
                  <a:pt x="1006587" y="921676"/>
                </a:cubicBezTo>
                <a:cubicBezTo>
                  <a:pt x="991638" y="908074"/>
                  <a:pt x="976793" y="894318"/>
                  <a:pt x="962898" y="879613"/>
                </a:cubicBezTo>
                <a:cubicBezTo>
                  <a:pt x="951237" y="866858"/>
                  <a:pt x="941913" y="854205"/>
                  <a:pt x="929970" y="842400"/>
                </a:cubicBezTo>
                <a:cubicBezTo>
                  <a:pt x="911580" y="825436"/>
                  <a:pt x="895964" y="805881"/>
                  <a:pt x="878473" y="788070"/>
                </a:cubicBezTo>
                <a:cubicBezTo>
                  <a:pt x="863961" y="774288"/>
                  <a:pt x="850195" y="759788"/>
                  <a:pt x="836145" y="745571"/>
                </a:cubicBezTo>
                <a:cubicBezTo>
                  <a:pt x="820272" y="730070"/>
                  <a:pt x="803141" y="715929"/>
                  <a:pt x="787628" y="700043"/>
                </a:cubicBezTo>
                <a:cubicBezTo>
                  <a:pt x="782979" y="745853"/>
                  <a:pt x="780847" y="791509"/>
                  <a:pt x="777354" y="837319"/>
                </a:cubicBezTo>
                <a:cubicBezTo>
                  <a:pt x="773553" y="890186"/>
                  <a:pt x="764820" y="942463"/>
                  <a:pt x="754212" y="994355"/>
                </a:cubicBezTo>
                <a:cubicBezTo>
                  <a:pt x="747663" y="1020045"/>
                  <a:pt x="721388" y="1172975"/>
                  <a:pt x="690464" y="1164121"/>
                </a:cubicBezTo>
                <a:close/>
                <a:moveTo>
                  <a:pt x="692878" y="1150827"/>
                </a:moveTo>
                <a:cubicBezTo>
                  <a:pt x="699376" y="1142666"/>
                  <a:pt x="704205" y="1133427"/>
                  <a:pt x="707570" y="1123572"/>
                </a:cubicBezTo>
                <a:cubicBezTo>
                  <a:pt x="714710" y="1103067"/>
                  <a:pt x="720720" y="1082202"/>
                  <a:pt x="725600" y="1061055"/>
                </a:cubicBezTo>
                <a:cubicBezTo>
                  <a:pt x="742860" y="989043"/>
                  <a:pt x="757731" y="916106"/>
                  <a:pt x="763613" y="842195"/>
                </a:cubicBezTo>
                <a:cubicBezTo>
                  <a:pt x="767979" y="791124"/>
                  <a:pt x="769366" y="739822"/>
                  <a:pt x="775710" y="688956"/>
                </a:cubicBezTo>
                <a:cubicBezTo>
                  <a:pt x="776686" y="682694"/>
                  <a:pt x="783441" y="677998"/>
                  <a:pt x="788989" y="682540"/>
                </a:cubicBezTo>
                <a:cubicBezTo>
                  <a:pt x="795641" y="689136"/>
                  <a:pt x="802062" y="695988"/>
                  <a:pt x="808946" y="702353"/>
                </a:cubicBezTo>
                <a:cubicBezTo>
                  <a:pt x="827233" y="719291"/>
                  <a:pt x="845982" y="735716"/>
                  <a:pt x="862908" y="754040"/>
                </a:cubicBezTo>
                <a:cubicBezTo>
                  <a:pt x="875648" y="767257"/>
                  <a:pt x="889415" y="779421"/>
                  <a:pt x="901589" y="793177"/>
                </a:cubicBezTo>
                <a:cubicBezTo>
                  <a:pt x="914457" y="808601"/>
                  <a:pt x="928763" y="822613"/>
                  <a:pt x="942992" y="836780"/>
                </a:cubicBezTo>
                <a:cubicBezTo>
                  <a:pt x="952650" y="846686"/>
                  <a:pt x="961177" y="857670"/>
                  <a:pt x="970269" y="868090"/>
                </a:cubicBezTo>
                <a:cubicBezTo>
                  <a:pt x="988248" y="886824"/>
                  <a:pt x="1006818" y="905225"/>
                  <a:pt x="1027186" y="921393"/>
                </a:cubicBezTo>
                <a:cubicBezTo>
                  <a:pt x="1048221" y="935662"/>
                  <a:pt x="1083049" y="964226"/>
                  <a:pt x="1109067" y="950778"/>
                </a:cubicBezTo>
                <a:cubicBezTo>
                  <a:pt x="1114281" y="947031"/>
                  <a:pt x="1117620" y="941129"/>
                  <a:pt x="1115514" y="934713"/>
                </a:cubicBezTo>
                <a:cubicBezTo>
                  <a:pt x="1113870" y="925859"/>
                  <a:pt x="1110197" y="917621"/>
                  <a:pt x="1106216" y="909588"/>
                </a:cubicBezTo>
                <a:cubicBezTo>
                  <a:pt x="1095686" y="888877"/>
                  <a:pt x="1085566" y="867859"/>
                  <a:pt x="1072775" y="848405"/>
                </a:cubicBezTo>
                <a:cubicBezTo>
                  <a:pt x="1057185" y="827438"/>
                  <a:pt x="1042519" y="805701"/>
                  <a:pt x="1025465" y="785914"/>
                </a:cubicBezTo>
                <a:cubicBezTo>
                  <a:pt x="1006946" y="765614"/>
                  <a:pt x="987092" y="746007"/>
                  <a:pt x="965980" y="728658"/>
                </a:cubicBezTo>
                <a:cubicBezTo>
                  <a:pt x="952906" y="717726"/>
                  <a:pt x="941348" y="705150"/>
                  <a:pt x="928686" y="693756"/>
                </a:cubicBezTo>
                <a:cubicBezTo>
                  <a:pt x="918798" y="685133"/>
                  <a:pt x="907599" y="678255"/>
                  <a:pt x="897480" y="669940"/>
                </a:cubicBezTo>
                <a:cubicBezTo>
                  <a:pt x="890416" y="664294"/>
                  <a:pt x="876495" y="650461"/>
                  <a:pt x="890802" y="644840"/>
                </a:cubicBezTo>
                <a:cubicBezTo>
                  <a:pt x="906418" y="643429"/>
                  <a:pt x="922265" y="644943"/>
                  <a:pt x="937958" y="645174"/>
                </a:cubicBezTo>
                <a:cubicBezTo>
                  <a:pt x="971065" y="646842"/>
                  <a:pt x="1004095" y="649794"/>
                  <a:pt x="1037254" y="647586"/>
                </a:cubicBezTo>
                <a:cubicBezTo>
                  <a:pt x="1064094" y="646663"/>
                  <a:pt x="1091062" y="647946"/>
                  <a:pt x="1117749" y="644353"/>
                </a:cubicBezTo>
                <a:cubicBezTo>
                  <a:pt x="1139144" y="641632"/>
                  <a:pt x="1160821" y="641863"/>
                  <a:pt x="1182062" y="637860"/>
                </a:cubicBezTo>
                <a:cubicBezTo>
                  <a:pt x="1203765" y="633446"/>
                  <a:pt x="1224364" y="625131"/>
                  <a:pt x="1245425" y="618509"/>
                </a:cubicBezTo>
                <a:cubicBezTo>
                  <a:pt x="1273550" y="609938"/>
                  <a:pt x="1280895" y="587020"/>
                  <a:pt x="1254030" y="569825"/>
                </a:cubicBezTo>
                <a:cubicBezTo>
                  <a:pt x="1235717" y="561074"/>
                  <a:pt x="1214810" y="560047"/>
                  <a:pt x="1194981" y="557045"/>
                </a:cubicBezTo>
                <a:cubicBezTo>
                  <a:pt x="1182062" y="555505"/>
                  <a:pt x="1169117" y="553939"/>
                  <a:pt x="1156147" y="552682"/>
                </a:cubicBezTo>
                <a:cubicBezTo>
                  <a:pt x="1110069" y="548627"/>
                  <a:pt x="1063863" y="543853"/>
                  <a:pt x="1017785" y="540132"/>
                </a:cubicBezTo>
                <a:cubicBezTo>
                  <a:pt x="971784" y="537823"/>
                  <a:pt x="925707" y="535949"/>
                  <a:pt x="879655" y="537386"/>
                </a:cubicBezTo>
                <a:cubicBezTo>
                  <a:pt x="869175" y="536873"/>
                  <a:pt x="842798" y="542442"/>
                  <a:pt x="837378" y="532099"/>
                </a:cubicBezTo>
                <a:cubicBezTo>
                  <a:pt x="834681" y="525992"/>
                  <a:pt x="840666" y="521346"/>
                  <a:pt x="844236" y="517163"/>
                </a:cubicBezTo>
                <a:cubicBezTo>
                  <a:pt x="852506" y="508309"/>
                  <a:pt x="861470" y="500174"/>
                  <a:pt x="870460" y="492090"/>
                </a:cubicBezTo>
                <a:cubicBezTo>
                  <a:pt x="880374" y="483261"/>
                  <a:pt x="889980" y="474074"/>
                  <a:pt x="899432" y="464758"/>
                </a:cubicBezTo>
                <a:cubicBezTo>
                  <a:pt x="918053" y="447204"/>
                  <a:pt x="937624" y="431267"/>
                  <a:pt x="955757" y="413276"/>
                </a:cubicBezTo>
                <a:cubicBezTo>
                  <a:pt x="974019" y="396415"/>
                  <a:pt x="993282" y="380709"/>
                  <a:pt x="1010876" y="363129"/>
                </a:cubicBezTo>
                <a:cubicBezTo>
                  <a:pt x="1029009" y="346448"/>
                  <a:pt x="1047502" y="330203"/>
                  <a:pt x="1065507" y="313393"/>
                </a:cubicBezTo>
                <a:cubicBezTo>
                  <a:pt x="1087903" y="294889"/>
                  <a:pt x="1110660" y="276796"/>
                  <a:pt x="1128305" y="253417"/>
                </a:cubicBezTo>
                <a:cubicBezTo>
                  <a:pt x="1141763" y="235195"/>
                  <a:pt x="1156070" y="215717"/>
                  <a:pt x="1157020" y="192568"/>
                </a:cubicBezTo>
                <a:cubicBezTo>
                  <a:pt x="1150727" y="156767"/>
                  <a:pt x="1112124" y="163029"/>
                  <a:pt x="1087184" y="174911"/>
                </a:cubicBezTo>
                <a:cubicBezTo>
                  <a:pt x="1057596" y="188205"/>
                  <a:pt x="1032297" y="208787"/>
                  <a:pt x="1007254" y="228959"/>
                </a:cubicBezTo>
                <a:cubicBezTo>
                  <a:pt x="979387" y="251774"/>
                  <a:pt x="951314" y="275821"/>
                  <a:pt x="924525" y="299688"/>
                </a:cubicBezTo>
                <a:cubicBezTo>
                  <a:pt x="913943" y="308927"/>
                  <a:pt x="903695" y="318603"/>
                  <a:pt x="893704" y="328483"/>
                </a:cubicBezTo>
                <a:cubicBezTo>
                  <a:pt x="874364" y="346935"/>
                  <a:pt x="853893" y="364207"/>
                  <a:pt x="836787" y="384866"/>
                </a:cubicBezTo>
                <a:cubicBezTo>
                  <a:pt x="823303" y="400444"/>
                  <a:pt x="807816" y="414072"/>
                  <a:pt x="793818" y="429162"/>
                </a:cubicBezTo>
                <a:cubicBezTo>
                  <a:pt x="779332" y="445767"/>
                  <a:pt x="763638" y="461165"/>
                  <a:pt x="746327" y="474818"/>
                </a:cubicBezTo>
                <a:cubicBezTo>
                  <a:pt x="740497" y="479489"/>
                  <a:pt x="735771" y="485597"/>
                  <a:pt x="729504" y="489600"/>
                </a:cubicBezTo>
                <a:cubicBezTo>
                  <a:pt x="725703" y="491782"/>
                  <a:pt x="720566" y="489575"/>
                  <a:pt x="719384" y="485391"/>
                </a:cubicBezTo>
                <a:cubicBezTo>
                  <a:pt x="718742" y="481901"/>
                  <a:pt x="719744" y="478000"/>
                  <a:pt x="719795" y="474561"/>
                </a:cubicBezTo>
                <a:cubicBezTo>
                  <a:pt x="720797" y="456340"/>
                  <a:pt x="722415" y="438196"/>
                  <a:pt x="724675" y="420103"/>
                </a:cubicBezTo>
                <a:cubicBezTo>
                  <a:pt x="731559" y="361384"/>
                  <a:pt x="741499" y="303025"/>
                  <a:pt x="750617" y="244614"/>
                </a:cubicBezTo>
                <a:cubicBezTo>
                  <a:pt x="755497" y="218411"/>
                  <a:pt x="758887" y="192029"/>
                  <a:pt x="761558" y="165518"/>
                </a:cubicBezTo>
                <a:cubicBezTo>
                  <a:pt x="764640" y="133695"/>
                  <a:pt x="769674" y="101949"/>
                  <a:pt x="769289" y="69869"/>
                </a:cubicBezTo>
                <a:cubicBezTo>
                  <a:pt x="768801" y="55446"/>
                  <a:pt x="770265" y="39945"/>
                  <a:pt x="765950" y="26087"/>
                </a:cubicBezTo>
                <a:cubicBezTo>
                  <a:pt x="751670" y="2707"/>
                  <a:pt x="718434" y="15616"/>
                  <a:pt x="702433" y="30681"/>
                </a:cubicBezTo>
                <a:cubicBezTo>
                  <a:pt x="670969" y="58475"/>
                  <a:pt x="657305" y="121043"/>
                  <a:pt x="646518" y="161155"/>
                </a:cubicBezTo>
                <a:cubicBezTo>
                  <a:pt x="636013" y="209763"/>
                  <a:pt x="624840" y="258318"/>
                  <a:pt x="617109" y="307439"/>
                </a:cubicBezTo>
                <a:cubicBezTo>
                  <a:pt x="613950" y="333667"/>
                  <a:pt x="607914" y="359408"/>
                  <a:pt x="604293" y="385559"/>
                </a:cubicBezTo>
                <a:cubicBezTo>
                  <a:pt x="600466" y="410402"/>
                  <a:pt x="595971" y="435167"/>
                  <a:pt x="592992" y="460164"/>
                </a:cubicBezTo>
                <a:cubicBezTo>
                  <a:pt x="591990" y="468068"/>
                  <a:pt x="590988" y="475973"/>
                  <a:pt x="590372" y="483903"/>
                </a:cubicBezTo>
                <a:cubicBezTo>
                  <a:pt x="589833" y="487188"/>
                  <a:pt x="591168" y="491653"/>
                  <a:pt x="587444" y="493347"/>
                </a:cubicBezTo>
                <a:cubicBezTo>
                  <a:pt x="587187" y="498557"/>
                  <a:pt x="580894" y="501303"/>
                  <a:pt x="576836" y="498146"/>
                </a:cubicBezTo>
                <a:cubicBezTo>
                  <a:pt x="565432" y="487111"/>
                  <a:pt x="559525" y="471636"/>
                  <a:pt x="550715" y="458573"/>
                </a:cubicBezTo>
                <a:cubicBezTo>
                  <a:pt x="536383" y="435142"/>
                  <a:pt x="522129" y="411634"/>
                  <a:pt x="510314" y="386791"/>
                </a:cubicBezTo>
                <a:cubicBezTo>
                  <a:pt x="488123" y="343214"/>
                  <a:pt x="461282" y="302075"/>
                  <a:pt x="435033" y="260910"/>
                </a:cubicBezTo>
                <a:cubicBezTo>
                  <a:pt x="419622" y="240174"/>
                  <a:pt x="405034" y="218976"/>
                  <a:pt x="391960" y="196674"/>
                </a:cubicBezTo>
                <a:cubicBezTo>
                  <a:pt x="367098" y="163234"/>
                  <a:pt x="340669" y="130128"/>
                  <a:pt x="307973" y="103977"/>
                </a:cubicBezTo>
                <a:cubicBezTo>
                  <a:pt x="287451" y="88501"/>
                  <a:pt x="252905" y="68201"/>
                  <a:pt x="227324" y="78415"/>
                </a:cubicBezTo>
                <a:cubicBezTo>
                  <a:pt x="220466" y="90811"/>
                  <a:pt x="224755" y="105542"/>
                  <a:pt x="226861" y="118682"/>
                </a:cubicBezTo>
                <a:cubicBezTo>
                  <a:pt x="233591" y="150582"/>
                  <a:pt x="244301" y="181532"/>
                  <a:pt x="258710" y="210763"/>
                </a:cubicBezTo>
                <a:cubicBezTo>
                  <a:pt x="268984" y="231448"/>
                  <a:pt x="282340" y="250363"/>
                  <a:pt x="293769" y="270406"/>
                </a:cubicBezTo>
                <a:cubicBezTo>
                  <a:pt x="311055" y="302024"/>
                  <a:pt x="329214" y="333103"/>
                  <a:pt x="351585" y="361461"/>
                </a:cubicBezTo>
                <a:cubicBezTo>
                  <a:pt x="367740" y="384456"/>
                  <a:pt x="385873" y="405885"/>
                  <a:pt x="403159" y="428007"/>
                </a:cubicBezTo>
                <a:cubicBezTo>
                  <a:pt x="412688" y="440531"/>
                  <a:pt x="421985" y="453312"/>
                  <a:pt x="432619" y="464989"/>
                </a:cubicBezTo>
                <a:cubicBezTo>
                  <a:pt x="451188" y="484622"/>
                  <a:pt x="468320" y="505486"/>
                  <a:pt x="485349" y="526453"/>
                </a:cubicBezTo>
                <a:cubicBezTo>
                  <a:pt x="495520" y="539208"/>
                  <a:pt x="523670" y="566438"/>
                  <a:pt x="515451" y="583555"/>
                </a:cubicBezTo>
                <a:cubicBezTo>
                  <a:pt x="507720" y="593025"/>
                  <a:pt x="476924" y="582760"/>
                  <a:pt x="464416" y="583401"/>
                </a:cubicBezTo>
                <a:cubicBezTo>
                  <a:pt x="396943" y="583145"/>
                  <a:pt x="329496" y="586892"/>
                  <a:pt x="262023" y="587533"/>
                </a:cubicBezTo>
                <a:cubicBezTo>
                  <a:pt x="221288" y="589586"/>
                  <a:pt x="180578" y="591793"/>
                  <a:pt x="139766" y="592461"/>
                </a:cubicBezTo>
                <a:cubicBezTo>
                  <a:pt x="103551" y="593462"/>
                  <a:pt x="68517" y="593436"/>
                  <a:pt x="34434" y="605780"/>
                </a:cubicBezTo>
                <a:cubicBezTo>
                  <a:pt x="26601" y="609116"/>
                  <a:pt x="15710" y="611837"/>
                  <a:pt x="13399" y="621076"/>
                </a:cubicBezTo>
                <a:cubicBezTo>
                  <a:pt x="14246" y="638296"/>
                  <a:pt x="40547" y="653669"/>
                  <a:pt x="55085" y="659417"/>
                </a:cubicBezTo>
                <a:cubicBezTo>
                  <a:pt x="103397" y="674354"/>
                  <a:pt x="154817" y="672301"/>
                  <a:pt x="204824" y="672480"/>
                </a:cubicBezTo>
                <a:cubicBezTo>
                  <a:pt x="259352" y="671659"/>
                  <a:pt x="313829" y="668374"/>
                  <a:pt x="368279" y="665346"/>
                </a:cubicBezTo>
                <a:cubicBezTo>
                  <a:pt x="407756" y="662369"/>
                  <a:pt x="447233" y="657903"/>
                  <a:pt x="486890" y="659597"/>
                </a:cubicBezTo>
                <a:cubicBezTo>
                  <a:pt x="495366" y="660701"/>
                  <a:pt x="512523" y="657903"/>
                  <a:pt x="512548" y="670171"/>
                </a:cubicBezTo>
                <a:cubicBezTo>
                  <a:pt x="512317" y="671787"/>
                  <a:pt x="511444" y="673507"/>
                  <a:pt x="510288" y="674662"/>
                </a:cubicBezTo>
                <a:cubicBezTo>
                  <a:pt x="504201" y="679589"/>
                  <a:pt x="497420" y="683695"/>
                  <a:pt x="491205" y="688469"/>
                </a:cubicBezTo>
                <a:cubicBezTo>
                  <a:pt x="475768" y="699222"/>
                  <a:pt x="463517" y="713671"/>
                  <a:pt x="448517" y="724963"/>
                </a:cubicBezTo>
                <a:cubicBezTo>
                  <a:pt x="415821" y="748111"/>
                  <a:pt x="384640" y="773313"/>
                  <a:pt x="352997" y="797873"/>
                </a:cubicBezTo>
                <a:cubicBezTo>
                  <a:pt x="330344" y="816480"/>
                  <a:pt x="308127" y="835574"/>
                  <a:pt x="286449" y="855258"/>
                </a:cubicBezTo>
                <a:cubicBezTo>
                  <a:pt x="254883" y="881537"/>
                  <a:pt x="224704" y="909716"/>
                  <a:pt x="199251" y="942027"/>
                </a:cubicBezTo>
                <a:cubicBezTo>
                  <a:pt x="190184" y="953960"/>
                  <a:pt x="182017" y="966561"/>
                  <a:pt x="174157" y="979291"/>
                </a:cubicBezTo>
                <a:cubicBezTo>
                  <a:pt x="161032" y="1001028"/>
                  <a:pt x="146059" y="1026692"/>
                  <a:pt x="154868" y="1052715"/>
                </a:cubicBezTo>
                <a:cubicBezTo>
                  <a:pt x="157976" y="1056898"/>
                  <a:pt x="165065" y="1053408"/>
                  <a:pt x="169483" y="1053305"/>
                </a:cubicBezTo>
                <a:cubicBezTo>
                  <a:pt x="181297" y="1050764"/>
                  <a:pt x="192419" y="1045991"/>
                  <a:pt x="203489" y="1041294"/>
                </a:cubicBezTo>
                <a:cubicBezTo>
                  <a:pt x="229918" y="1030464"/>
                  <a:pt x="253907" y="1015066"/>
                  <a:pt x="277434" y="999077"/>
                </a:cubicBezTo>
                <a:cubicBezTo>
                  <a:pt x="310824" y="975569"/>
                  <a:pt x="343674" y="951291"/>
                  <a:pt x="374264" y="924216"/>
                </a:cubicBezTo>
                <a:cubicBezTo>
                  <a:pt x="389829" y="910999"/>
                  <a:pt x="403801" y="896114"/>
                  <a:pt x="418544" y="881999"/>
                </a:cubicBezTo>
                <a:cubicBezTo>
                  <a:pt x="428458" y="872863"/>
                  <a:pt x="438603" y="863958"/>
                  <a:pt x="448029" y="854308"/>
                </a:cubicBezTo>
                <a:cubicBezTo>
                  <a:pt x="487917" y="811527"/>
                  <a:pt x="530810" y="771748"/>
                  <a:pt x="574756" y="733201"/>
                </a:cubicBezTo>
                <a:cubicBezTo>
                  <a:pt x="587598" y="721883"/>
                  <a:pt x="601339" y="711618"/>
                  <a:pt x="613822" y="699889"/>
                </a:cubicBezTo>
                <a:cubicBezTo>
                  <a:pt x="619652" y="694474"/>
                  <a:pt x="630876" y="681565"/>
                  <a:pt x="636706" y="693679"/>
                </a:cubicBezTo>
                <a:cubicBezTo>
                  <a:pt x="638042" y="699761"/>
                  <a:pt x="636938" y="706202"/>
                  <a:pt x="637272" y="712413"/>
                </a:cubicBezTo>
                <a:cubicBezTo>
                  <a:pt x="637246" y="776624"/>
                  <a:pt x="637117" y="840860"/>
                  <a:pt x="639121" y="905045"/>
                </a:cubicBezTo>
                <a:cubicBezTo>
                  <a:pt x="639403" y="951368"/>
                  <a:pt x="643461" y="997512"/>
                  <a:pt x="653555" y="1042783"/>
                </a:cubicBezTo>
                <a:cubicBezTo>
                  <a:pt x="658153" y="1064315"/>
                  <a:pt x="662956" y="1085898"/>
                  <a:pt x="670353" y="1106686"/>
                </a:cubicBezTo>
                <a:cubicBezTo>
                  <a:pt x="676312" y="1121904"/>
                  <a:pt x="679831" y="1139869"/>
                  <a:pt x="692878" y="11508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1" name="Google Shape;2061;p35"/>
          <p:cNvSpPr/>
          <p:nvPr/>
        </p:nvSpPr>
        <p:spPr>
          <a:xfrm>
            <a:off x="16040987" y="5770080"/>
            <a:ext cx="1257447" cy="1137519"/>
          </a:xfrm>
          <a:custGeom>
            <a:avLst/>
            <a:gdLst/>
            <a:ahLst/>
            <a:cxnLst/>
            <a:rect l="l" t="t" r="r" b="b"/>
            <a:pathLst>
              <a:path w="1257447" h="1137519" extrusionOk="0">
                <a:moveTo>
                  <a:pt x="1240708" y="556543"/>
                </a:moveTo>
                <a:cubicBezTo>
                  <a:pt x="1267574" y="573737"/>
                  <a:pt x="1260202" y="596655"/>
                  <a:pt x="1232104" y="605227"/>
                </a:cubicBezTo>
                <a:cubicBezTo>
                  <a:pt x="1211042" y="611848"/>
                  <a:pt x="1190444" y="620163"/>
                  <a:pt x="1168740" y="624577"/>
                </a:cubicBezTo>
                <a:cubicBezTo>
                  <a:pt x="1147525" y="628581"/>
                  <a:pt x="1125822" y="628350"/>
                  <a:pt x="1104427" y="631070"/>
                </a:cubicBezTo>
                <a:cubicBezTo>
                  <a:pt x="1077715" y="634689"/>
                  <a:pt x="1050772" y="633380"/>
                  <a:pt x="1023932" y="634304"/>
                </a:cubicBezTo>
                <a:cubicBezTo>
                  <a:pt x="990773" y="636511"/>
                  <a:pt x="957718" y="633560"/>
                  <a:pt x="924636" y="631892"/>
                </a:cubicBezTo>
                <a:cubicBezTo>
                  <a:pt x="908943" y="631661"/>
                  <a:pt x="893096" y="630121"/>
                  <a:pt x="877480" y="631558"/>
                </a:cubicBezTo>
                <a:cubicBezTo>
                  <a:pt x="863174" y="637178"/>
                  <a:pt x="877069" y="651011"/>
                  <a:pt x="884158" y="656657"/>
                </a:cubicBezTo>
                <a:cubicBezTo>
                  <a:pt x="894277" y="664972"/>
                  <a:pt x="905476" y="671850"/>
                  <a:pt x="915339" y="680473"/>
                </a:cubicBezTo>
                <a:cubicBezTo>
                  <a:pt x="928001" y="691868"/>
                  <a:pt x="939559" y="704443"/>
                  <a:pt x="952632" y="715376"/>
                </a:cubicBezTo>
                <a:cubicBezTo>
                  <a:pt x="973745" y="732699"/>
                  <a:pt x="993624" y="752332"/>
                  <a:pt x="1012143" y="772606"/>
                </a:cubicBezTo>
                <a:cubicBezTo>
                  <a:pt x="1029197" y="792418"/>
                  <a:pt x="1043889" y="814130"/>
                  <a:pt x="1059453" y="835097"/>
                </a:cubicBezTo>
                <a:cubicBezTo>
                  <a:pt x="1072244" y="854550"/>
                  <a:pt x="1082338" y="875569"/>
                  <a:pt x="1092894" y="896280"/>
                </a:cubicBezTo>
                <a:cubicBezTo>
                  <a:pt x="1096876" y="904312"/>
                  <a:pt x="1100548" y="912525"/>
                  <a:pt x="1102192" y="921404"/>
                </a:cubicBezTo>
                <a:cubicBezTo>
                  <a:pt x="1104298" y="927820"/>
                  <a:pt x="1100959" y="933723"/>
                  <a:pt x="1095745" y="937470"/>
                </a:cubicBezTo>
                <a:cubicBezTo>
                  <a:pt x="1069701" y="950918"/>
                  <a:pt x="1034873" y="922354"/>
                  <a:pt x="1013864" y="908085"/>
                </a:cubicBezTo>
                <a:cubicBezTo>
                  <a:pt x="993522" y="891917"/>
                  <a:pt x="974952" y="873490"/>
                  <a:pt x="956947" y="854781"/>
                </a:cubicBezTo>
                <a:cubicBezTo>
                  <a:pt x="947855" y="844362"/>
                  <a:pt x="939353" y="833378"/>
                  <a:pt x="929670" y="823472"/>
                </a:cubicBezTo>
                <a:cubicBezTo>
                  <a:pt x="915441" y="809305"/>
                  <a:pt x="901135" y="795293"/>
                  <a:pt x="888267" y="779869"/>
                </a:cubicBezTo>
                <a:cubicBezTo>
                  <a:pt x="876093" y="766113"/>
                  <a:pt x="862326" y="753948"/>
                  <a:pt x="849587" y="740732"/>
                </a:cubicBezTo>
                <a:cubicBezTo>
                  <a:pt x="832661" y="722382"/>
                  <a:pt x="813911" y="705983"/>
                  <a:pt x="795624" y="689045"/>
                </a:cubicBezTo>
                <a:cubicBezTo>
                  <a:pt x="788740" y="682680"/>
                  <a:pt x="782319" y="675828"/>
                  <a:pt x="775667" y="669232"/>
                </a:cubicBezTo>
                <a:cubicBezTo>
                  <a:pt x="770119" y="664715"/>
                  <a:pt x="763364" y="669386"/>
                  <a:pt x="762388" y="675648"/>
                </a:cubicBezTo>
                <a:cubicBezTo>
                  <a:pt x="756044" y="726488"/>
                  <a:pt x="754657" y="777816"/>
                  <a:pt x="750291" y="828887"/>
                </a:cubicBezTo>
                <a:cubicBezTo>
                  <a:pt x="744409" y="902798"/>
                  <a:pt x="729538" y="975735"/>
                  <a:pt x="712278" y="1047747"/>
                </a:cubicBezTo>
                <a:cubicBezTo>
                  <a:pt x="707424" y="1068894"/>
                  <a:pt x="701388" y="1089759"/>
                  <a:pt x="694248" y="1110264"/>
                </a:cubicBezTo>
                <a:cubicBezTo>
                  <a:pt x="690883" y="1120119"/>
                  <a:pt x="686054" y="1129358"/>
                  <a:pt x="679556" y="1137519"/>
                </a:cubicBezTo>
                <a:cubicBezTo>
                  <a:pt x="666509" y="1126535"/>
                  <a:pt x="662990" y="1108570"/>
                  <a:pt x="656980" y="1093326"/>
                </a:cubicBezTo>
                <a:cubicBezTo>
                  <a:pt x="649583" y="1072564"/>
                  <a:pt x="644805" y="1050955"/>
                  <a:pt x="640182" y="1029423"/>
                </a:cubicBezTo>
                <a:cubicBezTo>
                  <a:pt x="630063" y="984152"/>
                  <a:pt x="626004" y="938009"/>
                  <a:pt x="625748" y="891686"/>
                </a:cubicBezTo>
                <a:cubicBezTo>
                  <a:pt x="623744" y="827501"/>
                  <a:pt x="623847" y="763264"/>
                  <a:pt x="623898" y="699054"/>
                </a:cubicBezTo>
                <a:cubicBezTo>
                  <a:pt x="623564" y="692843"/>
                  <a:pt x="624669" y="686401"/>
                  <a:pt x="623333" y="680319"/>
                </a:cubicBezTo>
                <a:cubicBezTo>
                  <a:pt x="617529" y="668206"/>
                  <a:pt x="606279" y="681140"/>
                  <a:pt x="600449" y="686530"/>
                </a:cubicBezTo>
                <a:cubicBezTo>
                  <a:pt x="587966" y="698258"/>
                  <a:pt x="574225" y="708524"/>
                  <a:pt x="561383" y="719841"/>
                </a:cubicBezTo>
                <a:cubicBezTo>
                  <a:pt x="517411" y="758388"/>
                  <a:pt x="474544" y="798167"/>
                  <a:pt x="434656" y="840949"/>
                </a:cubicBezTo>
                <a:cubicBezTo>
                  <a:pt x="425230" y="850598"/>
                  <a:pt x="415110" y="859503"/>
                  <a:pt x="405170" y="868640"/>
                </a:cubicBezTo>
                <a:cubicBezTo>
                  <a:pt x="390453" y="882729"/>
                  <a:pt x="376481" y="897640"/>
                  <a:pt x="360916" y="910857"/>
                </a:cubicBezTo>
                <a:cubicBezTo>
                  <a:pt x="330326" y="937932"/>
                  <a:pt x="297476" y="962235"/>
                  <a:pt x="264086" y="985718"/>
                </a:cubicBezTo>
                <a:cubicBezTo>
                  <a:pt x="240560" y="1001706"/>
                  <a:pt x="216570" y="1017130"/>
                  <a:pt x="190141" y="1027960"/>
                </a:cubicBezTo>
                <a:cubicBezTo>
                  <a:pt x="179071" y="1032657"/>
                  <a:pt x="167950" y="1037405"/>
                  <a:pt x="156135" y="1039971"/>
                </a:cubicBezTo>
                <a:cubicBezTo>
                  <a:pt x="151692" y="1040074"/>
                  <a:pt x="144629" y="1043590"/>
                  <a:pt x="141521" y="1039381"/>
                </a:cubicBezTo>
                <a:cubicBezTo>
                  <a:pt x="132685" y="1013358"/>
                  <a:pt x="147685" y="987694"/>
                  <a:pt x="160810" y="965957"/>
                </a:cubicBezTo>
                <a:cubicBezTo>
                  <a:pt x="168669" y="953228"/>
                  <a:pt x="176837" y="940627"/>
                  <a:pt x="185903" y="928693"/>
                </a:cubicBezTo>
                <a:cubicBezTo>
                  <a:pt x="211382" y="896382"/>
                  <a:pt x="241561" y="868203"/>
                  <a:pt x="273102" y="841924"/>
                </a:cubicBezTo>
                <a:cubicBezTo>
                  <a:pt x="294805" y="822240"/>
                  <a:pt x="316996" y="803146"/>
                  <a:pt x="339650" y="784540"/>
                </a:cubicBezTo>
                <a:cubicBezTo>
                  <a:pt x="371319" y="759979"/>
                  <a:pt x="402499" y="734778"/>
                  <a:pt x="435170" y="711629"/>
                </a:cubicBezTo>
                <a:cubicBezTo>
                  <a:pt x="450169" y="700337"/>
                  <a:pt x="462421" y="685888"/>
                  <a:pt x="477857" y="675135"/>
                </a:cubicBezTo>
                <a:cubicBezTo>
                  <a:pt x="484098" y="670362"/>
                  <a:pt x="490853" y="666255"/>
                  <a:pt x="496941" y="661328"/>
                </a:cubicBezTo>
                <a:cubicBezTo>
                  <a:pt x="498096" y="660173"/>
                  <a:pt x="498970" y="658453"/>
                  <a:pt x="499201" y="656837"/>
                </a:cubicBezTo>
                <a:cubicBezTo>
                  <a:pt x="499149" y="644569"/>
                  <a:pt x="482018" y="647367"/>
                  <a:pt x="473542" y="646263"/>
                </a:cubicBezTo>
                <a:cubicBezTo>
                  <a:pt x="433886" y="644569"/>
                  <a:pt x="394409" y="649035"/>
                  <a:pt x="354932" y="652012"/>
                </a:cubicBezTo>
                <a:cubicBezTo>
                  <a:pt x="300481" y="655040"/>
                  <a:pt x="246005" y="658325"/>
                  <a:pt x="191477" y="659146"/>
                </a:cubicBezTo>
                <a:cubicBezTo>
                  <a:pt x="141469" y="658967"/>
                  <a:pt x="90024" y="661020"/>
                  <a:pt x="41737" y="646084"/>
                </a:cubicBezTo>
                <a:cubicBezTo>
                  <a:pt x="27123" y="640386"/>
                  <a:pt x="822" y="625014"/>
                  <a:pt x="0" y="607793"/>
                </a:cubicBezTo>
                <a:cubicBezTo>
                  <a:pt x="2337" y="598554"/>
                  <a:pt x="13227" y="595834"/>
                  <a:pt x="21035" y="592498"/>
                </a:cubicBezTo>
                <a:cubicBezTo>
                  <a:pt x="55119" y="580153"/>
                  <a:pt x="90152" y="580179"/>
                  <a:pt x="126367" y="579178"/>
                </a:cubicBezTo>
                <a:cubicBezTo>
                  <a:pt x="167154" y="578511"/>
                  <a:pt x="207889" y="576304"/>
                  <a:pt x="248624" y="574251"/>
                </a:cubicBezTo>
                <a:cubicBezTo>
                  <a:pt x="316097" y="573635"/>
                  <a:pt x="383519" y="569862"/>
                  <a:pt x="450991" y="570119"/>
                </a:cubicBezTo>
                <a:cubicBezTo>
                  <a:pt x="463500" y="569477"/>
                  <a:pt x="494295" y="579743"/>
                  <a:pt x="502026" y="570298"/>
                </a:cubicBezTo>
                <a:cubicBezTo>
                  <a:pt x="510245" y="553155"/>
                  <a:pt x="482095" y="525951"/>
                  <a:pt x="471924" y="513197"/>
                </a:cubicBezTo>
                <a:cubicBezTo>
                  <a:pt x="454895" y="492255"/>
                  <a:pt x="437764" y="471390"/>
                  <a:pt x="419220" y="451732"/>
                </a:cubicBezTo>
                <a:cubicBezTo>
                  <a:pt x="408586" y="440055"/>
                  <a:pt x="399289" y="427274"/>
                  <a:pt x="389760" y="414750"/>
                </a:cubicBezTo>
                <a:cubicBezTo>
                  <a:pt x="372474" y="392628"/>
                  <a:pt x="354341" y="371199"/>
                  <a:pt x="338186" y="348204"/>
                </a:cubicBezTo>
                <a:cubicBezTo>
                  <a:pt x="315815" y="319846"/>
                  <a:pt x="297656" y="288767"/>
                  <a:pt x="280370" y="257149"/>
                </a:cubicBezTo>
                <a:cubicBezTo>
                  <a:pt x="268966" y="237106"/>
                  <a:pt x="255585" y="218192"/>
                  <a:pt x="245311" y="197507"/>
                </a:cubicBezTo>
                <a:cubicBezTo>
                  <a:pt x="230902" y="168276"/>
                  <a:pt x="220192" y="137325"/>
                  <a:pt x="213463" y="105425"/>
                </a:cubicBezTo>
                <a:cubicBezTo>
                  <a:pt x="211356" y="92285"/>
                  <a:pt x="207067" y="77554"/>
                  <a:pt x="213925" y="65159"/>
                </a:cubicBezTo>
                <a:cubicBezTo>
                  <a:pt x="239481" y="54944"/>
                  <a:pt x="274026" y="75244"/>
                  <a:pt x="294548" y="90720"/>
                </a:cubicBezTo>
                <a:cubicBezTo>
                  <a:pt x="327244" y="116871"/>
                  <a:pt x="353673" y="149977"/>
                  <a:pt x="378536" y="183417"/>
                </a:cubicBezTo>
                <a:cubicBezTo>
                  <a:pt x="391609" y="205693"/>
                  <a:pt x="406198" y="226917"/>
                  <a:pt x="421608" y="247654"/>
                </a:cubicBezTo>
                <a:cubicBezTo>
                  <a:pt x="447858" y="288793"/>
                  <a:pt x="474724" y="329932"/>
                  <a:pt x="496889" y="373509"/>
                </a:cubicBezTo>
                <a:cubicBezTo>
                  <a:pt x="508704" y="398351"/>
                  <a:pt x="522959" y="421859"/>
                  <a:pt x="537291" y="445290"/>
                </a:cubicBezTo>
                <a:cubicBezTo>
                  <a:pt x="546100" y="458327"/>
                  <a:pt x="552008" y="473803"/>
                  <a:pt x="563412" y="484864"/>
                </a:cubicBezTo>
                <a:cubicBezTo>
                  <a:pt x="567470" y="487995"/>
                  <a:pt x="573762" y="485274"/>
                  <a:pt x="574019" y="480065"/>
                </a:cubicBezTo>
                <a:cubicBezTo>
                  <a:pt x="577744" y="478371"/>
                  <a:pt x="576408" y="473931"/>
                  <a:pt x="576947" y="470646"/>
                </a:cubicBezTo>
                <a:cubicBezTo>
                  <a:pt x="577564" y="462716"/>
                  <a:pt x="578565" y="454812"/>
                  <a:pt x="579567" y="446907"/>
                </a:cubicBezTo>
                <a:cubicBezTo>
                  <a:pt x="582547" y="421911"/>
                  <a:pt x="587067" y="397145"/>
                  <a:pt x="590868" y="372303"/>
                </a:cubicBezTo>
                <a:cubicBezTo>
                  <a:pt x="594490" y="346151"/>
                  <a:pt x="600526" y="320385"/>
                  <a:pt x="603685" y="294182"/>
                </a:cubicBezTo>
                <a:cubicBezTo>
                  <a:pt x="611416" y="245062"/>
                  <a:pt x="622563" y="196480"/>
                  <a:pt x="633093" y="147899"/>
                </a:cubicBezTo>
                <a:cubicBezTo>
                  <a:pt x="643881" y="107812"/>
                  <a:pt x="657545" y="45218"/>
                  <a:pt x="688957" y="17424"/>
                </a:cubicBezTo>
                <a:cubicBezTo>
                  <a:pt x="704958" y="2334"/>
                  <a:pt x="738219" y="-10550"/>
                  <a:pt x="752474" y="12830"/>
                </a:cubicBezTo>
                <a:cubicBezTo>
                  <a:pt x="756815" y="26663"/>
                  <a:pt x="755325" y="42189"/>
                  <a:pt x="755839" y="56612"/>
                </a:cubicBezTo>
                <a:cubicBezTo>
                  <a:pt x="756224" y="88667"/>
                  <a:pt x="751190" y="120413"/>
                  <a:pt x="748108" y="152261"/>
                </a:cubicBezTo>
                <a:cubicBezTo>
                  <a:pt x="745437" y="178772"/>
                  <a:pt x="742046" y="205180"/>
                  <a:pt x="737166" y="231357"/>
                </a:cubicBezTo>
                <a:cubicBezTo>
                  <a:pt x="728048" y="289768"/>
                  <a:pt x="718109" y="348127"/>
                  <a:pt x="711225" y="406846"/>
                </a:cubicBezTo>
                <a:cubicBezTo>
                  <a:pt x="708965" y="424939"/>
                  <a:pt x="707347" y="443083"/>
                  <a:pt x="706345" y="461304"/>
                </a:cubicBezTo>
                <a:cubicBezTo>
                  <a:pt x="706294" y="464743"/>
                  <a:pt x="705292" y="468644"/>
                  <a:pt x="705934" y="472135"/>
                </a:cubicBezTo>
                <a:cubicBezTo>
                  <a:pt x="707090" y="476318"/>
                  <a:pt x="712227" y="478525"/>
                  <a:pt x="716054" y="476343"/>
                </a:cubicBezTo>
                <a:cubicBezTo>
                  <a:pt x="722321" y="472340"/>
                  <a:pt x="727072" y="466232"/>
                  <a:pt x="732877" y="461561"/>
                </a:cubicBezTo>
                <a:cubicBezTo>
                  <a:pt x="750188" y="447908"/>
                  <a:pt x="765907" y="432510"/>
                  <a:pt x="780367" y="415905"/>
                </a:cubicBezTo>
                <a:cubicBezTo>
                  <a:pt x="794365" y="400789"/>
                  <a:pt x="809827" y="387162"/>
                  <a:pt x="823337" y="371610"/>
                </a:cubicBezTo>
                <a:cubicBezTo>
                  <a:pt x="840469" y="350950"/>
                  <a:pt x="860913" y="333679"/>
                  <a:pt x="880254" y="315226"/>
                </a:cubicBezTo>
                <a:cubicBezTo>
                  <a:pt x="890245" y="305346"/>
                  <a:pt x="900493" y="295670"/>
                  <a:pt x="911075" y="286432"/>
                </a:cubicBezTo>
                <a:cubicBezTo>
                  <a:pt x="937838" y="262564"/>
                  <a:pt x="965937" y="238517"/>
                  <a:pt x="993804" y="215702"/>
                </a:cubicBezTo>
                <a:cubicBezTo>
                  <a:pt x="1018846" y="195530"/>
                  <a:pt x="1044146" y="174922"/>
                  <a:pt x="1073734" y="161654"/>
                </a:cubicBezTo>
                <a:cubicBezTo>
                  <a:pt x="1098673" y="149772"/>
                  <a:pt x="1137277" y="143510"/>
                  <a:pt x="1143570" y="179311"/>
                </a:cubicBezTo>
                <a:cubicBezTo>
                  <a:pt x="1142619" y="202460"/>
                  <a:pt x="1128313" y="221938"/>
                  <a:pt x="1114855" y="240134"/>
                </a:cubicBezTo>
                <a:cubicBezTo>
                  <a:pt x="1097235" y="263514"/>
                  <a:pt x="1074453" y="281607"/>
                  <a:pt x="1052056" y="300110"/>
                </a:cubicBezTo>
                <a:cubicBezTo>
                  <a:pt x="1034052" y="316920"/>
                  <a:pt x="1015559" y="333191"/>
                  <a:pt x="997426" y="349847"/>
                </a:cubicBezTo>
                <a:cubicBezTo>
                  <a:pt x="979832" y="367401"/>
                  <a:pt x="960543" y="383133"/>
                  <a:pt x="942307" y="399994"/>
                </a:cubicBezTo>
                <a:cubicBezTo>
                  <a:pt x="924200" y="417984"/>
                  <a:pt x="904628" y="433921"/>
                  <a:pt x="885981" y="451475"/>
                </a:cubicBezTo>
                <a:cubicBezTo>
                  <a:pt x="876530" y="460766"/>
                  <a:pt x="866924" y="469979"/>
                  <a:pt x="857009" y="478807"/>
                </a:cubicBezTo>
                <a:cubicBezTo>
                  <a:pt x="848020" y="486891"/>
                  <a:pt x="839056" y="495027"/>
                  <a:pt x="830786" y="503881"/>
                </a:cubicBezTo>
                <a:cubicBezTo>
                  <a:pt x="827216" y="508038"/>
                  <a:pt x="821257" y="512683"/>
                  <a:pt x="823928" y="518817"/>
                </a:cubicBezTo>
                <a:cubicBezTo>
                  <a:pt x="829347" y="529185"/>
                  <a:pt x="855725" y="523590"/>
                  <a:pt x="866204" y="524104"/>
                </a:cubicBezTo>
                <a:cubicBezTo>
                  <a:pt x="912256" y="522667"/>
                  <a:pt x="958334" y="524540"/>
                  <a:pt x="1004335" y="526850"/>
                </a:cubicBezTo>
                <a:cubicBezTo>
                  <a:pt x="1050413" y="530571"/>
                  <a:pt x="1096619" y="535344"/>
                  <a:pt x="1142696" y="539399"/>
                </a:cubicBezTo>
                <a:cubicBezTo>
                  <a:pt x="1155667" y="540657"/>
                  <a:pt x="1168612" y="542222"/>
                  <a:pt x="1181531" y="543762"/>
                </a:cubicBezTo>
                <a:cubicBezTo>
                  <a:pt x="1201462" y="546739"/>
                  <a:pt x="1222395" y="547791"/>
                  <a:pt x="1240708" y="556543"/>
                </a:cubicBezTo>
                <a:close/>
              </a:path>
            </a:pathLst>
          </a:custGeom>
          <a:solidFill>
            <a:srgbClr val="9BC5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062" name="Google Shape;2062;p35"/>
          <p:cNvGrpSpPr/>
          <p:nvPr/>
        </p:nvGrpSpPr>
        <p:grpSpPr>
          <a:xfrm>
            <a:off x="13966307" y="8646518"/>
            <a:ext cx="898316" cy="902870"/>
            <a:chOff x="13966307" y="8646518"/>
            <a:chExt cx="898316" cy="902870"/>
          </a:xfrm>
        </p:grpSpPr>
        <p:sp>
          <p:nvSpPr>
            <p:cNvPr id="2063" name="Google Shape;2063;p35"/>
            <p:cNvSpPr/>
            <p:nvPr/>
          </p:nvSpPr>
          <p:spPr>
            <a:xfrm>
              <a:off x="13966307" y="8659344"/>
              <a:ext cx="771653" cy="870564"/>
            </a:xfrm>
            <a:custGeom>
              <a:avLst/>
              <a:gdLst/>
              <a:ahLst/>
              <a:cxnLst/>
              <a:rect l="l" t="t" r="r" b="b"/>
              <a:pathLst>
                <a:path w="771653" h="870564" extrusionOk="0">
                  <a:moveTo>
                    <a:pt x="753155" y="432324"/>
                  </a:moveTo>
                  <a:cubicBezTo>
                    <a:pt x="758503" y="429833"/>
                    <a:pt x="764538" y="428262"/>
                    <a:pt x="769217" y="424596"/>
                  </a:cubicBezTo>
                  <a:cubicBezTo>
                    <a:pt x="773951" y="419973"/>
                    <a:pt x="771205" y="412533"/>
                    <a:pt x="765947" y="409680"/>
                  </a:cubicBezTo>
                  <a:cubicBezTo>
                    <a:pt x="749506" y="399929"/>
                    <a:pt x="728891" y="401247"/>
                    <a:pt x="712142" y="391894"/>
                  </a:cubicBezTo>
                  <a:cubicBezTo>
                    <a:pt x="656512" y="363001"/>
                    <a:pt x="612247" y="317641"/>
                    <a:pt x="568469" y="273580"/>
                  </a:cubicBezTo>
                  <a:cubicBezTo>
                    <a:pt x="550438" y="257671"/>
                    <a:pt x="536797" y="238043"/>
                    <a:pt x="522939" y="218595"/>
                  </a:cubicBezTo>
                  <a:cubicBezTo>
                    <a:pt x="499957" y="189829"/>
                    <a:pt x="478656" y="159601"/>
                    <a:pt x="462287" y="126537"/>
                  </a:cubicBezTo>
                  <a:cubicBezTo>
                    <a:pt x="443117" y="86395"/>
                    <a:pt x="426621" y="44267"/>
                    <a:pt x="408048" y="3745"/>
                  </a:cubicBezTo>
                  <a:cubicBezTo>
                    <a:pt x="406133" y="170"/>
                    <a:pt x="401074" y="-1076"/>
                    <a:pt x="397659" y="1019"/>
                  </a:cubicBezTo>
                  <a:cubicBezTo>
                    <a:pt x="392546" y="3908"/>
                    <a:pt x="393684" y="10011"/>
                    <a:pt x="396069" y="14345"/>
                  </a:cubicBezTo>
                  <a:cubicBezTo>
                    <a:pt x="388878" y="46867"/>
                    <a:pt x="378273" y="79678"/>
                    <a:pt x="362662" y="109256"/>
                  </a:cubicBezTo>
                  <a:cubicBezTo>
                    <a:pt x="352761" y="126591"/>
                    <a:pt x="340927" y="142717"/>
                    <a:pt x="328099" y="157993"/>
                  </a:cubicBezTo>
                  <a:cubicBezTo>
                    <a:pt x="306382" y="184159"/>
                    <a:pt x="284358" y="210162"/>
                    <a:pt x="259172" y="233077"/>
                  </a:cubicBezTo>
                  <a:cubicBezTo>
                    <a:pt x="233227" y="256750"/>
                    <a:pt x="208348" y="281182"/>
                    <a:pt x="180343" y="302761"/>
                  </a:cubicBezTo>
                  <a:cubicBezTo>
                    <a:pt x="144316" y="331599"/>
                    <a:pt x="105182" y="356121"/>
                    <a:pt x="65199" y="379073"/>
                  </a:cubicBezTo>
                  <a:cubicBezTo>
                    <a:pt x="51847" y="386621"/>
                    <a:pt x="38152" y="393591"/>
                    <a:pt x="24113" y="399803"/>
                  </a:cubicBezTo>
                  <a:cubicBezTo>
                    <a:pt x="18314" y="402331"/>
                    <a:pt x="12496" y="404805"/>
                    <a:pt x="6588" y="407062"/>
                  </a:cubicBezTo>
                  <a:cubicBezTo>
                    <a:pt x="3896" y="407820"/>
                    <a:pt x="1619" y="409626"/>
                    <a:pt x="608" y="412262"/>
                  </a:cubicBezTo>
                  <a:cubicBezTo>
                    <a:pt x="-1217" y="416289"/>
                    <a:pt x="1258" y="421327"/>
                    <a:pt x="5504" y="422411"/>
                  </a:cubicBezTo>
                  <a:cubicBezTo>
                    <a:pt x="24439" y="425408"/>
                    <a:pt x="43988" y="422032"/>
                    <a:pt x="62868" y="426149"/>
                  </a:cubicBezTo>
                  <a:cubicBezTo>
                    <a:pt x="84712" y="430844"/>
                    <a:pt x="105471" y="439529"/>
                    <a:pt x="125436" y="449425"/>
                  </a:cubicBezTo>
                  <a:cubicBezTo>
                    <a:pt x="162402" y="468133"/>
                    <a:pt x="197760" y="490217"/>
                    <a:pt x="227337" y="519470"/>
                  </a:cubicBezTo>
                  <a:cubicBezTo>
                    <a:pt x="251493" y="541410"/>
                    <a:pt x="275324" y="564055"/>
                    <a:pt x="292723" y="591918"/>
                  </a:cubicBezTo>
                  <a:cubicBezTo>
                    <a:pt x="319734" y="632204"/>
                    <a:pt x="350864" y="669746"/>
                    <a:pt x="372292" y="713554"/>
                  </a:cubicBezTo>
                  <a:cubicBezTo>
                    <a:pt x="387523" y="742518"/>
                    <a:pt x="403152" y="770796"/>
                    <a:pt x="415600" y="801313"/>
                  </a:cubicBezTo>
                  <a:cubicBezTo>
                    <a:pt x="422574" y="818396"/>
                    <a:pt x="428374" y="835930"/>
                    <a:pt x="434932" y="853139"/>
                  </a:cubicBezTo>
                  <a:cubicBezTo>
                    <a:pt x="437118" y="858069"/>
                    <a:pt x="438022" y="863865"/>
                    <a:pt x="441672" y="867982"/>
                  </a:cubicBezTo>
                  <a:cubicBezTo>
                    <a:pt x="444653" y="871142"/>
                    <a:pt x="449820" y="871395"/>
                    <a:pt x="453217" y="868777"/>
                  </a:cubicBezTo>
                  <a:cubicBezTo>
                    <a:pt x="459197" y="862854"/>
                    <a:pt x="458402" y="853355"/>
                    <a:pt x="460787" y="845681"/>
                  </a:cubicBezTo>
                  <a:cubicBezTo>
                    <a:pt x="466803" y="819245"/>
                    <a:pt x="472495" y="792664"/>
                    <a:pt x="480715" y="766805"/>
                  </a:cubicBezTo>
                  <a:cubicBezTo>
                    <a:pt x="487599" y="743908"/>
                    <a:pt x="494808" y="721120"/>
                    <a:pt x="503137" y="698728"/>
                  </a:cubicBezTo>
                  <a:cubicBezTo>
                    <a:pt x="516182" y="664383"/>
                    <a:pt x="526227" y="628773"/>
                    <a:pt x="542362" y="595674"/>
                  </a:cubicBezTo>
                  <a:cubicBezTo>
                    <a:pt x="573113" y="532923"/>
                    <a:pt x="646033" y="486497"/>
                    <a:pt x="705855" y="453181"/>
                  </a:cubicBezTo>
                  <a:cubicBezTo>
                    <a:pt x="721176" y="445633"/>
                    <a:pt x="737382" y="439006"/>
                    <a:pt x="753155" y="4323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4" name="Google Shape;2064;p35"/>
            <p:cNvSpPr/>
            <p:nvPr/>
          </p:nvSpPr>
          <p:spPr>
            <a:xfrm>
              <a:off x="14658180" y="8646518"/>
              <a:ext cx="206443" cy="253935"/>
            </a:xfrm>
            <a:custGeom>
              <a:avLst/>
              <a:gdLst/>
              <a:ahLst/>
              <a:cxnLst/>
              <a:rect l="l" t="t" r="r" b="b"/>
              <a:pathLst>
                <a:path w="206443" h="253935" extrusionOk="0">
                  <a:moveTo>
                    <a:pt x="170573" y="70112"/>
                  </a:moveTo>
                  <a:cubicBezTo>
                    <a:pt x="150753" y="56190"/>
                    <a:pt x="132884" y="38367"/>
                    <a:pt x="121935" y="16589"/>
                  </a:cubicBezTo>
                  <a:cubicBezTo>
                    <a:pt x="120833" y="14296"/>
                    <a:pt x="119080" y="9276"/>
                    <a:pt x="115900" y="8301"/>
                  </a:cubicBezTo>
                  <a:cubicBezTo>
                    <a:pt x="116316" y="6080"/>
                    <a:pt x="116930" y="3660"/>
                    <a:pt x="116045" y="1457"/>
                  </a:cubicBezTo>
                  <a:cubicBezTo>
                    <a:pt x="115575" y="30"/>
                    <a:pt x="113516" y="-620"/>
                    <a:pt x="112558" y="771"/>
                  </a:cubicBezTo>
                  <a:cubicBezTo>
                    <a:pt x="108475" y="7398"/>
                    <a:pt x="105060" y="14729"/>
                    <a:pt x="101103" y="21555"/>
                  </a:cubicBezTo>
                  <a:cubicBezTo>
                    <a:pt x="92756" y="36994"/>
                    <a:pt x="81897" y="50808"/>
                    <a:pt x="70298" y="64099"/>
                  </a:cubicBezTo>
                  <a:cubicBezTo>
                    <a:pt x="52682" y="85334"/>
                    <a:pt x="30116" y="101532"/>
                    <a:pt x="5020" y="112800"/>
                  </a:cubicBezTo>
                  <a:cubicBezTo>
                    <a:pt x="1768" y="114389"/>
                    <a:pt x="-364" y="117820"/>
                    <a:pt x="52" y="121486"/>
                  </a:cubicBezTo>
                  <a:cubicBezTo>
                    <a:pt x="449" y="126993"/>
                    <a:pt x="6104" y="129395"/>
                    <a:pt x="10422" y="131508"/>
                  </a:cubicBezTo>
                  <a:cubicBezTo>
                    <a:pt x="16674" y="134541"/>
                    <a:pt x="21968" y="137015"/>
                    <a:pt x="28363" y="140248"/>
                  </a:cubicBezTo>
                  <a:cubicBezTo>
                    <a:pt x="28327" y="140230"/>
                    <a:pt x="28255" y="140193"/>
                    <a:pt x="28183" y="140157"/>
                  </a:cubicBezTo>
                  <a:cubicBezTo>
                    <a:pt x="27948" y="140049"/>
                    <a:pt x="27731" y="139941"/>
                    <a:pt x="27496" y="139814"/>
                  </a:cubicBezTo>
                  <a:cubicBezTo>
                    <a:pt x="27821" y="139959"/>
                    <a:pt x="28129" y="140121"/>
                    <a:pt x="28436" y="140284"/>
                  </a:cubicBezTo>
                  <a:cubicBezTo>
                    <a:pt x="28707" y="140428"/>
                    <a:pt x="28996" y="140555"/>
                    <a:pt x="29267" y="140699"/>
                  </a:cubicBezTo>
                  <a:cubicBezTo>
                    <a:pt x="28761" y="140464"/>
                    <a:pt x="28671" y="140428"/>
                    <a:pt x="28580" y="140374"/>
                  </a:cubicBezTo>
                  <a:cubicBezTo>
                    <a:pt x="28526" y="140338"/>
                    <a:pt x="28454" y="140320"/>
                    <a:pt x="28400" y="140284"/>
                  </a:cubicBezTo>
                  <a:cubicBezTo>
                    <a:pt x="67245" y="160400"/>
                    <a:pt x="101139" y="196551"/>
                    <a:pt x="114816" y="238517"/>
                  </a:cubicBezTo>
                  <a:cubicBezTo>
                    <a:pt x="117039" y="243772"/>
                    <a:pt x="117563" y="252783"/>
                    <a:pt x="124808" y="253812"/>
                  </a:cubicBezTo>
                  <a:cubicBezTo>
                    <a:pt x="132125" y="255040"/>
                    <a:pt x="134944" y="246878"/>
                    <a:pt x="136028" y="241063"/>
                  </a:cubicBezTo>
                  <a:cubicBezTo>
                    <a:pt x="138033" y="232973"/>
                    <a:pt x="139822" y="224866"/>
                    <a:pt x="141900" y="216812"/>
                  </a:cubicBezTo>
                  <a:cubicBezTo>
                    <a:pt x="147157" y="196353"/>
                    <a:pt x="152921" y="175875"/>
                    <a:pt x="163996" y="157601"/>
                  </a:cubicBezTo>
                  <a:cubicBezTo>
                    <a:pt x="175306" y="136925"/>
                    <a:pt x="194350" y="121594"/>
                    <a:pt x="205985" y="101334"/>
                  </a:cubicBezTo>
                  <a:cubicBezTo>
                    <a:pt x="210484" y="85046"/>
                    <a:pt x="180600" y="78382"/>
                    <a:pt x="170573" y="701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5" name="Google Shape;2065;p35"/>
            <p:cNvSpPr/>
            <p:nvPr/>
          </p:nvSpPr>
          <p:spPr>
            <a:xfrm>
              <a:off x="14786583" y="9310346"/>
              <a:ext cx="36" cy="72"/>
            </a:xfrm>
            <a:custGeom>
              <a:avLst/>
              <a:gdLst/>
              <a:ahLst/>
              <a:cxnLst/>
              <a:rect l="l" t="t" r="r" b="b"/>
              <a:pathLst>
                <a:path w="36" h="72" extrusionOk="0">
                  <a:moveTo>
                    <a:pt x="0" y="0"/>
                  </a:moveTo>
                  <a:cubicBezTo>
                    <a:pt x="18" y="18"/>
                    <a:pt x="18" y="54"/>
                    <a:pt x="36" y="72"/>
                  </a:cubicBezTo>
                  <a:cubicBezTo>
                    <a:pt x="36" y="72"/>
                    <a:pt x="36" y="72"/>
                    <a:pt x="36" y="72"/>
                  </a:cubicBezTo>
                  <a:cubicBezTo>
                    <a:pt x="18" y="54"/>
                    <a:pt x="0" y="1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6" name="Google Shape;2066;p35"/>
            <p:cNvSpPr/>
            <p:nvPr/>
          </p:nvSpPr>
          <p:spPr>
            <a:xfrm>
              <a:off x="14643233" y="9292063"/>
              <a:ext cx="218685" cy="257325"/>
            </a:xfrm>
            <a:custGeom>
              <a:avLst/>
              <a:gdLst/>
              <a:ahLst/>
              <a:cxnLst/>
              <a:rect l="l" t="t" r="r" b="b"/>
              <a:pathLst>
                <a:path w="218685" h="257325" extrusionOk="0">
                  <a:moveTo>
                    <a:pt x="211411" y="104689"/>
                  </a:moveTo>
                  <a:cubicBezTo>
                    <a:pt x="200805" y="94703"/>
                    <a:pt x="188700" y="86450"/>
                    <a:pt x="178926" y="75580"/>
                  </a:cubicBezTo>
                  <a:cubicBezTo>
                    <a:pt x="163550" y="58840"/>
                    <a:pt x="153432" y="38562"/>
                    <a:pt x="143387" y="18355"/>
                  </a:cubicBezTo>
                  <a:cubicBezTo>
                    <a:pt x="143405" y="18409"/>
                    <a:pt x="143423" y="18445"/>
                    <a:pt x="143441" y="18482"/>
                  </a:cubicBezTo>
                  <a:cubicBezTo>
                    <a:pt x="141255" y="14455"/>
                    <a:pt x="139809" y="10139"/>
                    <a:pt x="138960" y="5643"/>
                  </a:cubicBezTo>
                  <a:cubicBezTo>
                    <a:pt x="138545" y="3765"/>
                    <a:pt x="137081" y="2049"/>
                    <a:pt x="135437" y="1074"/>
                  </a:cubicBezTo>
                  <a:cubicBezTo>
                    <a:pt x="128716" y="-2772"/>
                    <a:pt x="121742" y="4433"/>
                    <a:pt x="124542" y="11277"/>
                  </a:cubicBezTo>
                  <a:cubicBezTo>
                    <a:pt x="93683" y="54163"/>
                    <a:pt x="61938" y="78252"/>
                    <a:pt x="11133" y="93746"/>
                  </a:cubicBezTo>
                  <a:cubicBezTo>
                    <a:pt x="-22184" y="104165"/>
                    <a:pt x="28929" y="131631"/>
                    <a:pt x="39029" y="141382"/>
                  </a:cubicBezTo>
                  <a:cubicBezTo>
                    <a:pt x="51351" y="151422"/>
                    <a:pt x="61017" y="164387"/>
                    <a:pt x="67052" y="179086"/>
                  </a:cubicBezTo>
                  <a:cubicBezTo>
                    <a:pt x="73140" y="193351"/>
                    <a:pt x="77061" y="207834"/>
                    <a:pt x="78759" y="223833"/>
                  </a:cubicBezTo>
                  <a:cubicBezTo>
                    <a:pt x="79536" y="231074"/>
                    <a:pt x="80078" y="238333"/>
                    <a:pt x="80819" y="245592"/>
                  </a:cubicBezTo>
                  <a:cubicBezTo>
                    <a:pt x="81054" y="249781"/>
                    <a:pt x="82048" y="254296"/>
                    <a:pt x="86059" y="256445"/>
                  </a:cubicBezTo>
                  <a:cubicBezTo>
                    <a:pt x="98525" y="261519"/>
                    <a:pt x="104505" y="243353"/>
                    <a:pt x="110522" y="235570"/>
                  </a:cubicBezTo>
                  <a:cubicBezTo>
                    <a:pt x="123151" y="214912"/>
                    <a:pt x="137081" y="195085"/>
                    <a:pt x="153017" y="176594"/>
                  </a:cubicBezTo>
                  <a:cubicBezTo>
                    <a:pt x="168591" y="156514"/>
                    <a:pt x="191717" y="144722"/>
                    <a:pt x="211122" y="128886"/>
                  </a:cubicBezTo>
                  <a:cubicBezTo>
                    <a:pt x="221908" y="121916"/>
                    <a:pt x="220390" y="112435"/>
                    <a:pt x="211411" y="1046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67" name="Google Shape;2067;p35"/>
          <p:cNvSpPr/>
          <p:nvPr/>
        </p:nvSpPr>
        <p:spPr>
          <a:xfrm>
            <a:off x="13966307" y="8659344"/>
            <a:ext cx="771653" cy="870564"/>
          </a:xfrm>
          <a:custGeom>
            <a:avLst/>
            <a:gdLst/>
            <a:ahLst/>
            <a:cxnLst/>
            <a:rect l="l" t="t" r="r" b="b"/>
            <a:pathLst>
              <a:path w="771653" h="870564" extrusionOk="0">
                <a:moveTo>
                  <a:pt x="441672" y="867982"/>
                </a:moveTo>
                <a:cubicBezTo>
                  <a:pt x="438022" y="863865"/>
                  <a:pt x="437118" y="858069"/>
                  <a:pt x="434932" y="853139"/>
                </a:cubicBezTo>
                <a:cubicBezTo>
                  <a:pt x="428374" y="835930"/>
                  <a:pt x="422574" y="818396"/>
                  <a:pt x="415600" y="801313"/>
                </a:cubicBezTo>
                <a:cubicBezTo>
                  <a:pt x="403152" y="770796"/>
                  <a:pt x="387523" y="742518"/>
                  <a:pt x="372292" y="713554"/>
                </a:cubicBezTo>
                <a:cubicBezTo>
                  <a:pt x="350864" y="669746"/>
                  <a:pt x="319734" y="632204"/>
                  <a:pt x="292723" y="591918"/>
                </a:cubicBezTo>
                <a:cubicBezTo>
                  <a:pt x="275324" y="564055"/>
                  <a:pt x="251493" y="541410"/>
                  <a:pt x="227337" y="519470"/>
                </a:cubicBezTo>
                <a:cubicBezTo>
                  <a:pt x="197760" y="490217"/>
                  <a:pt x="162402" y="468133"/>
                  <a:pt x="125436" y="449425"/>
                </a:cubicBezTo>
                <a:cubicBezTo>
                  <a:pt x="105471" y="439529"/>
                  <a:pt x="84712" y="430844"/>
                  <a:pt x="62868" y="426149"/>
                </a:cubicBezTo>
                <a:cubicBezTo>
                  <a:pt x="43988" y="422032"/>
                  <a:pt x="24439" y="425408"/>
                  <a:pt x="5504" y="422411"/>
                </a:cubicBezTo>
                <a:cubicBezTo>
                  <a:pt x="1258" y="421327"/>
                  <a:pt x="-1217" y="416289"/>
                  <a:pt x="608" y="412262"/>
                </a:cubicBezTo>
                <a:cubicBezTo>
                  <a:pt x="1619" y="409626"/>
                  <a:pt x="3896" y="407820"/>
                  <a:pt x="6588" y="407062"/>
                </a:cubicBezTo>
                <a:cubicBezTo>
                  <a:pt x="12496" y="404805"/>
                  <a:pt x="18314" y="402331"/>
                  <a:pt x="24113" y="399803"/>
                </a:cubicBezTo>
                <a:cubicBezTo>
                  <a:pt x="38152" y="393591"/>
                  <a:pt x="51847" y="386621"/>
                  <a:pt x="65199" y="379073"/>
                </a:cubicBezTo>
                <a:cubicBezTo>
                  <a:pt x="105182" y="356121"/>
                  <a:pt x="144316" y="331599"/>
                  <a:pt x="180343" y="302761"/>
                </a:cubicBezTo>
                <a:cubicBezTo>
                  <a:pt x="208348" y="281182"/>
                  <a:pt x="233227" y="256750"/>
                  <a:pt x="259172" y="233077"/>
                </a:cubicBezTo>
                <a:cubicBezTo>
                  <a:pt x="284358" y="210162"/>
                  <a:pt x="306382" y="184159"/>
                  <a:pt x="328099" y="157993"/>
                </a:cubicBezTo>
                <a:cubicBezTo>
                  <a:pt x="340927" y="142717"/>
                  <a:pt x="352761" y="126591"/>
                  <a:pt x="362662" y="109256"/>
                </a:cubicBezTo>
                <a:cubicBezTo>
                  <a:pt x="378273" y="79678"/>
                  <a:pt x="388878" y="46867"/>
                  <a:pt x="396069" y="14345"/>
                </a:cubicBezTo>
                <a:cubicBezTo>
                  <a:pt x="393684" y="10011"/>
                  <a:pt x="392546" y="3908"/>
                  <a:pt x="397659" y="1019"/>
                </a:cubicBezTo>
                <a:cubicBezTo>
                  <a:pt x="401074" y="-1076"/>
                  <a:pt x="406133" y="170"/>
                  <a:pt x="408048" y="3745"/>
                </a:cubicBezTo>
                <a:cubicBezTo>
                  <a:pt x="426621" y="44267"/>
                  <a:pt x="443117" y="86395"/>
                  <a:pt x="462287" y="126537"/>
                </a:cubicBezTo>
                <a:cubicBezTo>
                  <a:pt x="478656" y="159601"/>
                  <a:pt x="499957" y="189829"/>
                  <a:pt x="522939" y="218595"/>
                </a:cubicBezTo>
                <a:cubicBezTo>
                  <a:pt x="536797" y="238043"/>
                  <a:pt x="550438" y="257671"/>
                  <a:pt x="568469" y="273580"/>
                </a:cubicBezTo>
                <a:cubicBezTo>
                  <a:pt x="612247" y="317641"/>
                  <a:pt x="656512" y="363001"/>
                  <a:pt x="712142" y="391894"/>
                </a:cubicBezTo>
                <a:cubicBezTo>
                  <a:pt x="728891" y="401247"/>
                  <a:pt x="749506" y="399929"/>
                  <a:pt x="765947" y="409680"/>
                </a:cubicBezTo>
                <a:cubicBezTo>
                  <a:pt x="771205" y="412533"/>
                  <a:pt x="773951" y="419973"/>
                  <a:pt x="769217" y="424596"/>
                </a:cubicBezTo>
                <a:cubicBezTo>
                  <a:pt x="764538" y="428262"/>
                  <a:pt x="758503" y="429833"/>
                  <a:pt x="753155" y="432324"/>
                </a:cubicBezTo>
                <a:cubicBezTo>
                  <a:pt x="737382" y="439006"/>
                  <a:pt x="721176" y="445633"/>
                  <a:pt x="705855" y="453181"/>
                </a:cubicBezTo>
                <a:cubicBezTo>
                  <a:pt x="646033" y="486497"/>
                  <a:pt x="573113" y="532923"/>
                  <a:pt x="542362" y="595674"/>
                </a:cubicBezTo>
                <a:cubicBezTo>
                  <a:pt x="526227" y="628773"/>
                  <a:pt x="516182" y="664383"/>
                  <a:pt x="503137" y="698728"/>
                </a:cubicBezTo>
                <a:cubicBezTo>
                  <a:pt x="494808" y="721120"/>
                  <a:pt x="487599" y="743908"/>
                  <a:pt x="480715" y="766805"/>
                </a:cubicBezTo>
                <a:cubicBezTo>
                  <a:pt x="472495" y="792664"/>
                  <a:pt x="466803" y="819245"/>
                  <a:pt x="460787" y="845681"/>
                </a:cubicBezTo>
                <a:cubicBezTo>
                  <a:pt x="458402" y="853355"/>
                  <a:pt x="459197" y="862854"/>
                  <a:pt x="453217" y="868777"/>
                </a:cubicBezTo>
                <a:cubicBezTo>
                  <a:pt x="449820" y="871395"/>
                  <a:pt x="444653" y="871142"/>
                  <a:pt x="441672" y="867982"/>
                </a:cubicBezTo>
                <a:close/>
                <a:moveTo>
                  <a:pt x="327087" y="614797"/>
                </a:moveTo>
                <a:cubicBezTo>
                  <a:pt x="356339" y="651995"/>
                  <a:pt x="379646" y="693130"/>
                  <a:pt x="401038" y="735241"/>
                </a:cubicBezTo>
                <a:cubicBezTo>
                  <a:pt x="419232" y="768756"/>
                  <a:pt x="433939" y="803932"/>
                  <a:pt x="446333" y="839975"/>
                </a:cubicBezTo>
                <a:cubicBezTo>
                  <a:pt x="458276" y="782714"/>
                  <a:pt x="475946" y="726934"/>
                  <a:pt x="496452" y="672202"/>
                </a:cubicBezTo>
                <a:cubicBezTo>
                  <a:pt x="505703" y="646524"/>
                  <a:pt x="513887" y="620394"/>
                  <a:pt x="525378" y="595601"/>
                </a:cubicBezTo>
                <a:cubicBezTo>
                  <a:pt x="536147" y="570429"/>
                  <a:pt x="552624" y="548489"/>
                  <a:pt x="572607" y="529872"/>
                </a:cubicBezTo>
                <a:cubicBezTo>
                  <a:pt x="585724" y="516744"/>
                  <a:pt x="599184" y="503851"/>
                  <a:pt x="614379" y="493106"/>
                </a:cubicBezTo>
                <a:cubicBezTo>
                  <a:pt x="655320" y="462860"/>
                  <a:pt x="699278" y="436622"/>
                  <a:pt x="746904" y="418330"/>
                </a:cubicBezTo>
                <a:cubicBezTo>
                  <a:pt x="734871" y="415188"/>
                  <a:pt x="722404" y="413400"/>
                  <a:pt x="710986" y="408236"/>
                </a:cubicBezTo>
                <a:cubicBezTo>
                  <a:pt x="690750" y="398665"/>
                  <a:pt x="671472" y="386567"/>
                  <a:pt x="653784" y="372861"/>
                </a:cubicBezTo>
                <a:cubicBezTo>
                  <a:pt x="624569" y="349169"/>
                  <a:pt x="595986" y="324737"/>
                  <a:pt x="570457" y="297037"/>
                </a:cubicBezTo>
                <a:cubicBezTo>
                  <a:pt x="550239" y="278004"/>
                  <a:pt x="530925" y="258177"/>
                  <a:pt x="515766" y="234756"/>
                </a:cubicBezTo>
                <a:cubicBezTo>
                  <a:pt x="499524" y="212654"/>
                  <a:pt x="481727" y="191707"/>
                  <a:pt x="467978" y="167871"/>
                </a:cubicBezTo>
                <a:cubicBezTo>
                  <a:pt x="440280" y="124280"/>
                  <a:pt x="423965" y="74856"/>
                  <a:pt x="402049" y="28358"/>
                </a:cubicBezTo>
                <a:cubicBezTo>
                  <a:pt x="385229" y="113680"/>
                  <a:pt x="354207" y="148910"/>
                  <a:pt x="298758" y="212256"/>
                </a:cubicBezTo>
                <a:cubicBezTo>
                  <a:pt x="266308" y="246403"/>
                  <a:pt x="231402" y="278383"/>
                  <a:pt x="195393" y="308756"/>
                </a:cubicBezTo>
                <a:cubicBezTo>
                  <a:pt x="147280" y="347472"/>
                  <a:pt x="94956" y="381185"/>
                  <a:pt x="39724" y="408813"/>
                </a:cubicBezTo>
                <a:cubicBezTo>
                  <a:pt x="84658" y="409265"/>
                  <a:pt x="125526" y="431747"/>
                  <a:pt x="163847" y="453019"/>
                </a:cubicBezTo>
                <a:cubicBezTo>
                  <a:pt x="205258" y="475717"/>
                  <a:pt x="239388" y="508835"/>
                  <a:pt x="272686" y="541826"/>
                </a:cubicBezTo>
                <a:cubicBezTo>
                  <a:pt x="294241" y="563495"/>
                  <a:pt x="309038" y="590419"/>
                  <a:pt x="327087" y="6147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8" name="Google Shape;2068;p35"/>
          <p:cNvSpPr/>
          <p:nvPr/>
        </p:nvSpPr>
        <p:spPr>
          <a:xfrm>
            <a:off x="14658180" y="8646518"/>
            <a:ext cx="206443" cy="253935"/>
          </a:xfrm>
          <a:custGeom>
            <a:avLst/>
            <a:gdLst/>
            <a:ahLst/>
            <a:cxnLst/>
            <a:rect l="l" t="t" r="r" b="b"/>
            <a:pathLst>
              <a:path w="206443" h="253935" extrusionOk="0">
                <a:moveTo>
                  <a:pt x="124808" y="253812"/>
                </a:moveTo>
                <a:cubicBezTo>
                  <a:pt x="117563" y="252783"/>
                  <a:pt x="117039" y="243772"/>
                  <a:pt x="114816" y="238517"/>
                </a:cubicBezTo>
                <a:cubicBezTo>
                  <a:pt x="101139" y="196551"/>
                  <a:pt x="67245" y="160400"/>
                  <a:pt x="28400" y="140284"/>
                </a:cubicBezTo>
                <a:cubicBezTo>
                  <a:pt x="28454" y="140320"/>
                  <a:pt x="28526" y="140338"/>
                  <a:pt x="28580" y="140374"/>
                </a:cubicBezTo>
                <a:cubicBezTo>
                  <a:pt x="28671" y="140428"/>
                  <a:pt x="28761" y="140464"/>
                  <a:pt x="29267" y="140699"/>
                </a:cubicBezTo>
                <a:cubicBezTo>
                  <a:pt x="28996" y="140555"/>
                  <a:pt x="28707" y="140428"/>
                  <a:pt x="28436" y="140284"/>
                </a:cubicBezTo>
                <a:cubicBezTo>
                  <a:pt x="28129" y="140121"/>
                  <a:pt x="27821" y="139959"/>
                  <a:pt x="27496" y="139814"/>
                </a:cubicBezTo>
                <a:cubicBezTo>
                  <a:pt x="27731" y="139941"/>
                  <a:pt x="27948" y="140049"/>
                  <a:pt x="28183" y="140157"/>
                </a:cubicBezTo>
                <a:cubicBezTo>
                  <a:pt x="28255" y="140193"/>
                  <a:pt x="28327" y="140230"/>
                  <a:pt x="28363" y="140248"/>
                </a:cubicBezTo>
                <a:cubicBezTo>
                  <a:pt x="21968" y="137015"/>
                  <a:pt x="16674" y="134541"/>
                  <a:pt x="10422" y="131508"/>
                </a:cubicBezTo>
                <a:cubicBezTo>
                  <a:pt x="6104" y="129395"/>
                  <a:pt x="449" y="126993"/>
                  <a:pt x="52" y="121486"/>
                </a:cubicBezTo>
                <a:cubicBezTo>
                  <a:pt x="-364" y="117820"/>
                  <a:pt x="1768" y="114389"/>
                  <a:pt x="5020" y="112800"/>
                </a:cubicBezTo>
                <a:cubicBezTo>
                  <a:pt x="30116" y="101532"/>
                  <a:pt x="52682" y="85334"/>
                  <a:pt x="70298" y="64099"/>
                </a:cubicBezTo>
                <a:cubicBezTo>
                  <a:pt x="81897" y="50808"/>
                  <a:pt x="92756" y="36994"/>
                  <a:pt x="101103" y="21555"/>
                </a:cubicBezTo>
                <a:cubicBezTo>
                  <a:pt x="105060" y="14729"/>
                  <a:pt x="108475" y="7398"/>
                  <a:pt x="112558" y="771"/>
                </a:cubicBezTo>
                <a:cubicBezTo>
                  <a:pt x="113516" y="-620"/>
                  <a:pt x="115575" y="30"/>
                  <a:pt x="116045" y="1457"/>
                </a:cubicBezTo>
                <a:cubicBezTo>
                  <a:pt x="116930" y="3660"/>
                  <a:pt x="116316" y="6080"/>
                  <a:pt x="115900" y="8301"/>
                </a:cubicBezTo>
                <a:cubicBezTo>
                  <a:pt x="119080" y="9276"/>
                  <a:pt x="120833" y="14296"/>
                  <a:pt x="121935" y="16589"/>
                </a:cubicBezTo>
                <a:cubicBezTo>
                  <a:pt x="132884" y="38367"/>
                  <a:pt x="150753" y="56190"/>
                  <a:pt x="170573" y="70112"/>
                </a:cubicBezTo>
                <a:cubicBezTo>
                  <a:pt x="180600" y="78382"/>
                  <a:pt x="210484" y="85046"/>
                  <a:pt x="205985" y="101334"/>
                </a:cubicBezTo>
                <a:cubicBezTo>
                  <a:pt x="194350" y="121594"/>
                  <a:pt x="175306" y="136925"/>
                  <a:pt x="163996" y="157601"/>
                </a:cubicBezTo>
                <a:cubicBezTo>
                  <a:pt x="152921" y="175875"/>
                  <a:pt x="147157" y="196353"/>
                  <a:pt x="141900" y="216812"/>
                </a:cubicBezTo>
                <a:cubicBezTo>
                  <a:pt x="139822" y="224866"/>
                  <a:pt x="138033" y="232973"/>
                  <a:pt x="136028" y="241063"/>
                </a:cubicBezTo>
                <a:cubicBezTo>
                  <a:pt x="134944" y="246878"/>
                  <a:pt x="132125" y="255040"/>
                  <a:pt x="124808" y="253812"/>
                </a:cubicBezTo>
                <a:close/>
                <a:moveTo>
                  <a:pt x="27045" y="123039"/>
                </a:moveTo>
                <a:cubicBezTo>
                  <a:pt x="69051" y="142144"/>
                  <a:pt x="107391" y="179035"/>
                  <a:pt x="124844" y="222067"/>
                </a:cubicBezTo>
                <a:cubicBezTo>
                  <a:pt x="137798" y="163343"/>
                  <a:pt x="152108" y="143335"/>
                  <a:pt x="189941" y="98643"/>
                </a:cubicBezTo>
                <a:cubicBezTo>
                  <a:pt x="177944" y="91203"/>
                  <a:pt x="164665" y="85876"/>
                  <a:pt x="153716" y="76775"/>
                </a:cubicBezTo>
                <a:cubicBezTo>
                  <a:pt x="136010" y="62835"/>
                  <a:pt x="119948" y="45806"/>
                  <a:pt x="109414" y="25762"/>
                </a:cubicBezTo>
                <a:cubicBezTo>
                  <a:pt x="101284" y="44885"/>
                  <a:pt x="88257" y="61228"/>
                  <a:pt x="74978" y="76974"/>
                </a:cubicBezTo>
                <a:cubicBezTo>
                  <a:pt x="60090" y="94887"/>
                  <a:pt x="41715" y="109496"/>
                  <a:pt x="21064" y="120240"/>
                </a:cubicBezTo>
                <a:cubicBezTo>
                  <a:pt x="23070" y="121179"/>
                  <a:pt x="25057" y="122100"/>
                  <a:pt x="27045" y="1230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9" name="Google Shape;2069;p35"/>
          <p:cNvSpPr/>
          <p:nvPr/>
        </p:nvSpPr>
        <p:spPr>
          <a:xfrm>
            <a:off x="14643233" y="9292063"/>
            <a:ext cx="218685" cy="257325"/>
          </a:xfrm>
          <a:custGeom>
            <a:avLst/>
            <a:gdLst/>
            <a:ahLst/>
            <a:cxnLst/>
            <a:rect l="l" t="t" r="r" b="b"/>
            <a:pathLst>
              <a:path w="218685" h="257325" extrusionOk="0">
                <a:moveTo>
                  <a:pt x="86059" y="256445"/>
                </a:moveTo>
                <a:cubicBezTo>
                  <a:pt x="82048" y="254296"/>
                  <a:pt x="81054" y="249781"/>
                  <a:pt x="80819" y="245592"/>
                </a:cubicBezTo>
                <a:cubicBezTo>
                  <a:pt x="80078" y="238333"/>
                  <a:pt x="79536" y="231074"/>
                  <a:pt x="78759" y="223833"/>
                </a:cubicBezTo>
                <a:cubicBezTo>
                  <a:pt x="77061" y="207834"/>
                  <a:pt x="73140" y="193351"/>
                  <a:pt x="67052" y="179086"/>
                </a:cubicBezTo>
                <a:cubicBezTo>
                  <a:pt x="61017" y="164387"/>
                  <a:pt x="51351" y="151422"/>
                  <a:pt x="39029" y="141382"/>
                </a:cubicBezTo>
                <a:cubicBezTo>
                  <a:pt x="28929" y="131631"/>
                  <a:pt x="-22184" y="104165"/>
                  <a:pt x="11133" y="93746"/>
                </a:cubicBezTo>
                <a:cubicBezTo>
                  <a:pt x="61938" y="78252"/>
                  <a:pt x="93683" y="54163"/>
                  <a:pt x="124542" y="11277"/>
                </a:cubicBezTo>
                <a:cubicBezTo>
                  <a:pt x="121742" y="4433"/>
                  <a:pt x="128716" y="-2772"/>
                  <a:pt x="135437" y="1074"/>
                </a:cubicBezTo>
                <a:cubicBezTo>
                  <a:pt x="137081" y="2049"/>
                  <a:pt x="138545" y="3765"/>
                  <a:pt x="138960" y="5643"/>
                </a:cubicBezTo>
                <a:cubicBezTo>
                  <a:pt x="139809" y="10139"/>
                  <a:pt x="141255" y="14455"/>
                  <a:pt x="143441" y="18482"/>
                </a:cubicBezTo>
                <a:cubicBezTo>
                  <a:pt x="143423" y="18445"/>
                  <a:pt x="143405" y="18409"/>
                  <a:pt x="143387" y="18355"/>
                </a:cubicBezTo>
                <a:cubicBezTo>
                  <a:pt x="143369" y="18337"/>
                  <a:pt x="143351" y="18301"/>
                  <a:pt x="143351" y="18283"/>
                </a:cubicBezTo>
                <a:cubicBezTo>
                  <a:pt x="153414" y="38508"/>
                  <a:pt x="163532" y="58822"/>
                  <a:pt x="178926" y="75580"/>
                </a:cubicBezTo>
                <a:cubicBezTo>
                  <a:pt x="188700" y="86450"/>
                  <a:pt x="200805" y="94703"/>
                  <a:pt x="211411" y="104689"/>
                </a:cubicBezTo>
                <a:cubicBezTo>
                  <a:pt x="220390" y="112435"/>
                  <a:pt x="221908" y="121916"/>
                  <a:pt x="211122" y="128886"/>
                </a:cubicBezTo>
                <a:cubicBezTo>
                  <a:pt x="191717" y="144722"/>
                  <a:pt x="168591" y="156514"/>
                  <a:pt x="153017" y="176594"/>
                </a:cubicBezTo>
                <a:cubicBezTo>
                  <a:pt x="137081" y="195085"/>
                  <a:pt x="123151" y="214912"/>
                  <a:pt x="110522" y="235570"/>
                </a:cubicBezTo>
                <a:cubicBezTo>
                  <a:pt x="104505" y="243353"/>
                  <a:pt x="98525" y="261519"/>
                  <a:pt x="86059" y="256445"/>
                </a:cubicBezTo>
                <a:close/>
                <a:moveTo>
                  <a:pt x="94352" y="227300"/>
                </a:moveTo>
                <a:cubicBezTo>
                  <a:pt x="94496" y="228871"/>
                  <a:pt x="94641" y="230442"/>
                  <a:pt x="94767" y="232013"/>
                </a:cubicBezTo>
                <a:cubicBezTo>
                  <a:pt x="112509" y="203121"/>
                  <a:pt x="131860" y="174734"/>
                  <a:pt x="156233" y="150988"/>
                </a:cubicBezTo>
                <a:cubicBezTo>
                  <a:pt x="170163" y="137933"/>
                  <a:pt x="187345" y="129139"/>
                  <a:pt x="201835" y="116751"/>
                </a:cubicBezTo>
                <a:cubicBezTo>
                  <a:pt x="189640" y="105104"/>
                  <a:pt x="175258" y="95696"/>
                  <a:pt x="164634" y="82442"/>
                </a:cubicBezTo>
                <a:cubicBezTo>
                  <a:pt x="148662" y="64402"/>
                  <a:pt x="138292" y="42354"/>
                  <a:pt x="127668" y="20937"/>
                </a:cubicBezTo>
                <a:cubicBezTo>
                  <a:pt x="102373" y="63842"/>
                  <a:pt x="63564" y="89954"/>
                  <a:pt x="17131" y="105880"/>
                </a:cubicBezTo>
                <a:cubicBezTo>
                  <a:pt x="31368" y="118539"/>
                  <a:pt x="48605" y="127712"/>
                  <a:pt x="61270" y="142176"/>
                </a:cubicBezTo>
                <a:cubicBezTo>
                  <a:pt x="82011" y="165362"/>
                  <a:pt x="91515" y="196945"/>
                  <a:pt x="94352" y="2273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0" name="Google Shape;2070;p35"/>
          <p:cNvSpPr/>
          <p:nvPr/>
        </p:nvSpPr>
        <p:spPr>
          <a:xfrm>
            <a:off x="14006067" y="8687702"/>
            <a:ext cx="707162" cy="811616"/>
          </a:xfrm>
          <a:custGeom>
            <a:avLst/>
            <a:gdLst/>
            <a:ahLst/>
            <a:cxnLst/>
            <a:rect l="l" t="t" r="r" b="b"/>
            <a:pathLst>
              <a:path w="707162" h="811616" extrusionOk="0">
                <a:moveTo>
                  <a:pt x="671244" y="379878"/>
                </a:moveTo>
                <a:cubicBezTo>
                  <a:pt x="682663" y="385042"/>
                  <a:pt x="695129" y="386830"/>
                  <a:pt x="707162" y="389972"/>
                </a:cubicBezTo>
                <a:cubicBezTo>
                  <a:pt x="659554" y="408264"/>
                  <a:pt x="615596" y="434484"/>
                  <a:pt x="574637" y="464748"/>
                </a:cubicBezTo>
                <a:cubicBezTo>
                  <a:pt x="559460" y="475475"/>
                  <a:pt x="545982" y="488368"/>
                  <a:pt x="532865" y="501514"/>
                </a:cubicBezTo>
                <a:cubicBezTo>
                  <a:pt x="512882" y="520113"/>
                  <a:pt x="496405" y="542053"/>
                  <a:pt x="485636" y="567243"/>
                </a:cubicBezTo>
                <a:cubicBezTo>
                  <a:pt x="474146" y="592018"/>
                  <a:pt x="465961" y="618166"/>
                  <a:pt x="456710" y="643844"/>
                </a:cubicBezTo>
                <a:cubicBezTo>
                  <a:pt x="436204" y="698576"/>
                  <a:pt x="418534" y="754356"/>
                  <a:pt x="406591" y="811617"/>
                </a:cubicBezTo>
                <a:cubicBezTo>
                  <a:pt x="394179" y="775574"/>
                  <a:pt x="379472" y="740416"/>
                  <a:pt x="361278" y="706901"/>
                </a:cubicBezTo>
                <a:cubicBezTo>
                  <a:pt x="339904" y="664791"/>
                  <a:pt x="316597" y="623655"/>
                  <a:pt x="287328" y="586457"/>
                </a:cubicBezTo>
                <a:cubicBezTo>
                  <a:pt x="269278" y="562061"/>
                  <a:pt x="254481" y="535155"/>
                  <a:pt x="232962" y="513468"/>
                </a:cubicBezTo>
                <a:cubicBezTo>
                  <a:pt x="199664" y="480495"/>
                  <a:pt x="165534" y="447377"/>
                  <a:pt x="124124" y="424661"/>
                </a:cubicBezTo>
                <a:cubicBezTo>
                  <a:pt x="85821" y="403371"/>
                  <a:pt x="44934" y="380889"/>
                  <a:pt x="0" y="380456"/>
                </a:cubicBezTo>
                <a:cubicBezTo>
                  <a:pt x="55232" y="352846"/>
                  <a:pt x="107574" y="319132"/>
                  <a:pt x="155670" y="280398"/>
                </a:cubicBezTo>
                <a:cubicBezTo>
                  <a:pt x="191696" y="250026"/>
                  <a:pt x="226585" y="218027"/>
                  <a:pt x="259034" y="183899"/>
                </a:cubicBezTo>
                <a:cubicBezTo>
                  <a:pt x="314483" y="120553"/>
                  <a:pt x="345505" y="85322"/>
                  <a:pt x="362344" y="0"/>
                </a:cubicBezTo>
                <a:cubicBezTo>
                  <a:pt x="384260" y="46516"/>
                  <a:pt x="400557" y="95922"/>
                  <a:pt x="428254" y="139531"/>
                </a:cubicBezTo>
                <a:cubicBezTo>
                  <a:pt x="442003" y="163367"/>
                  <a:pt x="459800" y="184314"/>
                  <a:pt x="476043" y="206416"/>
                </a:cubicBezTo>
                <a:cubicBezTo>
                  <a:pt x="491201" y="229819"/>
                  <a:pt x="510515" y="249646"/>
                  <a:pt x="530733" y="268697"/>
                </a:cubicBezTo>
                <a:cubicBezTo>
                  <a:pt x="556262" y="296397"/>
                  <a:pt x="584845" y="320829"/>
                  <a:pt x="614060" y="344521"/>
                </a:cubicBezTo>
                <a:cubicBezTo>
                  <a:pt x="631748" y="358209"/>
                  <a:pt x="651008" y="370307"/>
                  <a:pt x="671244" y="379878"/>
                </a:cubicBezTo>
                <a:close/>
              </a:path>
            </a:pathLst>
          </a:custGeom>
          <a:solidFill>
            <a:srgbClr val="F2D9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1" name="Google Shape;2071;p35"/>
          <p:cNvSpPr/>
          <p:nvPr/>
        </p:nvSpPr>
        <p:spPr>
          <a:xfrm>
            <a:off x="14679262" y="8672281"/>
            <a:ext cx="168858" cy="196286"/>
          </a:xfrm>
          <a:custGeom>
            <a:avLst/>
            <a:gdLst/>
            <a:ahLst/>
            <a:cxnLst/>
            <a:rect l="l" t="t" r="r" b="b"/>
            <a:pathLst>
              <a:path w="168858" h="196286" extrusionOk="0">
                <a:moveTo>
                  <a:pt x="132634" y="51013"/>
                </a:moveTo>
                <a:cubicBezTo>
                  <a:pt x="143582" y="60114"/>
                  <a:pt x="156862" y="65423"/>
                  <a:pt x="168859" y="72880"/>
                </a:cubicBezTo>
                <a:cubicBezTo>
                  <a:pt x="131026" y="117573"/>
                  <a:pt x="116716" y="137581"/>
                  <a:pt x="103780" y="196286"/>
                </a:cubicBezTo>
                <a:cubicBezTo>
                  <a:pt x="86327" y="153273"/>
                  <a:pt x="47987" y="116381"/>
                  <a:pt x="5962" y="97276"/>
                </a:cubicBezTo>
                <a:cubicBezTo>
                  <a:pt x="3993" y="96337"/>
                  <a:pt x="1987" y="95416"/>
                  <a:pt x="0" y="94477"/>
                </a:cubicBezTo>
                <a:cubicBezTo>
                  <a:pt x="20651" y="83733"/>
                  <a:pt x="39026" y="69143"/>
                  <a:pt x="53913" y="51211"/>
                </a:cubicBezTo>
                <a:cubicBezTo>
                  <a:pt x="67193" y="35447"/>
                  <a:pt x="80238" y="19105"/>
                  <a:pt x="88350" y="0"/>
                </a:cubicBezTo>
                <a:cubicBezTo>
                  <a:pt x="98865" y="20062"/>
                  <a:pt x="114946" y="37072"/>
                  <a:pt x="132634" y="51013"/>
                </a:cubicBezTo>
                <a:close/>
              </a:path>
            </a:pathLst>
          </a:custGeom>
          <a:solidFill>
            <a:srgbClr val="F487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2" name="Google Shape;2072;p35"/>
          <p:cNvSpPr/>
          <p:nvPr/>
        </p:nvSpPr>
        <p:spPr>
          <a:xfrm>
            <a:off x="14660364" y="9313000"/>
            <a:ext cx="184704" cy="211075"/>
          </a:xfrm>
          <a:custGeom>
            <a:avLst/>
            <a:gdLst/>
            <a:ahLst/>
            <a:cxnLst/>
            <a:rect l="l" t="t" r="r" b="b"/>
            <a:pathLst>
              <a:path w="184704" h="211075" extrusionOk="0">
                <a:moveTo>
                  <a:pt x="147503" y="61486"/>
                </a:moveTo>
                <a:cubicBezTo>
                  <a:pt x="158145" y="74722"/>
                  <a:pt x="172509" y="84148"/>
                  <a:pt x="184704" y="95778"/>
                </a:cubicBezTo>
                <a:cubicBezTo>
                  <a:pt x="170214" y="108183"/>
                  <a:pt x="153032" y="116977"/>
                  <a:pt x="139102" y="130033"/>
                </a:cubicBezTo>
                <a:cubicBezTo>
                  <a:pt x="114729" y="153779"/>
                  <a:pt x="95378" y="182165"/>
                  <a:pt x="77636" y="211075"/>
                </a:cubicBezTo>
                <a:cubicBezTo>
                  <a:pt x="77510" y="209504"/>
                  <a:pt x="77365" y="207933"/>
                  <a:pt x="77221" y="206362"/>
                </a:cubicBezTo>
                <a:cubicBezTo>
                  <a:pt x="74384" y="176007"/>
                  <a:pt x="64899" y="144425"/>
                  <a:pt x="44139" y="121221"/>
                </a:cubicBezTo>
                <a:cubicBezTo>
                  <a:pt x="31474" y="106757"/>
                  <a:pt x="14237" y="97583"/>
                  <a:pt x="0" y="84925"/>
                </a:cubicBezTo>
                <a:cubicBezTo>
                  <a:pt x="46415" y="68998"/>
                  <a:pt x="85224" y="42887"/>
                  <a:pt x="110537" y="0"/>
                </a:cubicBezTo>
                <a:cubicBezTo>
                  <a:pt x="121161" y="21398"/>
                  <a:pt x="131531" y="43447"/>
                  <a:pt x="147503" y="61486"/>
                </a:cubicBezTo>
                <a:close/>
              </a:path>
            </a:pathLst>
          </a:custGeom>
          <a:solidFill>
            <a:srgbClr val="F487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6" name="Google Shape;2076;p35"/>
          <p:cNvSpPr txBox="1"/>
          <p:nvPr/>
        </p:nvSpPr>
        <p:spPr>
          <a:xfrm>
            <a:off x="673735" y="2332355"/>
            <a:ext cx="8789670" cy="70389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1600">
                <a:solidFill>
                  <a:srgbClr val="000000"/>
                </a:solidFill>
                <a:latin typeface="Arial" panose="020B0604020202020204"/>
                <a:ea typeface="Arial" panose="020B0604020202020204"/>
                <a:cs typeface="Arial" panose="020B0604020202020204"/>
                <a:sym typeface="Arial" panose="020B0604020202020204"/>
              </a:rPr>
              <a:t>"The Arduino-based voting machine that we have developed is a cost-effective, secure, and accurate solution for conducting elections. The machine has been tested extensively and has been found to be reliable and user-friendly.</a:t>
            </a:r>
            <a:endParaRPr lang="en-US" sz="16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30000"/>
              </a:lnSpc>
              <a:spcBef>
                <a:spcPts val="0"/>
              </a:spcBef>
              <a:spcAft>
                <a:spcPts val="0"/>
              </a:spcAft>
              <a:buNone/>
            </a:pPr>
            <a:endParaRPr lang="en-US" sz="16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30000"/>
              </a:lnSpc>
              <a:spcBef>
                <a:spcPts val="0"/>
              </a:spcBef>
              <a:spcAft>
                <a:spcPts val="0"/>
              </a:spcAft>
              <a:buNone/>
            </a:pPr>
            <a:r>
              <a:rPr lang="en-US" sz="1600">
                <a:solidFill>
                  <a:srgbClr val="000000"/>
                </a:solidFill>
                <a:latin typeface="Arial" panose="020B0604020202020204"/>
                <a:ea typeface="Arial" panose="020B0604020202020204"/>
                <a:cs typeface="Arial" panose="020B0604020202020204"/>
                <a:sym typeface="Arial" panose="020B0604020202020204"/>
              </a:rPr>
              <a:t>Some of the key features of the machine include:</a:t>
            </a:r>
            <a:endParaRPr lang="en-US" sz="16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30000"/>
              </a:lnSpc>
              <a:spcBef>
                <a:spcPts val="0"/>
              </a:spcBef>
              <a:spcAft>
                <a:spcPts val="0"/>
              </a:spcAft>
              <a:buNone/>
            </a:pPr>
            <a:endParaRPr lang="en-US" sz="16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30000"/>
              </a:lnSpc>
              <a:spcBef>
                <a:spcPts val="0"/>
              </a:spcBef>
              <a:spcAft>
                <a:spcPts val="0"/>
              </a:spcAft>
              <a:buNone/>
            </a:pPr>
            <a:r>
              <a:rPr lang="en-US" sz="1600">
                <a:solidFill>
                  <a:srgbClr val="000000"/>
                </a:solidFill>
                <a:latin typeface="Arial" panose="020B0604020202020204"/>
                <a:ea typeface="Arial" panose="020B0604020202020204"/>
                <a:cs typeface="Arial" panose="020B0604020202020204"/>
                <a:sym typeface="Arial" panose="020B0604020202020204"/>
              </a:rPr>
              <a:t>Easy-to-use interface: The machine has a simple and intuitive interface that allows voters to cast their votes easily and quickly.</a:t>
            </a:r>
            <a:endParaRPr lang="en-US" sz="16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30000"/>
              </a:lnSpc>
              <a:spcBef>
                <a:spcPts val="0"/>
              </a:spcBef>
              <a:spcAft>
                <a:spcPts val="0"/>
              </a:spcAft>
              <a:buNone/>
            </a:pPr>
            <a:endParaRPr lang="en-US" sz="16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30000"/>
              </a:lnSpc>
              <a:spcBef>
                <a:spcPts val="0"/>
              </a:spcBef>
              <a:spcAft>
                <a:spcPts val="0"/>
              </a:spcAft>
              <a:buNone/>
            </a:pPr>
            <a:r>
              <a:rPr lang="en-US" sz="1600">
                <a:solidFill>
                  <a:srgbClr val="000000"/>
                </a:solidFill>
                <a:latin typeface="Arial" panose="020B0604020202020204"/>
                <a:ea typeface="Arial" panose="020B0604020202020204"/>
                <a:cs typeface="Arial" panose="020B0604020202020204"/>
                <a:sym typeface="Arial" panose="020B0604020202020204"/>
              </a:rPr>
              <a:t>Secure voting process: The machine uses encryption to ensure that the voting process is secure and the votes are kept confidential.</a:t>
            </a:r>
            <a:endParaRPr lang="en-US" sz="16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30000"/>
              </a:lnSpc>
              <a:spcBef>
                <a:spcPts val="0"/>
              </a:spcBef>
              <a:spcAft>
                <a:spcPts val="0"/>
              </a:spcAft>
              <a:buNone/>
            </a:pPr>
            <a:endParaRPr lang="en-US" sz="16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30000"/>
              </a:lnSpc>
              <a:spcBef>
                <a:spcPts val="0"/>
              </a:spcBef>
              <a:spcAft>
                <a:spcPts val="0"/>
              </a:spcAft>
              <a:buNone/>
            </a:pPr>
            <a:r>
              <a:rPr lang="en-US" sz="1600">
                <a:solidFill>
                  <a:srgbClr val="000000"/>
                </a:solidFill>
                <a:latin typeface="Arial" panose="020B0604020202020204"/>
                <a:ea typeface="Arial" panose="020B0604020202020204"/>
                <a:cs typeface="Arial" panose="020B0604020202020204"/>
                <a:sym typeface="Arial" panose="020B0604020202020204"/>
              </a:rPr>
              <a:t>Accurate vote counting: The machine uses a sophisticated algorithm to count the votes accurately, and the results can be easily viewed and verified.</a:t>
            </a:r>
            <a:endParaRPr lang="en-US" sz="16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30000"/>
              </a:lnSpc>
              <a:spcBef>
                <a:spcPts val="0"/>
              </a:spcBef>
              <a:spcAft>
                <a:spcPts val="0"/>
              </a:spcAft>
              <a:buNone/>
            </a:pPr>
            <a:endParaRPr lang="en-US" sz="16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30000"/>
              </a:lnSpc>
              <a:spcBef>
                <a:spcPts val="0"/>
              </a:spcBef>
              <a:spcAft>
                <a:spcPts val="0"/>
              </a:spcAft>
              <a:buNone/>
            </a:pPr>
            <a:r>
              <a:rPr lang="en-US" sz="1600">
                <a:solidFill>
                  <a:srgbClr val="000000"/>
                </a:solidFill>
                <a:latin typeface="Arial" panose="020B0604020202020204"/>
                <a:ea typeface="Arial" panose="020B0604020202020204"/>
                <a:cs typeface="Arial" panose="020B0604020202020204"/>
                <a:sym typeface="Arial" panose="020B0604020202020204"/>
              </a:rPr>
              <a:t>Low cost: The machine is cost-effective as compared to traditional electronic voting machines, making it a viable option for smaller elections and communities.</a:t>
            </a:r>
            <a:endParaRPr lang="en-US" sz="16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30000"/>
              </a:lnSpc>
              <a:spcBef>
                <a:spcPts val="0"/>
              </a:spcBef>
              <a:spcAft>
                <a:spcPts val="0"/>
              </a:spcAft>
              <a:buNone/>
            </a:pPr>
            <a:endParaRPr lang="en-US" sz="16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30000"/>
              </a:lnSpc>
              <a:spcBef>
                <a:spcPts val="0"/>
              </a:spcBef>
              <a:spcAft>
                <a:spcPts val="0"/>
              </a:spcAft>
              <a:buNone/>
            </a:pPr>
            <a:r>
              <a:rPr lang="en-US" sz="1600">
                <a:solidFill>
                  <a:srgbClr val="000000"/>
                </a:solidFill>
                <a:latin typeface="Arial" panose="020B0604020202020204"/>
                <a:ea typeface="Arial" panose="020B0604020202020204"/>
                <a:cs typeface="Arial" panose="020B0604020202020204"/>
                <a:sym typeface="Arial" panose="020B0604020202020204"/>
              </a:rPr>
              <a:t>Overall, the Arduino-based voting machine is a promising solution for conducting secure, accurate, and transparent elections. We believe that this technology has the potential to revolutionize the way we vote and could help to increase voter turnout and participation in elections." </a:t>
            </a:r>
            <a:endParaRPr lang="en-US" sz="16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Yellow, Green and Violet College Newsletter Presentation">
  <a:themeElements>
    <a:clrScheme name="Office">
      <a:dk1>
        <a:srgbClr val="883DF8"/>
      </a:dk1>
      <a:lt1>
        <a:srgbClr val="FFFFFF"/>
      </a:lt1>
      <a:dk2>
        <a:srgbClr val="666666"/>
      </a:dk2>
      <a:lt2>
        <a:srgbClr val="EEECE1"/>
      </a:lt2>
      <a:accent1>
        <a:srgbClr val="28C451"/>
      </a:accent1>
      <a:accent2>
        <a:srgbClr val="2843FF"/>
      </a:accent2>
      <a:accent3>
        <a:srgbClr val="F2D925"/>
      </a:accent3>
      <a:accent4>
        <a:srgbClr val="FF4F63"/>
      </a:accent4>
      <a:accent5>
        <a:srgbClr val="E03E26"/>
      </a:accent5>
      <a:accent6>
        <a:srgbClr val="F48723"/>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5875</Words>
  <Application>WPS Presentation</Application>
  <PresentationFormat/>
  <Paragraphs>246</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Arial</vt:lpstr>
      <vt:lpstr>Luckiest Guy</vt:lpstr>
      <vt:lpstr>Calibri</vt:lpstr>
      <vt:lpstr>Poppins</vt:lpstr>
      <vt:lpstr>Microsoft YaHei</vt:lpstr>
      <vt:lpstr>Arial Unicode MS</vt:lpstr>
      <vt:lpstr>Yellow, Green and Violet College Newsletter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sunny</cp:lastModifiedBy>
  <cp:revision>1</cp:revision>
  <dcterms:created xsi:type="dcterms:W3CDTF">2023-02-11T17:00:11Z</dcterms:created>
  <dcterms:modified xsi:type="dcterms:W3CDTF">2023-02-11T17:00:12Z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BC7A323822904E25846D0711CDB0DB7F</vt:lpwstr>
  </property>
  <property fmtid="{D5CDD505-2E9C-101B-9397-08002B2CF9AE}" pid="3" name="KSOProductBuildVer">
    <vt:lpwstr>1033-11.2.0.11440</vt:lpwstr>
  </property>
</Properties>
</file>