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3"/>
  </p:notesMasterIdLst>
  <p:sldIdLst>
    <p:sldId id="259" r:id="rId2"/>
  </p:sldIdLst>
  <p:sldSz cx="5943600" cy="35655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23" userDrawn="1">
          <p15:clr>
            <a:srgbClr val="A4A3A4"/>
          </p15:clr>
        </p15:guide>
        <p15:guide id="2" pos="1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1"/>
  </p:normalViewPr>
  <p:slideViewPr>
    <p:cSldViewPr snapToGrid="0" snapToObjects="1" showGuides="1">
      <p:cViewPr varScale="1">
        <p:scale>
          <a:sx n="211" d="100"/>
          <a:sy n="211" d="100"/>
        </p:scale>
        <p:origin x="816" y="184"/>
      </p:cViewPr>
      <p:guideLst>
        <p:guide orient="horz" pos="1123"/>
        <p:guide pos="1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DB619-5824-9944-8098-CD575FA0C3B3}" type="datetimeFigureOut">
              <a:rPr lang="en-US" smtClean="0"/>
              <a:t>7/14/17</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13F78-FAB6-A148-9E74-0F97D76B9E71}" type="slidenum">
              <a:rPr lang="en-US" smtClean="0"/>
              <a:t>‹#›</a:t>
            </a:fld>
            <a:endParaRPr lang="en-US"/>
          </a:p>
        </p:txBody>
      </p:sp>
    </p:spTree>
    <p:extLst>
      <p:ext uri="{BB962C8B-B14F-4D97-AF65-F5344CB8AC3E}">
        <p14:creationId xmlns:p14="http://schemas.microsoft.com/office/powerpoint/2010/main" val="158827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1143000"/>
            <a:ext cx="5143500" cy="3086100"/>
          </a:xfrm>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a:p>
            <a:pPr marL="457200" lvl="1" indent="0">
              <a:buNone/>
            </a:pPr>
            <a:endParaRPr lang="en-US" baseline="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smtClean="0"/>
              <a:t>Focus on </a:t>
            </a:r>
            <a:r>
              <a:rPr lang="en-US" sz="1200" dirty="0" err="1" smtClean="0"/>
              <a:t>stateful</a:t>
            </a:r>
            <a:r>
              <a:rPr lang="en-US" sz="1200" dirty="0" smtClean="0"/>
              <a:t> atoms, stateless operations are easily pipelined</a:t>
            </a:r>
          </a:p>
          <a:p>
            <a:pPr marL="457200" lvl="1" indent="0">
              <a:buNone/>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a:t>
            </a:fld>
            <a:endParaRPr lang="en-US"/>
          </a:p>
        </p:txBody>
      </p:sp>
    </p:spTree>
    <p:extLst>
      <p:ext uri="{BB962C8B-B14F-4D97-AF65-F5344CB8AC3E}">
        <p14:creationId xmlns:p14="http://schemas.microsoft.com/office/powerpoint/2010/main" val="172394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583525"/>
            <a:ext cx="4457700" cy="1241331"/>
          </a:xfrm>
        </p:spPr>
        <p:txBody>
          <a:bodyPr anchor="b"/>
          <a:lstStyle>
            <a:lvl1pPr algn="ctr">
              <a:defRPr sz="2925"/>
            </a:lvl1pPr>
          </a:lstStyle>
          <a:p>
            <a:r>
              <a:rPr lang="en-US" smtClean="0"/>
              <a:t>Click to edit Master title style</a:t>
            </a:r>
            <a:endParaRPr lang="en-US" dirty="0"/>
          </a:p>
        </p:txBody>
      </p:sp>
      <p:sp>
        <p:nvSpPr>
          <p:cNvPr id="3" name="Subtitle 2"/>
          <p:cNvSpPr>
            <a:spLocks noGrp="1"/>
          </p:cNvSpPr>
          <p:nvPr>
            <p:ph type="subTitle" idx="1"/>
          </p:nvPr>
        </p:nvSpPr>
        <p:spPr>
          <a:xfrm>
            <a:off x="742950" y="1872726"/>
            <a:ext cx="4457700" cy="860843"/>
          </a:xfrm>
        </p:spPr>
        <p:txBody>
          <a:bodyPr/>
          <a:lstStyle>
            <a:lvl1pPr marL="0" indent="0" algn="ctr">
              <a:buNone/>
              <a:defRPr sz="1170"/>
            </a:lvl1pPr>
            <a:lvl2pPr marL="222885" indent="0" algn="ctr">
              <a:buNone/>
              <a:defRPr sz="975"/>
            </a:lvl2pPr>
            <a:lvl3pPr marL="445770" indent="0" algn="ctr">
              <a:buNone/>
              <a:defRPr sz="878"/>
            </a:lvl3pPr>
            <a:lvl4pPr marL="668655" indent="0" algn="ctr">
              <a:buNone/>
              <a:defRPr sz="780"/>
            </a:lvl4pPr>
            <a:lvl5pPr marL="891540" indent="0" algn="ctr">
              <a:buNone/>
              <a:defRPr sz="780"/>
            </a:lvl5pPr>
            <a:lvl6pPr marL="1114425" indent="0" algn="ctr">
              <a:buNone/>
              <a:defRPr sz="780"/>
            </a:lvl6pPr>
            <a:lvl7pPr marL="1337310" indent="0" algn="ctr">
              <a:buNone/>
              <a:defRPr sz="780"/>
            </a:lvl7pPr>
            <a:lvl8pPr marL="1560195" indent="0" algn="ctr">
              <a:buNone/>
              <a:defRPr sz="780"/>
            </a:lvl8pPr>
            <a:lvl9pPr marL="1783080" indent="0" algn="ctr">
              <a:buNone/>
              <a:defRPr sz="7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771055-1CFC-7E45-B29D-6E5370FBBEF5}" type="datetimeFigureOut">
              <a:rPr lang="en-US" smtClean="0"/>
              <a:t>7/14/17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6740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71055-1CFC-7E45-B29D-6E5370FBBEF5}" type="datetimeFigureOut">
              <a:rPr lang="en-US" smtClean="0"/>
              <a:t>7/14/17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48772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89" y="189831"/>
            <a:ext cx="1281589" cy="302161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8623" y="189831"/>
            <a:ext cx="3770471" cy="30216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71055-1CFC-7E45-B29D-6E5370FBBEF5}" type="datetimeFigureOut">
              <a:rPr lang="en-US" smtClean="0"/>
              <a:t>7/14/17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17721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71055-1CFC-7E45-B29D-6E5370FBBEF5}" type="datetimeFigureOut">
              <a:rPr lang="en-US" smtClean="0"/>
              <a:t>7/14/17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109959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7" y="888906"/>
            <a:ext cx="5126355" cy="1483159"/>
          </a:xfrm>
        </p:spPr>
        <p:txBody>
          <a:bodyPr anchor="b"/>
          <a:lstStyle>
            <a:lvl1pPr>
              <a:defRPr sz="2925"/>
            </a:lvl1pPr>
          </a:lstStyle>
          <a:p>
            <a:r>
              <a:rPr lang="en-US" smtClean="0"/>
              <a:t>Click to edit Master title style</a:t>
            </a:r>
            <a:endParaRPr lang="en-US" dirty="0"/>
          </a:p>
        </p:txBody>
      </p:sp>
      <p:sp>
        <p:nvSpPr>
          <p:cNvPr id="3" name="Text Placeholder 2"/>
          <p:cNvSpPr>
            <a:spLocks noGrp="1"/>
          </p:cNvSpPr>
          <p:nvPr>
            <p:ph type="body" idx="1"/>
          </p:nvPr>
        </p:nvSpPr>
        <p:spPr>
          <a:xfrm>
            <a:off x="405527" y="2386096"/>
            <a:ext cx="5126355" cy="779958"/>
          </a:xfrm>
        </p:spPr>
        <p:txBody>
          <a:bodyPr/>
          <a:lstStyle>
            <a:lvl1pPr marL="0" indent="0">
              <a:buNone/>
              <a:defRPr sz="1170">
                <a:solidFill>
                  <a:schemeClr val="tx1">
                    <a:tint val="75000"/>
                  </a:schemeClr>
                </a:solidFill>
              </a:defRPr>
            </a:lvl1pPr>
            <a:lvl2pPr marL="222885" indent="0">
              <a:buNone/>
              <a:defRPr sz="975">
                <a:solidFill>
                  <a:schemeClr val="tx1">
                    <a:tint val="75000"/>
                  </a:schemeClr>
                </a:solidFill>
              </a:defRPr>
            </a:lvl2pPr>
            <a:lvl3pPr marL="445770" indent="0">
              <a:buNone/>
              <a:defRPr sz="878">
                <a:solidFill>
                  <a:schemeClr val="tx1">
                    <a:tint val="75000"/>
                  </a:schemeClr>
                </a:solidFill>
              </a:defRPr>
            </a:lvl3pPr>
            <a:lvl4pPr marL="668655" indent="0">
              <a:buNone/>
              <a:defRPr sz="780">
                <a:solidFill>
                  <a:schemeClr val="tx1">
                    <a:tint val="75000"/>
                  </a:schemeClr>
                </a:solidFill>
              </a:defRPr>
            </a:lvl4pPr>
            <a:lvl5pPr marL="891540" indent="0">
              <a:buNone/>
              <a:defRPr sz="780">
                <a:solidFill>
                  <a:schemeClr val="tx1">
                    <a:tint val="75000"/>
                  </a:schemeClr>
                </a:solidFill>
              </a:defRPr>
            </a:lvl5pPr>
            <a:lvl6pPr marL="1114425" indent="0">
              <a:buNone/>
              <a:defRPr sz="780">
                <a:solidFill>
                  <a:schemeClr val="tx1">
                    <a:tint val="75000"/>
                  </a:schemeClr>
                </a:solidFill>
              </a:defRPr>
            </a:lvl6pPr>
            <a:lvl7pPr marL="1337310" indent="0">
              <a:buNone/>
              <a:defRPr sz="780">
                <a:solidFill>
                  <a:schemeClr val="tx1">
                    <a:tint val="75000"/>
                  </a:schemeClr>
                </a:solidFill>
              </a:defRPr>
            </a:lvl7pPr>
            <a:lvl8pPr marL="1560195" indent="0">
              <a:buNone/>
              <a:defRPr sz="780">
                <a:solidFill>
                  <a:schemeClr val="tx1">
                    <a:tint val="75000"/>
                  </a:schemeClr>
                </a:solidFill>
              </a:defRPr>
            </a:lvl8pPr>
            <a:lvl9pPr marL="1783080" indent="0">
              <a:buNone/>
              <a:defRPr sz="7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771055-1CFC-7E45-B29D-6E5370FBBEF5}" type="datetimeFigureOut">
              <a:rPr lang="en-US" smtClean="0"/>
              <a:t>7/14/17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186740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8623" y="949156"/>
            <a:ext cx="2526030" cy="22622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08948" y="949156"/>
            <a:ext cx="2526030" cy="22622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771055-1CFC-7E45-B29D-6E5370FBBEF5}" type="datetimeFigureOut">
              <a:rPr lang="en-US" smtClean="0"/>
              <a:t>7/14/17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6867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189831"/>
            <a:ext cx="5126355" cy="68917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9397" y="874049"/>
            <a:ext cx="2514421" cy="428358"/>
          </a:xfrm>
        </p:spPr>
        <p:txBody>
          <a:bodyPr anchor="b"/>
          <a:lstStyle>
            <a:lvl1pPr marL="0" indent="0">
              <a:buNone/>
              <a:defRPr sz="1170" b="1"/>
            </a:lvl1pPr>
            <a:lvl2pPr marL="222885" indent="0">
              <a:buNone/>
              <a:defRPr sz="975" b="1"/>
            </a:lvl2pPr>
            <a:lvl3pPr marL="445770" indent="0">
              <a:buNone/>
              <a:defRPr sz="878" b="1"/>
            </a:lvl3pPr>
            <a:lvl4pPr marL="668655" indent="0">
              <a:buNone/>
              <a:defRPr sz="780" b="1"/>
            </a:lvl4pPr>
            <a:lvl5pPr marL="891540" indent="0">
              <a:buNone/>
              <a:defRPr sz="780" b="1"/>
            </a:lvl5pPr>
            <a:lvl6pPr marL="1114425" indent="0">
              <a:buNone/>
              <a:defRPr sz="780" b="1"/>
            </a:lvl6pPr>
            <a:lvl7pPr marL="1337310" indent="0">
              <a:buNone/>
              <a:defRPr sz="780" b="1"/>
            </a:lvl7pPr>
            <a:lvl8pPr marL="1560195" indent="0">
              <a:buNone/>
              <a:defRPr sz="780" b="1"/>
            </a:lvl8pPr>
            <a:lvl9pPr marL="1783080" indent="0">
              <a:buNone/>
              <a:defRPr sz="780" b="1"/>
            </a:lvl9pPr>
          </a:lstStyle>
          <a:p>
            <a:pPr lvl="0"/>
            <a:r>
              <a:rPr lang="en-US" smtClean="0"/>
              <a:t>Click to edit Master text styles</a:t>
            </a:r>
          </a:p>
        </p:txBody>
      </p:sp>
      <p:sp>
        <p:nvSpPr>
          <p:cNvPr id="4" name="Content Placeholder 3"/>
          <p:cNvSpPr>
            <a:spLocks noGrp="1"/>
          </p:cNvSpPr>
          <p:nvPr>
            <p:ph sz="half" idx="2"/>
          </p:nvPr>
        </p:nvSpPr>
        <p:spPr>
          <a:xfrm>
            <a:off x="409397" y="1302407"/>
            <a:ext cx="2514421" cy="19156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08948" y="874049"/>
            <a:ext cx="2526804" cy="428358"/>
          </a:xfrm>
        </p:spPr>
        <p:txBody>
          <a:bodyPr anchor="b"/>
          <a:lstStyle>
            <a:lvl1pPr marL="0" indent="0">
              <a:buNone/>
              <a:defRPr sz="1170" b="1"/>
            </a:lvl1pPr>
            <a:lvl2pPr marL="222885" indent="0">
              <a:buNone/>
              <a:defRPr sz="975" b="1"/>
            </a:lvl2pPr>
            <a:lvl3pPr marL="445770" indent="0">
              <a:buNone/>
              <a:defRPr sz="878" b="1"/>
            </a:lvl3pPr>
            <a:lvl4pPr marL="668655" indent="0">
              <a:buNone/>
              <a:defRPr sz="780" b="1"/>
            </a:lvl4pPr>
            <a:lvl5pPr marL="891540" indent="0">
              <a:buNone/>
              <a:defRPr sz="780" b="1"/>
            </a:lvl5pPr>
            <a:lvl6pPr marL="1114425" indent="0">
              <a:buNone/>
              <a:defRPr sz="780" b="1"/>
            </a:lvl6pPr>
            <a:lvl7pPr marL="1337310" indent="0">
              <a:buNone/>
              <a:defRPr sz="780" b="1"/>
            </a:lvl7pPr>
            <a:lvl8pPr marL="1560195" indent="0">
              <a:buNone/>
              <a:defRPr sz="780" b="1"/>
            </a:lvl8pPr>
            <a:lvl9pPr marL="1783080" indent="0">
              <a:buNone/>
              <a:defRPr sz="780" b="1"/>
            </a:lvl9pPr>
          </a:lstStyle>
          <a:p>
            <a:pPr lvl="0"/>
            <a:r>
              <a:rPr lang="en-US" smtClean="0"/>
              <a:t>Click to edit Master text styles</a:t>
            </a:r>
          </a:p>
        </p:txBody>
      </p:sp>
      <p:sp>
        <p:nvSpPr>
          <p:cNvPr id="6" name="Content Placeholder 5"/>
          <p:cNvSpPr>
            <a:spLocks noGrp="1"/>
          </p:cNvSpPr>
          <p:nvPr>
            <p:ph sz="quarter" idx="4"/>
          </p:nvPr>
        </p:nvSpPr>
        <p:spPr>
          <a:xfrm>
            <a:off x="3008948" y="1302407"/>
            <a:ext cx="2526804" cy="19156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771055-1CFC-7E45-B29D-6E5370FBBEF5}" type="datetimeFigureOut">
              <a:rPr lang="en-US" smtClean="0"/>
              <a:t>7/14/17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96022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771055-1CFC-7E45-B29D-6E5370FBBEF5}" type="datetimeFigureOut">
              <a:rPr lang="en-US" smtClean="0"/>
              <a:t>7/14/17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14564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71055-1CFC-7E45-B29D-6E5370FBBEF5}" type="datetimeFigureOut">
              <a:rPr lang="en-US" smtClean="0"/>
              <a:t>7/14/17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192538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237702"/>
            <a:ext cx="1916966" cy="831956"/>
          </a:xfrm>
        </p:spPr>
        <p:txBody>
          <a:bodyPr anchor="b"/>
          <a:lstStyle>
            <a:lvl1pPr>
              <a:defRPr sz="1560"/>
            </a:lvl1pPr>
          </a:lstStyle>
          <a:p>
            <a:r>
              <a:rPr lang="en-US" smtClean="0"/>
              <a:t>Click to edit Master title style</a:t>
            </a:r>
            <a:endParaRPr lang="en-US" dirty="0"/>
          </a:p>
        </p:txBody>
      </p:sp>
      <p:sp>
        <p:nvSpPr>
          <p:cNvPr id="3" name="Content Placeholder 2"/>
          <p:cNvSpPr>
            <a:spLocks noGrp="1"/>
          </p:cNvSpPr>
          <p:nvPr>
            <p:ph idx="1"/>
          </p:nvPr>
        </p:nvSpPr>
        <p:spPr>
          <a:xfrm>
            <a:off x="2526804" y="513370"/>
            <a:ext cx="3008948" cy="2533834"/>
          </a:xfrm>
        </p:spPr>
        <p:txBody>
          <a:bodyPr/>
          <a:lstStyle>
            <a:lvl1pPr>
              <a:defRPr sz="1560"/>
            </a:lvl1pPr>
            <a:lvl2pPr>
              <a:defRPr sz="1365"/>
            </a:lvl2pPr>
            <a:lvl3pPr>
              <a:defRPr sz="1170"/>
            </a:lvl3pPr>
            <a:lvl4pPr>
              <a:defRPr sz="975"/>
            </a:lvl4pPr>
            <a:lvl5pPr>
              <a:defRPr sz="975"/>
            </a:lvl5pPr>
            <a:lvl6pPr>
              <a:defRPr sz="975"/>
            </a:lvl6pPr>
            <a:lvl7pPr>
              <a:defRPr sz="975"/>
            </a:lvl7pPr>
            <a:lvl8pPr>
              <a:defRPr sz="975"/>
            </a:lvl8pPr>
            <a:lvl9pPr>
              <a:defRPr sz="9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9397" y="1069657"/>
            <a:ext cx="1916966" cy="1981673"/>
          </a:xfrm>
        </p:spPr>
        <p:txBody>
          <a:bodyPr/>
          <a:lstStyle>
            <a:lvl1pPr marL="0" indent="0">
              <a:buNone/>
              <a:defRPr sz="780"/>
            </a:lvl1pPr>
            <a:lvl2pPr marL="222885" indent="0">
              <a:buNone/>
              <a:defRPr sz="683"/>
            </a:lvl2pPr>
            <a:lvl3pPr marL="445770" indent="0">
              <a:buNone/>
              <a:defRPr sz="585"/>
            </a:lvl3pPr>
            <a:lvl4pPr marL="668655" indent="0">
              <a:buNone/>
              <a:defRPr sz="488"/>
            </a:lvl4pPr>
            <a:lvl5pPr marL="891540" indent="0">
              <a:buNone/>
              <a:defRPr sz="488"/>
            </a:lvl5pPr>
            <a:lvl6pPr marL="1114425" indent="0">
              <a:buNone/>
              <a:defRPr sz="488"/>
            </a:lvl6pPr>
            <a:lvl7pPr marL="1337310" indent="0">
              <a:buNone/>
              <a:defRPr sz="488"/>
            </a:lvl7pPr>
            <a:lvl8pPr marL="1560195" indent="0">
              <a:buNone/>
              <a:defRPr sz="488"/>
            </a:lvl8pPr>
            <a:lvl9pPr marL="1783080" indent="0">
              <a:buNone/>
              <a:defRPr sz="48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71055-1CFC-7E45-B29D-6E5370FBBEF5}" type="datetimeFigureOut">
              <a:rPr lang="en-US" smtClean="0"/>
              <a:t>7/14/17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174366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237702"/>
            <a:ext cx="1916966" cy="831956"/>
          </a:xfrm>
        </p:spPr>
        <p:txBody>
          <a:bodyPr anchor="b"/>
          <a:lstStyle>
            <a:lvl1pPr>
              <a:defRPr sz="15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26804" y="513370"/>
            <a:ext cx="3008948" cy="2533834"/>
          </a:xfrm>
        </p:spPr>
        <p:txBody>
          <a:bodyPr anchor="t"/>
          <a:lstStyle>
            <a:lvl1pPr marL="0" indent="0">
              <a:buNone/>
              <a:defRPr sz="1560"/>
            </a:lvl1pPr>
            <a:lvl2pPr marL="222885" indent="0">
              <a:buNone/>
              <a:defRPr sz="1365"/>
            </a:lvl2pPr>
            <a:lvl3pPr marL="445770" indent="0">
              <a:buNone/>
              <a:defRPr sz="1170"/>
            </a:lvl3pPr>
            <a:lvl4pPr marL="668655" indent="0">
              <a:buNone/>
              <a:defRPr sz="975"/>
            </a:lvl4pPr>
            <a:lvl5pPr marL="891540" indent="0">
              <a:buNone/>
              <a:defRPr sz="975"/>
            </a:lvl5pPr>
            <a:lvl6pPr marL="1114425" indent="0">
              <a:buNone/>
              <a:defRPr sz="975"/>
            </a:lvl6pPr>
            <a:lvl7pPr marL="1337310" indent="0">
              <a:buNone/>
              <a:defRPr sz="975"/>
            </a:lvl7pPr>
            <a:lvl8pPr marL="1560195" indent="0">
              <a:buNone/>
              <a:defRPr sz="975"/>
            </a:lvl8pPr>
            <a:lvl9pPr marL="1783080" indent="0">
              <a:buNone/>
              <a:defRPr sz="975"/>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9397" y="1069657"/>
            <a:ext cx="1916966" cy="1981673"/>
          </a:xfrm>
        </p:spPr>
        <p:txBody>
          <a:bodyPr/>
          <a:lstStyle>
            <a:lvl1pPr marL="0" indent="0">
              <a:buNone/>
              <a:defRPr sz="780"/>
            </a:lvl1pPr>
            <a:lvl2pPr marL="222885" indent="0">
              <a:buNone/>
              <a:defRPr sz="683"/>
            </a:lvl2pPr>
            <a:lvl3pPr marL="445770" indent="0">
              <a:buNone/>
              <a:defRPr sz="585"/>
            </a:lvl3pPr>
            <a:lvl4pPr marL="668655" indent="0">
              <a:buNone/>
              <a:defRPr sz="488"/>
            </a:lvl4pPr>
            <a:lvl5pPr marL="891540" indent="0">
              <a:buNone/>
              <a:defRPr sz="488"/>
            </a:lvl5pPr>
            <a:lvl6pPr marL="1114425" indent="0">
              <a:buNone/>
              <a:defRPr sz="488"/>
            </a:lvl6pPr>
            <a:lvl7pPr marL="1337310" indent="0">
              <a:buNone/>
              <a:defRPr sz="488"/>
            </a:lvl7pPr>
            <a:lvl8pPr marL="1560195" indent="0">
              <a:buNone/>
              <a:defRPr sz="488"/>
            </a:lvl8pPr>
            <a:lvl9pPr marL="1783080" indent="0">
              <a:buNone/>
              <a:defRPr sz="48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71055-1CFC-7E45-B29D-6E5370FBBEF5}" type="datetimeFigureOut">
              <a:rPr lang="en-US" smtClean="0"/>
              <a:t>7/14/17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D2E12-2F29-9E4C-9454-73C53C61C577}" type="slidenum">
              <a:rPr lang="en-US" smtClean="0"/>
              <a:t>‹#›</a:t>
            </a:fld>
            <a:endParaRPr lang="en-US"/>
          </a:p>
        </p:txBody>
      </p:sp>
    </p:spTree>
    <p:extLst>
      <p:ext uri="{BB962C8B-B14F-4D97-AF65-F5344CB8AC3E}">
        <p14:creationId xmlns:p14="http://schemas.microsoft.com/office/powerpoint/2010/main" val="12389176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189831"/>
            <a:ext cx="5126355" cy="68917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8623" y="949156"/>
            <a:ext cx="5126355" cy="226229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23" y="3304714"/>
            <a:ext cx="1337310" cy="189831"/>
          </a:xfrm>
          <a:prstGeom prst="rect">
            <a:avLst/>
          </a:prstGeom>
        </p:spPr>
        <p:txBody>
          <a:bodyPr vert="horz" lIns="91440" tIns="45720" rIns="91440" bIns="45720" rtlCol="0" anchor="ctr"/>
          <a:lstStyle>
            <a:lvl1pPr algn="l">
              <a:defRPr sz="585">
                <a:solidFill>
                  <a:schemeClr val="tx1">
                    <a:tint val="75000"/>
                  </a:schemeClr>
                </a:solidFill>
              </a:defRPr>
            </a:lvl1pPr>
          </a:lstStyle>
          <a:p>
            <a:fld id="{24771055-1CFC-7E45-B29D-6E5370FBBEF5}" type="datetimeFigureOut">
              <a:rPr lang="en-US" smtClean="0"/>
              <a:t>7/14/17</a:t>
            </a:fld>
            <a:endParaRPr lang="en-US"/>
          </a:p>
        </p:txBody>
      </p:sp>
      <p:sp>
        <p:nvSpPr>
          <p:cNvPr id="5" name="Footer Placeholder 4"/>
          <p:cNvSpPr>
            <a:spLocks noGrp="1"/>
          </p:cNvSpPr>
          <p:nvPr>
            <p:ph type="ftr" sz="quarter" idx="3"/>
          </p:nvPr>
        </p:nvSpPr>
        <p:spPr>
          <a:xfrm>
            <a:off x="1968818" y="3304714"/>
            <a:ext cx="2005965" cy="189831"/>
          </a:xfrm>
          <a:prstGeom prst="rect">
            <a:avLst/>
          </a:prstGeom>
        </p:spPr>
        <p:txBody>
          <a:bodyPr vert="horz" lIns="91440" tIns="45720" rIns="91440" bIns="45720" rtlCol="0" anchor="ctr"/>
          <a:lstStyle>
            <a:lvl1pPr algn="ctr">
              <a:defRPr sz="58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7668" y="3304714"/>
            <a:ext cx="1337310" cy="189831"/>
          </a:xfrm>
          <a:prstGeom prst="rect">
            <a:avLst/>
          </a:prstGeom>
        </p:spPr>
        <p:txBody>
          <a:bodyPr vert="horz" lIns="91440" tIns="45720" rIns="91440" bIns="45720" rtlCol="0" anchor="ctr"/>
          <a:lstStyle>
            <a:lvl1pPr algn="r">
              <a:defRPr sz="585">
                <a:solidFill>
                  <a:schemeClr val="tx1">
                    <a:tint val="75000"/>
                  </a:schemeClr>
                </a:solidFill>
              </a:defRPr>
            </a:lvl1pPr>
          </a:lstStyle>
          <a:p>
            <a:fld id="{EBFD2E12-2F29-9E4C-9454-73C53C61C577}" type="slidenum">
              <a:rPr lang="en-US" smtClean="0"/>
              <a:t>‹#›</a:t>
            </a:fld>
            <a:endParaRPr lang="en-US"/>
          </a:p>
        </p:txBody>
      </p:sp>
    </p:spTree>
    <p:extLst>
      <p:ext uri="{BB962C8B-B14F-4D97-AF65-F5344CB8AC3E}">
        <p14:creationId xmlns:p14="http://schemas.microsoft.com/office/powerpoint/2010/main" val="158158029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45770" rtl="0" eaLnBrk="1" latinLnBrk="0" hangingPunct="1">
        <a:lnSpc>
          <a:spcPct val="90000"/>
        </a:lnSpc>
        <a:spcBef>
          <a:spcPct val="0"/>
        </a:spcBef>
        <a:buNone/>
        <a:defRPr sz="2145" kern="1200">
          <a:solidFill>
            <a:schemeClr val="tx1"/>
          </a:solidFill>
          <a:latin typeface="+mj-lt"/>
          <a:ea typeface="+mj-ea"/>
          <a:cs typeface="+mj-cs"/>
        </a:defRPr>
      </a:lvl1pPr>
    </p:titleStyle>
    <p:bodyStyle>
      <a:lvl1pPr marL="111443" indent="-111443" algn="l" defTabSz="445770" rtl="0" eaLnBrk="1" latinLnBrk="0" hangingPunct="1">
        <a:lnSpc>
          <a:spcPct val="90000"/>
        </a:lnSpc>
        <a:spcBef>
          <a:spcPts val="488"/>
        </a:spcBef>
        <a:buFont typeface="Arial" panose="020B0604020202020204" pitchFamily="34" charset="0"/>
        <a:buChar char="•"/>
        <a:defRPr sz="1365" kern="1200">
          <a:solidFill>
            <a:schemeClr val="tx1"/>
          </a:solidFill>
          <a:latin typeface="+mn-lt"/>
          <a:ea typeface="+mn-ea"/>
          <a:cs typeface="+mn-cs"/>
        </a:defRPr>
      </a:lvl1pPr>
      <a:lvl2pPr marL="334328" indent="-111443" algn="l" defTabSz="445770" rtl="0" eaLnBrk="1" latinLnBrk="0" hangingPunct="1">
        <a:lnSpc>
          <a:spcPct val="90000"/>
        </a:lnSpc>
        <a:spcBef>
          <a:spcPts val="244"/>
        </a:spcBef>
        <a:buFont typeface="Arial" panose="020B0604020202020204" pitchFamily="34" charset="0"/>
        <a:buChar char="•"/>
        <a:defRPr sz="1170" kern="1200">
          <a:solidFill>
            <a:schemeClr val="tx1"/>
          </a:solidFill>
          <a:latin typeface="+mn-lt"/>
          <a:ea typeface="+mn-ea"/>
          <a:cs typeface="+mn-cs"/>
        </a:defRPr>
      </a:lvl2pPr>
      <a:lvl3pPr marL="557213" indent="-111443" algn="l" defTabSz="445770" rtl="0" eaLnBrk="1" latinLnBrk="0" hangingPunct="1">
        <a:lnSpc>
          <a:spcPct val="90000"/>
        </a:lnSpc>
        <a:spcBef>
          <a:spcPts val="244"/>
        </a:spcBef>
        <a:buFont typeface="Arial" panose="020B0604020202020204" pitchFamily="34" charset="0"/>
        <a:buChar char="•"/>
        <a:defRPr sz="975" kern="1200">
          <a:solidFill>
            <a:schemeClr val="tx1"/>
          </a:solidFill>
          <a:latin typeface="+mn-lt"/>
          <a:ea typeface="+mn-ea"/>
          <a:cs typeface="+mn-cs"/>
        </a:defRPr>
      </a:lvl3pPr>
      <a:lvl4pPr marL="780098" indent="-111443" algn="l" defTabSz="445770" rtl="0" eaLnBrk="1" latinLnBrk="0" hangingPunct="1">
        <a:lnSpc>
          <a:spcPct val="90000"/>
        </a:lnSpc>
        <a:spcBef>
          <a:spcPts val="244"/>
        </a:spcBef>
        <a:buFont typeface="Arial" panose="020B0604020202020204" pitchFamily="34" charset="0"/>
        <a:buChar char="•"/>
        <a:defRPr sz="878" kern="1200">
          <a:solidFill>
            <a:schemeClr val="tx1"/>
          </a:solidFill>
          <a:latin typeface="+mn-lt"/>
          <a:ea typeface="+mn-ea"/>
          <a:cs typeface="+mn-cs"/>
        </a:defRPr>
      </a:lvl4pPr>
      <a:lvl5pPr marL="1002983" indent="-111443" algn="l" defTabSz="445770" rtl="0" eaLnBrk="1" latinLnBrk="0" hangingPunct="1">
        <a:lnSpc>
          <a:spcPct val="90000"/>
        </a:lnSpc>
        <a:spcBef>
          <a:spcPts val="244"/>
        </a:spcBef>
        <a:buFont typeface="Arial" panose="020B0604020202020204" pitchFamily="34" charset="0"/>
        <a:buChar char="•"/>
        <a:defRPr sz="878" kern="1200">
          <a:solidFill>
            <a:schemeClr val="tx1"/>
          </a:solidFill>
          <a:latin typeface="+mn-lt"/>
          <a:ea typeface="+mn-ea"/>
          <a:cs typeface="+mn-cs"/>
        </a:defRPr>
      </a:lvl5pPr>
      <a:lvl6pPr marL="1225868" indent="-111443" algn="l" defTabSz="445770" rtl="0" eaLnBrk="1" latinLnBrk="0" hangingPunct="1">
        <a:lnSpc>
          <a:spcPct val="90000"/>
        </a:lnSpc>
        <a:spcBef>
          <a:spcPts val="244"/>
        </a:spcBef>
        <a:buFont typeface="Arial" panose="020B0604020202020204" pitchFamily="34" charset="0"/>
        <a:buChar char="•"/>
        <a:defRPr sz="878" kern="1200">
          <a:solidFill>
            <a:schemeClr val="tx1"/>
          </a:solidFill>
          <a:latin typeface="+mn-lt"/>
          <a:ea typeface="+mn-ea"/>
          <a:cs typeface="+mn-cs"/>
        </a:defRPr>
      </a:lvl6pPr>
      <a:lvl7pPr marL="1448753" indent="-111443" algn="l" defTabSz="445770" rtl="0" eaLnBrk="1" latinLnBrk="0" hangingPunct="1">
        <a:lnSpc>
          <a:spcPct val="90000"/>
        </a:lnSpc>
        <a:spcBef>
          <a:spcPts val="244"/>
        </a:spcBef>
        <a:buFont typeface="Arial" panose="020B0604020202020204" pitchFamily="34" charset="0"/>
        <a:buChar char="•"/>
        <a:defRPr sz="878" kern="1200">
          <a:solidFill>
            <a:schemeClr val="tx1"/>
          </a:solidFill>
          <a:latin typeface="+mn-lt"/>
          <a:ea typeface="+mn-ea"/>
          <a:cs typeface="+mn-cs"/>
        </a:defRPr>
      </a:lvl7pPr>
      <a:lvl8pPr marL="1671638" indent="-111443" algn="l" defTabSz="445770" rtl="0" eaLnBrk="1" latinLnBrk="0" hangingPunct="1">
        <a:lnSpc>
          <a:spcPct val="90000"/>
        </a:lnSpc>
        <a:spcBef>
          <a:spcPts val="244"/>
        </a:spcBef>
        <a:buFont typeface="Arial" panose="020B0604020202020204" pitchFamily="34" charset="0"/>
        <a:buChar char="•"/>
        <a:defRPr sz="878" kern="1200">
          <a:solidFill>
            <a:schemeClr val="tx1"/>
          </a:solidFill>
          <a:latin typeface="+mn-lt"/>
          <a:ea typeface="+mn-ea"/>
          <a:cs typeface="+mn-cs"/>
        </a:defRPr>
      </a:lvl8pPr>
      <a:lvl9pPr marL="1894523" indent="-111443" algn="l" defTabSz="445770" rtl="0" eaLnBrk="1" latinLnBrk="0" hangingPunct="1">
        <a:lnSpc>
          <a:spcPct val="90000"/>
        </a:lnSpc>
        <a:spcBef>
          <a:spcPts val="244"/>
        </a:spcBef>
        <a:buFont typeface="Arial" panose="020B0604020202020204" pitchFamily="34" charset="0"/>
        <a:buChar char="•"/>
        <a:defRPr sz="878" kern="1200">
          <a:solidFill>
            <a:schemeClr val="tx1"/>
          </a:solidFill>
          <a:latin typeface="+mn-lt"/>
          <a:ea typeface="+mn-ea"/>
          <a:cs typeface="+mn-cs"/>
        </a:defRPr>
      </a:lvl9pPr>
    </p:bodyStyle>
    <p:otherStyle>
      <a:defPPr>
        <a:defRPr lang="en-US"/>
      </a:defPPr>
      <a:lvl1pPr marL="0" algn="l" defTabSz="445770" rtl="0" eaLnBrk="1" latinLnBrk="0" hangingPunct="1">
        <a:defRPr sz="878" kern="1200">
          <a:solidFill>
            <a:schemeClr val="tx1"/>
          </a:solidFill>
          <a:latin typeface="+mn-lt"/>
          <a:ea typeface="+mn-ea"/>
          <a:cs typeface="+mn-cs"/>
        </a:defRPr>
      </a:lvl1pPr>
      <a:lvl2pPr marL="222885" algn="l" defTabSz="445770" rtl="0" eaLnBrk="1" latinLnBrk="0" hangingPunct="1">
        <a:defRPr sz="878" kern="1200">
          <a:solidFill>
            <a:schemeClr val="tx1"/>
          </a:solidFill>
          <a:latin typeface="+mn-lt"/>
          <a:ea typeface="+mn-ea"/>
          <a:cs typeface="+mn-cs"/>
        </a:defRPr>
      </a:lvl2pPr>
      <a:lvl3pPr marL="445770" algn="l" defTabSz="445770" rtl="0" eaLnBrk="1" latinLnBrk="0" hangingPunct="1">
        <a:defRPr sz="878" kern="1200">
          <a:solidFill>
            <a:schemeClr val="tx1"/>
          </a:solidFill>
          <a:latin typeface="+mn-lt"/>
          <a:ea typeface="+mn-ea"/>
          <a:cs typeface="+mn-cs"/>
        </a:defRPr>
      </a:lvl3pPr>
      <a:lvl4pPr marL="668655" algn="l" defTabSz="445770" rtl="0" eaLnBrk="1" latinLnBrk="0" hangingPunct="1">
        <a:defRPr sz="878" kern="1200">
          <a:solidFill>
            <a:schemeClr val="tx1"/>
          </a:solidFill>
          <a:latin typeface="+mn-lt"/>
          <a:ea typeface="+mn-ea"/>
          <a:cs typeface="+mn-cs"/>
        </a:defRPr>
      </a:lvl4pPr>
      <a:lvl5pPr marL="891540" algn="l" defTabSz="445770" rtl="0" eaLnBrk="1" latinLnBrk="0" hangingPunct="1">
        <a:defRPr sz="878" kern="1200">
          <a:solidFill>
            <a:schemeClr val="tx1"/>
          </a:solidFill>
          <a:latin typeface="+mn-lt"/>
          <a:ea typeface="+mn-ea"/>
          <a:cs typeface="+mn-cs"/>
        </a:defRPr>
      </a:lvl5pPr>
      <a:lvl6pPr marL="1114425" algn="l" defTabSz="445770" rtl="0" eaLnBrk="1" latinLnBrk="0" hangingPunct="1">
        <a:defRPr sz="878" kern="1200">
          <a:solidFill>
            <a:schemeClr val="tx1"/>
          </a:solidFill>
          <a:latin typeface="+mn-lt"/>
          <a:ea typeface="+mn-ea"/>
          <a:cs typeface="+mn-cs"/>
        </a:defRPr>
      </a:lvl6pPr>
      <a:lvl7pPr marL="1337310" algn="l" defTabSz="445770" rtl="0" eaLnBrk="1" latinLnBrk="0" hangingPunct="1">
        <a:defRPr sz="878" kern="1200">
          <a:solidFill>
            <a:schemeClr val="tx1"/>
          </a:solidFill>
          <a:latin typeface="+mn-lt"/>
          <a:ea typeface="+mn-ea"/>
          <a:cs typeface="+mn-cs"/>
        </a:defRPr>
      </a:lvl7pPr>
      <a:lvl8pPr marL="1560195" algn="l" defTabSz="445770" rtl="0" eaLnBrk="1" latinLnBrk="0" hangingPunct="1">
        <a:defRPr sz="878" kern="1200">
          <a:solidFill>
            <a:schemeClr val="tx1"/>
          </a:solidFill>
          <a:latin typeface="+mn-lt"/>
          <a:ea typeface="+mn-ea"/>
          <a:cs typeface="+mn-cs"/>
        </a:defRPr>
      </a:lvl8pPr>
      <a:lvl9pPr marL="1783080" algn="l" defTabSz="445770" rtl="0" eaLnBrk="1" latinLnBrk="0" hangingPunct="1">
        <a:defRPr sz="8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p:cNvSpPr/>
          <p:nvPr/>
        </p:nvSpPr>
        <p:spPr>
          <a:xfrm>
            <a:off x="972880" y="2912320"/>
            <a:ext cx="4738214" cy="360757"/>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 name="connsiteX0" fmla="*/ 4792470 w 5168190"/>
              <a:gd name="connsiteY0" fmla="*/ 906612 h 989710"/>
              <a:gd name="connsiteX1" fmla="*/ 4728970 w 5168190"/>
              <a:gd name="connsiteY1" fmla="*/ 233512 h 989710"/>
              <a:gd name="connsiteX2" fmla="*/ 385570 w 5168190"/>
              <a:gd name="connsiteY2" fmla="*/ 4912 h 989710"/>
              <a:gd name="connsiteX3" fmla="*/ 368077 w 5168190"/>
              <a:gd name="connsiteY3" fmla="*/ 989542 h 989710"/>
              <a:gd name="connsiteX0" fmla="*/ 4424393 w 4708828"/>
              <a:gd name="connsiteY0" fmla="*/ 906612 h 989710"/>
              <a:gd name="connsiteX1" fmla="*/ 4360893 w 4708828"/>
              <a:gd name="connsiteY1" fmla="*/ 233512 h 989710"/>
              <a:gd name="connsiteX2" fmla="*/ 1381902 w 4708828"/>
              <a:gd name="connsiteY2" fmla="*/ 4912 h 989710"/>
              <a:gd name="connsiteX3" fmla="*/ 0 w 4708828"/>
              <a:gd name="connsiteY3" fmla="*/ 989542 h 989710"/>
              <a:gd name="connsiteX0" fmla="*/ 4358078 w 4642513"/>
              <a:gd name="connsiteY0" fmla="*/ 906612 h 932476"/>
              <a:gd name="connsiteX1" fmla="*/ 4294578 w 4642513"/>
              <a:gd name="connsiteY1" fmla="*/ 233512 h 932476"/>
              <a:gd name="connsiteX2" fmla="*/ 1315587 w 4642513"/>
              <a:gd name="connsiteY2" fmla="*/ 4912 h 932476"/>
              <a:gd name="connsiteX3" fmla="*/ 0 w 4642513"/>
              <a:gd name="connsiteY3" fmla="*/ 932298 h 932476"/>
              <a:gd name="connsiteX0" fmla="*/ 4358078 w 4657097"/>
              <a:gd name="connsiteY0" fmla="*/ 699734 h 725704"/>
              <a:gd name="connsiteX1" fmla="*/ 4294578 w 4657097"/>
              <a:gd name="connsiteY1" fmla="*/ 26634 h 725704"/>
              <a:gd name="connsiteX2" fmla="*/ 1090117 w 4657097"/>
              <a:gd name="connsiteY2" fmla="*/ 141494 h 725704"/>
              <a:gd name="connsiteX3" fmla="*/ 0 w 4657097"/>
              <a:gd name="connsiteY3" fmla="*/ 725420 h 725704"/>
              <a:gd name="connsiteX0" fmla="*/ 4358078 w 4553695"/>
              <a:gd name="connsiteY0" fmla="*/ 577836 h 603806"/>
              <a:gd name="connsiteX1" fmla="*/ 4055845 w 4553695"/>
              <a:gd name="connsiteY1" fmla="*/ 76466 h 603806"/>
              <a:gd name="connsiteX2" fmla="*/ 1090117 w 4553695"/>
              <a:gd name="connsiteY2" fmla="*/ 19596 h 603806"/>
              <a:gd name="connsiteX3" fmla="*/ 0 w 4553695"/>
              <a:gd name="connsiteY3" fmla="*/ 603522 h 603806"/>
              <a:gd name="connsiteX0" fmla="*/ 4782495 w 4897385"/>
              <a:gd name="connsiteY0" fmla="*/ 667964 h 667964"/>
              <a:gd name="connsiteX1" fmla="*/ 4055845 w 4897385"/>
              <a:gd name="connsiteY1" fmla="*/ 80729 h 667964"/>
              <a:gd name="connsiteX2" fmla="*/ 1090117 w 4897385"/>
              <a:gd name="connsiteY2" fmla="*/ 23859 h 667964"/>
              <a:gd name="connsiteX3" fmla="*/ 0 w 4897385"/>
              <a:gd name="connsiteY3" fmla="*/ 607785 h 667964"/>
              <a:gd name="connsiteX0" fmla="*/ 5057493 w 5146353"/>
              <a:gd name="connsiteY0" fmla="*/ 86075 h 787010"/>
              <a:gd name="connsiteX1" fmla="*/ 4055845 w 5146353"/>
              <a:gd name="connsiteY1" fmla="*/ 259670 h 787010"/>
              <a:gd name="connsiteX2" fmla="*/ 1090117 w 5146353"/>
              <a:gd name="connsiteY2" fmla="*/ 202800 h 787010"/>
              <a:gd name="connsiteX3" fmla="*/ 0 w 5146353"/>
              <a:gd name="connsiteY3" fmla="*/ 786726 h 787010"/>
              <a:gd name="connsiteX0" fmla="*/ 5057493 w 5057493"/>
              <a:gd name="connsiteY0" fmla="*/ 0 h 700935"/>
              <a:gd name="connsiteX1" fmla="*/ 4055845 w 5057493"/>
              <a:gd name="connsiteY1" fmla="*/ 173595 h 700935"/>
              <a:gd name="connsiteX2" fmla="*/ 1090117 w 5057493"/>
              <a:gd name="connsiteY2" fmla="*/ 116725 h 700935"/>
              <a:gd name="connsiteX3" fmla="*/ 0 w 5057493"/>
              <a:gd name="connsiteY3" fmla="*/ 700651 h 700935"/>
              <a:gd name="connsiteX0" fmla="*/ 5057493 w 5057493"/>
              <a:gd name="connsiteY0" fmla="*/ 0 h 700935"/>
              <a:gd name="connsiteX1" fmla="*/ 4055845 w 5057493"/>
              <a:gd name="connsiteY1" fmla="*/ 173595 h 700935"/>
              <a:gd name="connsiteX2" fmla="*/ 1090117 w 5057493"/>
              <a:gd name="connsiteY2" fmla="*/ 116725 h 700935"/>
              <a:gd name="connsiteX3" fmla="*/ 0 w 5057493"/>
              <a:gd name="connsiteY3" fmla="*/ 700651 h 700935"/>
              <a:gd name="connsiteX0" fmla="*/ 4646012 w 4646012"/>
              <a:gd name="connsiteY0" fmla="*/ 143870 h 321678"/>
              <a:gd name="connsiteX1" fmla="*/ 3644364 w 4646012"/>
              <a:gd name="connsiteY1" fmla="*/ 317465 h 321678"/>
              <a:gd name="connsiteX2" fmla="*/ 678636 w 4646012"/>
              <a:gd name="connsiteY2" fmla="*/ 260595 h 321678"/>
              <a:gd name="connsiteX3" fmla="*/ 1015 w 4646012"/>
              <a:gd name="connsiteY3" fmla="*/ 0 h 321678"/>
              <a:gd name="connsiteX0" fmla="*/ 4473593 w 4473593"/>
              <a:gd name="connsiteY0" fmla="*/ 153410 h 325994"/>
              <a:gd name="connsiteX1" fmla="*/ 3644364 w 4473593"/>
              <a:gd name="connsiteY1" fmla="*/ 317465 h 325994"/>
              <a:gd name="connsiteX2" fmla="*/ 678636 w 4473593"/>
              <a:gd name="connsiteY2" fmla="*/ 260595 h 325994"/>
              <a:gd name="connsiteX3" fmla="*/ 1015 w 4473593"/>
              <a:gd name="connsiteY3" fmla="*/ 0 h 325994"/>
              <a:gd name="connsiteX0" fmla="*/ 4473593 w 4473593"/>
              <a:gd name="connsiteY0" fmla="*/ 153410 h 632858"/>
              <a:gd name="connsiteX1" fmla="*/ 3365842 w 4473593"/>
              <a:gd name="connsiteY1" fmla="*/ 632303 h 632858"/>
              <a:gd name="connsiteX2" fmla="*/ 678636 w 4473593"/>
              <a:gd name="connsiteY2" fmla="*/ 260595 h 632858"/>
              <a:gd name="connsiteX3" fmla="*/ 1015 w 4473593"/>
              <a:gd name="connsiteY3" fmla="*/ 0 h 632858"/>
              <a:gd name="connsiteX0" fmla="*/ 4472578 w 4472578"/>
              <a:gd name="connsiteY0" fmla="*/ 153410 h 657592"/>
              <a:gd name="connsiteX1" fmla="*/ 3364827 w 4472578"/>
              <a:gd name="connsiteY1" fmla="*/ 632303 h 657592"/>
              <a:gd name="connsiteX2" fmla="*/ 1327508 w 4472578"/>
              <a:gd name="connsiteY2" fmla="*/ 613595 h 657592"/>
              <a:gd name="connsiteX3" fmla="*/ 0 w 4472578"/>
              <a:gd name="connsiteY3" fmla="*/ 0 h 657592"/>
              <a:gd name="connsiteX0" fmla="*/ 4472578 w 4472578"/>
              <a:gd name="connsiteY0" fmla="*/ 153410 h 632565"/>
              <a:gd name="connsiteX1" fmla="*/ 3364827 w 4472578"/>
              <a:gd name="connsiteY1" fmla="*/ 632303 h 632565"/>
              <a:gd name="connsiteX2" fmla="*/ 1327508 w 4472578"/>
              <a:gd name="connsiteY2" fmla="*/ 613595 h 632565"/>
              <a:gd name="connsiteX3" fmla="*/ 0 w 4472578"/>
              <a:gd name="connsiteY3" fmla="*/ 0 h 632565"/>
            </a:gdLst>
            <a:ahLst/>
            <a:cxnLst>
              <a:cxn ang="0">
                <a:pos x="connsiteX0" y="connsiteY0"/>
              </a:cxn>
              <a:cxn ang="0">
                <a:pos x="connsiteX1" y="connsiteY1"/>
              </a:cxn>
              <a:cxn ang="0">
                <a:pos x="connsiteX2" y="connsiteY2"/>
              </a:cxn>
              <a:cxn ang="0">
                <a:pos x="connsiteX3" y="connsiteY3"/>
              </a:cxn>
            </a:cxnLst>
            <a:rect l="l" t="t" r="r" b="b"/>
            <a:pathLst>
              <a:path w="4472578" h="632565">
                <a:moveTo>
                  <a:pt x="4472578" y="153410"/>
                </a:moveTo>
                <a:cubicBezTo>
                  <a:pt x="4353266" y="409364"/>
                  <a:pt x="4194053" y="641471"/>
                  <a:pt x="3364827" y="632303"/>
                </a:cubicBezTo>
                <a:cubicBezTo>
                  <a:pt x="2535601" y="623135"/>
                  <a:pt x="2205925" y="583962"/>
                  <a:pt x="1327508" y="613595"/>
                </a:cubicBezTo>
                <a:cubicBezTo>
                  <a:pt x="449091" y="643228"/>
                  <a:pt x="42333" y="14817"/>
                  <a:pt x="0" y="0"/>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03206" y="877420"/>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endParaRPr lang="en-US" dirty="0">
              <a:solidFill>
                <a:schemeClr val="tx1"/>
              </a:solidFill>
            </a:endParaRPr>
          </a:p>
        </p:txBody>
      </p:sp>
      <p:sp>
        <p:nvSpPr>
          <p:cNvPr id="6" name="Rounded Rectangle 5"/>
          <p:cNvSpPr/>
          <p:nvPr/>
        </p:nvSpPr>
        <p:spPr>
          <a:xfrm>
            <a:off x="81185" y="1923784"/>
            <a:ext cx="1489115" cy="91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a:t>
            </a:r>
          </a:p>
          <a:p>
            <a:pPr algn="ctr"/>
            <a:r>
              <a:rPr lang="en-US" dirty="0">
                <a:solidFill>
                  <a:schemeClr val="tx1"/>
                </a:solidFill>
              </a:rPr>
              <a:t>as a packet transaction</a:t>
            </a:r>
            <a:endParaRPr lang="en-US" dirty="0">
              <a:solidFill>
                <a:schemeClr val="tx1"/>
              </a:solidFill>
            </a:endParaRPr>
          </a:p>
        </p:txBody>
      </p:sp>
      <p:cxnSp>
        <p:nvCxnSpPr>
          <p:cNvPr id="8" name="Straight Arrow Connector 7"/>
          <p:cNvCxnSpPr>
            <a:stCxn id="5" idx="3"/>
            <a:endCxn id="12" idx="2"/>
          </p:cNvCxnSpPr>
          <p:nvPr/>
        </p:nvCxnSpPr>
        <p:spPr>
          <a:xfrm>
            <a:off x="1551006" y="1201270"/>
            <a:ext cx="817884" cy="76393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2"/>
          </p:cNvCxnSpPr>
          <p:nvPr/>
        </p:nvCxnSpPr>
        <p:spPr>
          <a:xfrm flipV="1">
            <a:off x="1570300" y="1965205"/>
            <a:ext cx="798590" cy="41606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368890" y="1395689"/>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19265" y="1661994"/>
            <a:ext cx="1037463" cy="646331"/>
          </a:xfrm>
          <a:prstGeom prst="rect">
            <a:avLst/>
          </a:prstGeom>
        </p:spPr>
        <p:txBody>
          <a:bodyPr wrap="none">
            <a:spAutoFit/>
          </a:bodyPr>
          <a:lstStyle/>
          <a:p>
            <a:pPr algn="ctr"/>
            <a:r>
              <a:rPr lang="en-US" dirty="0"/>
              <a:t>Domino</a:t>
            </a:r>
          </a:p>
          <a:p>
            <a:pPr algn="ctr"/>
            <a:r>
              <a:rPr lang="en-US" dirty="0"/>
              <a:t>Compiler</a:t>
            </a:r>
            <a:endParaRPr lang="en-US" dirty="0"/>
          </a:p>
        </p:txBody>
      </p:sp>
      <p:cxnSp>
        <p:nvCxnSpPr>
          <p:cNvPr id="33" name="Straight Arrow Connector 32"/>
          <p:cNvCxnSpPr>
            <a:stCxn id="12" idx="6"/>
            <a:endCxn id="45" idx="0"/>
          </p:cNvCxnSpPr>
          <p:nvPr/>
        </p:nvCxnSpPr>
        <p:spPr>
          <a:xfrm flipV="1">
            <a:off x="3664295" y="1130136"/>
            <a:ext cx="2152435" cy="83506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966431" y="1289432"/>
            <a:ext cx="1816696" cy="646331"/>
          </a:xfrm>
          <a:prstGeom prst="rect">
            <a:avLst/>
          </a:prstGeom>
          <a:solidFill>
            <a:schemeClr val="bg1"/>
          </a:solidFill>
        </p:spPr>
        <p:txBody>
          <a:bodyPr wrap="square" rtlCol="0">
            <a:spAutoFit/>
          </a:bodyPr>
          <a:lstStyle/>
          <a:p>
            <a:r>
              <a:rPr lang="en-US" dirty="0"/>
              <a:t>A</a:t>
            </a:r>
            <a:r>
              <a:rPr lang="en-US" dirty="0"/>
              <a:t>lgorithm doesn’t compile?</a:t>
            </a:r>
            <a:endParaRPr lang="en-US" dirty="0"/>
          </a:p>
        </p:txBody>
      </p:sp>
      <p:sp>
        <p:nvSpPr>
          <p:cNvPr id="45" name="Freeform 44"/>
          <p:cNvSpPr/>
          <p:nvPr/>
        </p:nvSpPr>
        <p:spPr>
          <a:xfrm>
            <a:off x="907225" y="339905"/>
            <a:ext cx="4987487" cy="790233"/>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 name="connsiteX0" fmla="*/ 4792470 w 5168190"/>
              <a:gd name="connsiteY0" fmla="*/ 906612 h 989710"/>
              <a:gd name="connsiteX1" fmla="*/ 4728970 w 5168190"/>
              <a:gd name="connsiteY1" fmla="*/ 233512 h 989710"/>
              <a:gd name="connsiteX2" fmla="*/ 385570 w 5168190"/>
              <a:gd name="connsiteY2" fmla="*/ 4912 h 989710"/>
              <a:gd name="connsiteX3" fmla="*/ 368077 w 5168190"/>
              <a:gd name="connsiteY3" fmla="*/ 989542 h 989710"/>
              <a:gd name="connsiteX0" fmla="*/ 4424393 w 4708828"/>
              <a:gd name="connsiteY0" fmla="*/ 906612 h 989710"/>
              <a:gd name="connsiteX1" fmla="*/ 4360893 w 4708828"/>
              <a:gd name="connsiteY1" fmla="*/ 233512 h 989710"/>
              <a:gd name="connsiteX2" fmla="*/ 1381902 w 4708828"/>
              <a:gd name="connsiteY2" fmla="*/ 4912 h 989710"/>
              <a:gd name="connsiteX3" fmla="*/ 0 w 4708828"/>
              <a:gd name="connsiteY3" fmla="*/ 989542 h 989710"/>
              <a:gd name="connsiteX0" fmla="*/ 4358078 w 4642513"/>
              <a:gd name="connsiteY0" fmla="*/ 906612 h 932476"/>
              <a:gd name="connsiteX1" fmla="*/ 4294578 w 4642513"/>
              <a:gd name="connsiteY1" fmla="*/ 233512 h 932476"/>
              <a:gd name="connsiteX2" fmla="*/ 1315587 w 4642513"/>
              <a:gd name="connsiteY2" fmla="*/ 4912 h 932476"/>
              <a:gd name="connsiteX3" fmla="*/ 0 w 4642513"/>
              <a:gd name="connsiteY3" fmla="*/ 932298 h 932476"/>
              <a:gd name="connsiteX0" fmla="*/ 4358078 w 4657097"/>
              <a:gd name="connsiteY0" fmla="*/ 699734 h 725704"/>
              <a:gd name="connsiteX1" fmla="*/ 4294578 w 4657097"/>
              <a:gd name="connsiteY1" fmla="*/ 26634 h 725704"/>
              <a:gd name="connsiteX2" fmla="*/ 1090117 w 4657097"/>
              <a:gd name="connsiteY2" fmla="*/ 141494 h 725704"/>
              <a:gd name="connsiteX3" fmla="*/ 0 w 4657097"/>
              <a:gd name="connsiteY3" fmla="*/ 725420 h 725704"/>
              <a:gd name="connsiteX0" fmla="*/ 4358078 w 4553695"/>
              <a:gd name="connsiteY0" fmla="*/ 577836 h 603806"/>
              <a:gd name="connsiteX1" fmla="*/ 4055845 w 4553695"/>
              <a:gd name="connsiteY1" fmla="*/ 76466 h 603806"/>
              <a:gd name="connsiteX2" fmla="*/ 1090117 w 4553695"/>
              <a:gd name="connsiteY2" fmla="*/ 19596 h 603806"/>
              <a:gd name="connsiteX3" fmla="*/ 0 w 4553695"/>
              <a:gd name="connsiteY3" fmla="*/ 603522 h 603806"/>
              <a:gd name="connsiteX0" fmla="*/ 4782495 w 4897385"/>
              <a:gd name="connsiteY0" fmla="*/ 667964 h 667964"/>
              <a:gd name="connsiteX1" fmla="*/ 4055845 w 4897385"/>
              <a:gd name="connsiteY1" fmla="*/ 80729 h 667964"/>
              <a:gd name="connsiteX2" fmla="*/ 1090117 w 4897385"/>
              <a:gd name="connsiteY2" fmla="*/ 23859 h 667964"/>
              <a:gd name="connsiteX3" fmla="*/ 0 w 4897385"/>
              <a:gd name="connsiteY3" fmla="*/ 607785 h 667964"/>
              <a:gd name="connsiteX0" fmla="*/ 4782495 w 4896605"/>
              <a:gd name="connsiteY0" fmla="*/ 597139 h 597139"/>
              <a:gd name="connsiteX1" fmla="*/ 4055845 w 4896605"/>
              <a:gd name="connsiteY1" fmla="*/ 9904 h 597139"/>
              <a:gd name="connsiteX2" fmla="*/ 1126891 w 4896605"/>
              <a:gd name="connsiteY2" fmla="*/ 225399 h 597139"/>
              <a:gd name="connsiteX3" fmla="*/ 0 w 4896605"/>
              <a:gd name="connsiteY3" fmla="*/ 536960 h 597139"/>
              <a:gd name="connsiteX0" fmla="*/ 4782495 w 4903831"/>
              <a:gd name="connsiteY0" fmla="*/ 393986 h 393986"/>
              <a:gd name="connsiteX1" fmla="*/ 4104877 w 4903831"/>
              <a:gd name="connsiteY1" fmla="*/ 47073 h 393986"/>
              <a:gd name="connsiteX2" fmla="*/ 1126891 w 4903831"/>
              <a:gd name="connsiteY2" fmla="*/ 22246 h 393986"/>
              <a:gd name="connsiteX3" fmla="*/ 0 w 4903831"/>
              <a:gd name="connsiteY3" fmla="*/ 333807 h 393986"/>
              <a:gd name="connsiteX0" fmla="*/ 5554738 w 5619199"/>
              <a:gd name="connsiteY0" fmla="*/ 410912 h 410912"/>
              <a:gd name="connsiteX1" fmla="*/ 4104877 w 5619199"/>
              <a:gd name="connsiteY1" fmla="*/ 47978 h 410912"/>
              <a:gd name="connsiteX2" fmla="*/ 1126891 w 5619199"/>
              <a:gd name="connsiteY2" fmla="*/ 23151 h 410912"/>
              <a:gd name="connsiteX3" fmla="*/ 0 w 5619199"/>
              <a:gd name="connsiteY3" fmla="*/ 334712 h 410912"/>
              <a:gd name="connsiteX0" fmla="*/ 5701832 w 5760880"/>
              <a:gd name="connsiteY0" fmla="*/ 393986 h 393986"/>
              <a:gd name="connsiteX1" fmla="*/ 4104877 w 5760880"/>
              <a:gd name="connsiteY1" fmla="*/ 47073 h 393986"/>
              <a:gd name="connsiteX2" fmla="*/ 1126891 w 5760880"/>
              <a:gd name="connsiteY2" fmla="*/ 22246 h 393986"/>
              <a:gd name="connsiteX3" fmla="*/ 0 w 5760880"/>
              <a:gd name="connsiteY3" fmla="*/ 333807 h 393986"/>
              <a:gd name="connsiteX0" fmla="*/ 5199262 w 5281845"/>
              <a:gd name="connsiteY0" fmla="*/ 546913 h 546913"/>
              <a:gd name="connsiteX1" fmla="*/ 4104877 w 5281845"/>
              <a:gd name="connsiteY1" fmla="*/ 55807 h 546913"/>
              <a:gd name="connsiteX2" fmla="*/ 1126891 w 5281845"/>
              <a:gd name="connsiteY2" fmla="*/ 30980 h 546913"/>
              <a:gd name="connsiteX3" fmla="*/ 0 w 5281845"/>
              <a:gd name="connsiteY3" fmla="*/ 342541 h 546913"/>
            </a:gdLst>
            <a:ahLst/>
            <a:cxnLst>
              <a:cxn ang="0">
                <a:pos x="connsiteX0" y="connsiteY0"/>
              </a:cxn>
              <a:cxn ang="0">
                <a:pos x="connsiteX1" y="connsiteY1"/>
              </a:cxn>
              <a:cxn ang="0">
                <a:pos x="connsiteX2" y="connsiteY2"/>
              </a:cxn>
              <a:cxn ang="0">
                <a:pos x="connsiteX3" y="connsiteY3"/>
              </a:cxn>
            </a:cxnLst>
            <a:rect l="l" t="t" r="r" b="b"/>
            <a:pathLst>
              <a:path w="5281845" h="546913">
                <a:moveTo>
                  <a:pt x="5199262" y="546913"/>
                </a:moveTo>
                <a:cubicBezTo>
                  <a:pt x="5534753" y="285504"/>
                  <a:pt x="4783606" y="141796"/>
                  <a:pt x="4104877" y="55807"/>
                </a:cubicBezTo>
                <a:cubicBezTo>
                  <a:pt x="3426148" y="-30182"/>
                  <a:pt x="2005308" y="1347"/>
                  <a:pt x="1126891" y="30980"/>
                </a:cubicBezTo>
                <a:cubicBezTo>
                  <a:pt x="248474" y="60613"/>
                  <a:pt x="42333" y="357358"/>
                  <a:pt x="0" y="342541"/>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104860" y="29271"/>
            <a:ext cx="2439563" cy="646331"/>
          </a:xfrm>
          <a:prstGeom prst="rect">
            <a:avLst/>
          </a:prstGeom>
          <a:solidFill>
            <a:schemeClr val="bg1"/>
          </a:solidFill>
        </p:spPr>
        <p:txBody>
          <a:bodyPr wrap="square" rtlCol="0">
            <a:spAutoFit/>
          </a:bodyPr>
          <a:lstStyle/>
          <a:p>
            <a:r>
              <a:rPr lang="en-US" dirty="0"/>
              <a:t>Modify number of atoms or  type of atom</a:t>
            </a:r>
            <a:endParaRPr lang="en-US" dirty="0"/>
          </a:p>
        </p:txBody>
      </p:sp>
      <p:cxnSp>
        <p:nvCxnSpPr>
          <p:cNvPr id="18" name="Straight Arrow Connector 17"/>
          <p:cNvCxnSpPr>
            <a:stCxn id="12" idx="6"/>
            <a:endCxn id="24" idx="0"/>
          </p:cNvCxnSpPr>
          <p:nvPr/>
        </p:nvCxnSpPr>
        <p:spPr>
          <a:xfrm>
            <a:off x="3664290" y="1965201"/>
            <a:ext cx="2046804" cy="103460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66431" y="2170406"/>
            <a:ext cx="1220577" cy="646331"/>
          </a:xfrm>
          <a:prstGeom prst="rect">
            <a:avLst/>
          </a:prstGeom>
          <a:solidFill>
            <a:schemeClr val="bg1"/>
          </a:solidFill>
        </p:spPr>
        <p:txBody>
          <a:bodyPr wrap="square" rtlCol="0">
            <a:spAutoFit/>
          </a:bodyPr>
          <a:lstStyle/>
          <a:p>
            <a:r>
              <a:rPr lang="en-US" dirty="0"/>
              <a:t>A</a:t>
            </a:r>
            <a:r>
              <a:rPr lang="en-US" dirty="0"/>
              <a:t>lgorithm </a:t>
            </a:r>
            <a:r>
              <a:rPr lang="en-US" dirty="0" smtClean="0"/>
              <a:t>compiles?</a:t>
            </a:r>
            <a:endParaRPr lang="en-US" dirty="0"/>
          </a:p>
        </p:txBody>
      </p:sp>
      <p:sp>
        <p:nvSpPr>
          <p:cNvPr id="23" name="TextBox 22"/>
          <p:cNvSpPr txBox="1"/>
          <p:nvPr/>
        </p:nvSpPr>
        <p:spPr>
          <a:xfrm>
            <a:off x="2288665" y="2861236"/>
            <a:ext cx="2212465" cy="646331"/>
          </a:xfrm>
          <a:prstGeom prst="rect">
            <a:avLst/>
          </a:prstGeom>
          <a:solidFill>
            <a:schemeClr val="bg1"/>
          </a:solidFill>
        </p:spPr>
        <p:txBody>
          <a:bodyPr wrap="square" rtlCol="0">
            <a:spAutoFit/>
          </a:bodyPr>
          <a:lstStyle/>
          <a:p>
            <a:r>
              <a:rPr lang="en-US" dirty="0"/>
              <a:t>Move on to another algorithm</a:t>
            </a:r>
            <a:endParaRPr lang="en-US" dirty="0"/>
          </a:p>
        </p:txBody>
      </p:sp>
    </p:spTree>
    <p:extLst>
      <p:ext uri="{BB962C8B-B14F-4D97-AF65-F5344CB8AC3E}">
        <p14:creationId xmlns:p14="http://schemas.microsoft.com/office/powerpoint/2010/main" val="98165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35" presetClass="emph" presetSubtype="0" repeatCount="10000" fill="hold" nodeType="withEffect">
                                  <p:stCondLst>
                                    <p:cond delay="0"/>
                                  </p:stCondLst>
                                  <p:childTnLst>
                                    <p:anim calcmode="discrete" valueType="str">
                                      <p:cBhvr>
                                        <p:cTn id="32" dur="100" fill="hold"/>
                                        <p:tgtEl>
                                          <p:spTgt spid="8"/>
                                        </p:tgtEl>
                                        <p:attrNameLst>
                                          <p:attrName>style.visibility</p:attrName>
                                        </p:attrNameLst>
                                      </p:cBhvr>
                                      <p:tavLst>
                                        <p:tav tm="0">
                                          <p:val>
                                            <p:strVal val="hidden"/>
                                          </p:val>
                                        </p:tav>
                                        <p:tav tm="50000">
                                          <p:val>
                                            <p:strVal val="visible"/>
                                          </p:val>
                                        </p:tav>
                                      </p:tavLst>
                                    </p:anim>
                                  </p:childTnLst>
                                </p:cTn>
                              </p:par>
                              <p:par>
                                <p:cTn id="33" presetID="35" presetClass="emph" presetSubtype="0" repeatCount="10000" fill="hold" nodeType="withEffect">
                                  <p:stCondLst>
                                    <p:cond delay="0"/>
                                  </p:stCondLst>
                                  <p:childTnLst>
                                    <p:anim calcmode="discrete" valueType="str">
                                      <p:cBhvr>
                                        <p:cTn id="34" dur="100" fill="hold"/>
                                        <p:tgtEl>
                                          <p:spTgt spid="10"/>
                                        </p:tgtEl>
                                        <p:attrNameLst>
                                          <p:attrName>style.visibility</p:attrName>
                                        </p:attrNameLst>
                                      </p:cBhvr>
                                      <p:tavLst>
                                        <p:tav tm="0">
                                          <p:val>
                                            <p:strVal val="hidden"/>
                                          </p:val>
                                        </p:tav>
                                        <p:tav tm="50000">
                                          <p:val>
                                            <p:strVal val="visible"/>
                                          </p:val>
                                        </p:tav>
                                      </p:tavLst>
                                    </p:anim>
                                  </p:childTnLst>
                                </p:cTn>
                              </p:par>
                              <p:par>
                                <p:cTn id="35" presetID="35" presetClass="emph" presetSubtype="0" repeatCount="10000" fill="hold" nodeType="withEffect">
                                  <p:stCondLst>
                                    <p:cond delay="0"/>
                                  </p:stCondLst>
                                  <p:childTnLst>
                                    <p:anim calcmode="discrete" valueType="str">
                                      <p:cBhvr>
                                        <p:cTn id="36" dur="100" fill="hold"/>
                                        <p:tgtEl>
                                          <p:spTgt spid="33"/>
                                        </p:tgtEl>
                                        <p:attrNameLst>
                                          <p:attrName>style.visibility</p:attrName>
                                        </p:attrNameLst>
                                      </p:cBhvr>
                                      <p:tavLst>
                                        <p:tav tm="0">
                                          <p:val>
                                            <p:strVal val="hidden"/>
                                          </p:val>
                                        </p:tav>
                                        <p:tav tm="50000">
                                          <p:val>
                                            <p:strVal val="visible"/>
                                          </p:val>
                                        </p:tav>
                                      </p:tavLst>
                                    </p:anim>
                                  </p:childTnLst>
                                </p:cTn>
                              </p:par>
                              <p:par>
                                <p:cTn id="37" presetID="35" presetClass="emph" presetSubtype="0" repeatCount="10000" fill="hold" grpId="1" nodeType="withEffect">
                                  <p:stCondLst>
                                    <p:cond delay="0"/>
                                  </p:stCondLst>
                                  <p:childTnLst>
                                    <p:anim calcmode="discrete" valueType="str">
                                      <p:cBhvr>
                                        <p:cTn id="38" dur="100" fill="hold"/>
                                        <p:tgtEl>
                                          <p:spTgt spid="45"/>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35" presetClass="emph" presetSubtype="0" repeatCount="10000" fill="hold" grpId="1" nodeType="withEffect">
                                  <p:stCondLst>
                                    <p:cond delay="0"/>
                                  </p:stCondLst>
                                  <p:childTnLst>
                                    <p:anim calcmode="discrete" valueType="str">
                                      <p:cBhvr>
                                        <p:cTn id="52" dur="1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5" grpId="0" animBg="1"/>
      <p:bldP spid="6" grpId="0" animBg="1"/>
      <p:bldP spid="12" grpId="0" animBg="1"/>
      <p:bldP spid="13" grpId="0"/>
      <p:bldP spid="34" grpId="0" animBg="1"/>
      <p:bldP spid="45" grpId="0" animBg="1"/>
      <p:bldP spid="45" grpId="1" animBg="1"/>
      <p:bldP spid="46" grpId="0" animBg="1"/>
      <p:bldP spid="19" grpId="0" animBg="1"/>
      <p:bldP spid="2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212</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compiler as a tool for switch design</dc:title>
  <dc:creator>Microsoft Office User</dc:creator>
  <cp:lastModifiedBy>Microsoft Office User</cp:lastModifiedBy>
  <cp:revision>18</cp:revision>
  <dcterms:created xsi:type="dcterms:W3CDTF">2017-07-15T02:51:43Z</dcterms:created>
  <dcterms:modified xsi:type="dcterms:W3CDTF">2017-07-15T03:05:49Z</dcterms:modified>
</cp:coreProperties>
</file>