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7" r:id="rId2"/>
  </p:sldIdLst>
  <p:sldSz cx="3565525" cy="2560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7" userDrawn="1">
          <p15:clr>
            <a:srgbClr val="A4A3A4"/>
          </p15:clr>
        </p15:guide>
        <p15:guide id="2" pos="1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 showGuides="1">
      <p:cViewPr>
        <p:scale>
          <a:sx n="172" d="100"/>
          <a:sy n="172" d="100"/>
        </p:scale>
        <p:origin x="2824" y="1160"/>
      </p:cViewPr>
      <p:guideLst>
        <p:guide orient="horz" pos="807"/>
        <p:guide pos="11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15" y="419068"/>
            <a:ext cx="3030696" cy="891481"/>
          </a:xfrm>
        </p:spPr>
        <p:txBody>
          <a:bodyPr anchor="b"/>
          <a:lstStyle>
            <a:lvl1pPr algn="ctr"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691" y="1344928"/>
            <a:ext cx="2674144" cy="618228"/>
          </a:xfrm>
        </p:spPr>
        <p:txBody>
          <a:bodyPr/>
          <a:lstStyle>
            <a:lvl1pPr marL="0" indent="0" algn="ctr">
              <a:buNone/>
              <a:defRPr sz="896"/>
            </a:lvl1pPr>
            <a:lvl2pPr marL="170718" indent="0" algn="ctr">
              <a:buNone/>
              <a:defRPr sz="747"/>
            </a:lvl2pPr>
            <a:lvl3pPr marL="341437" indent="0" algn="ctr">
              <a:buNone/>
              <a:defRPr sz="672"/>
            </a:lvl3pPr>
            <a:lvl4pPr marL="512155" indent="0" algn="ctr">
              <a:buNone/>
              <a:defRPr sz="597"/>
            </a:lvl4pPr>
            <a:lvl5pPr marL="682874" indent="0" algn="ctr">
              <a:buNone/>
              <a:defRPr sz="597"/>
            </a:lvl5pPr>
            <a:lvl6pPr marL="853592" indent="0" algn="ctr">
              <a:buNone/>
              <a:defRPr sz="597"/>
            </a:lvl6pPr>
            <a:lvl7pPr marL="1024311" indent="0" algn="ctr">
              <a:buNone/>
              <a:defRPr sz="597"/>
            </a:lvl7pPr>
            <a:lvl8pPr marL="1195029" indent="0" algn="ctr">
              <a:buNone/>
              <a:defRPr sz="597"/>
            </a:lvl8pPr>
            <a:lvl9pPr marL="1365748" indent="0" algn="ctr">
              <a:buNone/>
              <a:defRPr sz="5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4FDB-423F-6D42-A6EB-FAC73F608C6C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DADA-14D4-974F-8D17-68E955B1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4FDB-423F-6D42-A6EB-FAC73F608C6C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DADA-14D4-974F-8D17-68E955B1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1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1579" y="136330"/>
            <a:ext cx="768816" cy="21700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130" y="136330"/>
            <a:ext cx="2261880" cy="21700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4FDB-423F-6D42-A6EB-FAC73F608C6C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DADA-14D4-974F-8D17-68E955B1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9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4FDB-423F-6D42-A6EB-FAC73F608C6C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DADA-14D4-974F-8D17-68E955B1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2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73" y="638382"/>
            <a:ext cx="3075265" cy="1065154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73" y="1713613"/>
            <a:ext cx="3075265" cy="560139"/>
          </a:xfrm>
        </p:spPr>
        <p:txBody>
          <a:bodyPr/>
          <a:lstStyle>
            <a:lvl1pPr marL="0" indent="0">
              <a:buNone/>
              <a:defRPr sz="896">
                <a:solidFill>
                  <a:schemeClr val="tx1"/>
                </a:solidFill>
              </a:defRPr>
            </a:lvl1pPr>
            <a:lvl2pPr marL="17071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2pPr>
            <a:lvl3pPr marL="341437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3pPr>
            <a:lvl4pPr marL="512155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4pPr>
            <a:lvl5pPr marL="682874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5pPr>
            <a:lvl6pPr marL="853592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6pPr>
            <a:lvl7pPr marL="1024311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7pPr>
            <a:lvl8pPr marL="1195029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8pPr>
            <a:lvl9pPr marL="1365748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4FDB-423F-6D42-A6EB-FAC73F608C6C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DADA-14D4-974F-8D17-68E955B1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1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130" y="681651"/>
            <a:ext cx="1515348" cy="16247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5047" y="681651"/>
            <a:ext cx="1515348" cy="16247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4FDB-423F-6D42-A6EB-FAC73F608C6C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DADA-14D4-974F-8D17-68E955B1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4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94" y="136331"/>
            <a:ext cx="3075265" cy="494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95" y="627712"/>
            <a:ext cx="1508384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595" y="935344"/>
            <a:ext cx="1508384" cy="1375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5047" y="627712"/>
            <a:ext cx="1515813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5047" y="935344"/>
            <a:ext cx="1515813" cy="1375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4FDB-423F-6D42-A6EB-FAC73F608C6C}" type="datetimeFigureOut">
              <a:rPr lang="en-US" smtClean="0"/>
              <a:t>7/14/17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DADA-14D4-974F-8D17-68E955B1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4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4FDB-423F-6D42-A6EB-FAC73F608C6C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DADA-14D4-974F-8D17-68E955B1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9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4FDB-423F-6D42-A6EB-FAC73F608C6C}" type="datetimeFigureOut">
              <a:rPr lang="en-US" smtClean="0"/>
              <a:t>7/14/17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DADA-14D4-974F-8D17-68E955B1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3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94" y="170709"/>
            <a:ext cx="1149975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813" y="368685"/>
            <a:ext cx="1805047" cy="1819713"/>
          </a:xfrm>
        </p:spPr>
        <p:txBody>
          <a:bodyPr/>
          <a:lstStyle>
            <a:lvl1pPr>
              <a:defRPr sz="1195"/>
            </a:lvl1pPr>
            <a:lvl2pPr>
              <a:defRPr sz="1046"/>
            </a:lvl2pPr>
            <a:lvl3pPr>
              <a:defRPr sz="896"/>
            </a:lvl3pPr>
            <a:lvl4pPr>
              <a:defRPr sz="747"/>
            </a:lvl4pPr>
            <a:lvl5pPr>
              <a:defRPr sz="747"/>
            </a:lvl5pPr>
            <a:lvl6pPr>
              <a:defRPr sz="747"/>
            </a:lvl6pPr>
            <a:lvl7pPr>
              <a:defRPr sz="747"/>
            </a:lvl7pPr>
            <a:lvl8pPr>
              <a:defRPr sz="747"/>
            </a:lvl8pPr>
            <a:lvl9pPr>
              <a:defRPr sz="7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594" y="768191"/>
            <a:ext cx="1149975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4FDB-423F-6D42-A6EB-FAC73F608C6C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DADA-14D4-974F-8D17-68E955B1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94" y="170709"/>
            <a:ext cx="1149975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813" y="368685"/>
            <a:ext cx="1805047" cy="1819713"/>
          </a:xfrm>
        </p:spPr>
        <p:txBody>
          <a:bodyPr anchor="t"/>
          <a:lstStyle>
            <a:lvl1pPr marL="0" indent="0">
              <a:buNone/>
              <a:defRPr sz="1195"/>
            </a:lvl1pPr>
            <a:lvl2pPr marL="170718" indent="0">
              <a:buNone/>
              <a:defRPr sz="1046"/>
            </a:lvl2pPr>
            <a:lvl3pPr marL="341437" indent="0">
              <a:buNone/>
              <a:defRPr sz="896"/>
            </a:lvl3pPr>
            <a:lvl4pPr marL="512155" indent="0">
              <a:buNone/>
              <a:defRPr sz="747"/>
            </a:lvl4pPr>
            <a:lvl5pPr marL="682874" indent="0">
              <a:buNone/>
              <a:defRPr sz="747"/>
            </a:lvl5pPr>
            <a:lvl6pPr marL="853592" indent="0">
              <a:buNone/>
              <a:defRPr sz="747"/>
            </a:lvl6pPr>
            <a:lvl7pPr marL="1024311" indent="0">
              <a:buNone/>
              <a:defRPr sz="747"/>
            </a:lvl7pPr>
            <a:lvl8pPr marL="1195029" indent="0">
              <a:buNone/>
              <a:defRPr sz="747"/>
            </a:lvl8pPr>
            <a:lvl9pPr marL="1365748" indent="0">
              <a:buNone/>
              <a:defRPr sz="74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594" y="768191"/>
            <a:ext cx="1149975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4FDB-423F-6D42-A6EB-FAC73F608C6C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DADA-14D4-974F-8D17-68E955B1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130" y="136331"/>
            <a:ext cx="3075265" cy="49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130" y="681651"/>
            <a:ext cx="3075265" cy="162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130" y="2373333"/>
            <a:ext cx="802243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4FDB-423F-6D42-A6EB-FAC73F608C6C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1080" y="2373333"/>
            <a:ext cx="1203365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8152" y="2373333"/>
            <a:ext cx="802243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DADA-14D4-974F-8D17-68E955B1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41437" rtl="0" eaLnBrk="1" latinLnBrk="0" hangingPunct="1">
        <a:lnSpc>
          <a:spcPct val="90000"/>
        </a:lnSpc>
        <a:spcBef>
          <a:spcPct val="0"/>
        </a:spcBef>
        <a:buNone/>
        <a:defRPr sz="16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59" indent="-85359" algn="l" defTabSz="341437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1pPr>
      <a:lvl2pPr marL="256078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2pPr>
      <a:lvl3pPr marL="426796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3pPr>
      <a:lvl4pPr marL="597515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768233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938952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109670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280389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451107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7071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2pPr>
      <a:lvl3pPr marL="341437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12155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682874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853592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024311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195029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36574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H="1">
            <a:off x="493360" y="97438"/>
            <a:ext cx="0" cy="23673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855134" y="80963"/>
            <a:ext cx="2657920" cy="2400300"/>
            <a:chOff x="1333500" y="4267200"/>
            <a:chExt cx="2819400" cy="2400300"/>
          </a:xfrm>
        </p:grpSpPr>
        <p:grpSp>
          <p:nvGrpSpPr>
            <p:cNvPr id="31" name="Group 30"/>
            <p:cNvGrpSpPr/>
            <p:nvPr/>
          </p:nvGrpSpPr>
          <p:grpSpPr>
            <a:xfrm>
              <a:off x="1333500" y="5904945"/>
              <a:ext cx="990600" cy="658888"/>
              <a:chOff x="8662554" y="3169761"/>
              <a:chExt cx="1305791" cy="658888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662554" y="3169761"/>
                <a:ext cx="1305791" cy="658888"/>
                <a:chOff x="2871353" y="3165228"/>
                <a:chExt cx="1305791" cy="658888"/>
              </a:xfrm>
            </p:grpSpPr>
            <p:sp>
              <p:nvSpPr>
                <p:cNvPr id="56" name="Trapezoid 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2871353" y="31895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55" name="Straight Arrow Connector 54"/>
              <p:cNvCxnSpPr/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333500" y="4267200"/>
              <a:ext cx="2819400" cy="2400300"/>
              <a:chOff x="2518651" y="2895600"/>
              <a:chExt cx="2819400" cy="2400300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2518651" y="2895600"/>
                <a:ext cx="2819400" cy="24003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565400" y="2933700"/>
                <a:ext cx="2472269" cy="2310957"/>
                <a:chOff x="2565400" y="2900276"/>
                <a:chExt cx="2472269" cy="2310957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3928351" y="2900276"/>
                  <a:ext cx="419100" cy="381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X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124200" y="2938376"/>
                  <a:ext cx="727951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const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Trapezoid 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Add</a:t>
                  </a:r>
                </a:p>
              </p:txBody>
            </p:sp>
            <p:sp>
              <p:nvSpPr>
                <p:cNvPr id="40" name="Trapezoid 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Add</a:t>
                  </a:r>
                </a:p>
              </p:txBody>
            </p:sp>
            <p:sp>
              <p:nvSpPr>
                <p:cNvPr id="42" name="Trapezoid 41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560051" y="4254499"/>
                  <a:ext cx="1356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2-to-1 Mux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X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565400" y="4254500"/>
                  <a:ext cx="869074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choice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3488176" y="3281276"/>
                  <a:ext cx="321824" cy="300126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3810000" y="3281276"/>
                  <a:ext cx="327901" cy="300126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4137901" y="3281276"/>
                  <a:ext cx="556868" cy="33719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4694769" y="3281276"/>
                  <a:ext cx="130958" cy="33719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4238461" y="4623831"/>
                  <a:ext cx="5453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3434474" y="4425949"/>
                  <a:ext cx="176137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>
              <a:off x="3276600" y="4343400"/>
              <a:ext cx="727951" cy="3429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pkt.f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0" y="676508"/>
            <a:ext cx="8477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 cycle</a:t>
            </a:r>
          </a:p>
          <a:p>
            <a:r>
              <a:rPr lang="en-US" sz="1600" dirty="0"/>
              <a:t>input-output</a:t>
            </a:r>
          </a:p>
          <a:p>
            <a:r>
              <a:rPr lang="en-US" sz="1600" dirty="0"/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56831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16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Seravek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2017-07-15T03:26:52Z</dcterms:created>
  <dcterms:modified xsi:type="dcterms:W3CDTF">2017-07-15T03:46:24Z</dcterms:modified>
</cp:coreProperties>
</file>