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972800" cy="1828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3023"/>
  </p:normalViewPr>
  <p:slideViewPr>
    <p:cSldViewPr snapToGrid="0" snapToObjects="1" showGuides="1">
      <p:cViewPr>
        <p:scale>
          <a:sx n="73" d="100"/>
          <a:sy n="73" d="100"/>
        </p:scale>
        <p:origin x="2648" y="2440"/>
      </p:cViewPr>
      <p:guideLst>
        <p:guide orient="horz" pos="57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7"/>
            <a:ext cx="82296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"/>
            <a:ext cx="82296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6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97367"/>
            <a:ext cx="2366010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97367"/>
            <a:ext cx="6960870" cy="1549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455930"/>
            <a:ext cx="946404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1223857"/>
            <a:ext cx="946404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"/>
            <a:ext cx="466344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"/>
            <a:ext cx="466344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"/>
            <a:ext cx="946404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"/>
            <a:ext cx="4642008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"/>
            <a:ext cx="4642008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448310"/>
            <a:ext cx="4664869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668020"/>
            <a:ext cx="4664869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21920"/>
            <a:ext cx="353901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4"/>
            <a:ext cx="555498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548640"/>
            <a:ext cx="353901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21920"/>
            <a:ext cx="353901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4"/>
            <a:ext cx="555498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548640"/>
            <a:ext cx="353901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"/>
            <a:ext cx="94640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"/>
            <a:ext cx="94640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"/>
            <a:ext cx="24688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A070-D9AA-1D44-A71F-6E7CF107D9D9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"/>
            <a:ext cx="37033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"/>
            <a:ext cx="24688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D8E4-9470-3D44-9799-420222BA5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3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942" y="-19879"/>
            <a:ext cx="10896600" cy="1790700"/>
            <a:chOff x="838200" y="3390900"/>
            <a:chExt cx="10896600" cy="17907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38200" y="3810000"/>
              <a:ext cx="108966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38300" y="339090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1980s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95700" y="339090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1990s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0" y="339090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04039" y="339090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2010s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9300" y="3962400"/>
              <a:ext cx="64928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WFQ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3500" y="4812268"/>
              <a:ext cx="140134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VirtualClock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33441" y="4381500"/>
              <a:ext cx="67332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CSFQ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1900" y="3962400"/>
              <a:ext cx="660694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STFQ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2323" y="4812268"/>
              <a:ext cx="141115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Bloom Filters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85941" y="4381500"/>
              <a:ext cx="577402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3441" y="3962400"/>
              <a:ext cx="564578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2323" y="3962400"/>
              <a:ext cx="591700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2323" y="4381500"/>
              <a:ext cx="540725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XCP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07488" y="3962400"/>
              <a:ext cx="549894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RCP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91659" y="4381500"/>
              <a:ext cx="740908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91659" y="3962400"/>
              <a:ext cx="753348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DeTail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65839" y="4381500"/>
              <a:ext cx="801310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DCTCP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65839" y="4812268"/>
              <a:ext cx="67197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HULL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65839" y="3962400"/>
              <a:ext cx="645433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SRPT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91659" y="4812268"/>
              <a:ext cx="473206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3441" y="4812268"/>
              <a:ext cx="846707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IntServ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85941" y="4812268"/>
              <a:ext cx="926857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DiffServ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78723" y="4812268"/>
              <a:ext cx="566822" cy="369332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ECN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8723" y="3962400"/>
              <a:ext cx="963469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Flowlets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23239" y="4381500"/>
              <a:ext cx="601447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2933700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334000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313439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1247139" y="3695700"/>
              <a:ext cx="0" cy="274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30947" y="3962400"/>
              <a:ext cx="706988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HPFQ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515600" y="3962400"/>
              <a:ext cx="530658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CP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43060" y="4381500"/>
              <a:ext cx="1440651" cy="369332"/>
            </a:xfrm>
            <a:prstGeom prst="rect">
              <a:avLst/>
            </a:prstGeom>
            <a:solidFill>
              <a:schemeClr val="bg1">
                <a:lumMod val="75000"/>
                <a:alpha val="35000"/>
              </a:schemeClr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Heavy Hitters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3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30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2017-06-11T13:50:46Z</dcterms:created>
  <dcterms:modified xsi:type="dcterms:W3CDTF">2017-06-11T13:53:36Z</dcterms:modified>
</cp:coreProperties>
</file>