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sldIdLst>
    <p:sldId id="256" r:id="rId2"/>
  </p:sldIdLst>
  <p:sldSz cx="12192000" cy="40227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 showGuides="1">
      <p:cViewPr varScale="1">
        <p:scale>
          <a:sx n="119" d="100"/>
          <a:sy n="119" d="100"/>
        </p:scale>
        <p:origin x="216" y="1040"/>
      </p:cViewPr>
      <p:guideLst>
        <p:guide orient="horz" pos="126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8349"/>
            <a:ext cx="9144000" cy="1400504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12862"/>
            <a:ext cx="9144000" cy="971227"/>
          </a:xfrm>
        </p:spPr>
        <p:txBody>
          <a:bodyPr/>
          <a:lstStyle>
            <a:lvl1pPr marL="0" indent="0" algn="ctr">
              <a:buNone/>
              <a:defRPr sz="1408"/>
            </a:lvl1pPr>
            <a:lvl2pPr marL="268194" indent="0" algn="ctr">
              <a:buNone/>
              <a:defRPr sz="1173"/>
            </a:lvl2pPr>
            <a:lvl3pPr marL="536387" indent="0" algn="ctr">
              <a:buNone/>
              <a:defRPr sz="1056"/>
            </a:lvl3pPr>
            <a:lvl4pPr marL="804581" indent="0" algn="ctr">
              <a:buNone/>
              <a:defRPr sz="939"/>
            </a:lvl4pPr>
            <a:lvl5pPr marL="1072774" indent="0" algn="ctr">
              <a:buNone/>
              <a:defRPr sz="939"/>
            </a:lvl5pPr>
            <a:lvl6pPr marL="1340968" indent="0" algn="ctr">
              <a:buNone/>
              <a:defRPr sz="939"/>
            </a:lvl6pPr>
            <a:lvl7pPr marL="1609161" indent="0" algn="ctr">
              <a:buNone/>
              <a:defRPr sz="939"/>
            </a:lvl7pPr>
            <a:lvl8pPr marL="1877355" indent="0" algn="ctr">
              <a:buNone/>
              <a:defRPr sz="939"/>
            </a:lvl8pPr>
            <a:lvl9pPr marL="2145548" indent="0" algn="ctr">
              <a:buNone/>
              <a:defRPr sz="93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2A2-C8FD-A245-84D9-BCC43CA3094B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A7A8-0848-3C42-B5F6-C79BA1A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3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2A2-C8FD-A245-84D9-BCC43CA3094B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A7A8-0848-3C42-B5F6-C79BA1A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9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4173"/>
            <a:ext cx="2628900" cy="3409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4173"/>
            <a:ext cx="7734300" cy="34090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2A2-C8FD-A245-84D9-BCC43CA3094B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A7A8-0848-3C42-B5F6-C79BA1A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31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27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2A2-C8FD-A245-84D9-BCC43CA3094B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A7A8-0848-3C42-B5F6-C79BA1A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7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02888"/>
            <a:ext cx="10515600" cy="1673342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92060"/>
            <a:ext cx="10515600" cy="879971"/>
          </a:xfrm>
        </p:spPr>
        <p:txBody>
          <a:bodyPr/>
          <a:lstStyle>
            <a:lvl1pPr marL="0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1pPr>
            <a:lvl2pPr marL="2681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2pPr>
            <a:lvl3pPr marL="53638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3pPr>
            <a:lvl4pPr marL="80458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4pPr>
            <a:lvl5pPr marL="1072774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5pPr>
            <a:lvl6pPr marL="134096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6pPr>
            <a:lvl7pPr marL="160916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7pPr>
            <a:lvl8pPr marL="1877355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8pPr>
            <a:lvl9pPr marL="214554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2A2-C8FD-A245-84D9-BCC43CA3094B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A7A8-0848-3C42-B5F6-C79BA1A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7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70864"/>
            <a:ext cx="5181600" cy="25523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70864"/>
            <a:ext cx="5181600" cy="25523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2A2-C8FD-A245-84D9-BCC43CA3094B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A7A8-0848-3C42-B5F6-C79BA1A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4173"/>
            <a:ext cx="10515600" cy="7775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86127"/>
            <a:ext cx="5157787" cy="483285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69412"/>
            <a:ext cx="5157787" cy="21612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86127"/>
            <a:ext cx="5183188" cy="483285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69412"/>
            <a:ext cx="5183188" cy="21612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2A2-C8FD-A245-84D9-BCC43CA3094B}" type="datetimeFigureOut">
              <a:rPr lang="en-US" smtClean="0"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A7A8-0848-3C42-B5F6-C79BA1A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5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2A2-C8FD-A245-84D9-BCC43CA3094B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A7A8-0848-3C42-B5F6-C79BA1A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8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2A2-C8FD-A245-84D9-BCC43CA3094B}" type="datetimeFigureOut">
              <a:rPr lang="en-US" smtClean="0"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A7A8-0848-3C42-B5F6-C79BA1A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8182"/>
            <a:ext cx="3932237" cy="938636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79198"/>
            <a:ext cx="6172200" cy="2858742"/>
          </a:xfrm>
        </p:spPr>
        <p:txBody>
          <a:bodyPr/>
          <a:lstStyle>
            <a:lvl1pPr>
              <a:defRPr sz="1877"/>
            </a:lvl1pPr>
            <a:lvl2pPr>
              <a:defRPr sz="1642"/>
            </a:lvl2pPr>
            <a:lvl3pPr>
              <a:defRPr sz="1408"/>
            </a:lvl3pPr>
            <a:lvl4pPr>
              <a:defRPr sz="1173"/>
            </a:lvl4pPr>
            <a:lvl5pPr>
              <a:defRPr sz="1173"/>
            </a:lvl5pPr>
            <a:lvl6pPr>
              <a:defRPr sz="1173"/>
            </a:lvl6pPr>
            <a:lvl7pPr>
              <a:defRPr sz="1173"/>
            </a:lvl7pPr>
            <a:lvl8pPr>
              <a:defRPr sz="1173"/>
            </a:lvl8pPr>
            <a:lvl9pPr>
              <a:defRPr sz="11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06817"/>
            <a:ext cx="3932237" cy="2235779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2A2-C8FD-A245-84D9-BCC43CA3094B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A7A8-0848-3C42-B5F6-C79BA1A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8182"/>
            <a:ext cx="3932237" cy="938636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79198"/>
            <a:ext cx="6172200" cy="2858742"/>
          </a:xfrm>
        </p:spPr>
        <p:txBody>
          <a:bodyPr anchor="t"/>
          <a:lstStyle>
            <a:lvl1pPr marL="0" indent="0">
              <a:buNone/>
              <a:defRPr sz="1877"/>
            </a:lvl1pPr>
            <a:lvl2pPr marL="268194" indent="0">
              <a:buNone/>
              <a:defRPr sz="1642"/>
            </a:lvl2pPr>
            <a:lvl3pPr marL="536387" indent="0">
              <a:buNone/>
              <a:defRPr sz="1408"/>
            </a:lvl3pPr>
            <a:lvl4pPr marL="804581" indent="0">
              <a:buNone/>
              <a:defRPr sz="1173"/>
            </a:lvl4pPr>
            <a:lvl5pPr marL="1072774" indent="0">
              <a:buNone/>
              <a:defRPr sz="1173"/>
            </a:lvl5pPr>
            <a:lvl6pPr marL="1340968" indent="0">
              <a:buNone/>
              <a:defRPr sz="1173"/>
            </a:lvl6pPr>
            <a:lvl7pPr marL="1609161" indent="0">
              <a:buNone/>
              <a:defRPr sz="1173"/>
            </a:lvl7pPr>
            <a:lvl8pPr marL="1877355" indent="0">
              <a:buNone/>
              <a:defRPr sz="1173"/>
            </a:lvl8pPr>
            <a:lvl9pPr marL="2145548" indent="0">
              <a:buNone/>
              <a:defRPr sz="117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06817"/>
            <a:ext cx="3932237" cy="2235779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02A2-C8FD-A245-84D9-BCC43CA3094B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A7A8-0848-3C42-B5F6-C79BA1A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0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4173"/>
            <a:ext cx="10515600" cy="777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70864"/>
            <a:ext cx="10515600" cy="2552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728470"/>
            <a:ext cx="2743200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02A2-C8FD-A245-84D9-BCC43CA3094B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728470"/>
            <a:ext cx="4114800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728470"/>
            <a:ext cx="2743200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6A7A8-0848-3C42-B5F6-C79BA1A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5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536387" rtl="0" eaLnBrk="1" latinLnBrk="0" hangingPunct="1">
        <a:lnSpc>
          <a:spcPct val="90000"/>
        </a:lnSpc>
        <a:spcBef>
          <a:spcPct val="0"/>
        </a:spcBef>
        <a:buNone/>
        <a:defRPr sz="25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097" indent="-134097" algn="l" defTabSz="53638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1pPr>
      <a:lvl2pPr marL="402290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67048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3pPr>
      <a:lvl4pPr marL="938677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20687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47506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743258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279645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1pPr>
      <a:lvl2pPr marL="26819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36387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3pPr>
      <a:lvl4pPr marL="80458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07277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34096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60916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1877355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14554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435"/>
          <p:cNvGrpSpPr/>
          <p:nvPr/>
        </p:nvGrpSpPr>
        <p:grpSpPr>
          <a:xfrm>
            <a:off x="0" y="0"/>
            <a:ext cx="12338825" cy="4026934"/>
            <a:chOff x="-76200" y="-122236"/>
            <a:chExt cx="12338825" cy="4026934"/>
          </a:xfrm>
        </p:grpSpPr>
        <p:grpSp>
          <p:nvGrpSpPr>
            <p:cNvPr id="221" name="Group 220"/>
            <p:cNvGrpSpPr/>
            <p:nvPr/>
          </p:nvGrpSpPr>
          <p:grpSpPr>
            <a:xfrm>
              <a:off x="1485904" y="487362"/>
              <a:ext cx="639091" cy="3216970"/>
              <a:chOff x="1519491" y="1920327"/>
              <a:chExt cx="714675" cy="3216970"/>
            </a:xfrm>
          </p:grpSpPr>
          <p:sp>
            <p:nvSpPr>
              <p:cNvPr id="222" name="Rectangle 221"/>
              <p:cNvSpPr/>
              <p:nvPr/>
            </p:nvSpPr>
            <p:spPr>
              <a:xfrm>
                <a:off x="1638300" y="1920327"/>
                <a:ext cx="457200" cy="321697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1562100" y="2438400"/>
                <a:ext cx="669645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>
                    <a:latin typeface="Seravek"/>
                    <a:cs typeface="Seravek"/>
                  </a:rPr>
                  <a:t>Eth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638300" y="3390900"/>
                <a:ext cx="493971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>
                    <a:latin typeface="Seravek"/>
                    <a:cs typeface="Seravek"/>
                  </a:rPr>
                  <a:t>IP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1519491" y="4495800"/>
                <a:ext cx="714675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>
                    <a:latin typeface="Seravek"/>
                    <a:cs typeface="Seravek"/>
                  </a:rPr>
                  <a:t>TCP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1638300" y="4114800"/>
                <a:ext cx="457200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1638300" y="3086100"/>
                <a:ext cx="457200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8" name="TextBox 227"/>
            <p:cNvSpPr txBox="1"/>
            <p:nvPr/>
          </p:nvSpPr>
          <p:spPr>
            <a:xfrm>
              <a:off x="-76200" y="-46035"/>
              <a:ext cx="792786" cy="685895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>
                  <a:latin typeface="Seravek"/>
                  <a:cs typeface="Seravek"/>
                </a:rPr>
                <a:t>Input</a:t>
              </a:r>
            </a:p>
            <a:p>
              <a:r>
                <a:rPr lang="en-US" dirty="0">
                  <a:latin typeface="Seravek"/>
                  <a:cs typeface="Seravek"/>
                </a:rPr>
                <a:t>P</a:t>
              </a:r>
              <a:r>
                <a:rPr lang="en-US" dirty="0">
                  <a:latin typeface="Seravek"/>
                  <a:cs typeface="Seravek"/>
                </a:rPr>
                <a:t>orts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6969842" y="-84230"/>
              <a:ext cx="1297858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>
                  <a:latin typeface="Seravek"/>
                  <a:cs typeface="Seravek"/>
                </a:rPr>
                <a:t>Queues/</a:t>
              </a:r>
            </a:p>
            <a:p>
              <a:pPr algn="ctr"/>
              <a:r>
                <a:rPr lang="en-US" dirty="0">
                  <a:latin typeface="Seravek"/>
                  <a:cs typeface="Seravek"/>
                </a:rPr>
                <a:t>Scheduler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9100" y="2049466"/>
              <a:ext cx="871334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cxnSp>
          <p:nvCxnSpPr>
            <p:cNvPr id="231" name="Straight Connector 230"/>
            <p:cNvCxnSpPr/>
            <p:nvPr/>
          </p:nvCxnSpPr>
          <p:spPr>
            <a:xfrm>
              <a:off x="5007231" y="2114867"/>
              <a:ext cx="505599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Group 231"/>
            <p:cNvGrpSpPr/>
            <p:nvPr/>
          </p:nvGrpSpPr>
          <p:grpSpPr>
            <a:xfrm>
              <a:off x="6961109" y="510074"/>
              <a:ext cx="1230395" cy="3209586"/>
              <a:chOff x="7022460" y="1927712"/>
              <a:chExt cx="1230395" cy="3209586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7022460" y="1927712"/>
                <a:ext cx="1230395" cy="3209586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34" name="Freeform 233"/>
              <p:cNvSpPr/>
              <p:nvPr/>
            </p:nvSpPr>
            <p:spPr>
              <a:xfrm>
                <a:off x="7385518" y="2577271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35" name="Straight Connector 234"/>
              <p:cNvCxnSpPr/>
              <p:nvPr/>
            </p:nvCxnSpPr>
            <p:spPr>
              <a:xfrm>
                <a:off x="7829702" y="2577271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7706751" y="2577271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Freeform 236"/>
              <p:cNvSpPr/>
              <p:nvPr/>
            </p:nvSpPr>
            <p:spPr>
              <a:xfrm>
                <a:off x="7385518" y="3080347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38" name="Straight Connector 237"/>
              <p:cNvCxnSpPr/>
              <p:nvPr/>
            </p:nvCxnSpPr>
            <p:spPr>
              <a:xfrm>
                <a:off x="7829702" y="3080347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7706751" y="3080347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Freeform 239"/>
              <p:cNvSpPr/>
              <p:nvPr/>
            </p:nvSpPr>
            <p:spPr>
              <a:xfrm>
                <a:off x="7385518" y="3577069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41" name="Straight Connector 240"/>
              <p:cNvCxnSpPr/>
              <p:nvPr/>
            </p:nvCxnSpPr>
            <p:spPr>
              <a:xfrm>
                <a:off x="7829702" y="357706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7706751" y="357706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Freeform 242"/>
              <p:cNvSpPr/>
              <p:nvPr/>
            </p:nvSpPr>
            <p:spPr>
              <a:xfrm>
                <a:off x="7385518" y="407379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7829702" y="407379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7706751" y="407379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6" name="Straight Connector 245"/>
            <p:cNvCxnSpPr/>
            <p:nvPr/>
          </p:nvCxnSpPr>
          <p:spPr>
            <a:xfrm>
              <a:off x="9730362" y="2114867"/>
              <a:ext cx="505599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Group 246"/>
            <p:cNvGrpSpPr/>
            <p:nvPr/>
          </p:nvGrpSpPr>
          <p:grpSpPr>
            <a:xfrm>
              <a:off x="3679878" y="715967"/>
              <a:ext cx="1313752" cy="3188731"/>
              <a:chOff x="3679878" y="2133601"/>
              <a:chExt cx="1313752" cy="3188731"/>
            </a:xfrm>
          </p:grpSpPr>
          <p:sp>
            <p:nvSpPr>
              <p:cNvPr id="248" name="Rectangle 247"/>
              <p:cNvSpPr/>
              <p:nvPr/>
            </p:nvSpPr>
            <p:spPr>
              <a:xfrm>
                <a:off x="3765424" y="2137686"/>
                <a:ext cx="1113766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3763305" y="2133601"/>
                <a:ext cx="1116363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3828679" y="2692772"/>
                <a:ext cx="677042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51" name="Trapezoid 250"/>
              <p:cNvSpPr/>
              <p:nvPr/>
            </p:nvSpPr>
            <p:spPr>
              <a:xfrm rot="5400000">
                <a:off x="4581462" y="2690489"/>
                <a:ext cx="231771" cy="236338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 flipV="1">
                <a:off x="4505721" y="2808658"/>
                <a:ext cx="73457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Rectangle 252"/>
              <p:cNvSpPr/>
              <p:nvPr/>
            </p:nvSpPr>
            <p:spPr>
              <a:xfrm>
                <a:off x="3828679" y="3023343"/>
                <a:ext cx="677042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54" name="Trapezoid 253"/>
              <p:cNvSpPr/>
              <p:nvPr/>
            </p:nvSpPr>
            <p:spPr>
              <a:xfrm rot="5400000">
                <a:off x="4581462" y="3021060"/>
                <a:ext cx="231771" cy="236338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55" name="Straight Connector 254"/>
              <p:cNvCxnSpPr/>
              <p:nvPr/>
            </p:nvCxnSpPr>
            <p:spPr>
              <a:xfrm flipV="1">
                <a:off x="4505721" y="3139229"/>
                <a:ext cx="73457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/>
              <p:cNvSpPr/>
              <p:nvPr/>
            </p:nvSpPr>
            <p:spPr>
              <a:xfrm>
                <a:off x="3828679" y="3352801"/>
                <a:ext cx="677042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57" name="Trapezoid 256"/>
              <p:cNvSpPr/>
              <p:nvPr/>
            </p:nvSpPr>
            <p:spPr>
              <a:xfrm rot="5400000">
                <a:off x="4581462" y="3350518"/>
                <a:ext cx="231771" cy="236338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58" name="Straight Connector 257"/>
              <p:cNvCxnSpPr/>
              <p:nvPr/>
            </p:nvCxnSpPr>
            <p:spPr>
              <a:xfrm flipV="1">
                <a:off x="4505721" y="3468687"/>
                <a:ext cx="73457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Rectangle 258"/>
              <p:cNvSpPr/>
              <p:nvPr/>
            </p:nvSpPr>
            <p:spPr>
              <a:xfrm>
                <a:off x="3828679" y="3695701"/>
                <a:ext cx="677042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60" name="Trapezoid 259"/>
              <p:cNvSpPr/>
              <p:nvPr/>
            </p:nvSpPr>
            <p:spPr>
              <a:xfrm rot="5400000">
                <a:off x="4581462" y="3693418"/>
                <a:ext cx="231771" cy="236338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 flipV="1">
                <a:off x="4505721" y="3811587"/>
                <a:ext cx="73457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Rectangle 261"/>
              <p:cNvSpPr/>
              <p:nvPr/>
            </p:nvSpPr>
            <p:spPr>
              <a:xfrm>
                <a:off x="3828679" y="4026272"/>
                <a:ext cx="677042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63" name="Trapezoid 262"/>
              <p:cNvSpPr/>
              <p:nvPr/>
            </p:nvSpPr>
            <p:spPr>
              <a:xfrm rot="5400000">
                <a:off x="4581462" y="4023989"/>
                <a:ext cx="231771" cy="236338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 flipV="1">
                <a:off x="4505721" y="4142158"/>
                <a:ext cx="73457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Rectangle 264"/>
              <p:cNvSpPr/>
              <p:nvPr/>
            </p:nvSpPr>
            <p:spPr>
              <a:xfrm>
                <a:off x="3828679" y="4375159"/>
                <a:ext cx="677042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66" name="Trapezoid 265"/>
              <p:cNvSpPr/>
              <p:nvPr/>
            </p:nvSpPr>
            <p:spPr>
              <a:xfrm rot="5400000">
                <a:off x="4581462" y="4372876"/>
                <a:ext cx="231771" cy="236338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 flipV="1">
                <a:off x="4505721" y="4491045"/>
                <a:ext cx="73457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TextBox 267"/>
              <p:cNvSpPr txBox="1"/>
              <p:nvPr/>
            </p:nvSpPr>
            <p:spPr>
              <a:xfrm>
                <a:off x="3679878" y="2319660"/>
                <a:ext cx="1313752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3962400" y="4953000"/>
                <a:ext cx="5828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Seravek"/>
                    <a:cs typeface="Seravek"/>
                  </a:rPr>
                  <a:t>ACL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cxnSp>
          <p:nvCxnSpPr>
            <p:cNvPr id="270" name="Straight Connector 269"/>
            <p:cNvCxnSpPr/>
            <p:nvPr/>
          </p:nvCxnSpPr>
          <p:spPr>
            <a:xfrm>
              <a:off x="6556745" y="1192335"/>
              <a:ext cx="403662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6556745" y="3082372"/>
              <a:ext cx="403662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6556745" y="1864542"/>
              <a:ext cx="403662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6556745" y="2391380"/>
              <a:ext cx="403662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Group 273"/>
            <p:cNvGrpSpPr/>
            <p:nvPr/>
          </p:nvGrpSpPr>
          <p:grpSpPr>
            <a:xfrm>
              <a:off x="8448123" y="-85656"/>
              <a:ext cx="2905678" cy="534921"/>
              <a:chOff x="8448122" y="1331979"/>
              <a:chExt cx="3016453" cy="534921"/>
            </a:xfrm>
          </p:grpSpPr>
          <p:cxnSp>
            <p:nvCxnSpPr>
              <p:cNvPr id="275" name="Straight Connector 274"/>
              <p:cNvCxnSpPr/>
              <p:nvPr/>
            </p:nvCxnSpPr>
            <p:spPr>
              <a:xfrm>
                <a:off x="8448122" y="1675853"/>
                <a:ext cx="0" cy="1910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 flipH="1">
                <a:off x="8448122" y="1776304"/>
                <a:ext cx="30164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TextBox 276"/>
              <p:cNvSpPr txBox="1"/>
              <p:nvPr/>
            </p:nvSpPr>
            <p:spPr>
              <a:xfrm>
                <a:off x="9083162" y="1331979"/>
                <a:ext cx="1786109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278" name="Straight Connector 277"/>
              <p:cNvCxnSpPr/>
              <p:nvPr/>
            </p:nvCxnSpPr>
            <p:spPr>
              <a:xfrm>
                <a:off x="11464575" y="1674879"/>
                <a:ext cx="0" cy="1910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278"/>
            <p:cNvGrpSpPr/>
            <p:nvPr/>
          </p:nvGrpSpPr>
          <p:grpSpPr>
            <a:xfrm>
              <a:off x="10191114" y="703262"/>
              <a:ext cx="1313752" cy="3201432"/>
              <a:chOff x="10191114" y="2120900"/>
              <a:chExt cx="1313752" cy="320143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10274613" y="2124798"/>
                <a:ext cx="1113766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10274541" y="2120900"/>
                <a:ext cx="1116363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10339915" y="2680072"/>
                <a:ext cx="677042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83" name="Trapezoid 282"/>
              <p:cNvSpPr/>
              <p:nvPr/>
            </p:nvSpPr>
            <p:spPr>
              <a:xfrm rot="5400000">
                <a:off x="11092698" y="2677789"/>
                <a:ext cx="231771" cy="236338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84" name="Straight Connector 283"/>
              <p:cNvCxnSpPr/>
              <p:nvPr/>
            </p:nvCxnSpPr>
            <p:spPr>
              <a:xfrm flipV="1">
                <a:off x="11016957" y="2795958"/>
                <a:ext cx="73457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Rectangle 284"/>
              <p:cNvSpPr/>
              <p:nvPr/>
            </p:nvSpPr>
            <p:spPr>
              <a:xfrm>
                <a:off x="10339915" y="3010643"/>
                <a:ext cx="677042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86" name="Trapezoid 285"/>
              <p:cNvSpPr/>
              <p:nvPr/>
            </p:nvSpPr>
            <p:spPr>
              <a:xfrm rot="5400000">
                <a:off x="11092698" y="3008360"/>
                <a:ext cx="231771" cy="236338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87" name="Straight Connector 286"/>
              <p:cNvCxnSpPr/>
              <p:nvPr/>
            </p:nvCxnSpPr>
            <p:spPr>
              <a:xfrm flipV="1">
                <a:off x="11016957" y="3126529"/>
                <a:ext cx="73457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Rectangle 287"/>
              <p:cNvSpPr/>
              <p:nvPr/>
            </p:nvSpPr>
            <p:spPr>
              <a:xfrm>
                <a:off x="10339915" y="3340101"/>
                <a:ext cx="677042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89" name="Trapezoid 288"/>
              <p:cNvSpPr/>
              <p:nvPr/>
            </p:nvSpPr>
            <p:spPr>
              <a:xfrm rot="5400000">
                <a:off x="11092698" y="3337818"/>
                <a:ext cx="231771" cy="236338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90" name="Straight Connector 289"/>
              <p:cNvCxnSpPr/>
              <p:nvPr/>
            </p:nvCxnSpPr>
            <p:spPr>
              <a:xfrm flipV="1">
                <a:off x="11016957" y="3455987"/>
                <a:ext cx="73457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Rectangle 290"/>
              <p:cNvSpPr/>
              <p:nvPr/>
            </p:nvSpPr>
            <p:spPr>
              <a:xfrm>
                <a:off x="10339915" y="3683001"/>
                <a:ext cx="677042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92" name="Trapezoid 291"/>
              <p:cNvSpPr/>
              <p:nvPr/>
            </p:nvSpPr>
            <p:spPr>
              <a:xfrm rot="5400000">
                <a:off x="11092698" y="3680718"/>
                <a:ext cx="231771" cy="236338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93" name="Straight Connector 292"/>
              <p:cNvCxnSpPr/>
              <p:nvPr/>
            </p:nvCxnSpPr>
            <p:spPr>
              <a:xfrm flipV="1">
                <a:off x="11016957" y="3798887"/>
                <a:ext cx="73457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Rectangle 293"/>
              <p:cNvSpPr/>
              <p:nvPr/>
            </p:nvSpPr>
            <p:spPr>
              <a:xfrm>
                <a:off x="10339915" y="4013572"/>
                <a:ext cx="677042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95" name="Trapezoid 294"/>
              <p:cNvSpPr/>
              <p:nvPr/>
            </p:nvSpPr>
            <p:spPr>
              <a:xfrm rot="5400000">
                <a:off x="11092698" y="4011289"/>
                <a:ext cx="231771" cy="236338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96" name="Straight Connector 295"/>
              <p:cNvCxnSpPr/>
              <p:nvPr/>
            </p:nvCxnSpPr>
            <p:spPr>
              <a:xfrm flipV="1">
                <a:off x="11016957" y="4129458"/>
                <a:ext cx="73457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Rectangle 296"/>
              <p:cNvSpPr/>
              <p:nvPr/>
            </p:nvSpPr>
            <p:spPr>
              <a:xfrm>
                <a:off x="10339915" y="4362459"/>
                <a:ext cx="677046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98" name="Trapezoid 297"/>
              <p:cNvSpPr/>
              <p:nvPr/>
            </p:nvSpPr>
            <p:spPr>
              <a:xfrm rot="5400000">
                <a:off x="11092696" y="4360175"/>
                <a:ext cx="231771" cy="236339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99" name="Straight Connector 298"/>
              <p:cNvCxnSpPr/>
              <p:nvPr/>
            </p:nvCxnSpPr>
            <p:spPr>
              <a:xfrm flipV="1">
                <a:off x="11016942" y="4478345"/>
                <a:ext cx="73457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TextBox 299"/>
              <p:cNvSpPr txBox="1"/>
              <p:nvPr/>
            </p:nvSpPr>
            <p:spPr>
              <a:xfrm>
                <a:off x="10191114" y="2306960"/>
                <a:ext cx="1313752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10325100" y="4953000"/>
                <a:ext cx="1119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ravek"/>
                    <a:cs typeface="Seravek"/>
                  </a:rPr>
                  <a:t>Multicast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sp>
          <p:nvSpPr>
            <p:cNvPr id="302" name="Right Arrow 301"/>
            <p:cNvSpPr/>
            <p:nvPr/>
          </p:nvSpPr>
          <p:spPr>
            <a:xfrm>
              <a:off x="2057400" y="2087562"/>
              <a:ext cx="266700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03" name="Right Arrow 302"/>
            <p:cNvSpPr/>
            <p:nvPr/>
          </p:nvSpPr>
          <p:spPr>
            <a:xfrm>
              <a:off x="3475558" y="2087562"/>
              <a:ext cx="266700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04" name="Right Arrow 303"/>
            <p:cNvSpPr/>
            <p:nvPr/>
          </p:nvSpPr>
          <p:spPr>
            <a:xfrm>
              <a:off x="5113858" y="2087562"/>
              <a:ext cx="266700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05" name="Right Arrow 304"/>
            <p:cNvSpPr/>
            <p:nvPr/>
          </p:nvSpPr>
          <p:spPr>
            <a:xfrm>
              <a:off x="6714058" y="2087562"/>
              <a:ext cx="266700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06" name="Right Arrow 305"/>
            <p:cNvSpPr/>
            <p:nvPr/>
          </p:nvSpPr>
          <p:spPr>
            <a:xfrm>
              <a:off x="8191500" y="2087562"/>
              <a:ext cx="266700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07" name="Right Arrow 306"/>
            <p:cNvSpPr/>
            <p:nvPr/>
          </p:nvSpPr>
          <p:spPr>
            <a:xfrm>
              <a:off x="9800158" y="2087562"/>
              <a:ext cx="266700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grpSp>
          <p:nvGrpSpPr>
            <p:cNvPr id="308" name="Group 307"/>
            <p:cNvGrpSpPr/>
            <p:nvPr/>
          </p:nvGrpSpPr>
          <p:grpSpPr>
            <a:xfrm>
              <a:off x="5459933" y="707160"/>
              <a:ext cx="1313752" cy="3197534"/>
              <a:chOff x="5459933" y="2124798"/>
              <a:chExt cx="1313752" cy="3197534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5551482" y="2124798"/>
                <a:ext cx="1113766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5543360" y="2125724"/>
                <a:ext cx="1116363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5608734" y="2684895"/>
                <a:ext cx="677042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12" name="Trapezoid 311"/>
              <p:cNvSpPr/>
              <p:nvPr/>
            </p:nvSpPr>
            <p:spPr>
              <a:xfrm rot="5400000">
                <a:off x="6361517" y="2682612"/>
                <a:ext cx="231771" cy="236338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13" name="Straight Connector 312"/>
              <p:cNvCxnSpPr/>
              <p:nvPr/>
            </p:nvCxnSpPr>
            <p:spPr>
              <a:xfrm flipV="1">
                <a:off x="6285776" y="2800781"/>
                <a:ext cx="73457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Rectangle 313"/>
              <p:cNvSpPr/>
              <p:nvPr/>
            </p:nvSpPr>
            <p:spPr>
              <a:xfrm>
                <a:off x="5608734" y="3015466"/>
                <a:ext cx="677042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15" name="Trapezoid 314"/>
              <p:cNvSpPr/>
              <p:nvPr/>
            </p:nvSpPr>
            <p:spPr>
              <a:xfrm rot="5400000">
                <a:off x="6361517" y="3013183"/>
                <a:ext cx="231771" cy="236338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6285776" y="3131352"/>
                <a:ext cx="73457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Rectangle 316"/>
              <p:cNvSpPr/>
              <p:nvPr/>
            </p:nvSpPr>
            <p:spPr>
              <a:xfrm>
                <a:off x="5608734" y="3344924"/>
                <a:ext cx="677042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18" name="Trapezoid 317"/>
              <p:cNvSpPr/>
              <p:nvPr/>
            </p:nvSpPr>
            <p:spPr>
              <a:xfrm rot="5400000">
                <a:off x="6361517" y="3342641"/>
                <a:ext cx="231771" cy="236338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19" name="Straight Connector 318"/>
              <p:cNvCxnSpPr/>
              <p:nvPr/>
            </p:nvCxnSpPr>
            <p:spPr>
              <a:xfrm flipV="1">
                <a:off x="6285776" y="3460810"/>
                <a:ext cx="73457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Rectangle 319"/>
              <p:cNvSpPr/>
              <p:nvPr/>
            </p:nvSpPr>
            <p:spPr>
              <a:xfrm>
                <a:off x="5608734" y="3687824"/>
                <a:ext cx="677042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21" name="Trapezoid 320"/>
              <p:cNvSpPr/>
              <p:nvPr/>
            </p:nvSpPr>
            <p:spPr>
              <a:xfrm rot="5400000">
                <a:off x="6361517" y="3685541"/>
                <a:ext cx="231771" cy="236338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22" name="Straight Connector 321"/>
              <p:cNvCxnSpPr/>
              <p:nvPr/>
            </p:nvCxnSpPr>
            <p:spPr>
              <a:xfrm flipV="1">
                <a:off x="6285776" y="3803710"/>
                <a:ext cx="73457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Rectangle 322"/>
              <p:cNvSpPr/>
              <p:nvPr/>
            </p:nvSpPr>
            <p:spPr>
              <a:xfrm>
                <a:off x="5608734" y="4018395"/>
                <a:ext cx="677042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24" name="Trapezoid 323"/>
              <p:cNvSpPr/>
              <p:nvPr/>
            </p:nvSpPr>
            <p:spPr>
              <a:xfrm rot="5400000">
                <a:off x="6361517" y="4016112"/>
                <a:ext cx="231771" cy="236338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25" name="Straight Connector 324"/>
              <p:cNvCxnSpPr/>
              <p:nvPr/>
            </p:nvCxnSpPr>
            <p:spPr>
              <a:xfrm flipV="1">
                <a:off x="6285776" y="4134281"/>
                <a:ext cx="73457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Rectangle 325"/>
              <p:cNvSpPr/>
              <p:nvPr/>
            </p:nvSpPr>
            <p:spPr>
              <a:xfrm>
                <a:off x="5608734" y="4367282"/>
                <a:ext cx="677042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27" name="Trapezoid 326"/>
              <p:cNvSpPr/>
              <p:nvPr/>
            </p:nvSpPr>
            <p:spPr>
              <a:xfrm rot="5400000">
                <a:off x="6361517" y="4364999"/>
                <a:ext cx="231771" cy="236338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28" name="Straight Connector 327"/>
              <p:cNvCxnSpPr/>
              <p:nvPr/>
            </p:nvCxnSpPr>
            <p:spPr>
              <a:xfrm flipV="1">
                <a:off x="6285776" y="4483168"/>
                <a:ext cx="73457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TextBox 328"/>
              <p:cNvSpPr txBox="1"/>
              <p:nvPr/>
            </p:nvSpPr>
            <p:spPr>
              <a:xfrm>
                <a:off x="5459933" y="2311783"/>
                <a:ext cx="1313752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30" name="TextBox 329"/>
              <p:cNvSpPr txBox="1"/>
              <p:nvPr/>
            </p:nvSpPr>
            <p:spPr>
              <a:xfrm>
                <a:off x="5600700" y="4953000"/>
                <a:ext cx="943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ravek"/>
                    <a:cs typeface="Seravek"/>
                  </a:rPr>
                  <a:t>Tunnels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2245775" y="712993"/>
              <a:ext cx="1335629" cy="3191705"/>
              <a:chOff x="2245771" y="2130627"/>
              <a:chExt cx="1335629" cy="3191705"/>
            </a:xfrm>
          </p:grpSpPr>
          <p:sp>
            <p:nvSpPr>
              <p:cNvPr id="332" name="Rectangle 331"/>
              <p:cNvSpPr/>
              <p:nvPr/>
            </p:nvSpPr>
            <p:spPr>
              <a:xfrm>
                <a:off x="2336578" y="2130627"/>
                <a:ext cx="1113766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324101" y="2133600"/>
                <a:ext cx="1143000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2393693" y="2692771"/>
                <a:ext cx="673040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35" name="Trapezoid 334"/>
              <p:cNvSpPr/>
              <p:nvPr/>
            </p:nvSpPr>
            <p:spPr>
              <a:xfrm rot="5400000">
                <a:off x="3141341" y="2691186"/>
                <a:ext cx="231771" cy="234941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2393693" y="3023342"/>
                <a:ext cx="673040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37" name="Trapezoid 336"/>
              <p:cNvSpPr/>
              <p:nvPr/>
            </p:nvSpPr>
            <p:spPr>
              <a:xfrm rot="5400000">
                <a:off x="3141341" y="3021757"/>
                <a:ext cx="231771" cy="234941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38" name="Straight Connector 337"/>
              <p:cNvCxnSpPr/>
              <p:nvPr/>
            </p:nvCxnSpPr>
            <p:spPr>
              <a:xfrm flipV="1">
                <a:off x="3066733" y="3139228"/>
                <a:ext cx="73023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Rectangle 338"/>
              <p:cNvSpPr/>
              <p:nvPr/>
            </p:nvSpPr>
            <p:spPr>
              <a:xfrm>
                <a:off x="2393693" y="3352800"/>
                <a:ext cx="673040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40" name="Trapezoid 339"/>
              <p:cNvSpPr/>
              <p:nvPr/>
            </p:nvSpPr>
            <p:spPr>
              <a:xfrm rot="5400000">
                <a:off x="3141341" y="3351215"/>
                <a:ext cx="231771" cy="234941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41" name="Straight Connector 340"/>
              <p:cNvCxnSpPr>
                <a:stCxn id="425" idx="3"/>
                <a:endCxn id="426" idx="2"/>
              </p:cNvCxnSpPr>
              <p:nvPr/>
            </p:nvCxnSpPr>
            <p:spPr>
              <a:xfrm flipV="1">
                <a:off x="3066733" y="3468686"/>
                <a:ext cx="73023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Rectangle 341"/>
              <p:cNvSpPr/>
              <p:nvPr/>
            </p:nvSpPr>
            <p:spPr>
              <a:xfrm>
                <a:off x="2393693" y="3695700"/>
                <a:ext cx="673040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43" name="Trapezoid 342"/>
              <p:cNvSpPr/>
              <p:nvPr/>
            </p:nvSpPr>
            <p:spPr>
              <a:xfrm rot="5400000">
                <a:off x="3141341" y="3694115"/>
                <a:ext cx="231771" cy="234941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44" name="Straight Connector 343"/>
              <p:cNvCxnSpPr>
                <a:stCxn id="429" idx="3"/>
                <a:endCxn id="430" idx="2"/>
              </p:cNvCxnSpPr>
              <p:nvPr/>
            </p:nvCxnSpPr>
            <p:spPr>
              <a:xfrm flipV="1">
                <a:off x="3066733" y="3811586"/>
                <a:ext cx="73023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Rectangle 344"/>
              <p:cNvSpPr/>
              <p:nvPr/>
            </p:nvSpPr>
            <p:spPr>
              <a:xfrm>
                <a:off x="2393693" y="4026271"/>
                <a:ext cx="673040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46" name="Trapezoid 345"/>
              <p:cNvSpPr/>
              <p:nvPr/>
            </p:nvSpPr>
            <p:spPr>
              <a:xfrm rot="5400000">
                <a:off x="3141341" y="4024686"/>
                <a:ext cx="231771" cy="234941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47" name="Straight Connector 346"/>
              <p:cNvCxnSpPr>
                <a:stCxn id="433" idx="3"/>
                <a:endCxn id="434" idx="2"/>
              </p:cNvCxnSpPr>
              <p:nvPr/>
            </p:nvCxnSpPr>
            <p:spPr>
              <a:xfrm flipV="1">
                <a:off x="3066733" y="4142157"/>
                <a:ext cx="73023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" name="Rectangle 347"/>
              <p:cNvSpPr/>
              <p:nvPr/>
            </p:nvSpPr>
            <p:spPr>
              <a:xfrm>
                <a:off x="2393693" y="4375158"/>
                <a:ext cx="673040" cy="234942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49" name="Trapezoid 348"/>
              <p:cNvSpPr/>
              <p:nvPr/>
            </p:nvSpPr>
            <p:spPr>
              <a:xfrm rot="5400000">
                <a:off x="3141341" y="4373573"/>
                <a:ext cx="231771" cy="234941"/>
              </a:xfrm>
              <a:prstGeom prst="trapezoid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0" name="Straight Connector 349"/>
              <p:cNvCxnSpPr/>
              <p:nvPr/>
            </p:nvCxnSpPr>
            <p:spPr>
              <a:xfrm flipV="1">
                <a:off x="3066733" y="4491044"/>
                <a:ext cx="73023" cy="1585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TextBox 350"/>
              <p:cNvSpPr txBox="1"/>
              <p:nvPr/>
            </p:nvSpPr>
            <p:spPr>
              <a:xfrm>
                <a:off x="2245771" y="23196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52" name="TextBox 351"/>
              <p:cNvSpPr txBox="1"/>
              <p:nvPr/>
            </p:nvSpPr>
            <p:spPr>
              <a:xfrm>
                <a:off x="2271426" y="4953000"/>
                <a:ext cx="1309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Seravek"/>
                    <a:cs typeface="Seravek"/>
                  </a:rPr>
                  <a:t>Forwarding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353" name="Group 352"/>
            <p:cNvGrpSpPr/>
            <p:nvPr/>
          </p:nvGrpSpPr>
          <p:grpSpPr>
            <a:xfrm>
              <a:off x="2256358" y="-83592"/>
              <a:ext cx="4495800" cy="532857"/>
              <a:chOff x="2256358" y="1334043"/>
              <a:chExt cx="4495800" cy="532857"/>
            </a:xfrm>
          </p:grpSpPr>
          <p:cxnSp>
            <p:nvCxnSpPr>
              <p:cNvPr id="354" name="Straight Connector 353"/>
              <p:cNvCxnSpPr/>
              <p:nvPr/>
            </p:nvCxnSpPr>
            <p:spPr>
              <a:xfrm flipH="1">
                <a:off x="2259638" y="1778374"/>
                <a:ext cx="448499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5" name="TextBox 354"/>
              <p:cNvSpPr txBox="1"/>
              <p:nvPr/>
            </p:nvSpPr>
            <p:spPr>
              <a:xfrm>
                <a:off x="3529725" y="1334043"/>
                <a:ext cx="1788252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56" name="Straight Connector 355"/>
              <p:cNvCxnSpPr/>
              <p:nvPr/>
            </p:nvCxnSpPr>
            <p:spPr>
              <a:xfrm>
                <a:off x="6752158" y="1675853"/>
                <a:ext cx="0" cy="1910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2256358" y="1675853"/>
                <a:ext cx="0" cy="1910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8" name="Right Arrow 357"/>
            <p:cNvSpPr/>
            <p:nvPr/>
          </p:nvSpPr>
          <p:spPr>
            <a:xfrm>
              <a:off x="1181100" y="2087562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grpSp>
          <p:nvGrpSpPr>
            <p:cNvPr id="359" name="Group 358"/>
            <p:cNvGrpSpPr/>
            <p:nvPr/>
          </p:nvGrpSpPr>
          <p:grpSpPr>
            <a:xfrm>
              <a:off x="1485903" y="502689"/>
              <a:ext cx="639091" cy="3216970"/>
              <a:chOff x="1519491" y="1920327"/>
              <a:chExt cx="714675" cy="3216970"/>
            </a:xfrm>
          </p:grpSpPr>
          <p:sp>
            <p:nvSpPr>
              <p:cNvPr id="360" name="Rectangle 359"/>
              <p:cNvSpPr/>
              <p:nvPr/>
            </p:nvSpPr>
            <p:spPr>
              <a:xfrm>
                <a:off x="1638300" y="1920327"/>
                <a:ext cx="457200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1562100" y="2438400"/>
                <a:ext cx="669645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>
                    <a:latin typeface="Seravek"/>
                    <a:cs typeface="Seravek"/>
                  </a:rPr>
                  <a:t>Eth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62" name="TextBox 361"/>
              <p:cNvSpPr txBox="1"/>
              <p:nvPr/>
            </p:nvSpPr>
            <p:spPr>
              <a:xfrm>
                <a:off x="1638300" y="3390900"/>
                <a:ext cx="493971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>
                    <a:latin typeface="Seravek"/>
                    <a:cs typeface="Seravek"/>
                  </a:rPr>
                  <a:t>IP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1519491" y="4495800"/>
                <a:ext cx="714675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>
                    <a:latin typeface="Seravek"/>
                    <a:cs typeface="Seravek"/>
                  </a:rPr>
                  <a:t>TCP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64" name="Straight Connector 363"/>
              <p:cNvCxnSpPr/>
              <p:nvPr/>
            </p:nvCxnSpPr>
            <p:spPr>
              <a:xfrm>
                <a:off x="1638300" y="4114800"/>
                <a:ext cx="457200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>
                <a:off x="1638300" y="3086100"/>
                <a:ext cx="457200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Group 365"/>
            <p:cNvGrpSpPr/>
            <p:nvPr/>
          </p:nvGrpSpPr>
          <p:grpSpPr>
            <a:xfrm>
              <a:off x="8305804" y="715967"/>
              <a:ext cx="1567987" cy="3188731"/>
              <a:chOff x="8305800" y="2133601"/>
              <a:chExt cx="1567987" cy="3188731"/>
            </a:xfrm>
          </p:grpSpPr>
          <p:grpSp>
            <p:nvGrpSpPr>
              <p:cNvPr id="367" name="Group 366"/>
              <p:cNvGrpSpPr/>
              <p:nvPr/>
            </p:nvGrpSpPr>
            <p:grpSpPr>
              <a:xfrm>
                <a:off x="8305800" y="2133601"/>
                <a:ext cx="1567987" cy="3188731"/>
                <a:chOff x="8305800" y="2133601"/>
                <a:chExt cx="1567987" cy="3188731"/>
              </a:xfrm>
            </p:grpSpPr>
            <p:sp>
              <p:nvSpPr>
                <p:cNvPr id="369" name="TextBox 368"/>
                <p:cNvSpPr txBox="1"/>
                <p:nvPr/>
              </p:nvSpPr>
              <p:spPr>
                <a:xfrm>
                  <a:off x="8404278" y="2319660"/>
                  <a:ext cx="1313752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370" name="Group 369"/>
                <p:cNvGrpSpPr/>
                <p:nvPr/>
              </p:nvGrpSpPr>
              <p:grpSpPr>
                <a:xfrm>
                  <a:off x="8305800" y="2133601"/>
                  <a:ext cx="1567987" cy="3188731"/>
                  <a:chOff x="8305800" y="2133601"/>
                  <a:chExt cx="1567987" cy="3188731"/>
                </a:xfrm>
              </p:grpSpPr>
              <p:sp>
                <p:nvSpPr>
                  <p:cNvPr id="371" name="Rectangle 370"/>
                  <p:cNvSpPr/>
                  <p:nvPr/>
                </p:nvSpPr>
                <p:spPr>
                  <a:xfrm>
                    <a:off x="8488556" y="2137686"/>
                    <a:ext cx="1113766" cy="28248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 sz="3400" dirty="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72" name="Rectangle 371"/>
                  <p:cNvSpPr/>
                  <p:nvPr/>
                </p:nvSpPr>
                <p:spPr>
                  <a:xfrm>
                    <a:off x="8487705" y="2133601"/>
                    <a:ext cx="1116363" cy="28321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73" name="Rectangle 372"/>
                  <p:cNvSpPr/>
                  <p:nvPr/>
                </p:nvSpPr>
                <p:spPr>
                  <a:xfrm>
                    <a:off x="8553078" y="2692772"/>
                    <a:ext cx="677042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74" name="Trapezoid 373"/>
                  <p:cNvSpPr/>
                  <p:nvPr/>
                </p:nvSpPr>
                <p:spPr>
                  <a:xfrm rot="5400000">
                    <a:off x="9305862" y="2690489"/>
                    <a:ext cx="231771" cy="236338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75" name="Straight Connector 374"/>
                  <p:cNvCxnSpPr/>
                  <p:nvPr/>
                </p:nvCxnSpPr>
                <p:spPr>
                  <a:xfrm flipV="1">
                    <a:off x="9230121" y="2808658"/>
                    <a:ext cx="73457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6" name="Rectangle 375"/>
                  <p:cNvSpPr/>
                  <p:nvPr/>
                </p:nvSpPr>
                <p:spPr>
                  <a:xfrm>
                    <a:off x="8553079" y="3023343"/>
                    <a:ext cx="677042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77" name="Trapezoid 376"/>
                  <p:cNvSpPr/>
                  <p:nvPr/>
                </p:nvSpPr>
                <p:spPr>
                  <a:xfrm rot="5400000">
                    <a:off x="9305862" y="3021060"/>
                    <a:ext cx="231771" cy="236338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78" name="Straight Connector 377"/>
                  <p:cNvCxnSpPr/>
                  <p:nvPr/>
                </p:nvCxnSpPr>
                <p:spPr>
                  <a:xfrm flipV="1">
                    <a:off x="9230121" y="3139229"/>
                    <a:ext cx="73457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9" name="Rectangle 378"/>
                  <p:cNvSpPr/>
                  <p:nvPr/>
                </p:nvSpPr>
                <p:spPr>
                  <a:xfrm>
                    <a:off x="8553079" y="3352801"/>
                    <a:ext cx="677042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0" name="Trapezoid 379"/>
                  <p:cNvSpPr/>
                  <p:nvPr/>
                </p:nvSpPr>
                <p:spPr>
                  <a:xfrm rot="5400000">
                    <a:off x="9305862" y="3350518"/>
                    <a:ext cx="231771" cy="236338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81" name="Straight Connector 380"/>
                  <p:cNvCxnSpPr/>
                  <p:nvPr/>
                </p:nvCxnSpPr>
                <p:spPr>
                  <a:xfrm flipV="1">
                    <a:off x="9230121" y="3468687"/>
                    <a:ext cx="73457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2" name="Rectangle 381"/>
                  <p:cNvSpPr/>
                  <p:nvPr/>
                </p:nvSpPr>
                <p:spPr>
                  <a:xfrm>
                    <a:off x="8553079" y="3695701"/>
                    <a:ext cx="677042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3" name="Trapezoid 382"/>
                  <p:cNvSpPr/>
                  <p:nvPr/>
                </p:nvSpPr>
                <p:spPr>
                  <a:xfrm rot="5400000">
                    <a:off x="9305862" y="3693418"/>
                    <a:ext cx="231771" cy="236338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84" name="Straight Connector 383"/>
                  <p:cNvCxnSpPr/>
                  <p:nvPr/>
                </p:nvCxnSpPr>
                <p:spPr>
                  <a:xfrm flipV="1">
                    <a:off x="9230121" y="3811587"/>
                    <a:ext cx="73457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8553079" y="4026272"/>
                    <a:ext cx="677042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6" name="Trapezoid 385"/>
                  <p:cNvSpPr/>
                  <p:nvPr/>
                </p:nvSpPr>
                <p:spPr>
                  <a:xfrm rot="5400000">
                    <a:off x="9305862" y="4023989"/>
                    <a:ext cx="231771" cy="236338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87" name="Straight Connector 386"/>
                  <p:cNvCxnSpPr/>
                  <p:nvPr/>
                </p:nvCxnSpPr>
                <p:spPr>
                  <a:xfrm flipV="1">
                    <a:off x="9230121" y="4142158"/>
                    <a:ext cx="73457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8" name="Rectangle 387"/>
                  <p:cNvSpPr/>
                  <p:nvPr/>
                </p:nvSpPr>
                <p:spPr>
                  <a:xfrm>
                    <a:off x="8553079" y="4375159"/>
                    <a:ext cx="677042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9" name="Trapezoid 388"/>
                  <p:cNvSpPr/>
                  <p:nvPr/>
                </p:nvSpPr>
                <p:spPr>
                  <a:xfrm rot="5400000">
                    <a:off x="9305862" y="4372876"/>
                    <a:ext cx="231771" cy="236338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0" name="Straight Connector 389"/>
                  <p:cNvCxnSpPr/>
                  <p:nvPr/>
                </p:nvCxnSpPr>
                <p:spPr>
                  <a:xfrm flipV="1">
                    <a:off x="9230121" y="4491045"/>
                    <a:ext cx="73457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1" name="TextBox 390"/>
                  <p:cNvSpPr txBox="1"/>
                  <p:nvPr/>
                </p:nvSpPr>
                <p:spPr>
                  <a:xfrm>
                    <a:off x="8305800" y="4953000"/>
                    <a:ext cx="15679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Seravek"/>
                        <a:cs typeface="Seravek"/>
                      </a:rPr>
                      <a:t>Measurement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68" name="TextBox 367"/>
              <p:cNvSpPr txBox="1"/>
              <p:nvPr/>
            </p:nvSpPr>
            <p:spPr>
              <a:xfrm>
                <a:off x="8382000" y="2247900"/>
                <a:ext cx="1313752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grpSp>
          <p:nvGrpSpPr>
            <p:cNvPr id="392" name="Group 391"/>
            <p:cNvGrpSpPr/>
            <p:nvPr/>
          </p:nvGrpSpPr>
          <p:grpSpPr>
            <a:xfrm>
              <a:off x="1485904" y="487362"/>
              <a:ext cx="639091" cy="3216970"/>
              <a:chOff x="1519491" y="1920327"/>
              <a:chExt cx="714675" cy="3216970"/>
            </a:xfrm>
          </p:grpSpPr>
          <p:sp>
            <p:nvSpPr>
              <p:cNvPr id="393" name="Rectangle 392"/>
              <p:cNvSpPr/>
              <p:nvPr/>
            </p:nvSpPr>
            <p:spPr>
              <a:xfrm>
                <a:off x="1638300" y="1920327"/>
                <a:ext cx="457200" cy="321697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1562100" y="2438400"/>
                <a:ext cx="669645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>
                    <a:latin typeface="Seravek"/>
                    <a:cs typeface="Seravek"/>
                  </a:rPr>
                  <a:t>Eth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1638300" y="3390900"/>
                <a:ext cx="493971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>
                    <a:latin typeface="Seravek"/>
                    <a:cs typeface="Seravek"/>
                  </a:rPr>
                  <a:t>IP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1519491" y="4495800"/>
                <a:ext cx="714675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>
                    <a:latin typeface="Seravek"/>
                    <a:cs typeface="Seravek"/>
                  </a:rPr>
                  <a:t>TCP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97" name="Straight Connector 396"/>
              <p:cNvCxnSpPr/>
              <p:nvPr/>
            </p:nvCxnSpPr>
            <p:spPr>
              <a:xfrm>
                <a:off x="1638300" y="4114800"/>
                <a:ext cx="457200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>
                <a:off x="1638300" y="3086100"/>
                <a:ext cx="457200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9" name="TextBox 398"/>
            <p:cNvSpPr txBox="1"/>
            <p:nvPr/>
          </p:nvSpPr>
          <p:spPr>
            <a:xfrm>
              <a:off x="11272669" y="-24519"/>
              <a:ext cx="989956" cy="685895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>
                  <a:latin typeface="Seravek"/>
                  <a:cs typeface="Seravek"/>
                </a:rPr>
                <a:t>Output</a:t>
              </a:r>
            </a:p>
            <a:p>
              <a:r>
                <a:rPr lang="en-US" dirty="0">
                  <a:latin typeface="Seravek"/>
                  <a:cs typeface="Seravek"/>
                </a:rPr>
                <a:t>Ports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00" name="TextBox 399"/>
            <p:cNvSpPr txBox="1"/>
            <p:nvPr/>
          </p:nvSpPr>
          <p:spPr>
            <a:xfrm>
              <a:off x="1295400" y="-122236"/>
              <a:ext cx="970720" cy="685895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>
                  <a:latin typeface="Seravek"/>
                  <a:cs typeface="Seravek"/>
                </a:rPr>
                <a:t>Header</a:t>
              </a:r>
            </a:p>
            <a:p>
              <a:r>
                <a:rPr lang="en-US" dirty="0">
                  <a:latin typeface="Seravek"/>
                  <a:cs typeface="Seravek"/>
                </a:rPr>
                <a:t>Vector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01" name="Group 400"/>
            <p:cNvGrpSpPr/>
            <p:nvPr/>
          </p:nvGrpSpPr>
          <p:grpSpPr>
            <a:xfrm>
              <a:off x="0" y="1135062"/>
              <a:ext cx="533400" cy="2286000"/>
              <a:chOff x="0" y="2552700"/>
              <a:chExt cx="571500" cy="2286000"/>
            </a:xfrm>
          </p:grpSpPr>
          <p:cxnSp>
            <p:nvCxnSpPr>
              <p:cNvPr id="402" name="Straight Arrow Connector 401"/>
              <p:cNvCxnSpPr/>
              <p:nvPr/>
            </p:nvCxnSpPr>
            <p:spPr>
              <a:xfrm>
                <a:off x="0" y="25527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Arrow Connector 402"/>
              <p:cNvCxnSpPr/>
              <p:nvPr/>
            </p:nvCxnSpPr>
            <p:spPr>
              <a:xfrm>
                <a:off x="0" y="27051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Arrow Connector 403"/>
              <p:cNvCxnSpPr/>
              <p:nvPr/>
            </p:nvCxnSpPr>
            <p:spPr>
              <a:xfrm>
                <a:off x="0" y="28575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Arrow Connector 404"/>
              <p:cNvCxnSpPr/>
              <p:nvPr/>
            </p:nvCxnSpPr>
            <p:spPr>
              <a:xfrm>
                <a:off x="0" y="30099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Arrow Connector 405"/>
              <p:cNvCxnSpPr/>
              <p:nvPr/>
            </p:nvCxnSpPr>
            <p:spPr>
              <a:xfrm>
                <a:off x="0" y="31623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Arrow Connector 406"/>
              <p:cNvCxnSpPr/>
              <p:nvPr/>
            </p:nvCxnSpPr>
            <p:spPr>
              <a:xfrm>
                <a:off x="0" y="33147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Arrow Connector 407"/>
              <p:cNvCxnSpPr/>
              <p:nvPr/>
            </p:nvCxnSpPr>
            <p:spPr>
              <a:xfrm>
                <a:off x="0" y="34671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Arrow Connector 408"/>
              <p:cNvCxnSpPr/>
              <p:nvPr/>
            </p:nvCxnSpPr>
            <p:spPr>
              <a:xfrm>
                <a:off x="0" y="36195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Arrow Connector 409"/>
              <p:cNvCxnSpPr/>
              <p:nvPr/>
            </p:nvCxnSpPr>
            <p:spPr>
              <a:xfrm>
                <a:off x="0" y="37719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Arrow Connector 410"/>
              <p:cNvCxnSpPr/>
              <p:nvPr/>
            </p:nvCxnSpPr>
            <p:spPr>
              <a:xfrm>
                <a:off x="0" y="39243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Arrow Connector 411"/>
              <p:cNvCxnSpPr/>
              <p:nvPr/>
            </p:nvCxnSpPr>
            <p:spPr>
              <a:xfrm>
                <a:off x="0" y="40767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Arrow Connector 412"/>
              <p:cNvCxnSpPr/>
              <p:nvPr/>
            </p:nvCxnSpPr>
            <p:spPr>
              <a:xfrm>
                <a:off x="0" y="42291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>
                <a:off x="0" y="43815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Arrow Connector 414"/>
              <p:cNvCxnSpPr/>
              <p:nvPr/>
            </p:nvCxnSpPr>
            <p:spPr>
              <a:xfrm>
                <a:off x="0" y="45339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Arrow Connector 415"/>
              <p:cNvCxnSpPr/>
              <p:nvPr/>
            </p:nvCxnSpPr>
            <p:spPr>
              <a:xfrm>
                <a:off x="0" y="46863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Arrow Connector 416"/>
              <p:cNvCxnSpPr/>
              <p:nvPr/>
            </p:nvCxnSpPr>
            <p:spPr>
              <a:xfrm>
                <a:off x="0" y="48387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8" name="Group 417"/>
            <p:cNvGrpSpPr/>
            <p:nvPr/>
          </p:nvGrpSpPr>
          <p:grpSpPr>
            <a:xfrm>
              <a:off x="11506200" y="1135062"/>
              <a:ext cx="571500" cy="2286000"/>
              <a:chOff x="11506200" y="2590800"/>
              <a:chExt cx="571500" cy="2286000"/>
            </a:xfrm>
          </p:grpSpPr>
          <p:cxnSp>
            <p:nvCxnSpPr>
              <p:cNvPr id="419" name="Straight Arrow Connector 418"/>
              <p:cNvCxnSpPr/>
              <p:nvPr/>
            </p:nvCxnSpPr>
            <p:spPr>
              <a:xfrm>
                <a:off x="11506200" y="25908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/>
              <p:cNvCxnSpPr/>
              <p:nvPr/>
            </p:nvCxnSpPr>
            <p:spPr>
              <a:xfrm>
                <a:off x="11506200" y="27432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Arrow Connector 420"/>
              <p:cNvCxnSpPr/>
              <p:nvPr/>
            </p:nvCxnSpPr>
            <p:spPr>
              <a:xfrm>
                <a:off x="11506200" y="28956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Arrow Connector 421"/>
              <p:cNvCxnSpPr/>
              <p:nvPr/>
            </p:nvCxnSpPr>
            <p:spPr>
              <a:xfrm>
                <a:off x="11506200" y="30480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Arrow Connector 422"/>
              <p:cNvCxnSpPr/>
              <p:nvPr/>
            </p:nvCxnSpPr>
            <p:spPr>
              <a:xfrm>
                <a:off x="11506200" y="32004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/>
              <p:cNvCxnSpPr/>
              <p:nvPr/>
            </p:nvCxnSpPr>
            <p:spPr>
              <a:xfrm>
                <a:off x="11506200" y="33528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Arrow Connector 424"/>
              <p:cNvCxnSpPr/>
              <p:nvPr/>
            </p:nvCxnSpPr>
            <p:spPr>
              <a:xfrm>
                <a:off x="11506200" y="35052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/>
              <p:cNvCxnSpPr/>
              <p:nvPr/>
            </p:nvCxnSpPr>
            <p:spPr>
              <a:xfrm>
                <a:off x="11506200" y="36576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Arrow Connector 426"/>
              <p:cNvCxnSpPr/>
              <p:nvPr/>
            </p:nvCxnSpPr>
            <p:spPr>
              <a:xfrm>
                <a:off x="11506200" y="38100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Arrow Connector 427"/>
              <p:cNvCxnSpPr/>
              <p:nvPr/>
            </p:nvCxnSpPr>
            <p:spPr>
              <a:xfrm>
                <a:off x="11506200" y="39624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Arrow Connector 428"/>
              <p:cNvCxnSpPr/>
              <p:nvPr/>
            </p:nvCxnSpPr>
            <p:spPr>
              <a:xfrm>
                <a:off x="11506200" y="41148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/>
              <p:cNvCxnSpPr/>
              <p:nvPr/>
            </p:nvCxnSpPr>
            <p:spPr>
              <a:xfrm>
                <a:off x="11506200" y="42672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/>
              <p:cNvCxnSpPr/>
              <p:nvPr/>
            </p:nvCxnSpPr>
            <p:spPr>
              <a:xfrm>
                <a:off x="11506200" y="44196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Arrow Connector 431"/>
              <p:cNvCxnSpPr/>
              <p:nvPr/>
            </p:nvCxnSpPr>
            <p:spPr>
              <a:xfrm>
                <a:off x="11506200" y="45720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Arrow Connector 432"/>
              <p:cNvCxnSpPr/>
              <p:nvPr/>
            </p:nvCxnSpPr>
            <p:spPr>
              <a:xfrm>
                <a:off x="11506200" y="47244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Arrow Connector 433"/>
              <p:cNvCxnSpPr/>
              <p:nvPr/>
            </p:nvCxnSpPr>
            <p:spPr>
              <a:xfrm>
                <a:off x="11506200" y="4876800"/>
                <a:ext cx="571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5" name="Straight Connector 434"/>
            <p:cNvCxnSpPr>
              <a:stCxn id="350" idx="3"/>
              <a:endCxn id="351" idx="2"/>
            </p:cNvCxnSpPr>
            <p:nvPr/>
          </p:nvCxnSpPr>
          <p:spPr>
            <a:xfrm flipV="1">
              <a:off x="3066737" y="1391023"/>
              <a:ext cx="73023" cy="1585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42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34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Seravek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2017-08-01T21:30:19Z</dcterms:created>
  <dcterms:modified xsi:type="dcterms:W3CDTF">2017-08-01T21:33:36Z</dcterms:modified>
</cp:coreProperties>
</file>