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 showGuides="1">
      <p:cViewPr varScale="1">
        <p:scale>
          <a:sx n="119" d="100"/>
          <a:sy n="119" d="100"/>
        </p:scale>
        <p:origin x="216" y="1344"/>
      </p:cViewPr>
      <p:guideLst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CFDA0-A681-DC48-BD9B-18824F4F1549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47925" y="1143000"/>
            <a:ext cx="11753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E1AAC-F644-0E45-B27C-58DC3C194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67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47925" y="1143000"/>
            <a:ext cx="11753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 result is a reduction</a:t>
            </a:r>
            <a:r>
              <a:rPr lang="en-US" baseline="0" dirty="0" smtClean="0"/>
              <a:t> in die area.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Make sure to</a:t>
            </a:r>
            <a:r>
              <a:rPr lang="en-US" baseline="0" dirty="0" smtClean="0"/>
              <a:t> mention that these are very, very restricted units and not general purpose processors.</a:t>
            </a:r>
          </a:p>
          <a:p>
            <a:r>
              <a:rPr lang="en-US" baseline="0" dirty="0" smtClean="0"/>
              <a:t>The game is designing these atoms or primitives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4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70"/>
            <a:ext cx="9144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546F-D327-6640-9A01-74CE2B9F0568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9EB-5DBC-EE42-81E7-B82EB71A9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546F-D327-6640-9A01-74CE2B9F0568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9EB-5DBC-EE42-81E7-B82EB71A9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5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0392"/>
            <a:ext cx="2628900" cy="27121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392"/>
            <a:ext cx="7734300" cy="27121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546F-D327-6640-9A01-74CE2B9F0568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9EB-5DBC-EE42-81E7-B82EB71A9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5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546F-D327-6640-9A01-74CE2B9F0568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9EB-5DBC-EE42-81E7-B82EB71A9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8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7878"/>
            <a:ext cx="105156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41750"/>
            <a:ext cx="105156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546F-D327-6640-9A01-74CE2B9F0568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9EB-5DBC-EE42-81E7-B82EB71A9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1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9"/>
            <a:ext cx="5181600" cy="2030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9"/>
            <a:ext cx="5181600" cy="2030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546F-D327-6640-9A01-74CE2B9F0568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9EB-5DBC-EE42-81E7-B82EB71A9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"/>
            <a:ext cx="5157787" cy="1719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84543"/>
            <a:ext cx="518318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69035"/>
            <a:ext cx="5183188" cy="1719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546F-D327-6640-9A01-74CE2B9F0568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9EB-5DBC-EE42-81E7-B82EB71A9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546F-D327-6640-9A01-74CE2B9F0568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9EB-5DBC-EE42-81E7-B82EB71A9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546F-D327-6640-9A01-74CE2B9F0568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9EB-5DBC-EE42-81E7-B82EB71A9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7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"/>
            <a:ext cx="61722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546F-D327-6640-9A01-74CE2B9F0568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9EB-5DBC-EE42-81E7-B82EB71A9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"/>
            <a:ext cx="61722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546F-D327-6640-9A01-74CE2B9F0568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9EB-5DBC-EE42-81E7-B82EB71A9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2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4546F-D327-6640-9A01-74CE2B9F0568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79EB-5DBC-EE42-81E7-B82EB71A9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5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76400" y="-2373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 lookup table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62085" y="2626527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339894" y="1236056"/>
            <a:ext cx="533400" cy="40711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5574652" y="1249456"/>
            <a:ext cx="533400" cy="3984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1636750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1625545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022408" y="-2373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lookup table</a:t>
            </a:r>
            <a:endParaRPr lang="en-US" dirty="0"/>
          </a:p>
        </p:txBody>
      </p:sp>
      <p:sp>
        <p:nvSpPr>
          <p:cNvPr id="67" name="Down Arrow 66"/>
          <p:cNvSpPr/>
          <p:nvPr/>
        </p:nvSpPr>
        <p:spPr>
          <a:xfrm>
            <a:off x="10732968" y="1264043"/>
            <a:ext cx="533400" cy="3984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001094" y="-237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Tunnel lookup table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52400" y="2119559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6" y="1750227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 flipH="1" flipV="1">
            <a:off x="8066478" y="199334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9" y="1993341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1" y="2003818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1928569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5" y="1788327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14885" y="2626527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40202" y="2626527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10622" y="1799532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9982201" y="1799532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1934893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Route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35379" y="1951400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70451" y="1951400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Tunnel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69519" y="395251"/>
            <a:ext cx="1109765" cy="72819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2134506" y="689310"/>
            <a:ext cx="981004" cy="374461"/>
            <a:chOff x="1905000" y="3378571"/>
            <a:chExt cx="981004" cy="565513"/>
          </a:xfrm>
        </p:grpSpPr>
        <p:grpSp>
          <p:nvGrpSpPr>
            <p:cNvPr id="95" name="Group 94"/>
            <p:cNvGrpSpPr/>
            <p:nvPr/>
          </p:nvGrpSpPr>
          <p:grpSpPr>
            <a:xfrm>
              <a:off x="1905000" y="3378571"/>
              <a:ext cx="981004" cy="234942"/>
              <a:chOff x="3717645" y="1687844"/>
              <a:chExt cx="981004" cy="234942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3717645" y="1687844"/>
                <a:ext cx="673040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4" name="Trapezoid 133"/>
              <p:cNvSpPr/>
              <p:nvPr/>
            </p:nvSpPr>
            <p:spPr>
              <a:xfrm rot="5400000">
                <a:off x="4465293" y="1686259"/>
                <a:ext cx="231771" cy="234941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135" name="Straight Connector 134"/>
              <p:cNvCxnSpPr>
                <a:stCxn id="133" idx="3"/>
                <a:endCxn id="134" idx="2"/>
              </p:cNvCxnSpPr>
              <p:nvPr/>
            </p:nvCxnSpPr>
            <p:spPr>
              <a:xfrm flipV="1">
                <a:off x="4390685" y="1803730"/>
                <a:ext cx="73023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1905000" y="3709142"/>
              <a:ext cx="981004" cy="234942"/>
              <a:chOff x="3717645" y="1687844"/>
              <a:chExt cx="981004" cy="23494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3717645" y="1687844"/>
                <a:ext cx="673040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1" name="Trapezoid 130"/>
              <p:cNvSpPr/>
              <p:nvPr/>
            </p:nvSpPr>
            <p:spPr>
              <a:xfrm rot="5400000">
                <a:off x="4465293" y="1686259"/>
                <a:ext cx="231771" cy="234941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132" name="Straight Connector 131"/>
              <p:cNvCxnSpPr>
                <a:stCxn id="130" idx="3"/>
                <a:endCxn id="131" idx="2"/>
              </p:cNvCxnSpPr>
              <p:nvPr/>
            </p:nvCxnSpPr>
            <p:spPr>
              <a:xfrm flipV="1">
                <a:off x="4390685" y="1803730"/>
                <a:ext cx="73023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TextBox 93"/>
          <p:cNvSpPr txBox="1"/>
          <p:nvPr/>
        </p:nvSpPr>
        <p:spPr>
          <a:xfrm>
            <a:off x="2024685" y="357151"/>
            <a:ext cx="1310557" cy="34734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Gadugi" panose="020B0502040204020203" pitchFamily="34" charset="0"/>
                <a:cs typeface="Seravek"/>
              </a:rPr>
              <a:t>match/action</a:t>
            </a:r>
            <a:endParaRPr lang="en-US" sz="1400" dirty="0">
              <a:solidFill>
                <a:srgbClr val="000000"/>
              </a:solidFill>
              <a:latin typeface="Gadugi" panose="020B0502040204020203" pitchFamily="34" charset="0"/>
              <a:cs typeface="Seravek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376070" y="393291"/>
            <a:ext cx="1109765" cy="72819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5441057" y="687350"/>
            <a:ext cx="981004" cy="374461"/>
            <a:chOff x="1905000" y="3378571"/>
            <a:chExt cx="981004" cy="565513"/>
          </a:xfrm>
        </p:grpSpPr>
        <p:grpSp>
          <p:nvGrpSpPr>
            <p:cNvPr id="149" name="Group 148"/>
            <p:cNvGrpSpPr/>
            <p:nvPr/>
          </p:nvGrpSpPr>
          <p:grpSpPr>
            <a:xfrm>
              <a:off x="1905000" y="3378571"/>
              <a:ext cx="981004" cy="234942"/>
              <a:chOff x="3717645" y="1687844"/>
              <a:chExt cx="981004" cy="234942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3717645" y="1687844"/>
                <a:ext cx="673040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55" name="Trapezoid 154"/>
              <p:cNvSpPr/>
              <p:nvPr/>
            </p:nvSpPr>
            <p:spPr>
              <a:xfrm rot="5400000">
                <a:off x="4465293" y="1686259"/>
                <a:ext cx="231771" cy="234941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156" name="Straight Connector 155"/>
              <p:cNvCxnSpPr>
                <a:stCxn id="154" idx="3"/>
                <a:endCxn id="155" idx="2"/>
              </p:cNvCxnSpPr>
              <p:nvPr/>
            </p:nvCxnSpPr>
            <p:spPr>
              <a:xfrm flipV="1">
                <a:off x="4390685" y="1803730"/>
                <a:ext cx="73023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1905000" y="3709142"/>
              <a:ext cx="981004" cy="234942"/>
              <a:chOff x="3717645" y="1687844"/>
              <a:chExt cx="981004" cy="234942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3717645" y="1687844"/>
                <a:ext cx="673040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52" name="Trapezoid 151"/>
              <p:cNvSpPr/>
              <p:nvPr/>
            </p:nvSpPr>
            <p:spPr>
              <a:xfrm rot="5400000">
                <a:off x="4465293" y="1686259"/>
                <a:ext cx="231771" cy="234941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153" name="Straight Connector 152"/>
              <p:cNvCxnSpPr>
                <a:stCxn id="151" idx="3"/>
                <a:endCxn id="152" idx="2"/>
              </p:cNvCxnSpPr>
              <p:nvPr/>
            </p:nvCxnSpPr>
            <p:spPr>
              <a:xfrm flipV="1">
                <a:off x="4390685" y="1803730"/>
                <a:ext cx="73023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7" name="TextBox 156"/>
          <p:cNvSpPr txBox="1"/>
          <p:nvPr/>
        </p:nvSpPr>
        <p:spPr>
          <a:xfrm>
            <a:off x="5331236" y="355191"/>
            <a:ext cx="1310557" cy="34734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Gadugi" panose="020B0502040204020203" pitchFamily="34" charset="0"/>
                <a:cs typeface="Seravek"/>
              </a:rPr>
              <a:t>match/action</a:t>
            </a:r>
            <a:endParaRPr lang="en-US" sz="1400" dirty="0">
              <a:solidFill>
                <a:srgbClr val="000000"/>
              </a:solidFill>
              <a:latin typeface="Gadugi" panose="020B0502040204020203" pitchFamily="34" charset="0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0405840" y="412433"/>
            <a:ext cx="1109765" cy="72819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10470827" y="706492"/>
            <a:ext cx="981004" cy="374461"/>
            <a:chOff x="1905000" y="3378571"/>
            <a:chExt cx="981004" cy="565513"/>
          </a:xfrm>
        </p:grpSpPr>
        <p:grpSp>
          <p:nvGrpSpPr>
            <p:cNvPr id="160" name="Group 159"/>
            <p:cNvGrpSpPr/>
            <p:nvPr/>
          </p:nvGrpSpPr>
          <p:grpSpPr>
            <a:xfrm>
              <a:off x="1905000" y="3378571"/>
              <a:ext cx="981004" cy="234942"/>
              <a:chOff x="3717645" y="1687844"/>
              <a:chExt cx="981004" cy="234942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3717645" y="1687844"/>
                <a:ext cx="673040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66" name="Trapezoid 165"/>
              <p:cNvSpPr/>
              <p:nvPr/>
            </p:nvSpPr>
            <p:spPr>
              <a:xfrm rot="5400000">
                <a:off x="4465293" y="1686259"/>
                <a:ext cx="231771" cy="234941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167" name="Straight Connector 166"/>
              <p:cNvCxnSpPr>
                <a:stCxn id="165" idx="3"/>
                <a:endCxn id="166" idx="2"/>
              </p:cNvCxnSpPr>
              <p:nvPr/>
            </p:nvCxnSpPr>
            <p:spPr>
              <a:xfrm flipV="1">
                <a:off x="4390685" y="1803730"/>
                <a:ext cx="73023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1905000" y="3709142"/>
              <a:ext cx="981004" cy="234942"/>
              <a:chOff x="3717645" y="1687844"/>
              <a:chExt cx="981004" cy="234942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3717645" y="1687844"/>
                <a:ext cx="673040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63" name="Trapezoid 162"/>
              <p:cNvSpPr/>
              <p:nvPr/>
            </p:nvSpPr>
            <p:spPr>
              <a:xfrm rot="5400000">
                <a:off x="4465293" y="1686259"/>
                <a:ext cx="231771" cy="234941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164" name="Straight Connector 163"/>
              <p:cNvCxnSpPr>
                <a:stCxn id="162" idx="3"/>
                <a:endCxn id="163" idx="2"/>
              </p:cNvCxnSpPr>
              <p:nvPr/>
            </p:nvCxnSpPr>
            <p:spPr>
              <a:xfrm flipV="1">
                <a:off x="4390685" y="1803730"/>
                <a:ext cx="73023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8" name="TextBox 167"/>
          <p:cNvSpPr txBox="1"/>
          <p:nvPr/>
        </p:nvSpPr>
        <p:spPr>
          <a:xfrm>
            <a:off x="10361006" y="374333"/>
            <a:ext cx="1310557" cy="34734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Gadugi" panose="020B0502040204020203" pitchFamily="34" charset="0"/>
                <a:cs typeface="Seravek"/>
              </a:rPr>
              <a:t>match/action</a:t>
            </a:r>
            <a:endParaRPr lang="en-US" sz="1400" dirty="0">
              <a:solidFill>
                <a:srgbClr val="000000"/>
              </a:solidFill>
              <a:latin typeface="Gadugi" panose="020B0502040204020203" pitchFamily="34" charset="0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54973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75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Gadugi</vt:lpstr>
      <vt:lpstr>Seravek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Function-parallel or pipelined architecture</dc:title>
  <dc:creator>Microsoft Office User</dc:creator>
  <cp:lastModifiedBy>Microsoft Office User</cp:lastModifiedBy>
  <cp:revision>3</cp:revision>
  <dcterms:created xsi:type="dcterms:W3CDTF">2017-08-01T19:28:10Z</dcterms:created>
  <dcterms:modified xsi:type="dcterms:W3CDTF">2017-08-01T19:29:35Z</dcterms:modified>
</cp:coreProperties>
</file>