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1"/>
  </p:normalViewPr>
  <p:slideViewPr>
    <p:cSldViewPr snapToGrid="0" snapToObjects="1" showGuides="1">
      <p:cViewPr varScale="1">
        <p:scale>
          <a:sx n="119" d="100"/>
          <a:sy n="119" d="100"/>
        </p:scale>
        <p:origin x="216" y="496"/>
      </p:cViewPr>
      <p:guideLst>
        <p:guide orient="horz" pos="17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910D2-170E-BE4B-BBB2-E5EBD3D1ECCE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1143000"/>
            <a:ext cx="685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6E18F-A806-C24D-BDC1-F05F39A5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75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1143000"/>
            <a:ext cx="685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8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7890"/>
            <a:ext cx="9144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630"/>
            <a:ext cx="9144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978-5662-5142-94A0-9AEA98E8C55A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0C5C-BB4C-A142-A0B6-8BC8F0174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7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978-5662-5142-94A0-9AEA98E8C55A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0C5C-BB4C-A142-A0B6-8BC8F0174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1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2100"/>
            <a:ext cx="2628900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2100"/>
            <a:ext cx="7734300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978-5662-5142-94A0-9AEA98E8C55A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0C5C-BB4C-A142-A0B6-8BC8F0174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8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978-5662-5142-94A0-9AEA98E8C55A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0C5C-BB4C-A142-A0B6-8BC8F0174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7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67791"/>
            <a:ext cx="105156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1571"/>
            <a:ext cx="105156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978-5662-5142-94A0-9AEA98E8C55A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0C5C-BB4C-A142-A0B6-8BC8F0174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500"/>
            <a:ext cx="518160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500"/>
            <a:ext cx="518160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978-5662-5142-94A0-9AEA98E8C55A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0C5C-BB4C-A142-A0B6-8BC8F0174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1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2101"/>
            <a:ext cx="1051560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44930"/>
            <a:ext cx="515778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04060"/>
            <a:ext cx="5157787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4930"/>
            <a:ext cx="518318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4060"/>
            <a:ext cx="5183188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978-5662-5142-94A0-9AEA98E8C55A}" type="datetimeFigureOut">
              <a:rPr lang="en-US" smtClean="0"/>
              <a:t>8/1/17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0C5C-BB4C-A142-A0B6-8BC8F0174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1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978-5662-5142-94A0-9AEA98E8C55A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0C5C-BB4C-A142-A0B6-8BC8F0174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978-5662-5142-94A0-9AEA98E8C55A}" type="datetimeFigureOut">
              <a:rPr lang="en-US" smtClean="0"/>
              <a:t>8/1/17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0C5C-BB4C-A142-A0B6-8BC8F0174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8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9940"/>
            <a:ext cx="61722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978-5662-5142-94A0-9AEA98E8C55A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0C5C-BB4C-A142-A0B6-8BC8F0174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9940"/>
            <a:ext cx="61722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4978-5662-5142-94A0-9AEA98E8C55A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0C5C-BB4C-A142-A0B6-8BC8F0174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9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2101"/>
            <a:ext cx="105156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B4978-5662-5142-94A0-9AEA98E8C55A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70C5C-BB4C-A142-A0B6-8BC8F0174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0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013204" y="2273137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  <a:p>
            <a:r>
              <a:rPr lang="en-US" dirty="0">
                <a:latin typeface="Gadugi" panose="020B0502040204020203" pitchFamily="34" charset="0"/>
              </a:rPr>
              <a:t>1: route lookup</a:t>
            </a:r>
          </a:p>
          <a:p>
            <a:r>
              <a:rPr lang="en-US" dirty="0">
                <a:latin typeface="Gadugi" panose="020B0502040204020203" pitchFamily="34" charset="0"/>
              </a:rPr>
              <a:t>2: ACL lookup</a:t>
            </a:r>
          </a:p>
          <a:p>
            <a:r>
              <a:rPr lang="en-US" dirty="0">
                <a:latin typeface="Gadugi" panose="020B0502040204020203" pitchFamily="34" charset="0"/>
              </a:rPr>
              <a:t>3: tunnel lookup</a:t>
            </a:r>
          </a:p>
          <a:p>
            <a:r>
              <a:rPr lang="en-US" dirty="0">
                <a:latin typeface="Gadugi" panose="020B0502040204020203" pitchFamily="34" charset="0"/>
              </a:rPr>
              <a:t>.</a:t>
            </a:r>
          </a:p>
          <a:p>
            <a:r>
              <a:rPr lang="en-US" dirty="0">
                <a:latin typeface="Gadugi" panose="020B0502040204020203" pitchFamily="34" charset="0"/>
              </a:rPr>
              <a:t>.</a:t>
            </a:r>
          </a:p>
          <a:p>
            <a:r>
              <a:rPr lang="en-US" dirty="0">
                <a:latin typeface="Gadugi" panose="020B0502040204020203" pitchFamily="34" charset="0"/>
              </a:rPr>
              <a:t>.</a:t>
            </a:r>
          </a:p>
          <a:p>
            <a:r>
              <a:rPr lang="en-US" dirty="0">
                <a:latin typeface="Gadugi" panose="020B0502040204020203" pitchFamily="34" charset="0"/>
              </a:rPr>
              <a:t>10: …</a:t>
            </a:r>
          </a:p>
          <a:p>
            <a:pPr marL="342900" indent="-342900" algn="ctr">
              <a:buAutoNum type="arabicPeriod"/>
            </a:pP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42403" y="4523570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 rot="18563448">
            <a:off x="6992167" y="1025220"/>
            <a:ext cx="533400" cy="150794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0545" y="2273137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  <a:p>
            <a:r>
              <a:rPr lang="en-US" dirty="0">
                <a:latin typeface="Gadugi" panose="020B0502040204020203" pitchFamily="34" charset="0"/>
              </a:rPr>
              <a:t>1: route lookup</a:t>
            </a:r>
          </a:p>
          <a:p>
            <a:r>
              <a:rPr lang="en-US" dirty="0">
                <a:latin typeface="Gadugi" panose="020B0502040204020203" pitchFamily="34" charset="0"/>
              </a:rPr>
              <a:t>2: ACL lookup</a:t>
            </a:r>
          </a:p>
          <a:p>
            <a:r>
              <a:rPr lang="en-US" dirty="0">
                <a:latin typeface="Gadugi" panose="020B0502040204020203" pitchFamily="34" charset="0"/>
              </a:rPr>
              <a:t>3: tunnel lookup</a:t>
            </a:r>
          </a:p>
          <a:p>
            <a:r>
              <a:rPr lang="en-US" dirty="0">
                <a:latin typeface="Gadugi" panose="020B0502040204020203" pitchFamily="34" charset="0"/>
              </a:rPr>
              <a:t>.</a:t>
            </a:r>
          </a:p>
          <a:p>
            <a:r>
              <a:rPr lang="en-US" dirty="0">
                <a:latin typeface="Gadugi" panose="020B0502040204020203" pitchFamily="34" charset="0"/>
              </a:rPr>
              <a:t>.</a:t>
            </a:r>
          </a:p>
          <a:p>
            <a:r>
              <a:rPr lang="en-US" dirty="0">
                <a:latin typeface="Gadugi" panose="020B0502040204020203" pitchFamily="34" charset="0"/>
              </a:rPr>
              <a:t>.</a:t>
            </a:r>
          </a:p>
          <a:p>
            <a:r>
              <a:rPr lang="en-US" dirty="0">
                <a:latin typeface="Gadugi" panose="020B0502040204020203" pitchFamily="34" charset="0"/>
              </a:rPr>
              <a:t>10: …</a:t>
            </a:r>
          </a:p>
          <a:p>
            <a:pPr marL="342900" indent="-342900" algn="ctr">
              <a:buAutoNum type="arabicPeriod"/>
            </a:pP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9744" y="4523570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 rot="4148830">
            <a:off x="3137080" y="-699513"/>
            <a:ext cx="533400" cy="428293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20825" y="2273137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  <a:p>
            <a:r>
              <a:rPr lang="en-US" dirty="0">
                <a:latin typeface="Gadugi" panose="020B0502040204020203" pitchFamily="34" charset="0"/>
              </a:rPr>
              <a:t>1: route lookup</a:t>
            </a:r>
          </a:p>
          <a:p>
            <a:r>
              <a:rPr lang="en-US" dirty="0">
                <a:latin typeface="Gadugi" panose="020B0502040204020203" pitchFamily="34" charset="0"/>
              </a:rPr>
              <a:t>2: ACL lookup</a:t>
            </a:r>
          </a:p>
          <a:p>
            <a:r>
              <a:rPr lang="en-US" dirty="0">
                <a:latin typeface="Gadugi" panose="020B0502040204020203" pitchFamily="34" charset="0"/>
              </a:rPr>
              <a:t>3: tunnel lookup</a:t>
            </a:r>
          </a:p>
          <a:p>
            <a:r>
              <a:rPr lang="en-US" dirty="0">
                <a:latin typeface="Gadugi" panose="020B0502040204020203" pitchFamily="34" charset="0"/>
              </a:rPr>
              <a:t>.</a:t>
            </a:r>
          </a:p>
          <a:p>
            <a:r>
              <a:rPr lang="en-US" dirty="0">
                <a:latin typeface="Gadugi" panose="020B0502040204020203" pitchFamily="34" charset="0"/>
              </a:rPr>
              <a:t>.</a:t>
            </a:r>
          </a:p>
          <a:p>
            <a:r>
              <a:rPr lang="en-US" dirty="0">
                <a:latin typeface="Gadugi" panose="020B0502040204020203" pitchFamily="34" charset="0"/>
              </a:rPr>
              <a:t>.</a:t>
            </a:r>
          </a:p>
          <a:p>
            <a:r>
              <a:rPr lang="en-US" dirty="0">
                <a:latin typeface="Gadugi" panose="020B0502040204020203" pitchFamily="34" charset="0"/>
              </a:rPr>
              <a:t>10: …</a:t>
            </a:r>
          </a:p>
          <a:p>
            <a:pPr marL="342900" indent="-342900" algn="ctr">
              <a:buAutoNum type="arabicPeriod"/>
            </a:pP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50024" y="4523570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 rot="3539565">
            <a:off x="4399469" y="982567"/>
            <a:ext cx="533400" cy="165305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9554694" y="2273137"/>
            <a:ext cx="22860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  <a:p>
            <a:r>
              <a:rPr lang="en-US" dirty="0">
                <a:latin typeface="Gadugi" panose="020B0502040204020203" pitchFamily="34" charset="0"/>
              </a:rPr>
              <a:t>1: route lookup</a:t>
            </a:r>
          </a:p>
          <a:p>
            <a:r>
              <a:rPr lang="en-US" dirty="0">
                <a:latin typeface="Gadugi" panose="020B0502040204020203" pitchFamily="34" charset="0"/>
              </a:rPr>
              <a:t>2: ACL lookup</a:t>
            </a:r>
          </a:p>
          <a:p>
            <a:r>
              <a:rPr lang="en-US" dirty="0">
                <a:latin typeface="Gadugi" panose="020B0502040204020203" pitchFamily="34" charset="0"/>
              </a:rPr>
              <a:t>3: tunnel lookup</a:t>
            </a:r>
          </a:p>
          <a:p>
            <a:r>
              <a:rPr lang="en-US" dirty="0">
                <a:latin typeface="Gadugi" panose="020B0502040204020203" pitchFamily="34" charset="0"/>
              </a:rPr>
              <a:t>.</a:t>
            </a:r>
          </a:p>
          <a:p>
            <a:r>
              <a:rPr lang="en-US" dirty="0">
                <a:latin typeface="Gadugi" panose="020B0502040204020203" pitchFamily="34" charset="0"/>
              </a:rPr>
              <a:t>.</a:t>
            </a:r>
          </a:p>
          <a:p>
            <a:r>
              <a:rPr lang="en-US" dirty="0">
                <a:latin typeface="Gadugi" panose="020B0502040204020203" pitchFamily="34" charset="0"/>
              </a:rPr>
              <a:t>.</a:t>
            </a:r>
          </a:p>
          <a:p>
            <a:r>
              <a:rPr lang="en-US" dirty="0">
                <a:latin typeface="Gadugi" panose="020B0502040204020203" pitchFamily="34" charset="0"/>
              </a:rPr>
              <a:t>10: …</a:t>
            </a:r>
          </a:p>
          <a:p>
            <a:pPr marL="342900" indent="-342900" algn="ctr">
              <a:buAutoNum type="arabicPeriod"/>
            </a:pP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883893" y="4523570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GHz processor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 flipH="1" flipV="1">
            <a:off x="5548556" y="3327579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flipH="1" flipV="1">
            <a:off x="6069647" y="3327578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flipH="1" flipV="1">
            <a:off x="6590300" y="3338055"/>
            <a:ext cx="267701" cy="291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17273253">
            <a:off x="8483756" y="-771164"/>
            <a:ext cx="533400" cy="438979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3" idx="1"/>
            <a:endCxn id="32" idx="3"/>
          </p:cNvCxnSpPr>
          <p:nvPr/>
        </p:nvCxnSpPr>
        <p:spPr>
          <a:xfrm flipH="1" flipV="1">
            <a:off x="5053824" y="4708236"/>
            <a:ext cx="474515" cy="400255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28339" y="4785325"/>
            <a:ext cx="1197957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Packet</a:t>
            </a:r>
          </a:p>
          <a:p>
            <a:r>
              <a:rPr lang="en-US" dirty="0"/>
              <a:t>Distributor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3" idx="1"/>
            <a:endCxn id="29" idx="2"/>
          </p:cNvCxnSpPr>
          <p:nvPr/>
        </p:nvCxnSpPr>
        <p:spPr>
          <a:xfrm flipH="1" flipV="1">
            <a:off x="1661644" y="4892902"/>
            <a:ext cx="3866695" cy="215589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3"/>
            <a:endCxn id="26" idx="1"/>
          </p:cNvCxnSpPr>
          <p:nvPr/>
        </p:nvCxnSpPr>
        <p:spPr>
          <a:xfrm flipV="1">
            <a:off x="6726296" y="4708236"/>
            <a:ext cx="616107" cy="400255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3"/>
            <a:endCxn id="35" idx="1"/>
          </p:cNvCxnSpPr>
          <p:nvPr/>
        </p:nvCxnSpPr>
        <p:spPr>
          <a:xfrm flipV="1">
            <a:off x="6726296" y="4708236"/>
            <a:ext cx="3157597" cy="400255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5372101" y="83775"/>
            <a:ext cx="1310557" cy="1828800"/>
            <a:chOff x="1780113" y="3029339"/>
            <a:chExt cx="1310557" cy="2761861"/>
          </a:xfrm>
        </p:grpSpPr>
        <p:sp>
          <p:nvSpPr>
            <p:cNvPr id="54" name="Rectangle 53"/>
            <p:cNvSpPr/>
            <p:nvPr/>
          </p:nvSpPr>
          <p:spPr>
            <a:xfrm>
              <a:off x="1824947" y="3086878"/>
              <a:ext cx="1109765" cy="270432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889935" y="3530971"/>
              <a:ext cx="981004" cy="1917329"/>
              <a:chOff x="1905000" y="3378571"/>
              <a:chExt cx="981004" cy="1917329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905000" y="3378571"/>
                <a:ext cx="981004" cy="234942"/>
                <a:chOff x="3717645" y="1687844"/>
                <a:chExt cx="981004" cy="234942"/>
              </a:xfrm>
            </p:grpSpPr>
            <p:sp>
              <p:nvSpPr>
                <p:cNvPr id="106" name="Rectangle 105"/>
                <p:cNvSpPr/>
                <p:nvPr/>
              </p:nvSpPr>
              <p:spPr>
                <a:xfrm>
                  <a:off x="3717645" y="1687844"/>
                  <a:ext cx="673040" cy="234942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7" name="Trapezoid 106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08" name="Straight Connector 107"/>
                <p:cNvCxnSpPr>
                  <a:stCxn id="106" idx="3"/>
                  <a:endCxn id="107" idx="2"/>
                </p:cNvCxnSpPr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/>
            </p:nvGrpSpPr>
            <p:grpSpPr>
              <a:xfrm>
                <a:off x="1905000" y="3709142"/>
                <a:ext cx="981004" cy="234942"/>
                <a:chOff x="3717645" y="1687844"/>
                <a:chExt cx="981004" cy="234942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3717645" y="1687844"/>
                  <a:ext cx="673040" cy="234942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" name="Trapezoid 103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05" name="Straight Connector 104"/>
                <p:cNvCxnSpPr>
                  <a:stCxn id="103" idx="3"/>
                  <a:endCxn id="104" idx="2"/>
                </p:cNvCxnSpPr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1905000" y="4038600"/>
                <a:ext cx="981004" cy="234942"/>
                <a:chOff x="3717645" y="1687844"/>
                <a:chExt cx="981004" cy="234942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3717645" y="1687844"/>
                  <a:ext cx="673040" cy="234942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3" name="Trapezoid 72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74" name="Straight Connector 73"/>
                <p:cNvCxnSpPr>
                  <a:stCxn id="72" idx="3"/>
                  <a:endCxn id="73" idx="2"/>
                </p:cNvCxnSpPr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/>
            </p:nvGrpSpPr>
            <p:grpSpPr>
              <a:xfrm>
                <a:off x="1905000" y="4381500"/>
                <a:ext cx="981004" cy="234942"/>
                <a:chOff x="3717645" y="1687844"/>
                <a:chExt cx="981004" cy="234942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3717645" y="1687844"/>
                  <a:ext cx="673040" cy="234942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0" name="Trapezoid 69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71" name="Straight Connector 70"/>
                <p:cNvCxnSpPr>
                  <a:stCxn id="69" idx="3"/>
                  <a:endCxn id="70" idx="2"/>
                </p:cNvCxnSpPr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/>
            </p:nvGrpSpPr>
            <p:grpSpPr>
              <a:xfrm>
                <a:off x="1905000" y="4712071"/>
                <a:ext cx="981004" cy="234942"/>
                <a:chOff x="3717645" y="1687844"/>
                <a:chExt cx="981004" cy="234942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3717645" y="1687844"/>
                  <a:ext cx="673040" cy="234942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7" name="Trapezoid 66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8" name="Straight Connector 67"/>
                <p:cNvCxnSpPr>
                  <a:stCxn id="66" idx="3"/>
                  <a:endCxn id="67" idx="2"/>
                </p:cNvCxnSpPr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/>
            </p:nvGrpSpPr>
            <p:grpSpPr>
              <a:xfrm>
                <a:off x="1905000" y="5060958"/>
                <a:ext cx="981004" cy="234942"/>
                <a:chOff x="3717645" y="1687844"/>
                <a:chExt cx="981004" cy="234942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3717645" y="1687844"/>
                  <a:ext cx="673040" cy="234942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rapezoid 63"/>
                <p:cNvSpPr/>
                <p:nvPr/>
              </p:nvSpPr>
              <p:spPr>
                <a:xfrm rot="5400000">
                  <a:off x="4465293" y="1686259"/>
                  <a:ext cx="231771" cy="234941"/>
                </a:xfrm>
                <a:prstGeom prst="trapezoid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5" name="Straight Connector 64"/>
                <p:cNvCxnSpPr>
                  <a:stCxn id="63" idx="3"/>
                  <a:endCxn id="64" idx="2"/>
                </p:cNvCxnSpPr>
                <p:nvPr/>
              </p:nvCxnSpPr>
              <p:spPr>
                <a:xfrm flipV="1">
                  <a:off x="4390685" y="1803730"/>
                  <a:ext cx="73023" cy="158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6" name="TextBox 55"/>
            <p:cNvSpPr txBox="1"/>
            <p:nvPr/>
          </p:nvSpPr>
          <p:spPr>
            <a:xfrm>
              <a:off x="1780113" y="3029339"/>
              <a:ext cx="1310557" cy="524556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Gadugi" panose="020B0502040204020203" pitchFamily="34" charset="0"/>
                  <a:cs typeface="Seravek"/>
                </a:rPr>
                <a:t>match/action</a:t>
              </a:r>
              <a:endParaRPr lang="en-US" sz="1400" dirty="0">
                <a:solidFill>
                  <a:srgbClr val="000000"/>
                </a:solidFill>
                <a:latin typeface="Gadugi" panose="020B0502040204020203" pitchFamily="34" charset="0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272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88</Words>
  <Application>Microsoft Macintosh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Gadugi</vt:lpstr>
      <vt:lpstr>Seravek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Packet-parallel architecture</dc:title>
  <dc:creator>Microsoft Office User</dc:creator>
  <cp:lastModifiedBy>Microsoft Office User</cp:lastModifiedBy>
  <cp:revision>6</cp:revision>
  <dcterms:created xsi:type="dcterms:W3CDTF">2017-08-01T19:27:13Z</dcterms:created>
  <dcterms:modified xsi:type="dcterms:W3CDTF">2017-08-01T19:33:48Z</dcterms:modified>
</cp:coreProperties>
</file>