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36576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37" d="100"/>
          <a:sy n="137" d="100"/>
        </p:scale>
        <p:origin x="3176" y="184"/>
      </p:cViewPr>
      <p:guideLst>
        <p:guide orient="horz" pos="1728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521BB-64F8-B346-8F54-9A67899A3565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9B92-2D11-AE4A-8427-3E3FFE9F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own Arrow 141"/>
          <p:cNvSpPr/>
          <p:nvPr/>
        </p:nvSpPr>
        <p:spPr>
          <a:xfrm>
            <a:off x="2213359" y="1973502"/>
            <a:ext cx="533400" cy="53339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5159" y="2621198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4360" y="4871631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444" y="3726098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41" y="33567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Packets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832361" y="106598"/>
            <a:ext cx="1310557" cy="1828800"/>
            <a:chOff x="1780113" y="3029339"/>
            <a:chExt cx="1310557" cy="2761861"/>
          </a:xfrm>
        </p:grpSpPr>
        <p:sp>
          <p:nvSpPr>
            <p:cNvPr id="115" name="Rectangle 114"/>
            <p:cNvSpPr/>
            <p:nvPr/>
          </p:nvSpPr>
          <p:spPr>
            <a:xfrm>
              <a:off x="1824947" y="3086878"/>
              <a:ext cx="1109765" cy="27043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889935" y="3530971"/>
              <a:ext cx="981004" cy="1917329"/>
              <a:chOff x="1905000" y="3378571"/>
              <a:chExt cx="981004" cy="1917329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905000" y="3378571"/>
                <a:ext cx="981004" cy="234942"/>
                <a:chOff x="3717645" y="1687844"/>
                <a:chExt cx="981004" cy="234942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41" name="Straight Connector 140"/>
                <p:cNvCxnSpPr>
                  <a:stCxn id="139" idx="3"/>
                  <a:endCxn id="140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1905000" y="3709142"/>
                <a:ext cx="981004" cy="234942"/>
                <a:chOff x="3717645" y="1687844"/>
                <a:chExt cx="981004" cy="234942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8" name="Straight Connector 137"/>
                <p:cNvCxnSpPr>
                  <a:stCxn id="136" idx="3"/>
                  <a:endCxn id="137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1905000" y="4038600"/>
                <a:ext cx="981004" cy="234942"/>
                <a:chOff x="3717645" y="1687844"/>
                <a:chExt cx="981004" cy="234942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5" name="Straight Connector 134"/>
                <p:cNvCxnSpPr>
                  <a:stCxn id="133" idx="3"/>
                  <a:endCxn id="134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1905000" y="4381500"/>
                <a:ext cx="981004" cy="234942"/>
                <a:chOff x="3717645" y="1687844"/>
                <a:chExt cx="981004" cy="23494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1" name="Trapezoid 130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2" name="Straight Connector 131"/>
                <p:cNvCxnSpPr>
                  <a:stCxn id="130" idx="3"/>
                  <a:endCxn id="131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1905000" y="4712071"/>
                <a:ext cx="981004" cy="234942"/>
                <a:chOff x="3717645" y="1687844"/>
                <a:chExt cx="981004" cy="234942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8" name="Trapezoid 12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7" idx="3"/>
                  <a:endCxn id="128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1905000" y="5060958"/>
                <a:ext cx="981004" cy="234942"/>
                <a:chOff x="3717645" y="1687844"/>
                <a:chExt cx="981004" cy="234942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24" idx="3"/>
                  <a:endCxn id="125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/>
            <p:cNvSpPr txBox="1"/>
            <p:nvPr/>
          </p:nvSpPr>
          <p:spPr>
            <a:xfrm>
              <a:off x="1780113" y="3029339"/>
              <a:ext cx="1310557" cy="524556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Gadugi" panose="020B0502040204020203" pitchFamily="34" charset="0"/>
                  <a:cs typeface="Seravek"/>
                </a:rPr>
                <a:t>match/action</a:t>
              </a:r>
              <a:endParaRPr lang="en-US" sz="1400" dirty="0">
                <a:solidFill>
                  <a:srgbClr val="000000"/>
                </a:solidFill>
                <a:latin typeface="Gadugi" panose="020B0502040204020203" pitchFamily="34" charset="0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01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Gadugi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2017-08-01T19:25:18Z</dcterms:created>
  <dcterms:modified xsi:type="dcterms:W3CDTF">2017-08-01T19:35:50Z</dcterms:modified>
</cp:coreProperties>
</file>