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36576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 showGuides="1">
      <p:cViewPr varScale="1">
        <p:scale>
          <a:sx n="165" d="100"/>
          <a:sy n="165" d="100"/>
        </p:scale>
        <p:origin x="2856" y="104"/>
      </p:cViewPr>
      <p:guideLst>
        <p:guide orient="horz" pos="1440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521BB-64F8-B346-8F54-9A67899A3565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9B92-2D11-AE4A-8427-3E3FFE9F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7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748242"/>
            <a:ext cx="3108960" cy="1591733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1359"/>
            <a:ext cx="2743200" cy="1103841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9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43417"/>
            <a:ext cx="78867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43417"/>
            <a:ext cx="2320290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8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139826"/>
            <a:ext cx="3154680" cy="190182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059643"/>
            <a:ext cx="3154680" cy="100012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217083"/>
            <a:ext cx="155448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217083"/>
            <a:ext cx="155448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43418"/>
            <a:ext cx="315468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120775"/>
            <a:ext cx="1547336" cy="54927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670050"/>
            <a:ext cx="1547336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120775"/>
            <a:ext cx="1554956" cy="54927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670050"/>
            <a:ext cx="1554956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04800"/>
            <a:ext cx="1179671" cy="10668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658285"/>
            <a:ext cx="1851660" cy="3249083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371600"/>
            <a:ext cx="1179671" cy="2541059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04800"/>
            <a:ext cx="1179671" cy="10668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658285"/>
            <a:ext cx="1851660" cy="3249083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371600"/>
            <a:ext cx="1179671" cy="2541059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43418"/>
            <a:ext cx="315468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217083"/>
            <a:ext cx="315468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4237568"/>
            <a:ext cx="822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0D37-FF13-EE4F-B4D2-4462689E2B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4237568"/>
            <a:ext cx="822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4C988-70E4-9246-87E4-31D8F00E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own Arrow 141"/>
          <p:cNvSpPr/>
          <p:nvPr/>
        </p:nvSpPr>
        <p:spPr>
          <a:xfrm>
            <a:off x="2213359" y="1858366"/>
            <a:ext cx="533400" cy="53339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18094" y="2413072"/>
            <a:ext cx="2169763" cy="1848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1: route lookup</a:t>
            </a:r>
          </a:p>
          <a:p>
            <a:r>
              <a:rPr lang="en-US" dirty="0">
                <a:latin typeface="Gadugi" panose="020B0502040204020203" pitchFamily="34" charset="0"/>
              </a:rPr>
              <a:t>2: ACL lookup</a:t>
            </a:r>
          </a:p>
          <a:p>
            <a:r>
              <a:rPr lang="en-US" dirty="0">
                <a:latin typeface="Gadugi" panose="020B0502040204020203" pitchFamily="34" charset="0"/>
              </a:rPr>
              <a:t>3: tunnel lookup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10: …</a:t>
            </a:r>
          </a:p>
          <a:p>
            <a:pPr marL="342900" indent="-342900" algn="ctr">
              <a:buAutoNum type="arabicPeriod"/>
            </a:pP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73365" y="4206306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GHz processor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8444" y="3610961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33942" y="324162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Packets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1832362" y="-8539"/>
            <a:ext cx="1310557" cy="1828800"/>
            <a:chOff x="1780113" y="3029339"/>
            <a:chExt cx="1310557" cy="2761861"/>
          </a:xfrm>
        </p:grpSpPr>
        <p:sp>
          <p:nvSpPr>
            <p:cNvPr id="115" name="Rectangle 114"/>
            <p:cNvSpPr/>
            <p:nvPr/>
          </p:nvSpPr>
          <p:spPr>
            <a:xfrm>
              <a:off x="1824947" y="3086878"/>
              <a:ext cx="1168221" cy="27043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889935" y="3530971"/>
              <a:ext cx="981004" cy="1917329"/>
              <a:chOff x="1905000" y="3378571"/>
              <a:chExt cx="981004" cy="1917329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905000" y="3378571"/>
                <a:ext cx="981004" cy="234942"/>
                <a:chOff x="3717645" y="1687844"/>
                <a:chExt cx="981004" cy="234942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41" name="Straight Connector 140"/>
                <p:cNvCxnSpPr>
                  <a:stCxn id="139" idx="3"/>
                  <a:endCxn id="140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1905000" y="3709142"/>
                <a:ext cx="981004" cy="234942"/>
                <a:chOff x="3717645" y="1687844"/>
                <a:chExt cx="981004" cy="234942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rapezoid 136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38" name="Straight Connector 137"/>
                <p:cNvCxnSpPr>
                  <a:stCxn id="136" idx="3"/>
                  <a:endCxn id="137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>
                <a:off x="1905000" y="4038600"/>
                <a:ext cx="981004" cy="234942"/>
                <a:chOff x="3717645" y="1687844"/>
                <a:chExt cx="981004" cy="234942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4" name="Trapezoid 13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35" name="Straight Connector 134"/>
                <p:cNvCxnSpPr>
                  <a:stCxn id="133" idx="3"/>
                  <a:endCxn id="134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1905000" y="4381500"/>
                <a:ext cx="981004" cy="234942"/>
                <a:chOff x="3717645" y="1687844"/>
                <a:chExt cx="981004" cy="234942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1" name="Trapezoid 130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32" name="Straight Connector 131"/>
                <p:cNvCxnSpPr>
                  <a:stCxn id="130" idx="3"/>
                  <a:endCxn id="131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/>
              <p:cNvGrpSpPr/>
              <p:nvPr/>
            </p:nvGrpSpPr>
            <p:grpSpPr>
              <a:xfrm>
                <a:off x="1905000" y="4712071"/>
                <a:ext cx="981004" cy="234942"/>
                <a:chOff x="3717645" y="1687844"/>
                <a:chExt cx="981004" cy="234942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8" name="Trapezoid 12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29" name="Straight Connector 128"/>
                <p:cNvCxnSpPr>
                  <a:stCxn id="127" idx="3"/>
                  <a:endCxn id="128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1905000" y="5060958"/>
                <a:ext cx="981004" cy="234942"/>
                <a:chOff x="3717645" y="1687844"/>
                <a:chExt cx="981004" cy="234942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rapezoid 124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26" name="Straight Connector 125"/>
                <p:cNvCxnSpPr>
                  <a:stCxn id="124" idx="3"/>
                  <a:endCxn id="125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TextBox 116"/>
            <p:cNvSpPr txBox="1"/>
            <p:nvPr/>
          </p:nvSpPr>
          <p:spPr>
            <a:xfrm>
              <a:off x="1780113" y="3029339"/>
              <a:ext cx="1310557" cy="524556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Gadugi" panose="020B0502040204020203" pitchFamily="34" charset="0"/>
                  <a:cs typeface="Seravek"/>
                </a:rPr>
                <a:t>match/action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01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24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Gadugi</vt:lpstr>
      <vt:lpstr>Seravek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2017-08-01T19:25:18Z</dcterms:created>
  <dcterms:modified xsi:type="dcterms:W3CDTF">2017-08-01T21:10:47Z</dcterms:modified>
</cp:coreProperties>
</file>