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265" r:id="rId22"/>
    <p:sldId id="357" r:id="rId23"/>
    <p:sldId id="327" r:id="rId24"/>
    <p:sldId id="353" r:id="rId25"/>
    <p:sldId id="355" r:id="rId26"/>
    <p:sldId id="343" r:id="rId27"/>
    <p:sldId id="346" r:id="rId28"/>
    <p:sldId id="350" r:id="rId29"/>
    <p:sldId id="368" r:id="rId30"/>
    <p:sldId id="365" r:id="rId31"/>
    <p:sldId id="290" r:id="rId32"/>
    <p:sldId id="351" r:id="rId33"/>
    <p:sldId id="352" r:id="rId34"/>
    <p:sldId id="338" r:id="rId35"/>
    <p:sldId id="316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79939"/>
  </p:normalViewPr>
  <p:slideViewPr>
    <p:cSldViewPr snapToGrid="0" snapToObjects="1" showGuides="1">
      <p:cViewPr>
        <p:scale>
          <a:sx n="98" d="100"/>
          <a:sy n="98" d="100"/>
        </p:scale>
        <p:origin x="48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4353200"/>
        <c:axId val="1464699904"/>
      </c:barChart>
      <c:catAx>
        <c:axId val="146435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699904"/>
        <c:crosses val="autoZero"/>
        <c:auto val="1"/>
        <c:lblAlgn val="ctr"/>
        <c:lblOffset val="100"/>
        <c:noMultiLvlLbl val="0"/>
      </c:catAx>
      <c:valAx>
        <c:axId val="14646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35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0528912"/>
        <c:axId val="1541175504"/>
      </c:barChart>
      <c:catAx>
        <c:axId val="148052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175504"/>
        <c:crosses val="autoZero"/>
        <c:auto val="1"/>
        <c:lblAlgn val="ctr"/>
        <c:lblOffset val="100"/>
        <c:noMultiLvlLbl val="0"/>
      </c:catAx>
      <c:valAx>
        <c:axId val="15411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52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line wrapping around the circle.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10451</TotalTime>
  <Words>2855</Words>
  <Application>Microsoft Macintosh PowerPoint</Application>
  <PresentationFormat>Widescreen</PresentationFormat>
  <Paragraphs>943</Paragraphs>
  <Slides>36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Evaluation: switch.p4 on RMT and dRMT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Scheduling Constraints</vt:lpstr>
      <vt:lpstr>Extracting dependencies from P4 programs</vt:lpstr>
      <vt:lpstr>ILP formulation of scheduling problem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1704</cp:revision>
  <dcterms:created xsi:type="dcterms:W3CDTF">2017-05-13T13:11:05Z</dcterms:created>
  <dcterms:modified xsi:type="dcterms:W3CDTF">2017-08-17T14:13:38Z</dcterms:modified>
</cp:coreProperties>
</file>