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89" r:id="rId17"/>
    <p:sldId id="270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0" r:id="rId28"/>
    <p:sldId id="316" r:id="rId29"/>
    <p:sldId id="317" r:id="rId30"/>
    <p:sldId id="265" r:id="rId31"/>
    <p:sldId id="263" r:id="rId32"/>
    <p:sldId id="300" r:id="rId33"/>
    <p:sldId id="274" r:id="rId34"/>
    <p:sldId id="285" r:id="rId35"/>
    <p:sldId id="299" r:id="rId36"/>
    <p:sldId id="288" r:id="rId37"/>
    <p:sldId id="273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1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30000"/>
        <c:axId val="168126880"/>
      </c:lineChart>
      <c:catAx>
        <c:axId val="168130000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68126880"/>
        <c:crosses val="autoZero"/>
        <c:auto val="1"/>
        <c:lblAlgn val="ctr"/>
        <c:lblOffset val="100"/>
        <c:noMultiLvlLbl val="0"/>
      </c:catAx>
      <c:valAx>
        <c:axId val="1681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6813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 smtClean="0"/>
              <a:t>This is a joint optimization problem.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round-robin schedules, allocation and scheduling are independent</a:t>
            </a:r>
          </a:p>
          <a:p>
            <a:pPr lvl="1"/>
            <a:r>
              <a:rPr lang="en-US" dirty="0"/>
              <a:t>Memory allocation is essentially bin packing; focus on compute </a:t>
            </a:r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6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hardware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</a:t>
            </a:r>
            <a:r>
              <a:rPr lang="en-US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in 16 nm excluding wires and memory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2156</Words>
  <Application>Microsoft Macintosh PowerPoint</Application>
  <PresentationFormat>Widescreen</PresentationFormat>
  <Paragraphs>838</Paragraphs>
  <Slides>38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Enforcing periodic resource constraints</vt:lpstr>
      <vt:lpstr>Evaluation: Key questions</vt:lpstr>
      <vt:lpstr>Results: switch.p4 on RMT and dRMT</vt:lpstr>
      <vt:lpstr>dRMT eliminates performance cliffs</vt:lpstr>
      <vt:lpstr>Hardware design for dRMT</vt:lpstr>
      <vt:lpstr>Differences in hardware relative to RMT</vt:lpstr>
      <vt:lpstr>Crossbar requirements</vt:lpstr>
      <vt:lpstr>Crossbar designs</vt:lpstr>
      <vt:lpstr>Hardware costs</vt:lpstr>
      <vt:lpstr>Ongoing and future work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812</cp:revision>
  <dcterms:created xsi:type="dcterms:W3CDTF">2017-05-13T13:11:05Z</dcterms:created>
  <dcterms:modified xsi:type="dcterms:W3CDTF">2017-05-17T15:18:50Z</dcterms:modified>
</cp:coreProperties>
</file>