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89"/>
  </p:normalViewPr>
  <p:slideViewPr>
    <p:cSldViewPr snapToGrid="0" snapToObjects="1" showGuides="1">
      <p:cViewPr varScale="1">
        <p:scale>
          <a:sx n="115" d="100"/>
          <a:sy n="115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5322705"/>
            <a:ext cx="2709745" cy="143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96" y="5403938"/>
            <a:ext cx="3435128" cy="13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Result: table from papers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smtClean="0"/>
              <a:t>performance cliffs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Cyclic scheduling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 smtClean="0"/>
              <a:t>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unused in one stage can’t be reclaimed in another</a:t>
            </a:r>
          </a:p>
          <a:p>
            <a:endParaRPr lang="en-US" dirty="0" smtClean="0"/>
          </a:p>
          <a:p>
            <a:r>
              <a:rPr lang="en-US" dirty="0" smtClean="0"/>
              <a:t>Example 1: large match-action table split over multiple stages</a:t>
            </a:r>
          </a:p>
          <a:p>
            <a:pPr lvl="1"/>
            <a:r>
              <a:rPr lang="en-US" dirty="0" smtClean="0"/>
              <a:t>Action can’t execute until last stage; preceding action units unused</a:t>
            </a:r>
          </a:p>
          <a:p>
            <a:endParaRPr lang="en-US" dirty="0" smtClean="0"/>
          </a:p>
          <a:p>
            <a:r>
              <a:rPr lang="en-US" dirty="0" smtClean="0"/>
              <a:t>Example 2: default actions</a:t>
            </a:r>
          </a:p>
          <a:p>
            <a:pPr lvl="1"/>
            <a:r>
              <a:rPr lang="en-US" dirty="0" smtClean="0"/>
              <a:t>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throughput </a:t>
            </a:r>
            <a:r>
              <a:rPr lang="en-US" dirty="0" err="1" smtClean="0"/>
              <a:t>th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find minimum latency</a:t>
            </a:r>
          </a:p>
          <a:p>
            <a:endParaRPr lang="en-US" dirty="0"/>
          </a:p>
          <a:p>
            <a:r>
              <a:rPr lang="en-US" smtClean="0"/>
              <a:t>May require inserting no-ops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8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213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Gadugi</vt:lpstr>
      <vt:lpstr>Arial</vt:lpstr>
      <vt:lpstr>Office Theme</vt:lpstr>
      <vt:lpstr>dRMT: Disaggregated Programmable Switching</vt:lpstr>
      <vt:lpstr>Programmable Switches (e.g., RMT)</vt:lpstr>
      <vt:lpstr>Resources are aggregated in RMT</vt:lpstr>
      <vt:lpstr>dRMT: disaggregated RMT</vt:lpstr>
      <vt:lpstr>dRMT: shared memory using crossbar</vt:lpstr>
      <vt:lpstr>dRMT: run-to-completion processors</vt:lpstr>
      <vt:lpstr>Worked out example</vt:lpstr>
      <vt:lpstr>Compiling to dRMT</vt:lpstr>
      <vt:lpstr>ILP formulation</vt:lpstr>
      <vt:lpstr>Result: table from papers</vt:lpstr>
      <vt:lpstr>Results: performance cliffs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153</cp:revision>
  <dcterms:created xsi:type="dcterms:W3CDTF">2017-05-13T13:11:05Z</dcterms:created>
  <dcterms:modified xsi:type="dcterms:W3CDTF">2017-05-13T19:23:08Z</dcterms:modified>
</cp:coreProperties>
</file>