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67" r:id="rId5"/>
    <p:sldId id="268" r:id="rId6"/>
    <p:sldId id="269" r:id="rId7"/>
    <p:sldId id="262" r:id="rId8"/>
    <p:sldId id="270" r:id="rId9"/>
    <p:sldId id="264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5" r:id="rId20"/>
    <p:sldId id="263" r:id="rId21"/>
    <p:sldId id="274" r:id="rId22"/>
    <p:sldId id="285" r:id="rId23"/>
    <p:sldId id="286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/>
    <p:restoredTop sz="81165"/>
  </p:normalViewPr>
  <p:slideViewPr>
    <p:cSldViewPr snapToGrid="0" snapToObjects="1" showGuides="1">
      <p:cViewPr varScale="1">
        <p:scale>
          <a:sx n="99" d="100"/>
          <a:sy n="99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4422560"/>
        <c:axId val="885061712"/>
      </c:lineChart>
      <c:catAx>
        <c:axId val="88442256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061712"/>
        <c:crosses val="autoZero"/>
        <c:auto val="1"/>
        <c:lblAlgn val="ctr"/>
        <c:lblOffset val="100"/>
        <c:noMultiLvlLbl val="0"/>
      </c:catAx>
      <c:valAx>
        <c:axId val="88506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4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multicast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Match/Action capacity: 1 per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</a:t>
            </a:r>
            <a:r>
              <a:rPr lang="en-US" dirty="0" smtClean="0"/>
              <a:t>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dirty="0" smtClean="0"/>
              <a:t>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</a:t>
            </a:r>
            <a:r>
              <a:rPr lang="en-US" dirty="0" smtClean="0"/>
              <a:t>performance </a:t>
            </a:r>
            <a:r>
              <a:rPr lang="en-US" dirty="0" smtClean="0"/>
              <a:t>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costs of dRMT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P4 program unlike RMT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received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unused in one stage can’t be reclaimed in another</a:t>
            </a:r>
          </a:p>
          <a:p>
            <a:endParaRPr lang="en-US" dirty="0" smtClean="0"/>
          </a:p>
          <a:p>
            <a:r>
              <a:rPr lang="en-US" dirty="0" smtClean="0"/>
              <a:t>Example 1: large match-action table split over multiple stages</a:t>
            </a:r>
          </a:p>
          <a:p>
            <a:pPr lvl="1"/>
            <a:r>
              <a:rPr lang="en-US" dirty="0" smtClean="0"/>
              <a:t>Action can’t execute until last stage; preceding action units unused</a:t>
            </a:r>
          </a:p>
          <a:p>
            <a:endParaRPr lang="en-US" dirty="0" smtClean="0"/>
          </a:p>
          <a:p>
            <a:r>
              <a:rPr lang="en-US" dirty="0" smtClean="0"/>
              <a:t>Example 2: default actions</a:t>
            </a:r>
          </a:p>
          <a:p>
            <a:pPr lvl="1"/>
            <a:r>
              <a:rPr lang="en-US" dirty="0" smtClean="0"/>
              <a:t>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P4 program.</a:t>
            </a:r>
          </a:p>
          <a:p>
            <a:endParaRPr lang="en-US" dirty="0"/>
          </a:p>
          <a:p>
            <a:r>
              <a:rPr lang="en-US" dirty="0" smtClean="0"/>
              <a:t>Generate a periodic schedule of operations across processors without violating resource constraints (e.g., match capacity, action capacity, and memory capacity)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P4 captures coarse-grained dependencies between tables </a:t>
            </a:r>
            <a:r>
              <a:rPr lang="en-US" dirty="0" smtClean="0"/>
              <a:t>in </a:t>
            </a:r>
            <a:r>
              <a:rPr lang="en-US" dirty="0" smtClean="0"/>
              <a:t>Table Dependency Graph; each node is a table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Straightforward </a:t>
            </a:r>
            <a:r>
              <a:rPr lang="en-US" dirty="0"/>
              <a:t>to generate by extending p4-hlir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pPr lvl="1"/>
            <a:r>
              <a:rPr lang="en-US" dirty="0" smtClean="0"/>
              <a:t>Assign each operation a start time relative to the first operation</a:t>
            </a:r>
          </a:p>
          <a:p>
            <a:pPr lvl="1"/>
            <a:r>
              <a:rPr lang="en-US" dirty="0" smtClean="0"/>
              <a:t>Group operations into buckets based on the reminder when the operation start time is divided by 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otal match/action requirements in a bucket &lt;= match/action capacity</a:t>
            </a:r>
          </a:p>
          <a:p>
            <a:pPr lvl="1"/>
            <a:r>
              <a:rPr lang="en-US" dirty="0" smtClean="0"/>
              <a:t>Dependencies must be satisfied between operations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1039</Words>
  <Application>Microsoft Macintosh PowerPoint</Application>
  <PresentationFormat>Widescreen</PresentationFormat>
  <Paragraphs>486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Compiling to the dRMT architecture</vt:lpstr>
      <vt:lpstr>Compiling: fine-grained dependencies</vt:lpstr>
      <vt:lpstr>The compilation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Results: switch.p4 on RMT and dRMT</vt:lpstr>
      <vt:lpstr>dRMT eliminates performance cliffs</vt:lpstr>
      <vt:lpstr>Hardware costs of dRMT</vt:lpstr>
      <vt:lpstr>Crossbar analysis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329</cp:revision>
  <dcterms:created xsi:type="dcterms:W3CDTF">2017-05-13T13:11:05Z</dcterms:created>
  <dcterms:modified xsi:type="dcterms:W3CDTF">2017-05-14T13:46:05Z</dcterms:modified>
</cp:coreProperties>
</file>