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378" r:id="rId25"/>
    <p:sldId id="379" r:id="rId26"/>
    <p:sldId id="380" r:id="rId27"/>
    <p:sldId id="397" r:id="rId28"/>
    <p:sldId id="343" r:id="rId29"/>
    <p:sldId id="346" r:id="rId30"/>
    <p:sldId id="350" r:id="rId31"/>
    <p:sldId id="404" r:id="rId32"/>
    <p:sldId id="405" r:id="rId33"/>
    <p:sldId id="403"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6"/>
    <p:restoredTop sz="62918"/>
  </p:normalViewPr>
  <p:slideViewPr>
    <p:cSldViewPr snapToGrid="0" snapToObjects="1" showGuides="1">
      <p:cViewPr>
        <p:scale>
          <a:sx n="84" d="100"/>
          <a:sy n="84" d="100"/>
        </p:scale>
        <p:origin x="98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949862624"/>
        <c:axId val="-1949756544"/>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949573760"/>
        <c:axId val="-1949578112"/>
      </c:barChart>
      <c:catAx>
        <c:axId val="-194986262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949756544"/>
        <c:crossesAt val="0.0"/>
        <c:auto val="1"/>
        <c:lblAlgn val="ctr"/>
        <c:lblOffset val="100"/>
        <c:noMultiLvlLbl val="0"/>
      </c:catAx>
      <c:valAx>
        <c:axId val="-1949756544"/>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949862624"/>
        <c:crosses val="autoZero"/>
        <c:crossBetween val="between"/>
      </c:valAx>
      <c:valAx>
        <c:axId val="-1949578112"/>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949573760"/>
        <c:crosses val="max"/>
        <c:crossBetween val="between"/>
      </c:valAx>
      <c:catAx>
        <c:axId val="-1949573760"/>
        <c:scaling>
          <c:orientation val="minMax"/>
        </c:scaling>
        <c:delete val="1"/>
        <c:axPos val="b"/>
        <c:numFmt formatCode="General" sourceLinked="1"/>
        <c:majorTickMark val="out"/>
        <c:minorTickMark val="none"/>
        <c:tickLblPos val="nextTo"/>
        <c:crossAx val="-1949578112"/>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853309536"/>
        <c:axId val="-1853322160"/>
      </c:scatterChart>
      <c:valAx>
        <c:axId val="-185330953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53322160"/>
        <c:crosses val="autoZero"/>
        <c:crossBetween val="midCat"/>
      </c:valAx>
      <c:valAx>
        <c:axId val="-1853322160"/>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53309536"/>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597621888"/>
        <c:axId val="-1589452880"/>
      </c:barChart>
      <c:catAx>
        <c:axId val="-159762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9452880"/>
        <c:crosses val="autoZero"/>
        <c:auto val="1"/>
        <c:lblAlgn val="ctr"/>
        <c:lblOffset val="100"/>
        <c:noMultiLvlLbl val="0"/>
      </c:catAx>
      <c:valAx>
        <c:axId val="-158945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621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and there won’t be any case of two processors accessing the same memory cluster in </a:t>
            </a:r>
            <a:r>
              <a:rPr lang="en-US" baseline="0" smtClean="0"/>
              <a:t>one clock cycle.</a:t>
            </a:r>
            <a:endParaRPr lang="en-US" baseline="0" dirty="0" smtClean="0"/>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The operator’s view is that: an operator can program the headers that are matched on in every stage and the actions carried out on packet headers in a match-action table.</a:t>
            </a:r>
          </a:p>
          <a:p>
            <a:endParaRPr lang="en-US" baseline="0" dirty="0" smtClean="0"/>
          </a:p>
          <a:p>
            <a:r>
              <a:rPr lang="en-US" baseline="0" dirty="0" smtClean="0"/>
              <a:t>At the hardware level, a parser turns bytes from the wire into a bag of packet headers. In each pipeline stage, a match unit extracts the relevant part of the packet header as a key to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2375712"/>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Disaggregation </a:t>
            </a:r>
            <a:r>
              <a:rPr lang="en-US" smtClean="0"/>
              <a:t>improves </a:t>
            </a:r>
            <a:r>
              <a:rPr lang="en-US" smtClean="0"/>
              <a:t>flexibility and </a:t>
            </a:r>
            <a:r>
              <a:rPr lang="en-US" dirty="0" smtClean="0"/>
              <a:t>hardware </a:t>
            </a:r>
            <a:r>
              <a:rPr lang="en-US" dirty="0" smtClean="0"/>
              <a:t>utilization</a:t>
            </a:r>
            <a:endParaRPr lang="en-US" dirty="0" smtClean="0"/>
          </a:p>
          <a:p>
            <a:r>
              <a:rPr lang="en-US" dirty="0" smtClean="0"/>
              <a:t>Ongoing: Silicon implementation of </a:t>
            </a:r>
            <a:r>
              <a:rPr lang="en-US" dirty="0" err="1" smtClean="0"/>
              <a:t>dRMT</a:t>
            </a:r>
            <a:r>
              <a:rPr lang="en-US" dirty="0" smtClean="0"/>
              <a:t> in programmable </a:t>
            </a:r>
            <a:r>
              <a:rPr lang="en-US" dirty="0" smtClean="0"/>
              <a:t>NIC</a:t>
            </a:r>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3818779" y="77473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30</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11753</TotalTime>
  <Words>6992</Words>
  <Application>Microsoft Macintosh PowerPoint</Application>
  <PresentationFormat>Widescreen</PresentationFormat>
  <Paragraphs>1352</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hardware feasibility</vt:lpstr>
      <vt:lpstr>Comparing chip areas of RMT and dRMT</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2638</cp:revision>
  <dcterms:created xsi:type="dcterms:W3CDTF">2017-05-13T13:11:05Z</dcterms:created>
  <dcterms:modified xsi:type="dcterms:W3CDTF">2017-08-21T06:14:44Z</dcterms:modified>
</cp:coreProperties>
</file>