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3089"/>
  </p:normalViewPr>
  <p:slideViewPr>
    <p:cSldViewPr snapToGrid="0" snapToObjects="1" showGuides="1">
      <p:cViewPr varScale="1">
        <p:scale>
          <a:sx n="115" d="100"/>
          <a:sy n="115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dugi" charset="0"/>
                <a:ea typeface="Gadugi" charset="0"/>
                <a:cs typeface="Gadugi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9B745-43AF-5644-BED3-C205D5C8AAF1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adugi" charset="0"/>
          <a:ea typeface="Gadugi" charset="0"/>
          <a:cs typeface="Gadug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0211" y="3650165"/>
            <a:ext cx="12368463" cy="2173120"/>
          </a:xfrm>
        </p:spPr>
        <p:txBody>
          <a:bodyPr>
            <a:noAutofit/>
          </a:bodyPr>
          <a:lstStyle/>
          <a:p>
            <a:r>
              <a:rPr lang="en-US" sz="3200" dirty="0"/>
              <a:t>Sharad </a:t>
            </a:r>
            <a:r>
              <a:rPr lang="en-US" sz="3200" dirty="0" err="1"/>
              <a:t>Chole</a:t>
            </a:r>
            <a:r>
              <a:rPr lang="en-US" sz="3200" dirty="0"/>
              <a:t>, Andrew Fingerhut, Sha Ma, </a:t>
            </a:r>
            <a:r>
              <a:rPr lang="en-US" sz="3200" dirty="0" err="1"/>
              <a:t>Anirudh</a:t>
            </a:r>
            <a:r>
              <a:rPr lang="en-US" sz="3200" dirty="0"/>
              <a:t> </a:t>
            </a:r>
            <a:r>
              <a:rPr lang="en-US" sz="3200" dirty="0" err="1" smtClean="0"/>
              <a:t>Sivaraman</a:t>
            </a:r>
            <a:r>
              <a:rPr lang="en-US" sz="3200" dirty="0" smtClean="0"/>
              <a:t>,</a:t>
            </a:r>
          </a:p>
          <a:p>
            <a:r>
              <a:rPr lang="en-US" sz="3200" dirty="0" smtClean="0"/>
              <a:t>Shay </a:t>
            </a:r>
            <a:r>
              <a:rPr lang="en-US" sz="3200" dirty="0" err="1"/>
              <a:t>Vargaftik</a:t>
            </a:r>
            <a:r>
              <a:rPr lang="en-US" sz="3200" dirty="0"/>
              <a:t>, </a:t>
            </a:r>
            <a:r>
              <a:rPr lang="en-US" sz="3200" dirty="0" err="1"/>
              <a:t>Alon</a:t>
            </a:r>
            <a:r>
              <a:rPr lang="en-US" sz="3200" dirty="0"/>
              <a:t> Berger, Gal Mendelson, Mohammad </a:t>
            </a:r>
            <a:r>
              <a:rPr lang="en-US" sz="3200" dirty="0" err="1"/>
              <a:t>Alizadeh</a:t>
            </a:r>
            <a:r>
              <a:rPr lang="en-US" sz="3200" dirty="0"/>
              <a:t>, Shang-</a:t>
            </a:r>
            <a:r>
              <a:rPr lang="en-US" sz="3200" dirty="0" err="1"/>
              <a:t>Tse</a:t>
            </a:r>
            <a:r>
              <a:rPr lang="en-US" sz="3200" dirty="0"/>
              <a:t> Chuang, Isaac </a:t>
            </a:r>
            <a:r>
              <a:rPr lang="en-US" sz="3200" dirty="0" err="1"/>
              <a:t>Keslassy</a:t>
            </a:r>
            <a:r>
              <a:rPr lang="en-US" sz="3200" dirty="0"/>
              <a:t>, Ariel </a:t>
            </a:r>
            <a:r>
              <a:rPr lang="en-US" sz="3200" dirty="0" err="1"/>
              <a:t>Orda</a:t>
            </a:r>
            <a:r>
              <a:rPr lang="en-US" sz="3200" dirty="0"/>
              <a:t>, and Tom </a:t>
            </a:r>
            <a:r>
              <a:rPr lang="en-US" sz="3200" dirty="0" err="1"/>
              <a:t>Edsall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169" y="5762622"/>
            <a:ext cx="3283460" cy="73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50" y="5271818"/>
            <a:ext cx="2869482" cy="1515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214" y="5400442"/>
            <a:ext cx="3609474" cy="14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Gadugi</vt:lpstr>
      <vt:lpstr>Arial</vt:lpstr>
      <vt:lpstr>Office Theme</vt:lpstr>
      <vt:lpstr>dRMT: Disaggregated Programmable Switching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2017-05-13T13:11:05Z</dcterms:created>
  <dcterms:modified xsi:type="dcterms:W3CDTF">2017-05-13T13:22:51Z</dcterms:modified>
</cp:coreProperties>
</file>