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316" r:id="rId28"/>
    <p:sldId id="317" r:id="rId29"/>
    <p:sldId id="265" r:id="rId30"/>
    <p:sldId id="263" r:id="rId31"/>
    <p:sldId id="274" r:id="rId32"/>
    <p:sldId id="285" r:id="rId33"/>
    <p:sldId id="299" r:id="rId34"/>
    <p:sldId id="288" r:id="rId35"/>
    <p:sldId id="300" r:id="rId36"/>
    <p:sldId id="273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140848"/>
        <c:axId val="1215863984"/>
      </c:lineChart>
      <c:catAx>
        <c:axId val="121814084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15863984"/>
        <c:crosses val="autoZero"/>
        <c:auto val="1"/>
        <c:lblAlgn val="ctr"/>
        <c:lblOffset val="100"/>
        <c:noMultiLvlLbl val="0"/>
      </c:catAx>
      <c:valAx>
        <c:axId val="121586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181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/>
              <a:t>J</a:t>
            </a:r>
            <a:r>
              <a:rPr lang="en-US" sz="3200" smtClean="0"/>
              <a:t>oint </a:t>
            </a:r>
            <a:r>
              <a:rPr lang="en-US" sz="3200" dirty="0" smtClean="0"/>
              <a:t>optimization problem in general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round-robin schedules, allocation and scheduling are independent</a:t>
            </a:r>
          </a:p>
          <a:p>
            <a:pPr lvl="1"/>
            <a:r>
              <a:rPr lang="en-US" dirty="0"/>
              <a:t>Memory allocation is essentially bin packing; focus on compute </a:t>
            </a:r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6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in 16 nm excluding wires and memory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</a:t>
            </a:r>
            <a:r>
              <a:rPr lang="en-US" smtClean="0"/>
              <a:t>Implementation in </a:t>
            </a:r>
            <a:r>
              <a:rPr lang="en-US" dirty="0" smtClean="0"/>
              <a:t>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2153</Words>
  <Application>Microsoft Macintosh PowerPoint</Application>
  <PresentationFormat>Widescreen</PresentationFormat>
  <Paragraphs>838</Paragraphs>
  <Slides>38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Enforcing periodic resource constraints</vt:lpstr>
      <vt:lpstr>Evaluation: Key questions</vt:lpstr>
      <vt:lpstr>Results: switch.p4 on RMT and dRMT</vt:lpstr>
      <vt:lpstr>dRMT eliminates performance cliffs</vt:lpstr>
      <vt:lpstr>Differences in architecture relative to RMT</vt:lpstr>
      <vt:lpstr>Crossbar requirements</vt:lpstr>
      <vt:lpstr>Crossbar designs</vt:lpstr>
      <vt:lpstr>Hardware costs</vt:lpstr>
      <vt:lpstr>Hardware design for dRMT</vt:lpstr>
      <vt:lpstr>Ongoing and future work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824</cp:revision>
  <dcterms:created xsi:type="dcterms:W3CDTF">2017-05-13T13:11:05Z</dcterms:created>
  <dcterms:modified xsi:type="dcterms:W3CDTF">2017-05-17T15:58:20Z</dcterms:modified>
</cp:coreProperties>
</file>