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62" r:id="rId9"/>
    <p:sldId id="270" r:id="rId10"/>
    <p:sldId id="271" r:id="rId11"/>
    <p:sldId id="264" r:id="rId12"/>
    <p:sldId id="272" r:id="rId13"/>
    <p:sldId id="265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1165"/>
  </p:normalViewPr>
  <p:slideViewPr>
    <p:cSldViewPr snapToGrid="0" snapToObjects="1" showGuides="1">
      <p:cViewPr varScale="1">
        <p:scale>
          <a:sx n="99" d="100"/>
          <a:sy n="99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to generate by extending p4-hlir</a:t>
            </a:r>
          </a:p>
          <a:p>
            <a:endParaRPr lang="en-US" dirty="0"/>
          </a:p>
          <a:p>
            <a:r>
              <a:rPr lang="en-US" dirty="0" smtClean="0"/>
              <a:t>TODO: Insert figure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6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pPr lvl="1"/>
            <a:r>
              <a:rPr lang="en-US" dirty="0" smtClean="0"/>
              <a:t>Assign each operation a start time relative to the first operation</a:t>
            </a:r>
          </a:p>
          <a:p>
            <a:pPr lvl="1"/>
            <a:r>
              <a:rPr lang="en-US" dirty="0" smtClean="0"/>
              <a:t>Group operations into buckets based on the reminder when the operation start time is divided by 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match/action requirements in a bucket &lt;= match/action capacity</a:t>
            </a:r>
          </a:p>
          <a:p>
            <a:pPr lvl="1"/>
            <a:r>
              <a:rPr lang="en-US" dirty="0" smtClean="0"/>
              <a:t>Dependencies must be satisfied between operations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r>
              <a:rPr lang="en-US" smtClean="0"/>
              <a:t>of compilation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Result: table from 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mtClean="0"/>
              <a:t>performance cliffs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Cyclic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unused in one stage can’t be reclaimed in another</a:t>
            </a:r>
          </a:p>
          <a:p>
            <a:endParaRPr lang="en-US" dirty="0" smtClean="0"/>
          </a:p>
          <a:p>
            <a:r>
              <a:rPr lang="en-US" dirty="0" smtClean="0"/>
              <a:t>Example 1: large match-action table split over multiple stages</a:t>
            </a:r>
          </a:p>
          <a:p>
            <a:pPr lvl="1"/>
            <a:r>
              <a:rPr lang="en-US" dirty="0" smtClean="0"/>
              <a:t>Action can’t execute until last stage; preceding action units unused</a:t>
            </a:r>
          </a:p>
          <a:p>
            <a:endParaRPr lang="en-US" dirty="0" smtClean="0"/>
          </a:p>
          <a:p>
            <a:r>
              <a:rPr lang="en-US" dirty="0" smtClean="0"/>
              <a:t>Example 2: default actions</a:t>
            </a:r>
          </a:p>
          <a:p>
            <a:pPr lvl="1"/>
            <a:r>
              <a:rPr lang="en-US" dirty="0" smtClean="0"/>
              <a:t>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out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P4 program.</a:t>
            </a:r>
          </a:p>
          <a:p>
            <a:endParaRPr lang="en-US" dirty="0"/>
          </a:p>
          <a:p>
            <a:r>
              <a:rPr lang="en-US" dirty="0" smtClean="0"/>
              <a:t>Generate a periodic schedule of operations across processors without violating resource constraints (match capacity, action capacity, and memory capacity)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P4 captures coarse-grained dependencies between tables in its Table Dependency Graph; each node is a table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420</Words>
  <Application>Microsoft Macintosh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Worked out example</vt:lpstr>
      <vt:lpstr>Compiling to the dRMT architecture</vt:lpstr>
      <vt:lpstr>Compiling: fine-grained dependencies</vt:lpstr>
      <vt:lpstr>Operation Dependency Graph</vt:lpstr>
      <vt:lpstr>The compilation problem</vt:lpstr>
      <vt:lpstr>Animation of compilation</vt:lpstr>
      <vt:lpstr>Result: table from papers</vt:lpstr>
      <vt:lpstr>Results: performance cliffs</vt:lpstr>
      <vt:lpstr>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234</cp:revision>
  <dcterms:created xsi:type="dcterms:W3CDTF">2017-05-13T13:11:05Z</dcterms:created>
  <dcterms:modified xsi:type="dcterms:W3CDTF">2017-05-13T21:26:58Z</dcterms:modified>
</cp:coreProperties>
</file>