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89"/>
  </p:normalViewPr>
  <p:slideViewPr>
    <p:cSldViewPr snapToGrid="0" snapToObjects="1" showGuides="1">
      <p:cViewPr varScale="1">
        <p:scale>
          <a:sx n="115" d="100"/>
          <a:sy n="115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Need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Today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8917646" y="1681877"/>
            <a:ext cx="3056021" cy="3031958"/>
            <a:chOff x="9977016" y="2748677"/>
            <a:chExt cx="3056021" cy="3031958"/>
          </a:xfrm>
        </p:grpSpPr>
        <p:sp>
          <p:nvSpPr>
            <p:cNvPr id="47" name="Rounded Rectangle 46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353081" y="1681877"/>
            <a:ext cx="3056021" cy="3031958"/>
            <a:chOff x="9977016" y="2748677"/>
            <a:chExt cx="3056021" cy="3031958"/>
          </a:xfrm>
        </p:grpSpPr>
        <p:sp>
          <p:nvSpPr>
            <p:cNvPr id="59" name="Rounded Rectangle 58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70868" y="1681877"/>
            <a:ext cx="3056021" cy="3031958"/>
            <a:chOff x="9977016" y="2748677"/>
            <a:chExt cx="3056021" cy="3031958"/>
          </a:xfrm>
        </p:grpSpPr>
        <p:sp>
          <p:nvSpPr>
            <p:cNvPr id="70" name="Rounded Rectangle 69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7986126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45654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26598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60" idx="1"/>
          </p:cNvCxnSpPr>
          <p:nvPr/>
        </p:nvCxnSpPr>
        <p:spPr>
          <a:xfrm>
            <a:off x="3226889" y="3197856"/>
            <a:ext cx="1126192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0" idx="3"/>
            <a:endCxn id="48" idx="1"/>
          </p:cNvCxnSpPr>
          <p:nvPr/>
        </p:nvCxnSpPr>
        <p:spPr>
          <a:xfrm>
            <a:off x="7409102" y="3197856"/>
            <a:ext cx="1508544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4468" y="5151863"/>
            <a:ext cx="1069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Resources are aggregated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Every action needs to paired with a match. Wasted match capacity can not be reclaimed.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Unused </a:t>
            </a:r>
            <a:r>
              <a:rPr lang="en-US" dirty="0">
                <a:latin typeface="Gadugi" charset="0"/>
                <a:ea typeface="Gadugi" charset="0"/>
                <a:cs typeface="Gadugi" charset="0"/>
              </a:rPr>
              <a:t>m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emory in one stage can not be reclaimed by a later stage.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table that does not fit in a single stage’s memory</a:t>
            </a:r>
          </a:p>
          <a:p>
            <a:pPr lvl="1"/>
            <a:r>
              <a:rPr lang="en-US" dirty="0" smtClean="0"/>
              <a:t>Needs to be spread out over multiple stages.</a:t>
            </a:r>
          </a:p>
          <a:p>
            <a:pPr lvl="1"/>
            <a:r>
              <a:rPr lang="en-US" dirty="0" smtClean="0"/>
              <a:t>Action can’t run until the last stage, wasting preceding action units</a:t>
            </a:r>
          </a:p>
          <a:p>
            <a:pPr lvl="1"/>
            <a:endParaRPr lang="en-US" dirty="0"/>
          </a:p>
          <a:p>
            <a:r>
              <a:rPr lang="en-US" dirty="0" smtClean="0"/>
              <a:t>Performance cliffs:</a:t>
            </a:r>
          </a:p>
          <a:p>
            <a:pPr lvl="1"/>
            <a:r>
              <a:rPr lang="en-US" dirty="0" smtClean="0"/>
              <a:t>Slight </a:t>
            </a:r>
            <a:r>
              <a:rPr lang="en-US" dirty="0"/>
              <a:t>increase in requirements suddenly degrades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E.g., program needs 31 action units, only 30 available</a:t>
            </a:r>
          </a:p>
          <a:p>
            <a:pPr lvl="1"/>
            <a:r>
              <a:rPr lang="en-US" dirty="0" smtClean="0"/>
              <a:t>Pipeline degrades program’s throughput to 1/2, instead of 30/31</a:t>
            </a:r>
          </a:p>
        </p:txBody>
      </p:sp>
    </p:spTree>
    <p:extLst>
      <p:ext uri="{BB962C8B-B14F-4D97-AF65-F5344CB8AC3E}">
        <p14:creationId xmlns:p14="http://schemas.microsoft.com/office/powerpoint/2010/main" val="16482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164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Gadugi</vt:lpstr>
      <vt:lpstr>Arial</vt:lpstr>
      <vt:lpstr>Office Theme</vt:lpstr>
      <vt:lpstr>dRMT: Disaggregated Programmable Switching</vt:lpstr>
      <vt:lpstr>Programmable Switches Today</vt:lpstr>
      <vt:lpstr>Problems with aggregation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71</cp:revision>
  <dcterms:created xsi:type="dcterms:W3CDTF">2017-05-13T13:11:05Z</dcterms:created>
  <dcterms:modified xsi:type="dcterms:W3CDTF">2017-05-13T14:28:52Z</dcterms:modified>
</cp:coreProperties>
</file>