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265" r:id="rId25"/>
    <p:sldId id="327" r:id="rId26"/>
    <p:sldId id="351" r:id="rId27"/>
    <p:sldId id="353" r:id="rId28"/>
    <p:sldId id="343" r:id="rId29"/>
    <p:sldId id="346" r:id="rId30"/>
    <p:sldId id="350" r:id="rId31"/>
    <p:sldId id="352" r:id="rId32"/>
    <p:sldId id="338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0"/>
    <p:restoredTop sz="78875"/>
  </p:normalViewPr>
  <p:slideViewPr>
    <p:cSldViewPr snapToGrid="0" snapToObjects="1" showGuides="1">
      <p:cViewPr>
        <p:scale>
          <a:sx n="98" d="100"/>
          <a:sy n="98" d="100"/>
        </p:scale>
        <p:origin x="27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Switch.p4 Analysis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8384368"/>
        <c:axId val="-48379712"/>
      </c:barChart>
      <c:catAx>
        <c:axId val="-4838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379712"/>
        <c:crosses val="autoZero"/>
        <c:auto val="1"/>
        <c:lblAlgn val="ctr"/>
        <c:lblOffset val="100"/>
        <c:noMultiLvlLbl val="0"/>
      </c:catAx>
      <c:valAx>
        <c:axId val="-4837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38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Add results on random P4 DAGs as well?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match.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crisply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</a:t>
            </a:r>
            <a:r>
              <a:rPr lang="en-US" dirty="0" smtClean="0"/>
              <a:t>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We can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</a:t>
            </a:r>
            <a:r>
              <a:rPr lang="en-US" dirty="0" smtClean="0"/>
              <a:t>a </a:t>
            </a:r>
            <a:r>
              <a:rPr lang="en-US" dirty="0" smtClean="0"/>
              <a:t>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</a:t>
            </a:r>
            <a:r>
              <a:rPr lang="en-US" sz="3000" dirty="0" smtClean="0"/>
              <a:t>placement</a:t>
            </a:r>
            <a:endParaRPr lang="en-US" sz="3000" dirty="0" smtClean="0"/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</a:t>
            </a:r>
            <a:r>
              <a:rPr lang="en-US" sz="2800" dirty="0" smtClean="0">
                <a:solidFill>
                  <a:srgbClr val="0231FF"/>
                </a:solidFill>
              </a:rPr>
              <a:t>different packets every </a:t>
            </a:r>
            <a:r>
              <a:rPr lang="en-US" sz="2800" smtClean="0">
                <a:solidFill>
                  <a:srgbClr val="0231FF"/>
                </a:solidFill>
              </a:rPr>
              <a:t>cycle </a:t>
            </a:r>
            <a:r>
              <a:rPr lang="en-US" sz="2800" smtClean="0">
                <a:solidFill>
                  <a:srgbClr val="0231FF"/>
                </a:solidFill>
              </a:rPr>
              <a:t>(Inter-packet concurrency (IPC) = 1 </a:t>
            </a:r>
            <a:r>
              <a:rPr lang="en-US" sz="2800" dirty="0" smtClean="0">
                <a:solidFill>
                  <a:srgbClr val="0231FF"/>
                </a:solidFill>
              </a:rPr>
              <a:t>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</a:t>
                </a:r>
                <a:r>
                  <a:rPr lang="en-US" dirty="0" smtClean="0"/>
                  <a:t>sectors.</a:t>
                </a:r>
                <a:endParaRPr lang="en-US" dirty="0" smtClean="0"/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Enforce </a:t>
                </a:r>
                <a:r>
                  <a:rPr lang="en-US" dirty="0" smtClean="0"/>
                  <a:t>resource limits on all operations within a </a:t>
                </a:r>
                <a:r>
                  <a:rPr lang="en-US" dirty="0" smtClean="0"/>
                  <a:t>sector.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architecture: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 entire program; an RMT </a:t>
            </a:r>
            <a:r>
              <a:rPr lang="en-US" dirty="0"/>
              <a:t>stage only executes 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instruction.</a:t>
            </a:r>
          </a:p>
          <a:p>
            <a:r>
              <a:rPr lang="en-US" dirty="0" smtClean="0"/>
              <a:t>RMT instructions have 224 parallel ops;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957627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architecture: </a:t>
            </a:r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Three designs: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inflexibly, but cheap</a:t>
            </a:r>
          </a:p>
          <a:p>
            <a:pPr lvl="1"/>
            <a:r>
              <a:rPr lang="en-US" sz="2800" dirty="0" smtClean="0"/>
              <a:t>Segment crossbar: 8 parallel (32 * 32) crossbars</a:t>
            </a:r>
          </a:p>
          <a:p>
            <a:pPr lvl="2"/>
            <a:r>
              <a:rPr lang="en-US" sz="2400" dirty="0" smtClean="0"/>
              <a:t>Compromise between full and unit crossbar</a:t>
            </a:r>
          </a:p>
          <a:p>
            <a:r>
              <a:rPr lang="en-US" sz="3200" dirty="0" smtClean="0"/>
              <a:t>Segment and</a:t>
            </a:r>
            <a:r>
              <a:rPr lang="en-US" sz="3200" dirty="0" smtClean="0"/>
              <a:t> full are equivalent if tables are not split across clusters. </a:t>
            </a:r>
            <a:r>
              <a:rPr lang="en-US" sz="3200" dirty="0" err="1" smtClean="0"/>
              <a:t>dRMT</a:t>
            </a:r>
            <a:r>
              <a:rPr lang="en-US" sz="3200" dirty="0" smtClean="0"/>
              <a:t> uses a segment crossbar.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2196</Words>
  <Application>Microsoft Macintosh PowerPoint</Application>
  <PresentationFormat>Widescreen</PresentationFormat>
  <Paragraphs>788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Contributions</vt:lpstr>
      <vt:lpstr>Compiling a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Evaluation: switch.p4 on RMT and dRMT</vt:lpstr>
      <vt:lpstr>dRMT eliminates performance cliffs</vt:lpstr>
      <vt:lpstr>dRMT architecture: instruction memory</vt:lpstr>
      <vt:lpstr>dRMT architecture: crossbar</vt:lpstr>
      <vt:lpstr>Hardware area estimates (mm2)</vt:lpstr>
      <vt:lpstr>Summary</vt:lpstr>
      <vt:lpstr>Backup slides</vt:lpstr>
      <vt:lpstr>dRMT architecture: crossbar</vt:lpstr>
      <vt:lpstr>dRMT Match Action Processor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1141</cp:revision>
  <dcterms:created xsi:type="dcterms:W3CDTF">2017-05-13T13:11:05Z</dcterms:created>
  <dcterms:modified xsi:type="dcterms:W3CDTF">2017-08-11T15:37:24Z</dcterms:modified>
</cp:coreProperties>
</file>