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34"/>
    <p:restoredTop sz="58663"/>
  </p:normalViewPr>
  <p:slideViewPr>
    <p:cSldViewPr snapToGrid="0" snapToObjects="1" showGuides="1">
      <p:cViewPr>
        <p:scale>
          <a:sx n="84" d="100"/>
          <a:sy n="84" d="100"/>
        </p:scale>
        <p:origin x="1096" y="-32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1881618336"/>
        <c:axId val="1885146352"/>
      </c:scatterChart>
      <c:valAx>
        <c:axId val="188161833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85146352"/>
        <c:crosses val="autoZero"/>
        <c:crossBetween val="midCat"/>
      </c:valAx>
      <c:valAx>
        <c:axId val="1885146352"/>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81618336"/>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885096736"/>
        <c:axId val="189632907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896554880"/>
        <c:axId val="1896581200"/>
      </c:barChart>
      <c:catAx>
        <c:axId val="188509673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a:t>
                </a:r>
                <a:endParaRPr lang="en-US" sz="22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896329072"/>
        <c:crossesAt val="0.0"/>
        <c:auto val="1"/>
        <c:lblAlgn val="ctr"/>
        <c:lblOffset val="100"/>
        <c:noMultiLvlLbl val="0"/>
      </c:catAx>
      <c:valAx>
        <c:axId val="189632907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885096736"/>
        <c:crosses val="autoZero"/>
        <c:crossBetween val="between"/>
      </c:valAx>
      <c:valAx>
        <c:axId val="1896581200"/>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896554880"/>
        <c:crosses val="max"/>
        <c:crossBetween val="between"/>
      </c:valAx>
      <c:catAx>
        <c:axId val="1896554880"/>
        <c:scaling>
          <c:orientation val="minMax"/>
        </c:scaling>
        <c:delete val="1"/>
        <c:axPos val="b"/>
        <c:numFmt formatCode="General" sourceLinked="1"/>
        <c:majorTickMark val="out"/>
        <c:minorTickMark val="none"/>
        <c:tickLblPos val="nextTo"/>
        <c:crossAx val="1896581200"/>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885013728"/>
        <c:axId val="1885204736"/>
      </c:barChart>
      <c:catAx>
        <c:axId val="188501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5204736"/>
        <c:crosses val="autoZero"/>
        <c:auto val="1"/>
        <c:lblAlgn val="ctr"/>
        <c:lblOffset val="100"/>
        <c:noMultiLvlLbl val="0"/>
      </c:catAx>
      <c:valAx>
        <c:axId val="1885204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5013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respect table sizes 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a:t>
            </a:r>
            <a:r>
              <a:rPr lang="en-US" sz="3200" dirty="0">
                <a:latin typeface="Seravek" charset="0"/>
                <a:ea typeface="Seravek" charset="0"/>
                <a:cs typeface="Seravek" charset="0"/>
              </a:rPr>
              <a:t>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a:t>
            </a:r>
            <a:r>
              <a:rPr lang="en-US" sz="3200" dirty="0" smtClean="0">
                <a:latin typeface="Seravek" charset="0"/>
                <a:ea typeface="Seravek" charset="0"/>
                <a:cs typeface="Seravek" charset="0"/>
              </a:rPr>
              <a:t>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713134613"/>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11495</TotalTime>
  <Words>6086</Words>
  <Application>Microsoft Macintosh PowerPoint</Application>
  <PresentationFormat>Widescreen</PresentationFormat>
  <Paragraphs>1348</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2511</cp:revision>
  <dcterms:created xsi:type="dcterms:W3CDTF">2017-05-13T13:11:05Z</dcterms:created>
  <dcterms:modified xsi:type="dcterms:W3CDTF">2017-08-21T01:35:03Z</dcterms:modified>
</cp:coreProperties>
</file>