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597"/>
    <p:restoredTop sz="93023"/>
  </p:normalViewPr>
  <p:slideViewPr>
    <p:cSldViewPr snapToGrid="0" snapToObjects="1" showGuides="1">
      <p:cViewPr varScale="1">
        <p:scale>
          <a:sx n="60" d="100"/>
          <a:sy n="60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adugi" charset="0"/>
                <a:ea typeface="Gadugi" charset="0"/>
                <a:cs typeface="Gadugi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9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Gadugi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2017-05-13T13:11:05Z</dcterms:created>
  <dcterms:modified xsi:type="dcterms:W3CDTF">2017-05-13T13:13:56Z</dcterms:modified>
</cp:coreProperties>
</file>