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289" r:id="rId17"/>
    <p:sldId id="270" r:id="rId18"/>
    <p:sldId id="319" r:id="rId19"/>
    <p:sldId id="321" r:id="rId20"/>
    <p:sldId id="322" r:id="rId21"/>
    <p:sldId id="323" r:id="rId22"/>
    <p:sldId id="324" r:id="rId23"/>
    <p:sldId id="325" r:id="rId24"/>
    <p:sldId id="265" r:id="rId25"/>
    <p:sldId id="327" r:id="rId26"/>
    <p:sldId id="351" r:id="rId27"/>
    <p:sldId id="353" r:id="rId28"/>
    <p:sldId id="343" r:id="rId29"/>
    <p:sldId id="346" r:id="rId30"/>
    <p:sldId id="350" r:id="rId31"/>
    <p:sldId id="352" r:id="rId32"/>
    <p:sldId id="338" r:id="rId33"/>
    <p:sldId id="290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/>
    <p:restoredTop sz="75380"/>
  </p:normalViewPr>
  <p:slideViewPr>
    <p:cSldViewPr snapToGrid="0" snapToObjects="1" showGuides="1">
      <p:cViewPr>
        <p:scale>
          <a:sx n="98" d="100"/>
          <a:sy n="98" d="100"/>
        </p:scale>
        <p:origin x="1208" y="16"/>
      </p:cViewPr>
      <p:guideLst/>
    </p:cSldViewPr>
  </p:slideViewPr>
  <p:notesTextViewPr>
    <p:cViewPr>
      <p:scale>
        <a:sx n="1" d="1"/>
        <a:sy n="1" d="1"/>
      </p:scale>
      <p:origin x="0" y="-28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7321600"/>
        <c:axId val="-117031744"/>
      </c:barChart>
      <c:catAx>
        <c:axId val="-11732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031744"/>
        <c:crosses val="autoZero"/>
        <c:auto val="1"/>
        <c:lblAlgn val="ctr"/>
        <c:lblOffset val="100"/>
        <c:noMultiLvlLbl val="0"/>
      </c:catAx>
      <c:valAx>
        <c:axId val="-11703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3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slides 3 and 4, combine them here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baseline="0" dirty="0" smtClean="0"/>
          </a:p>
          <a:p>
            <a:r>
              <a:rPr lang="en-US" baseline="0" dirty="0" smtClean="0"/>
              <a:t>Summarize crossbar and instruction memory techniques here into one sentence here.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packing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clear what exactly the two problems were. Visual does not depict processor scheduling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</a:t>
            </a:r>
            <a:r>
              <a:rPr lang="en-US" dirty="0" smtClean="0"/>
              <a:t>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smtClean="0"/>
              <a:t>Could remove this slide.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 smtClean="0"/>
          </a:p>
          <a:p>
            <a:r>
              <a:rPr lang="en-US" dirty="0" smtClean="0"/>
              <a:t>There is space</a:t>
            </a:r>
            <a:r>
              <a:rPr lang="en-US" baseline="0" dirty="0" smtClean="0"/>
              <a:t> on the right in grey for the memory cluster. It’s confusing.</a:t>
            </a:r>
          </a:p>
          <a:p>
            <a:r>
              <a:rPr lang="en-US" baseline="0" dirty="0" smtClean="0"/>
              <a:t>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</a:p>
          <a:p>
            <a:r>
              <a:rPr lang="en-US" baseline="0" dirty="0" smtClean="0">
                <a:sym typeface="Wingdings"/>
              </a:rPr>
              <a:t>TODO: 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</a:p>
          <a:p>
            <a:r>
              <a:rPr lang="en-US" dirty="0" smtClean="0"/>
              <a:t>Give an example of</a:t>
            </a:r>
            <a:r>
              <a:rPr lang="en-US" baseline="0" dirty="0" smtClean="0"/>
              <a:t> a real use case with a default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there a benefit to having differently sized memory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Designed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hardware with area comparable to RMT.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baseline="-25000" dirty="0" smtClean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crossbar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Three designs: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pPr lvl="1"/>
            <a:r>
              <a:rPr lang="en-US" sz="2800" dirty="0" smtClean="0"/>
              <a:t>Segment crossbar: 8 parallel (32 * 32) crossbars</a:t>
            </a:r>
          </a:p>
          <a:p>
            <a:pPr lvl="2"/>
            <a:r>
              <a:rPr lang="en-US" sz="2400" dirty="0" smtClean="0"/>
              <a:t>Compromise between full and unit crossbar</a:t>
            </a:r>
          </a:p>
          <a:p>
            <a:r>
              <a:rPr lang="en-US" sz="3200" dirty="0" smtClean="0"/>
              <a:t>Segment and full are equivalent if tables are not split across clusters. </a:t>
            </a:r>
            <a:r>
              <a:rPr lang="en-US" sz="3200" dirty="0" err="1" smtClean="0"/>
              <a:t>dRMT</a:t>
            </a:r>
            <a:r>
              <a:rPr lang="en-US" sz="3200" dirty="0" smtClean="0"/>
              <a:t> uses a segment crossbar.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93370"/>
              </p:ext>
            </p:extLst>
          </p:nvPr>
        </p:nvGraphicFramePr>
        <p:xfrm>
          <a:off x="3116985" y="2124474"/>
          <a:ext cx="5958030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914"/>
                <a:gridCol w="2078614"/>
                <a:gridCol w="204950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/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area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2871</Words>
  <Application>Microsoft Macintosh PowerPoint</Application>
  <PresentationFormat>Widescreen</PresentationFormat>
  <Paragraphs>867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Two Key Contributions</vt:lpstr>
      <vt:lpstr>Compiling a program to dRMT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hardware: instruction memory</vt:lpstr>
      <vt:lpstr>dRMT hardware: crossbar</vt:lpstr>
      <vt:lpstr>Hardware area estimates (mm2)</vt:lpstr>
      <vt:lpstr>Summary</vt:lpstr>
      <vt:lpstr>Backup slides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1256</cp:revision>
  <dcterms:created xsi:type="dcterms:W3CDTF">2017-05-13T13:11:05Z</dcterms:created>
  <dcterms:modified xsi:type="dcterms:W3CDTF">2017-08-11T18:35:49Z</dcterms:modified>
</cp:coreProperties>
</file>