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65" r:id="rId28"/>
    <p:sldId id="263" r:id="rId29"/>
    <p:sldId id="288" r:id="rId30"/>
    <p:sldId id="273" r:id="rId31"/>
    <p:sldId id="317" r:id="rId32"/>
    <p:sldId id="318" r:id="rId33"/>
    <p:sldId id="319" r:id="rId34"/>
    <p:sldId id="320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023"/>
  </p:normalViewPr>
  <p:slideViewPr>
    <p:cSldViewPr snapToGrid="0" snapToObjects="1" showGuides="1">
      <p:cViewPr>
        <p:scale>
          <a:sx n="98" d="100"/>
          <a:sy n="98" d="100"/>
        </p:scale>
        <p:origin x="-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2030368"/>
        <c:axId val="862035008"/>
      </c:lineChart>
      <c:catAx>
        <c:axId val="86203036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862035008"/>
        <c:crosses val="autoZero"/>
        <c:auto val="1"/>
        <c:lblAlgn val="ctr"/>
        <c:lblOffset val="100"/>
        <c:noMultiLvlLbl val="0"/>
      </c:catAx>
      <c:valAx>
        <c:axId val="86203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86203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</a:t>
            </a:r>
            <a:r>
              <a:rPr lang="en-US" smtClean="0"/>
              <a:t>crossbar area, etc.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RMT, each </a:t>
            </a:r>
            <a:r>
              <a:rPr lang="en-US" dirty="0" err="1"/>
              <a:t>dRMT</a:t>
            </a:r>
            <a:r>
              <a:rPr lang="en-US" dirty="0"/>
              <a:t> processor needs to store full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Need to optimize hardware design</a:t>
            </a:r>
          </a:p>
          <a:p>
            <a:pPr lvl="1"/>
            <a:r>
              <a:rPr lang="en-US" dirty="0"/>
              <a:t>Reduce the number of parallel action fields in a single VLIW from 224 to 32</a:t>
            </a:r>
          </a:p>
          <a:p>
            <a:pPr lvl="1"/>
            <a:r>
              <a:rPr lang="en-US" dirty="0"/>
              <a:t>Empirically sufficient on </a:t>
            </a:r>
            <a:r>
              <a:rPr lang="en-US" dirty="0" smtClean="0"/>
              <a:t>switch.p4</a:t>
            </a:r>
          </a:p>
          <a:p>
            <a:endParaRPr lang="en-US" dirty="0"/>
          </a:p>
          <a:p>
            <a:r>
              <a:rPr lang="en-US" dirty="0" smtClean="0"/>
              <a:t>Hardware area estimates 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Roughly comparable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appearing at SIGCOMM 2017</a:t>
            </a:r>
          </a:p>
          <a:p>
            <a:endParaRPr lang="en-US" dirty="0" smtClean="0"/>
          </a:p>
          <a:p>
            <a:r>
              <a:rPr lang="en-US" dirty="0" smtClean="0"/>
              <a:t>Ongoing work: Implementation in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smtClean="0"/>
              <a:t>dRMT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94223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838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2247</Words>
  <Application>Microsoft Macintosh PowerPoint</Application>
  <PresentationFormat>Widescreen</PresentationFormat>
  <Paragraphs>851</Paragraphs>
  <Slides>38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Results: switch.p4 on RMT and dRMT</vt:lpstr>
      <vt:lpstr>dRMT eliminates performance cliffs</vt:lpstr>
      <vt:lpstr>Hardware feasibility analysis</vt:lpstr>
      <vt:lpstr>Ongoing and future work</vt:lpstr>
      <vt:lpstr>Evaluation: Key questions</vt:lpstr>
      <vt:lpstr>Differences in architecture relative to RMT</vt:lpstr>
      <vt:lpstr>Crossbar requirements</vt:lpstr>
      <vt:lpstr>Crossbar designs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856</cp:revision>
  <dcterms:created xsi:type="dcterms:W3CDTF">2017-05-13T13:11:05Z</dcterms:created>
  <dcterms:modified xsi:type="dcterms:W3CDTF">2017-05-17T18:29:17Z</dcterms:modified>
</cp:coreProperties>
</file>