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89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317" r:id="rId28"/>
    <p:sldId id="265" r:id="rId29"/>
    <p:sldId id="263" r:id="rId30"/>
    <p:sldId id="274" r:id="rId31"/>
    <p:sldId id="285" r:id="rId32"/>
    <p:sldId id="299" r:id="rId33"/>
    <p:sldId id="288" r:id="rId34"/>
    <p:sldId id="273" r:id="rId35"/>
    <p:sldId id="316" r:id="rId36"/>
    <p:sldId id="300" r:id="rId37"/>
    <p:sldId id="304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1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1237968"/>
        <c:axId val="1220837264"/>
      </c:lineChart>
      <c:catAx>
        <c:axId val="1221237968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20837264"/>
        <c:crosses val="autoZero"/>
        <c:auto val="1"/>
        <c:lblAlgn val="ctr"/>
        <c:lblOffset val="100"/>
        <c:noMultiLvlLbl val="0"/>
      </c:catAx>
      <c:valAx>
        <c:axId val="122083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2123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mention thread count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add table from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 dirty="0"/>
              <a:t>J</a:t>
            </a:r>
            <a:r>
              <a:rPr lang="en-US" sz="3200" dirty="0" smtClean="0"/>
              <a:t>oint optimization problem in general</a:t>
            </a:r>
          </a:p>
          <a:p>
            <a:pPr lvl="1"/>
            <a:r>
              <a:rPr lang="en-US" dirty="0" smtClean="0"/>
              <a:t>Crossbar decouples the compute and memory problems so long as:</a:t>
            </a:r>
          </a:p>
          <a:p>
            <a:pPr lvl="2"/>
            <a:r>
              <a:rPr lang="en-US" dirty="0" smtClean="0"/>
              <a:t>Compute schedule satisfies constraints on crossbar send side</a:t>
            </a:r>
          </a:p>
          <a:p>
            <a:pPr lvl="2"/>
            <a:r>
              <a:rPr lang="en-US" dirty="0" smtClean="0"/>
              <a:t>Table placement satisfies constraints on receive side (bin packing)</a:t>
            </a:r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6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architecture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smtClean="0"/>
              <a:t>cost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smtClean="0"/>
              <a:t>area estimates </a:t>
            </a:r>
            <a:r>
              <a:rPr lang="en-US" dirty="0" smtClean="0"/>
              <a:t>in 16 nm excluding </a:t>
            </a:r>
            <a:r>
              <a:rPr lang="en-US" dirty="0" err="1" smtClean="0"/>
              <a:t>SerDes</a:t>
            </a:r>
            <a:r>
              <a:rPr lang="en-US" dirty="0" smtClean="0"/>
              <a:t> </a:t>
            </a:r>
            <a:r>
              <a:rPr lang="en-US" dirty="0" smtClean="0"/>
              <a:t>and memory</a:t>
            </a:r>
          </a:p>
          <a:p>
            <a:pPr lvl="1"/>
            <a:r>
              <a:rPr lang="en-US" dirty="0" smtClean="0"/>
              <a:t>32-stage RMT: 39.8 square </a:t>
            </a:r>
            <a:r>
              <a:rPr lang="en-US" dirty="0" smtClean="0"/>
              <a:t>mm (based on RMT estimates at 28 nm, scaled down to 16 nm)</a:t>
            </a:r>
            <a:endParaRPr lang="en-US" dirty="0" smtClean="0"/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</a:t>
            </a:r>
            <a:r>
              <a:rPr lang="en-US" smtClean="0"/>
              <a:t>Implementation in </a:t>
            </a:r>
            <a:r>
              <a:rPr lang="en-US" dirty="0" smtClean="0"/>
              <a:t>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2219</Words>
  <Application>Microsoft Macintosh PowerPoint</Application>
  <PresentationFormat>Widescreen</PresentationFormat>
  <Paragraphs>843</Paragraphs>
  <Slides>38</Slides>
  <Notes>22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Evaluation: Key questions</vt:lpstr>
      <vt:lpstr>Results: switch.p4 on RMT and dRMT</vt:lpstr>
      <vt:lpstr>dRMT eliminates performance cliffs</vt:lpstr>
      <vt:lpstr>Differences in architecture relative to RMT</vt:lpstr>
      <vt:lpstr>Crossbar requirements</vt:lpstr>
      <vt:lpstr>Crossbar designs</vt:lpstr>
      <vt:lpstr>Hardware cost estimates</vt:lpstr>
      <vt:lpstr>Ongoing and future work</vt:lpstr>
      <vt:lpstr>Enforcing periodic resource constraints</vt:lpstr>
      <vt:lpstr>Hardware design for dRMT</vt:lpstr>
      <vt:lpstr>Problems with RMT Architecture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841</cp:revision>
  <dcterms:created xsi:type="dcterms:W3CDTF">2017-05-13T13:11:05Z</dcterms:created>
  <dcterms:modified xsi:type="dcterms:W3CDTF">2017-05-17T16:35:45Z</dcterms:modified>
</cp:coreProperties>
</file>