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81" r:id="rId27"/>
    <p:sldId id="353" r:id="rId28"/>
    <p:sldId id="355" r:id="rId29"/>
    <p:sldId id="343" r:id="rId30"/>
    <p:sldId id="346" r:id="rId31"/>
    <p:sldId id="350" r:id="rId32"/>
    <p:sldId id="327" r:id="rId33"/>
    <p:sldId id="375" r:id="rId34"/>
    <p:sldId id="376" r:id="rId35"/>
    <p:sldId id="368" r:id="rId36"/>
    <p:sldId id="365" r:id="rId37"/>
    <p:sldId id="351" r:id="rId38"/>
    <p:sldId id="352" r:id="rId39"/>
    <p:sldId id="338" r:id="rId40"/>
    <p:sldId id="31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79939"/>
  </p:normalViewPr>
  <p:slideViewPr>
    <p:cSldViewPr snapToGrid="0" snapToObjects="1" showGuides="1">
      <p:cViewPr>
        <p:scale>
          <a:sx n="75" d="100"/>
          <a:sy n="75" d="100"/>
        </p:scale>
        <p:origin x="9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none"/>
          </c:marker>
          <c:xVal>
            <c:numRef>
              <c:f>'[Chart in Microsoft Office PowerPoint]Sheet1'!$A$2:$A$32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'[Chart in Microsoft Office PowerPoint]Sheet1'!$B$2:$B$32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'[Chart in Microsoft Office PowerPoint]Sheet1'!$A$2:$A$32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'[Chart in Microsoft Office PowerPoint]Sheet1'!$C$2:$C$32</c:f>
              <c:numCache>
                <c:formatCode>0.00</c:formatCode>
                <c:ptCount val="31"/>
                <c:pt idx="0">
                  <c:v>0.142857142857143</c:v>
                </c:pt>
                <c:pt idx="1">
                  <c:v>0.14</c:v>
                </c:pt>
                <c:pt idx="2">
                  <c:v>0.285714285714286</c:v>
                </c:pt>
                <c:pt idx="3">
                  <c:v>0.29</c:v>
                </c:pt>
                <c:pt idx="4">
                  <c:v>0.428571428571429</c:v>
                </c:pt>
                <c:pt idx="5">
                  <c:v>0.43</c:v>
                </c:pt>
                <c:pt idx="6">
                  <c:v>0.571428571428571</c:v>
                </c:pt>
                <c:pt idx="7">
                  <c:v>0.57</c:v>
                </c:pt>
                <c:pt idx="8">
                  <c:v>0.714285714285714</c:v>
                </c:pt>
                <c:pt idx="9">
                  <c:v>0.71</c:v>
                </c:pt>
                <c:pt idx="10">
                  <c:v>0.857142857142857</c:v>
                </c:pt>
                <c:pt idx="11">
                  <c:v>0.86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734544"/>
        <c:axId val="1480872832"/>
      </c:scatterChart>
      <c:valAx>
        <c:axId val="110373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>
            <c:manualLayout>
              <c:xMode val="edge"/>
              <c:yMode val="edge"/>
              <c:x val="0.499074336271484"/>
              <c:y val="0.7819054729381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872832"/>
        <c:crosses val="autoZero"/>
        <c:crossBetween val="midCat"/>
      </c:valAx>
      <c:valAx>
        <c:axId val="14808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Packets</a:t>
                </a:r>
              </a:p>
              <a:p>
                <a:pPr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per cycle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734544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01101173943834"/>
          <c:y val="0.54723628150244"/>
          <c:w val="0.249113420498555"/>
          <c:h val="0.0933886553340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6568656"/>
        <c:axId val="1236575904"/>
      </c:barChart>
      <c:catAx>
        <c:axId val="1236568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75904"/>
        <c:crosses val="autoZero"/>
        <c:auto val="1"/>
        <c:lblAlgn val="ctr"/>
        <c:lblOffset val="100"/>
        <c:noMultiLvlLbl val="0"/>
      </c:catAx>
      <c:valAx>
        <c:axId val="123657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6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Sheet1!$B$3:$B$33</c:f>
              <c:numCache>
                <c:formatCode>0.00</c:formatCode>
                <c:ptCount val="31"/>
                <c:pt idx="0">
                  <c:v>0.0833333333333333</c:v>
                </c:pt>
                <c:pt idx="1">
                  <c:v>0.0833333333333333</c:v>
                </c:pt>
                <c:pt idx="2">
                  <c:v>0.166666666666667</c:v>
                </c:pt>
                <c:pt idx="3">
                  <c:v>0.166666666666667</c:v>
                </c:pt>
                <c:pt idx="4">
                  <c:v>0.25</c:v>
                </c:pt>
                <c:pt idx="5">
                  <c:v>0.25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Sheet1!$C$2:$C$33</c:f>
              <c:numCache>
                <c:formatCode>0.00</c:formatCode>
                <c:ptCount val="32"/>
                <c:pt idx="0">
                  <c:v>0.142857142857143</c:v>
                </c:pt>
                <c:pt idx="1">
                  <c:v>0.14</c:v>
                </c:pt>
                <c:pt idx="2">
                  <c:v>0.285714285714286</c:v>
                </c:pt>
                <c:pt idx="3">
                  <c:v>0.29</c:v>
                </c:pt>
                <c:pt idx="4">
                  <c:v>0.428571428571429</c:v>
                </c:pt>
                <c:pt idx="5">
                  <c:v>0.43</c:v>
                </c:pt>
                <c:pt idx="6">
                  <c:v>0.571428571428571</c:v>
                </c:pt>
                <c:pt idx="7">
                  <c:v>0.57</c:v>
                </c:pt>
                <c:pt idx="8">
                  <c:v>0.714285714285714</c:v>
                </c:pt>
                <c:pt idx="9">
                  <c:v>0.71</c:v>
                </c:pt>
                <c:pt idx="10">
                  <c:v>0.857142857142857</c:v>
                </c:pt>
                <c:pt idx="11">
                  <c:v>0.86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664448"/>
        <c:axId val="1529682720"/>
      </c:scatterChart>
      <c:valAx>
        <c:axId val="144466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682720"/>
        <c:crosses val="autoZero"/>
        <c:crossBetween val="midCat"/>
      </c:valAx>
      <c:valAx>
        <c:axId val="15296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Packets</a:t>
                </a:r>
              </a:p>
              <a:p>
                <a:pPr>
                  <a:defRPr/>
                </a:pPr>
                <a:r>
                  <a:rPr lang="en-US" sz="2400" dirty="0" smtClean="0"/>
                  <a:t>per cycle</a:t>
                </a:r>
                <a:endParaRPr lang="en-US" sz="2400" baseline="30000" dirty="0" smtClean="0"/>
              </a:p>
            </c:rich>
          </c:tx>
          <c:layout>
            <c:manualLayout>
              <c:xMode val="edge"/>
              <c:yMode val="edge"/>
              <c:x val="0.0092845838258407"/>
              <c:y val="0.364012001965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66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530416"/>
        <c:axId val="1236775200"/>
      </c:barChart>
      <c:catAx>
        <c:axId val="123653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775200"/>
        <c:crosses val="autoZero"/>
        <c:auto val="1"/>
        <c:lblAlgn val="ctr"/>
        <c:lblOffset val="100"/>
        <c:noMultiLvlLbl val="0"/>
      </c:catAx>
      <c:valAx>
        <c:axId val="12367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98965"/>
              </p:ext>
            </p:extLst>
          </p:nvPr>
        </p:nvGraphicFramePr>
        <p:xfrm>
          <a:off x="948267" y="1168401"/>
          <a:ext cx="10295467" cy="568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6012196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79906901"/>
              </p:ext>
            </p:extLst>
          </p:nvPr>
        </p:nvGraphicFramePr>
        <p:xfrm>
          <a:off x="718458" y="1104570"/>
          <a:ext cx="10567850" cy="476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10553</TotalTime>
  <Words>2999</Words>
  <Application>Microsoft Macintosh PowerPoint</Application>
  <PresentationFormat>Widescreen</PresentationFormat>
  <Paragraphs>1004</Paragraphs>
  <Slides>41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eliminates performance cliffs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1764</cp:revision>
  <dcterms:created xsi:type="dcterms:W3CDTF">2017-05-13T13:11:05Z</dcterms:created>
  <dcterms:modified xsi:type="dcterms:W3CDTF">2017-08-17T22:23:09Z</dcterms:modified>
</cp:coreProperties>
</file>