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373" r:id="rId22"/>
    <p:sldId id="377" r:id="rId23"/>
    <p:sldId id="378" r:id="rId24"/>
    <p:sldId id="379" r:id="rId25"/>
    <p:sldId id="380" r:id="rId26"/>
    <p:sldId id="381" r:id="rId27"/>
    <p:sldId id="353" r:id="rId28"/>
    <p:sldId id="355" r:id="rId29"/>
    <p:sldId id="343" r:id="rId30"/>
    <p:sldId id="346" r:id="rId31"/>
    <p:sldId id="350" r:id="rId32"/>
    <p:sldId id="327" r:id="rId33"/>
    <p:sldId id="375" r:id="rId34"/>
    <p:sldId id="376" r:id="rId35"/>
    <p:sldId id="368" r:id="rId36"/>
    <p:sldId id="365" r:id="rId37"/>
    <p:sldId id="351" r:id="rId38"/>
    <p:sldId id="352" r:id="rId39"/>
    <p:sldId id="338" r:id="rId40"/>
    <p:sldId id="316" r:id="rId41"/>
    <p:sldId id="3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/>
    <p:restoredTop sz="79939"/>
  </p:normalViewPr>
  <p:slideViewPr>
    <p:cSldViewPr snapToGrid="0" snapToObjects="1" showGuides="1">
      <p:cViewPr>
        <p:scale>
          <a:sx n="75" d="100"/>
          <a:sy n="75" d="100"/>
        </p:scale>
        <p:origin x="9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nirudh/drmt_talk/cliff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x"/>
            <c:size val="12"/>
            <c:spPr>
              <a:solidFill>
                <a:srgbClr val="0432FF"/>
              </a:solidFill>
              <a:ln w="9525">
                <a:solidFill>
                  <a:srgbClr val="0432FF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Sheet1!$C$2:$C$32</c:f>
              <c:numCache>
                <c:formatCode>0.00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Sheet1!$D$2:$D$32</c:f>
              <c:numCache>
                <c:formatCode>0.00</c:formatCode>
                <c:ptCount val="31"/>
                <c:pt idx="0">
                  <c:v>0.14</c:v>
                </c:pt>
                <c:pt idx="1">
                  <c:v>0.29</c:v>
                </c:pt>
                <c:pt idx="2">
                  <c:v>0.43</c:v>
                </c:pt>
                <c:pt idx="3">
                  <c:v>0.57</c:v>
                </c:pt>
                <c:pt idx="4">
                  <c:v>0.71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2900544"/>
        <c:axId val="1181581408"/>
      </c:scatterChart>
      <c:valAx>
        <c:axId val="146290054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581408"/>
        <c:crosses val="autoZero"/>
        <c:crossBetween val="midCat"/>
      </c:valAx>
      <c:valAx>
        <c:axId val="11815814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err="1" smtClean="0">
                    <a:solidFill>
                      <a:schemeClr val="tx1"/>
                    </a:solidFill>
                  </a:rPr>
                  <a:t>Pkts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defRPr sz="2800" b="1"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/cycle</a:t>
                </a:r>
                <a:endParaRPr lang="en-US" sz="2800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900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177087874919"/>
          <c:y val="0.475082682227017"/>
          <c:w val="0.193622198231932"/>
          <c:h val="0.0921544278330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9044832"/>
        <c:axId val="1538335184"/>
      </c:barChart>
      <c:catAx>
        <c:axId val="152904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335184"/>
        <c:crosses val="autoZero"/>
        <c:auto val="1"/>
        <c:lblAlgn val="ctr"/>
        <c:lblOffset val="100"/>
        <c:noMultiLvlLbl val="0"/>
      </c:catAx>
      <c:valAx>
        <c:axId val="153833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04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Sheet1!$B$3:$B$33</c:f>
              <c:numCache>
                <c:formatCode>0.00</c:formatCode>
                <c:ptCount val="31"/>
                <c:pt idx="0">
                  <c:v>0.0833333333333333</c:v>
                </c:pt>
                <c:pt idx="1">
                  <c:v>0.0833333333333333</c:v>
                </c:pt>
                <c:pt idx="2">
                  <c:v>0.166666666666667</c:v>
                </c:pt>
                <c:pt idx="3">
                  <c:v>0.166666666666667</c:v>
                </c:pt>
                <c:pt idx="4">
                  <c:v>0.25</c:v>
                </c:pt>
                <c:pt idx="5">
                  <c:v>0.25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Sheet1!$C$2:$C$33</c:f>
              <c:numCache>
                <c:formatCode>0.00</c:formatCode>
                <c:ptCount val="32"/>
                <c:pt idx="0">
                  <c:v>0.142857142857143</c:v>
                </c:pt>
                <c:pt idx="1">
                  <c:v>0.14</c:v>
                </c:pt>
                <c:pt idx="2">
                  <c:v>0.285714285714286</c:v>
                </c:pt>
                <c:pt idx="3">
                  <c:v>0.29</c:v>
                </c:pt>
                <c:pt idx="4">
                  <c:v>0.428571428571429</c:v>
                </c:pt>
                <c:pt idx="5">
                  <c:v>0.43</c:v>
                </c:pt>
                <c:pt idx="6">
                  <c:v>0.571428571428571</c:v>
                </c:pt>
                <c:pt idx="7">
                  <c:v>0.57</c:v>
                </c:pt>
                <c:pt idx="8">
                  <c:v>0.714285714285714</c:v>
                </c:pt>
                <c:pt idx="9">
                  <c:v>0.71</c:v>
                </c:pt>
                <c:pt idx="10">
                  <c:v>0.857142857142857</c:v>
                </c:pt>
                <c:pt idx="11">
                  <c:v>0.86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790784"/>
        <c:axId val="1215798832"/>
      </c:scatterChart>
      <c:valAx>
        <c:axId val="121579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798832"/>
        <c:crosses val="autoZero"/>
        <c:crossBetween val="midCat"/>
      </c:valAx>
      <c:valAx>
        <c:axId val="121579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Packets</a:t>
                </a:r>
              </a:p>
              <a:p>
                <a:pPr>
                  <a:defRPr/>
                </a:pPr>
                <a:r>
                  <a:rPr lang="en-US" sz="2400" dirty="0" smtClean="0"/>
                  <a:t>per cycle</a:t>
                </a:r>
                <a:endParaRPr lang="en-US" sz="2400" baseline="30000" dirty="0" smtClean="0"/>
              </a:p>
            </c:rich>
          </c:tx>
          <c:layout>
            <c:manualLayout>
              <c:xMode val="edge"/>
              <c:yMode val="edge"/>
              <c:x val="0.0092845838258407"/>
              <c:y val="0.364012001965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790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span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1467696"/>
        <c:axId val="1587568032"/>
      </c:barChart>
      <c:catAx>
        <c:axId val="118146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568032"/>
        <c:crosses val="autoZero"/>
        <c:auto val="1"/>
        <c:lblAlgn val="ctr"/>
        <c:lblOffset val="100"/>
        <c:noMultiLvlLbl val="0"/>
      </c:catAx>
      <c:valAx>
        <c:axId val="158756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46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878699"/>
              </p:ext>
            </p:extLst>
          </p:nvPr>
        </p:nvGraphicFramePr>
        <p:xfrm>
          <a:off x="-135467" y="1540933"/>
          <a:ext cx="12208933" cy="494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6012196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79906901"/>
              </p:ext>
            </p:extLst>
          </p:nvPr>
        </p:nvGraphicFramePr>
        <p:xfrm>
          <a:off x="718458" y="1104570"/>
          <a:ext cx="10567850" cy="476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10567</TotalTime>
  <Words>2999</Words>
  <Application>Microsoft Macintosh PowerPoint</Application>
  <PresentationFormat>Widescreen</PresentationFormat>
  <Paragraphs>1004</Paragraphs>
  <Slides>41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dRMT eliminates performance cliffs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1766</cp:revision>
  <dcterms:created xsi:type="dcterms:W3CDTF">2017-05-13T13:11:05Z</dcterms:created>
  <dcterms:modified xsi:type="dcterms:W3CDTF">2017-08-17T22:43:08Z</dcterms:modified>
</cp:coreProperties>
</file>