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289" r:id="rId16"/>
    <p:sldId id="319" r:id="rId17"/>
    <p:sldId id="321" r:id="rId18"/>
    <p:sldId id="322" r:id="rId19"/>
    <p:sldId id="323" r:id="rId20"/>
    <p:sldId id="324" r:id="rId21"/>
    <p:sldId id="325" r:id="rId22"/>
    <p:sldId id="265" r:id="rId23"/>
    <p:sldId id="357" r:id="rId24"/>
    <p:sldId id="327" r:id="rId25"/>
    <p:sldId id="353" r:id="rId26"/>
    <p:sldId id="355" r:id="rId27"/>
    <p:sldId id="343" r:id="rId28"/>
    <p:sldId id="346" r:id="rId29"/>
    <p:sldId id="350" r:id="rId30"/>
    <p:sldId id="365" r:id="rId31"/>
    <p:sldId id="290" r:id="rId32"/>
    <p:sldId id="351" r:id="rId33"/>
    <p:sldId id="352" r:id="rId34"/>
    <p:sldId id="338" r:id="rId35"/>
    <p:sldId id="316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8"/>
    <p:restoredTop sz="79939"/>
  </p:normalViewPr>
  <p:slideViewPr>
    <p:cSldViewPr snapToGrid="0" snapToObjects="1" showGuides="1">
      <p:cViewPr>
        <p:scale>
          <a:sx n="82" d="100"/>
          <a:sy n="82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5688000"/>
        <c:axId val="1540572576"/>
      </c:barChart>
      <c:catAx>
        <c:axId val="1505688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572576"/>
        <c:crosses val="autoZero"/>
        <c:auto val="1"/>
        <c:lblAlgn val="ctr"/>
        <c:lblOffset val="100"/>
        <c:noMultiLvlLbl val="0"/>
      </c:catAx>
      <c:valAx>
        <c:axId val="154057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68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9133552"/>
        <c:axId val="1529128064"/>
      </c:barChart>
      <c:catAx>
        <c:axId val="15291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128064"/>
        <c:crosses val="autoZero"/>
        <c:auto val="1"/>
        <c:lblAlgn val="ctr"/>
        <c:lblOffset val="100"/>
        <c:noMultiLvlLbl val="0"/>
      </c:catAx>
      <c:valAx>
        <c:axId val="15291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13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</a:t>
            </a:r>
            <a:r>
              <a:rPr lang="en-US" baseline="0" dirty="0" smtClean="0"/>
              <a:t>packet stays at one </a:t>
            </a:r>
            <a:r>
              <a:rPr lang="en-US" baseline="0" dirty="0" smtClean="0"/>
              <a:t>processor and does not move around.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</a:t>
            </a:r>
            <a:r>
              <a:rPr lang="en-US" dirty="0" smtClean="0">
                <a:solidFill>
                  <a:srgbClr val="0231FF"/>
                </a:solidFill>
              </a:rPr>
              <a:t>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</a:t>
            </a:r>
            <a:r>
              <a:rPr lang="en-US" sz="3200" dirty="0" smtClean="0"/>
              <a:t>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schedules programs to eliminate contention.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Needs fewer 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RMT, scheduling and placement are coupled</a:t>
            </a:r>
          </a:p>
          <a:p>
            <a:endParaRPr lang="en-US" dirty="0"/>
          </a:p>
          <a:p>
            <a:r>
              <a:rPr lang="en-US" dirty="0" err="1" smtClean="0"/>
              <a:t>dRMT’s</a:t>
            </a:r>
            <a:r>
              <a:rPr lang="en-US" dirty="0" smtClean="0"/>
              <a:t> crossbar decouples them into independent problems, if: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</a:t>
            </a:r>
          </a:p>
          <a:p>
            <a:endParaRPr lang="en-US" dirty="0"/>
          </a:p>
          <a:p>
            <a:r>
              <a:rPr lang="en-US" dirty="0" smtClean="0"/>
              <a:t>Focus on processor scheduling here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</a:t>
            </a:r>
            <a:r>
              <a:rPr lang="en-US" dirty="0" smtClean="0"/>
              <a:t>., RMT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</a:t>
            </a:r>
            <a:r>
              <a:rPr lang="en-US" dirty="0" smtClean="0"/>
              <a:t>spanning </a:t>
            </a:r>
            <a:r>
              <a:rPr lang="en-US" dirty="0" smtClean="0"/>
              <a:t>two </a:t>
            </a:r>
            <a:r>
              <a:rPr lang="en-US" dirty="0" smtClean="0"/>
              <a:t>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</a:t>
            </a:r>
            <a:r>
              <a:rPr lang="en-US" sz="3200" dirty="0" smtClean="0"/>
              <a:t>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</a:t>
              </a:r>
              <a:r>
                <a:rPr lang="en-US" sz="2200" dirty="0" smtClean="0"/>
                <a:t>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  <a:endParaRPr lang="en-US" sz="2200" dirty="0" smtClean="0"/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2785</Words>
  <Application>Microsoft Macintosh PowerPoint</Application>
  <PresentationFormat>Widescreen</PresentationFormat>
  <Paragraphs>918</Paragraphs>
  <Slides>36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Scheduling Constraints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Extracting dependencies from P4 programs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1623</cp:revision>
  <dcterms:created xsi:type="dcterms:W3CDTF">2017-05-13T13:11:05Z</dcterms:created>
  <dcterms:modified xsi:type="dcterms:W3CDTF">2017-08-17T12:58:41Z</dcterms:modified>
</cp:coreProperties>
</file>