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49" r:id="rId15"/>
    <p:sldId id="289" r:id="rId16"/>
    <p:sldId id="270" r:id="rId17"/>
    <p:sldId id="319" r:id="rId18"/>
    <p:sldId id="321" r:id="rId19"/>
    <p:sldId id="322" r:id="rId20"/>
    <p:sldId id="323" r:id="rId21"/>
    <p:sldId id="324" r:id="rId22"/>
    <p:sldId id="325" r:id="rId23"/>
    <p:sldId id="290" r:id="rId24"/>
    <p:sldId id="265" r:id="rId25"/>
    <p:sldId id="327" r:id="rId26"/>
    <p:sldId id="338" r:id="rId27"/>
    <p:sldId id="343" r:id="rId28"/>
    <p:sldId id="346" r:id="rId29"/>
    <p:sldId id="350" r:id="rId30"/>
    <p:sldId id="316" r:id="rId31"/>
    <p:sldId id="3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/>
    <p:restoredTop sz="78820"/>
  </p:normalViewPr>
  <p:slideViewPr>
    <p:cSldViewPr snapToGrid="0" snapToObjects="1" showGuides="1">
      <p:cViewPr>
        <p:scale>
          <a:sx n="98" d="100"/>
          <a:sy n="98" d="100"/>
        </p:scale>
        <p:origin x="1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provide more intuition for this decoupling.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 Add results on random P4 DAGs as well?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removing slide on tables without a match.</a:t>
            </a:r>
            <a:r>
              <a:rPr lang="en-US" baseline="0" dirty="0" smtClean="0"/>
              <a:t> Technically, we can pack this with another program that *does* use the match.</a:t>
            </a:r>
            <a:endParaRPr lang="en-US" baseline="0" dirty="0" smtClean="0">
              <a:sym typeface="Wingdings"/>
            </a:endParaRP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We can schedule system at compile time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3908244" cy="479848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Table Placement</a:t>
            </a:r>
          </a:p>
          <a:p>
            <a:endParaRPr lang="en-US" sz="3600" dirty="0" smtClean="0"/>
          </a:p>
          <a:p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 smtClean="0"/>
          </a:p>
          <a:p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IPC packets per cycle   (IPC=1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 cycles 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=22)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 </a:t>
            </a:r>
            <a:r>
              <a:rPr lang="en-US" sz="3000" dirty="0">
                <a:solidFill>
                  <a:srgbClr val="0231FF"/>
                </a:solidFill>
              </a:rPr>
              <a:t>cycles </a:t>
            </a:r>
            <a:r>
              <a:rPr lang="en-US" sz="3000" dirty="0" smtClean="0">
                <a:solidFill>
                  <a:srgbClr val="0231FF"/>
                </a:solidFill>
              </a:rPr>
              <a:t>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=2</a:t>
            </a:r>
            <a:r>
              <a:rPr lang="en-US" sz="3000" dirty="0">
                <a:solidFill>
                  <a:srgbClr val="0231FF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183040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31515"/>
              </p:ext>
            </p:extLst>
          </p:nvPr>
        </p:nvGraphicFramePr>
        <p:xfrm>
          <a:off x="979715" y="2268166"/>
          <a:ext cx="10580914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449"/>
                <a:gridCol w="2146242"/>
                <a:gridCol w="2312859"/>
                <a:gridCol w="2116182"/>
                <a:gridCol w="211618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Cross</a:t>
                      </a:r>
                      <a:r>
                        <a:rPr lang="en-US" sz="2400" baseline="0" dirty="0" smtClean="0"/>
                        <a:t>bar with 32 memory clusters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dRMT(IPC=1)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0.857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1.740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cost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23" idx="4"/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4" idx="4"/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9793</TotalTime>
  <Words>1986</Words>
  <Application>Microsoft Macintosh PowerPoint</Application>
  <PresentationFormat>Widescreen</PresentationFormat>
  <Paragraphs>761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Contributions</vt:lpstr>
      <vt:lpstr>Compiling a P4 program to dRMT</vt:lpstr>
      <vt:lpstr>Scheduling Constraints</vt:lpstr>
      <vt:lpstr>Modeling dependencies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ILP formulation of scheduling problem</vt:lpstr>
      <vt:lpstr>Evaluation: switch.p4 on RMT and dRMT</vt:lpstr>
      <vt:lpstr>dRMT eliminates performance cliffs</vt:lpstr>
      <vt:lpstr>dRMT Match Action Processor</vt:lpstr>
      <vt:lpstr>Hardware area estimates (mm2)</vt:lpstr>
      <vt:lpstr>Summary</vt:lpstr>
      <vt:lpstr>Backup slides</vt:lpstr>
      <vt:lpstr>Enforcing periodic resource constraints</vt:lpstr>
      <vt:lpstr>Crossbar designs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1083</cp:revision>
  <dcterms:created xsi:type="dcterms:W3CDTF">2017-05-13T13:11:05Z</dcterms:created>
  <dcterms:modified xsi:type="dcterms:W3CDTF">2017-08-10T19:11:12Z</dcterms:modified>
</cp:coreProperties>
</file>