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70" r:id="rId9"/>
    <p:sldId id="271" r:id="rId10"/>
    <p:sldId id="264" r:id="rId11"/>
    <p:sldId id="272" r:id="rId12"/>
    <p:sldId id="265" r:id="rId13"/>
    <p:sldId id="263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pPr lvl="1"/>
            <a:r>
              <a:rPr lang="en-US" dirty="0" smtClean="0"/>
              <a:t>Assign each operation a start time relative to the first operation</a:t>
            </a:r>
          </a:p>
          <a:p>
            <a:pPr lvl="1"/>
            <a:r>
              <a:rPr lang="en-US" dirty="0" smtClean="0"/>
              <a:t>Group operations into buckets based on the reminder when the operation start time is divided by 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match/action requirements in a bucket &lt;= match/action capacity</a:t>
            </a:r>
          </a:p>
          <a:p>
            <a:pPr lvl="1"/>
            <a:r>
              <a:rPr lang="en-US" dirty="0" smtClean="0"/>
              <a:t>Dependencies must be satisfied between operations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smtClean="0"/>
              <a:t>of compilation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Result: table from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costs of dRMT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P4 program.</a:t>
            </a:r>
          </a:p>
          <a:p>
            <a:endParaRPr lang="en-US" dirty="0"/>
          </a:p>
          <a:p>
            <a:r>
              <a:rPr lang="en-US" dirty="0" smtClean="0"/>
              <a:t>Generate a periodic schedule of operations across processors without violating resource constraints </a:t>
            </a:r>
            <a:r>
              <a:rPr lang="en-US" dirty="0" smtClean="0"/>
              <a:t>(e.g., match </a:t>
            </a:r>
            <a:r>
              <a:rPr lang="en-US" dirty="0" smtClean="0"/>
              <a:t>capacity, action capacity, and memory capacity)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P4 captures coarse-grained dependencies between tables in its Table Dependency Graph; each node is a table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to generate by extending p4-hlir</a:t>
            </a:r>
          </a:p>
          <a:p>
            <a:endParaRPr lang="en-US" dirty="0"/>
          </a:p>
          <a:p>
            <a:r>
              <a:rPr lang="en-US" dirty="0" smtClean="0"/>
              <a:t>TODO: Insert figure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6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423</Words>
  <Application>Microsoft Macintosh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 to the dRMT architecture</vt:lpstr>
      <vt:lpstr>Compiling: fine-grained dependencies</vt:lpstr>
      <vt:lpstr>Operation Dependency Graph</vt:lpstr>
      <vt:lpstr>The compilation problem</vt:lpstr>
      <vt:lpstr>Animation of compilation</vt:lpstr>
      <vt:lpstr>Result: table from papers</vt:lpstr>
      <vt:lpstr>Results: performance cliffs</vt:lpstr>
      <vt:lpstr>Hardware costs of dRMT</vt:lpstr>
      <vt:lpstr>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237</cp:revision>
  <dcterms:created xsi:type="dcterms:W3CDTF">2017-05-13T13:11:05Z</dcterms:created>
  <dcterms:modified xsi:type="dcterms:W3CDTF">2017-05-13T23:40:14Z</dcterms:modified>
</cp:coreProperties>
</file>