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tags/tag2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ppt/tags/tag28.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29.xml" ContentType="application/vnd.openxmlformats-officedocument.presentationml.tags+xml"/>
  <Override PartName="/ppt/notesSlides/notesSlide76.xml" ContentType="application/vnd.openxmlformats-officedocument.presentationml.notesSlide+xml"/>
  <Override PartName="/ppt/tags/tag30.xml" ContentType="application/vnd.openxmlformats-officedocument.presentationml.tags+xml"/>
  <Override PartName="/ppt/notesSlides/notesSlide77.xml" ContentType="application/vnd.openxmlformats-officedocument.presentationml.notesSlide+xml"/>
  <Override PartName="/ppt/tags/tag31.xml" ContentType="application/vnd.openxmlformats-officedocument.presentationml.tags+xml"/>
  <Override PartName="/ppt/notesSlides/notesSlide78.xml" ContentType="application/vnd.openxmlformats-officedocument.presentationml.notesSlide+xml"/>
  <Override PartName="/ppt/tags/tag32.xml" ContentType="application/vnd.openxmlformats-officedocument.presentationml.tags+xml"/>
  <Override PartName="/ppt/notesSlides/notesSlide79.xml" ContentType="application/vnd.openxmlformats-officedocument.presentationml.notesSlide+xml"/>
  <Override PartName="/ppt/tags/tag33.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358" r:id="rId54"/>
    <p:sldId id="635" r:id="rId55"/>
    <p:sldId id="582" r:id="rId56"/>
    <p:sldId id="585" r:id="rId57"/>
    <p:sldId id="637"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902" autoAdjust="0"/>
    <p:restoredTop sz="72263" autoAdjust="0"/>
  </p:normalViewPr>
  <p:slideViewPr>
    <p:cSldViewPr showGuides="1">
      <p:cViewPr varScale="1">
        <p:scale>
          <a:sx n="65" d="100"/>
          <a:sy n="65" d="100"/>
        </p:scale>
        <p:origin x="872" y="20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Stress that this is *a* set of atoms, not *the*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Or at least were fixed-function when the work started.</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term query and fold from the slide deck.</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Could add more points to this figure.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14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543300"/>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21"/>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15670</TotalTime>
  <Words>12869</Words>
  <Application>Microsoft Macintosh PowerPoint</Application>
  <PresentationFormat>Widescreen</PresentationFormat>
  <Paragraphs>2177</Paragraphs>
  <Slides>119</Slides>
  <Notes>107</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6300</cp:revision>
  <dcterms:created xsi:type="dcterms:W3CDTF">2015-11-20T07:11:46Z</dcterms:created>
  <dcterms:modified xsi:type="dcterms:W3CDTF">2018-02-14T21:19:17Z</dcterms:modified>
</cp:coreProperties>
</file>