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tags/tag1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0.xml" ContentType="application/vnd.openxmlformats-officedocument.presentationml.tags+xml"/>
  <Override PartName="/ppt/notesSlides/notesSlide44.xml" ContentType="application/vnd.openxmlformats-officedocument.presentationml.notesSlide+xml"/>
  <Override PartName="/ppt/tags/tag21.xml" ContentType="application/vnd.openxmlformats-officedocument.presentationml.tags+xml"/>
  <Override PartName="/ppt/notesSlides/notesSlide45.xml" ContentType="application/vnd.openxmlformats-officedocument.presentationml.notesSlide+xml"/>
  <Override PartName="/ppt/tags/tag22.xml" ContentType="application/vnd.openxmlformats-officedocument.presentationml.tags+xml"/>
  <Override PartName="/ppt/notesSlides/notesSlide46.xml" ContentType="application/vnd.openxmlformats-officedocument.presentationml.notesSlide+xml"/>
  <Override PartName="/ppt/tags/tag23.xml" ContentType="application/vnd.openxmlformats-officedocument.presentationml.tags+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635" r:id="rId54"/>
    <p:sldId id="358" r:id="rId55"/>
    <p:sldId id="582" r:id="rId56"/>
    <p:sldId id="585" r:id="rId57"/>
    <p:sldId id="637"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89" autoAdjust="0"/>
    <p:restoredTop sz="56944" autoAdjust="0"/>
  </p:normalViewPr>
  <p:slideViewPr>
    <p:cSldViewPr showGuides="1">
      <p:cViewPr varScale="1">
        <p:scale>
          <a:sx n="60" d="100"/>
          <a:sy n="60" d="100"/>
        </p:scale>
        <p:origin x="1672" y="184"/>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151104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719770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0467328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899855781"/>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71521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552700" y="4081665"/>
            <a:ext cx="8258016" cy="523220"/>
          </a:xfrm>
          <a:prstGeom prst="rect">
            <a:avLst/>
          </a:prstGeom>
          <a:noFill/>
        </p:spPr>
        <p:txBody>
          <a:bodyPr wrap="square" rtlCol="0">
            <a:spAutoFit/>
          </a:bodyPr>
          <a:lstStyle/>
          <a:p>
            <a:pPr algn="ctr"/>
            <a:r>
              <a:rPr lang="en-US" sz="2800" dirty="0">
                <a:solidFill>
                  <a:srgbClr val="A31E34"/>
                </a:solidFill>
              </a:rPr>
              <a:t>Statistic computed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15693</TotalTime>
  <Words>14099</Words>
  <Application>Microsoft Macintosh PowerPoint</Application>
  <PresentationFormat>Widescreen</PresentationFormat>
  <Paragraphs>2197</Paragraphs>
  <Slides>119</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Broader impact</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6317</cp:revision>
  <dcterms:created xsi:type="dcterms:W3CDTF">2015-11-20T07:11:46Z</dcterms:created>
  <dcterms:modified xsi:type="dcterms:W3CDTF">2018-06-13T21:05:37Z</dcterms:modified>
</cp:coreProperties>
</file>