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87410" autoAdjust="0"/>
  </p:normalViewPr>
  <p:slideViewPr>
    <p:cSldViewPr showGuides="1">
      <p:cViewPr>
        <p:scale>
          <a:sx n="95" d="100"/>
          <a:sy n="95" d="100"/>
        </p:scale>
        <p:origin x="240" y="-336"/>
      </p:cViewPr>
      <p:guideLst>
        <p:guide orient="horz" pos="192"/>
        <p:guide pos="4944"/>
      </p:guideLst>
    </p:cSldViewPr>
  </p:slideViewPr>
  <p:outlineViewPr>
    <p:cViewPr>
      <p:scale>
        <a:sx n="33" d="100"/>
        <a:sy n="33" d="100"/>
      </p:scale>
      <p:origin x="0" y="-5634"/>
    </p:cViewPr>
  </p:outlineViewPr>
  <p:notesTextViewPr>
    <p:cViewPr>
      <p:scale>
        <a:sx n="1" d="1"/>
        <a:sy n="1" d="1"/>
      </p:scale>
      <p:origin x="0" y="-104"/>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300134912"/>
        <c:axId val="306998656"/>
      </c:lineChart>
      <c:catAx>
        <c:axId val="30013491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306998656"/>
        <c:crosses val="autoZero"/>
        <c:auto val="1"/>
        <c:lblAlgn val="ctr"/>
        <c:lblOffset val="100"/>
        <c:noMultiLvlLbl val="0"/>
      </c:catAx>
      <c:valAx>
        <c:axId val="30699865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30013491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82644416"/>
        <c:axId val="259254624"/>
      </c:scatterChart>
      <c:valAx>
        <c:axId val="28264441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59254624"/>
        <c:crosses val="autoZero"/>
        <c:crossBetween val="midCat"/>
      </c:valAx>
      <c:valAx>
        <c:axId val="25925462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826444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Mention that we reject programs if the atoms can’t </a:t>
            </a:r>
            <a:r>
              <a:rPr lang="en-US" smtClean="0"/>
              <a:t>support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dirty="0"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Traditional: Put application logic into endpoint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dedicated to forwarding alone.</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performance approaching fixed-function hardware routers, with some level of programmability.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r>
              <a:rPr lang="en-US" baseline="0" dirty="0" smtClean="0"/>
              <a:t> I’ll talk about primitives that we have developed for two classes of routers algorithms in this talk.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primitives are designed to replace specific fixed-functionality in a router chip; so let’s briefly look inside a router chip. Packets coming in from different ports are processed by an ingress pipeline (running at about 1 GHz) in a streaming manner. Packets then sit around in a scheduler until they are scheduled by a scheduler on each output port. There’s a similar egress pipeline that processes packets on the way out.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project I’ll talk about is Domino, which is a system to program streaming algorithms on the ingress and egress pipelines. These are algorithms that process an incoming stream of packets in one pass and include algorithms for measurement, load balancing, managing the router’s buffer, etc. I’ll talk about how we came up with hardware primitives that replace the fixed functionality in each of the pipeline stages, and how to compile a high-level algorithm to these primitives.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is PIFO, which is a system to program the scheduler, the part that decides which packet to transmit next. Here I’ll describe a primitive called the push-in first-out queue that allows to express a variety of scheduling algorithms, but only occupies modest additional chip area when implemented in high-speed hardware.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Verbally sign-post Domino here: I’ll first talk about a set of hardware primitives called atoms that allow us to program such algorithms. Then I’ll talk about how we compile high-level algorithms to these primitives</a:t>
            </a:r>
            <a:r>
              <a:rPr lang="en-US"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both cases, we get perf+ </a:t>
            </a:r>
            <a:r>
              <a:rPr lang="en-US" baseline="0" dirty="0" err="1" smtClean="0"/>
              <a:t>prog</a:t>
            </a:r>
            <a:r>
              <a:rPr lang="en-US" baseline="0" dirty="0" smtClean="0"/>
              <a:t>, It’s not Turing complete, but it provides us with the restricted </a:t>
            </a:r>
            <a:r>
              <a:rPr lang="en-US" baseline="0" dirty="0" err="1" smtClean="0"/>
              <a:t>progr</a:t>
            </a:r>
            <a:r>
              <a:rPr lang="en-US" baseline="0" dirty="0" smtClean="0"/>
              <a:t>. that we need. By focusing, we are able to hit the sweet spot. The game here is to develop primitives that are simple enough to implement in hardware at high speed and with low area overhead, but are </a:t>
            </a:r>
            <a:r>
              <a:rPr lang="en-US" baseline="0" smtClean="0"/>
              <a:t>sufficient programmable.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a:t>
            </a:r>
            <a:r>
              <a:rPr lang="en-US" sz="2800" smtClean="0">
                <a:latin typeface="Gadugi" charset="0"/>
                <a:ea typeface="Gadugi" charset="0"/>
                <a:cs typeface="Gadugi" charset="0"/>
              </a:rPr>
              <a:t>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14336</TotalTime>
  <Words>13759</Words>
  <Application>Microsoft Macintosh PowerPoint</Application>
  <PresentationFormat>Widescreen</PresentationFormat>
  <Paragraphs>1896</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5830</cp:revision>
  <dcterms:created xsi:type="dcterms:W3CDTF">2015-11-20T07:11:46Z</dcterms:created>
  <dcterms:modified xsi:type="dcterms:W3CDTF">2017-03-02T04:00:24Z</dcterms:modified>
</cp:coreProperties>
</file>