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4" autoAdjust="0"/>
    <p:restoredTop sz="94434" autoAdjust="0"/>
  </p:normalViewPr>
  <p:slideViewPr>
    <p:cSldViewPr showGuides="1">
      <p:cViewPr varScale="1">
        <p:scale>
          <a:sx n="71" d="100"/>
          <a:sy n="71" d="100"/>
        </p:scale>
        <p:origin x="1032" y="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88740592"/>
        <c:axId val="188739808"/>
      </c:lineChart>
      <c:catAx>
        <c:axId val="18874059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88739808"/>
        <c:crosses val="autoZero"/>
        <c:auto val="1"/>
        <c:lblAlgn val="ctr"/>
        <c:lblOffset val="100"/>
        <c:noMultiLvlLbl val="0"/>
      </c:catAx>
      <c:valAx>
        <c:axId val="188739808"/>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88740592"/>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9199704"/>
        <c:axId val="119200096"/>
      </c:scatterChart>
      <c:valAx>
        <c:axId val="11919970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200096"/>
        <c:crosses val="autoZero"/>
        <c:crossBetween val="midCat"/>
      </c:valAx>
      <c:valAx>
        <c:axId val="11920009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91997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platform.</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258"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94191" y="6015157"/>
            <a:ext cx="11610871" cy="477054"/>
          </a:xfrm>
          <a:prstGeom prst="rect">
            <a:avLst/>
          </a:prstGeom>
          <a:noFill/>
        </p:spPr>
        <p:txBody>
          <a:bodyPr wrap="none" rtlCol="0">
            <a:spAutoFit/>
          </a:bodyPr>
          <a:lstStyle/>
          <a:p>
            <a:pPr marL="285750" indent="-285750">
              <a:buFont typeface="Arial" panose="020B0604020202020204" pitchFamily="34" charset="0"/>
              <a:buChar char="•"/>
            </a:pPr>
            <a:r>
              <a:rPr lang="en-US" sz="2500" dirty="0">
                <a:latin typeface="Gadugi" panose="020B0502040204020203" pitchFamily="34" charset="0"/>
              </a:rPr>
              <a:t>S</a:t>
            </a:r>
            <a:r>
              <a:rPr lang="en-US" sz="2500" dirty="0" smtClean="0">
                <a:latin typeface="Gadugi" panose="020B0502040204020203" pitchFamily="34" charset="0"/>
              </a:rPr>
              <a:t>oftware platforms (CPUs, </a:t>
            </a:r>
            <a:r>
              <a:rPr lang="en-US" sz="2500" dirty="0" smtClean="0">
                <a:latin typeface="Gadugi" panose="020B0502040204020203" pitchFamily="34" charset="0"/>
              </a:rPr>
              <a:t>NPUs, GPUs, multi-core) lose 10—100x performance</a:t>
            </a:r>
            <a:endParaRPr lang="en-US" sz="2500" dirty="0" smtClean="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t>
            </a:r>
            <a:r>
              <a:rPr lang="en-US" dirty="0" smtClean="0">
                <a:latin typeface="Gadugi" panose="020B0502040204020203" pitchFamily="34" charset="0"/>
              </a:rPr>
              <a:t>of </a:t>
            </a:r>
            <a:r>
              <a:rPr lang="en-US" dirty="0" smtClean="0">
                <a:latin typeface="Gadugi" panose="020B0502040204020203" pitchFamily="34" charset="0"/>
              </a:rPr>
              <a:t>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7665</TotalTime>
  <Words>10061</Words>
  <Application>Microsoft Office PowerPoint</Application>
  <PresentationFormat>Widescreen</PresentationFormat>
  <Paragraphs>2001</Paragraphs>
  <Slides>90</Slides>
  <Notes>76</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2741</cp:revision>
  <dcterms:created xsi:type="dcterms:W3CDTF">2015-11-20T07:11:46Z</dcterms:created>
  <dcterms:modified xsi:type="dcterms:W3CDTF">2016-06-01T14:21:28Z</dcterms:modified>
</cp:coreProperties>
</file>