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notesSlides/notesSlide44.xml" ContentType="application/vnd.openxmlformats-officedocument.presentationml.notesSlide+xml"/>
  <Override PartName="/ppt/tags/tag9.xml" ContentType="application/vnd.openxmlformats-officedocument.presentationml.tags+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17"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18"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82585" autoAdjust="0"/>
  </p:normalViewPr>
  <p:slideViewPr>
    <p:cSldViewPr showGuides="1">
      <p:cViewPr varScale="1">
        <p:scale>
          <a:sx n="58" d="100"/>
          <a:sy n="58" d="100"/>
        </p:scale>
        <p:origin x="984" y="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797"/>
          <c:y val="4.3326504918592496E-2"/>
          <c:w val="0.83177151442642105"/>
          <c:h val="0.76181806542474872"/>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0"/>
                  <c:y val="7.0350809807310677E-2"/>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73901296"/>
        <c:axId val="173900120"/>
      </c:lineChart>
      <c:catAx>
        <c:axId val="17390129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3900120"/>
        <c:crosses val="autoZero"/>
        <c:auto val="1"/>
        <c:lblAlgn val="ctr"/>
        <c:lblOffset val="100"/>
        <c:noMultiLvlLbl val="0"/>
      </c:catAx>
      <c:valAx>
        <c:axId val="173900120"/>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3901296"/>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5981784"/>
        <c:axId val="115692120"/>
      </c:scatterChart>
      <c:valAx>
        <c:axId val="11598178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5692120"/>
        <c:crosses val="autoZero"/>
        <c:crossBetween val="midCat"/>
      </c:valAx>
      <c:valAx>
        <c:axId val="1156921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59817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834794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84541849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7698</TotalTime>
  <Words>10052</Words>
  <Application>Microsoft Office PowerPoint</Application>
  <PresentationFormat>Widescreen</PresentationFormat>
  <Paragraphs>1998</Paragraphs>
  <Slides>90</Slides>
  <Notes>77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2753</cp:revision>
  <dcterms:created xsi:type="dcterms:W3CDTF">2015-11-20T07:11:46Z</dcterms:created>
  <dcterms:modified xsi:type="dcterms:W3CDTF">2016-06-02T05:27:54Z</dcterms:modified>
</cp:coreProperties>
</file>