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62590"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57844656"/>
        <c:axId val="357852240"/>
      </c:lineChart>
      <c:catAx>
        <c:axId val="35784465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57852240"/>
        <c:crosses val="autoZero"/>
        <c:auto val="1"/>
        <c:lblAlgn val="ctr"/>
        <c:lblOffset val="100"/>
        <c:noMultiLvlLbl val="0"/>
      </c:catAx>
      <c:valAx>
        <c:axId val="35785224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5784465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96474464"/>
        <c:axId val="296383104"/>
      </c:scatterChart>
      <c:valAx>
        <c:axId val="29647446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96383104"/>
        <c:crosses val="autoZero"/>
        <c:crossBetween val="midCat"/>
      </c:valAx>
      <c:valAx>
        <c:axId val="29638310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964744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beginning describe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a:t>
            </a:r>
            <a:r>
              <a:rPr lang="en-US"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14506</TotalTime>
  <Words>8702</Words>
  <Application>Microsoft Macintosh PowerPoint</Application>
  <PresentationFormat>Widescreen</PresentationFormat>
  <Paragraphs>1738</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5865</cp:revision>
  <dcterms:created xsi:type="dcterms:W3CDTF">2015-11-20T07:11:46Z</dcterms:created>
  <dcterms:modified xsi:type="dcterms:W3CDTF">2017-03-03T02:19:19Z</dcterms:modified>
</cp:coreProperties>
</file>