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(prior to eviction) and computed the fold over the second sequence of the packets (after the eviction) and then merged them, it is equivalent to computing the fold over the entire packet sequence.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2421092"/>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415033"/>
            <a:ext cx="5092700" cy="1070702"/>
          </a:xfrm>
          <a:prstGeom prst="rect">
            <a:avLst/>
          </a:prstGeom>
        </p:spPr>
      </p:pic>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22428</TotalTime>
  <Words>5583</Words>
  <Application>Microsoft Macintosh PowerPoint</Application>
  <PresentationFormat>Widescreen</PresentationFormat>
  <Paragraphs>511</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4067</cp:revision>
  <cp:lastPrinted>2017-03-14T20:27:47Z</cp:lastPrinted>
  <dcterms:created xsi:type="dcterms:W3CDTF">2016-08-11T15:35:38Z</dcterms:created>
  <dcterms:modified xsi:type="dcterms:W3CDTF">2018-05-16T13:36:39Z</dcterms:modified>
</cp:coreProperties>
</file>