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67073" autoAdjust="0"/>
  </p:normalViewPr>
  <p:slideViewPr>
    <p:cSldViewPr showGuides="1">
      <p:cViewPr>
        <p:scale>
          <a:sx n="68" d="100"/>
          <a:sy n="68" d="100"/>
        </p:scale>
        <p:origin x="360" y="22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44104064"/>
        <c:axId val="2142074288"/>
      </c:lineChart>
      <c:catAx>
        <c:axId val="-214410406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42074288"/>
        <c:crosses val="autoZero"/>
        <c:auto val="1"/>
        <c:lblAlgn val="ctr"/>
        <c:lblOffset val="100"/>
        <c:noMultiLvlLbl val="0"/>
      </c:catAx>
      <c:valAx>
        <c:axId val="214207428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4410406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a:t>
            </a:r>
            <a:r>
              <a:rPr lang="en-US" baseline="0" dirty="0" smtClean="0"/>
              <a:t> I am going to be speaking about a new programming model for programming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This problem can be phrased as program synthesis, where we want to synthesize an atom’s configuration so that it exactly implements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For now, we only design a single atom type covering all our algorithms because it simplifies the design and implementation effort.</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2.</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There’s an error, and it says it doesn’t have enough atoms in the pipeline. So that tells us we need to fix the pipeline geometry. So, we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
            </a:r>
            <a:r>
              <a:rPr lang="en-US" baseline="0" smtClean="0"/>
              <a:t>atoms.</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First, with the rise of data centers and software-defined networking, operators want more control over their production networks that run line-rate switches.</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scheme.</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9099</TotalTime>
  <Words>6474</Words>
  <Application>Microsoft Macintosh PowerPoint</Application>
  <PresentationFormat>Widescreen</PresentationFormat>
  <Paragraphs>973</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3809</cp:revision>
  <dcterms:created xsi:type="dcterms:W3CDTF">2015-11-20T07:11:46Z</dcterms:created>
  <dcterms:modified xsi:type="dcterms:W3CDTF">2016-08-23T01:44:22Z</dcterms:modified>
</cp:coreProperties>
</file>