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83993"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99467344"/>
        <c:axId val="-299459200"/>
      </c:lineChart>
      <c:catAx>
        <c:axId val="-29946734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99459200"/>
        <c:crosses val="autoZero"/>
        <c:auto val="1"/>
        <c:lblAlgn val="ctr"/>
        <c:lblOffset val="100"/>
        <c:noMultiLvlLbl val="0"/>
      </c:catAx>
      <c:valAx>
        <c:axId val="-29945920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994673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64621488"/>
        <c:axId val="-264613136"/>
      </c:scatterChart>
      <c:valAx>
        <c:axId val="-26462148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64613136"/>
        <c:crosses val="autoZero"/>
        <c:crossBetween val="midCat"/>
      </c:valAx>
      <c:valAx>
        <c:axId val="-2646131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646214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15074</TotalTime>
  <Words>8893</Words>
  <Application>Microsoft Macintosh PowerPoint</Application>
  <PresentationFormat>Widescreen</PresentationFormat>
  <Paragraphs>1760</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5942</cp:revision>
  <dcterms:created xsi:type="dcterms:W3CDTF">2015-11-20T07:11:46Z</dcterms:created>
  <dcterms:modified xsi:type="dcterms:W3CDTF">2017-03-30T02:48:48Z</dcterms:modified>
</cp:coreProperties>
</file>