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xml" ContentType="application/vnd.openxmlformats-officedocument.presentationml.tags+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21" autoAdjust="0"/>
    <p:restoredTop sz="95144" autoAdjust="0"/>
  </p:normalViewPr>
  <p:slideViewPr>
    <p:cSldViewPr showGuides="1">
      <p:cViewPr>
        <p:scale>
          <a:sx n="95" d="100"/>
          <a:sy n="95" d="100"/>
        </p:scale>
        <p:origin x="24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96608864"/>
        <c:axId val="1296228832"/>
      </c:lineChart>
      <c:catAx>
        <c:axId val="129660886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296228832"/>
        <c:crosses val="autoZero"/>
        <c:auto val="1"/>
        <c:lblAlgn val="ctr"/>
        <c:lblOffset val="100"/>
        <c:noMultiLvlLbl val="0"/>
      </c:catAx>
      <c:valAx>
        <c:axId val="129622883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9660886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45905664"/>
        <c:axId val="1245881792"/>
      </c:scatterChart>
      <c:valAx>
        <c:axId val="124590566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45881792"/>
        <c:crosses val="autoZero"/>
        <c:crossBetween val="midCat"/>
      </c:valAx>
      <c:valAx>
        <c:axId val="124588179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459056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concept of an atom, which is a high-speed hardware primitive that modifies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(full throughput)</a:t>
            </a:r>
            <a:r>
              <a:rPr lang="en-US" dirty="0"/>
              <a:t> </a:t>
            </a:r>
            <a:r>
              <a:rPr lang="en-US" dirty="0" smtClean="0"/>
              <a:t>regardless of</a:t>
            </a:r>
          </a:p>
          <a:p>
            <a:pPr marL="0" indent="0">
              <a:buNone/>
            </a:pPr>
            <a:r>
              <a:rPr lang="en-US" dirty="0"/>
              <a:t> </a:t>
            </a:r>
            <a:r>
              <a:rPr lang="en-US" dirty="0" smtClean="0"/>
              <a:t> what features are enabled</a:t>
            </a:r>
          </a:p>
          <a:p>
            <a:r>
              <a:rPr lang="en-US" dirty="0" smtClean="0"/>
              <a:t>But, algorithms spend many cycles on each packet</a:t>
            </a:r>
          </a:p>
          <a:p>
            <a:r>
              <a:rPr lang="en-US" dirty="0" smtClean="0"/>
              <a:t>Pipelining bridges this gap</a:t>
            </a:r>
          </a:p>
          <a:p>
            <a:pPr lvl="1"/>
            <a:r>
              <a:rPr lang="en-US" sz="2800" dirty="0" smtClean="0"/>
              <a:t>Atoms: primitives in the router pipeline to modify headers, state</a:t>
            </a:r>
          </a:p>
          <a:p>
            <a:pPr lvl="1"/>
            <a:r>
              <a:rPr lang="en-US" sz="2800" dirty="0"/>
              <a:t>A compiler to</a:t>
            </a:r>
          </a:p>
          <a:p>
            <a:pPr lvl="2"/>
            <a:r>
              <a:rPr lang="en-US" sz="2600" dirty="0"/>
              <a:t>Extract </a:t>
            </a:r>
            <a:r>
              <a:rPr lang="en-US" sz="2600" dirty="0" smtClean="0"/>
              <a:t>atoms for the router pipeline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 that supports 1 packet per clock 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computation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a:t>
            </a:r>
            <a:r>
              <a:rPr lang="en-US" dirty="0" smtClean="0"/>
              <a:t>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smtClean="0">
                <a:latin typeface="+mj-lt"/>
              </a:rPr>
              <a:t>Code </a:t>
            </a:r>
            <a:r>
              <a:rPr lang="en-US" dirty="0" smtClean="0">
                <a:latin typeface="+mj-lt"/>
              </a:rPr>
              <a:t>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a:t>
            </a:r>
            <a:r>
              <a:rPr lang="en-US" sz="2400" dirty="0" smtClean="0">
                <a:latin typeface="+mj-lt"/>
                <a:cs typeface="Seravek"/>
              </a:rPr>
              <a:t>ntra-packet)</a:t>
            </a:r>
            <a:endParaRPr lang="en-US" sz="2400" dirty="0" smtClean="0">
              <a:latin typeface="+mj-lt"/>
              <a:cs typeface="Seravek"/>
            </a:endParaRP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Code </a:t>
            </a:r>
            <a:r>
              <a:rPr lang="en-US" dirty="0" smtClean="0"/>
              <a:t>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a:t>
            </a:r>
            <a:r>
              <a:rPr lang="en-US" sz="2400" dirty="0" smtClean="0">
                <a:solidFill>
                  <a:srgbClr val="FF0000"/>
                </a:solidFill>
                <a:latin typeface="+mj-lt"/>
                <a:cs typeface="Seravek"/>
              </a:rPr>
              <a:t>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t>
            </a:r>
            <a:r>
              <a:rPr lang="en-US" dirty="0" smtClean="0"/>
              <a:t>a given </a:t>
            </a:r>
            <a:r>
              <a:rPr lang="en-US" dirty="0" smtClean="0"/>
              <a:t>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a:t>
                      </a:r>
                      <a:r>
                        <a:rPr lang="en-US" sz="2000" dirty="0" smtClean="0">
                          <a:latin typeface="Gadugi" panose="020B0502040204020203" pitchFamily="34" charset="0"/>
                        </a:rPr>
                        <a:t>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dirty="0"/>
              <a:t>I</a:t>
            </a:r>
            <a:r>
              <a:rPr lang="en-US" dirty="0" smtClean="0"/>
              <a:t>nstruction set design as a machine learning problem</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12945</TotalTime>
  <Words>13012</Words>
  <Application>Microsoft Macintosh PowerPoint</Application>
  <PresentationFormat>Widescreen</PresentationFormat>
  <Paragraphs>1819</Paragraphs>
  <Slides>86</Slides>
  <Notes>76</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What’s hard about streaming algorithms?</vt:lpstr>
      <vt:lpstr>A router pipeline</vt:lpstr>
      <vt:lpstr>A shared-nothing atom pipeline</vt:lpstr>
      <vt:lpstr>Compiling algorithms</vt:lpstr>
      <vt:lpstr>Code pipelining: stateless algorithms</vt:lpstr>
      <vt:lpstr>Code pipelining: stateful algorithms</vt:lpstr>
      <vt:lpstr>Code pipelining: the algorithm</vt:lpstr>
      <vt:lpstr>Code pipelining: the algorithm</vt:lpstr>
      <vt:lpstr>Code pipelining: the algorithm</vt:lpstr>
      <vt:lpstr>Code pipelining: the algorithm</vt:lpstr>
      <vt:lpstr>Code pipelining: the algorithm</vt:lpstr>
      <vt:lpstr>Code pipelining: the algorithm</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5483</cp:revision>
  <dcterms:created xsi:type="dcterms:W3CDTF">2015-11-20T07:11:46Z</dcterms:created>
  <dcterms:modified xsi:type="dcterms:W3CDTF">2017-02-16T14:58:43Z</dcterms:modified>
</cp:coreProperties>
</file>