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02" autoAdjust="0"/>
    <p:restoredTop sz="56295" autoAdjust="0"/>
  </p:normalViewPr>
  <p:slideViewPr>
    <p:cSldViewPr showGuides="1">
      <p:cViewPr varScale="1">
        <p:scale>
          <a:sx n="46" d="100"/>
          <a:sy n="46" d="100"/>
        </p:scale>
        <p:origin x="1664"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753686800"/>
        <c:axId val="-1732775920"/>
      </c:lineChart>
      <c:catAx>
        <c:axId val="-175368680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32775920"/>
        <c:crosses val="autoZero"/>
        <c:auto val="1"/>
        <c:lblAlgn val="ctr"/>
        <c:lblOffset val="100"/>
        <c:noMultiLvlLbl val="0"/>
      </c:catAx>
      <c:valAx>
        <c:axId val="-173277592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5368680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64300384"/>
        <c:axId val="-1643549472"/>
      </c:scatterChart>
      <c:valAx>
        <c:axId val="-166430038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43549472"/>
        <c:crosses val="autoZero"/>
        <c:crossBetween val="midCat"/>
      </c:valAx>
      <c:valAx>
        <c:axId val="-164354947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43003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8214</TotalTime>
  <Words>11570</Words>
  <Application>Microsoft Macintosh PowerPoint</Application>
  <PresentationFormat>Widescreen</PresentationFormat>
  <Paragraphs>1822</Paragraphs>
  <Slides>85</Slides>
  <Notes>76</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2956</cp:revision>
  <dcterms:created xsi:type="dcterms:W3CDTF">2015-11-20T07:11:46Z</dcterms:created>
  <dcterms:modified xsi:type="dcterms:W3CDTF">2016-10-04T03:41:04Z</dcterms:modified>
</cp:coreProperties>
</file>